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DD9"/>
    <a:srgbClr val="FFECAF"/>
    <a:srgbClr val="FF0066"/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388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589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070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53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10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13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87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94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49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7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7999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02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4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23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56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02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45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31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40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32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217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780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40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662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9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985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286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5461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56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910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74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1062-4D1C-49F5-8C38-290E2DA73D98}" type="datetimeFigureOut">
              <a:rPr lang="fa-IR" smtClean="0"/>
              <a:t>27/12/1443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7C638-A12A-4CE2-9EFA-803D6DEC433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027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3E18-3072-470C-B7DD-216E7E0B1288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2139A-0CD4-4B4D-91F6-A86252B54DF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31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377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r" defTabSz="914377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r" defTabSz="914377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1ECE9"/>
            </a:gs>
            <a:gs pos="24000">
              <a:srgbClr val="F1ECE9"/>
            </a:gs>
            <a:gs pos="0">
              <a:srgbClr val="D5E7E3"/>
            </a:gs>
            <a:gs pos="57000">
              <a:srgbClr val="F1ECE9"/>
            </a:gs>
            <a:gs pos="76000">
              <a:srgbClr val="F1ECE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BDA5A-462D-4039-B385-6E6691AD103D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27/12/1443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0D8E2-614D-4631-B05F-54C92D2BDA41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52919"/>
            <a:ext cx="12315825" cy="17145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-1" y="6377494"/>
            <a:ext cx="12315825" cy="17145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3561858" y="1584473"/>
            <a:ext cx="4543675" cy="32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608;p74"/>
          <p:cNvGrpSpPr/>
          <p:nvPr/>
        </p:nvGrpSpPr>
        <p:grpSpPr>
          <a:xfrm>
            <a:off x="4562103" y="1339880"/>
            <a:ext cx="546599" cy="544493"/>
            <a:chOff x="3541011" y="1508594"/>
            <a:chExt cx="350166" cy="349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Google Shape;11609;p74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1610;p74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1611;p74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1612;p74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1613;p74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1614;p74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1615;p74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616;p74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1617;p74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1618;p74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1619;p74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1620;p74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1621;p74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1622;p74"/>
          <p:cNvGrpSpPr/>
          <p:nvPr/>
        </p:nvGrpSpPr>
        <p:grpSpPr>
          <a:xfrm>
            <a:off x="3908442" y="1339880"/>
            <a:ext cx="460252" cy="544493"/>
            <a:chOff x="3122257" y="1508594"/>
            <a:chExt cx="294850" cy="349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Google Shape;11623;p74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1624;p74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1625;p74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1626;p74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1627;p74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11628;p74"/>
          <p:cNvGrpSpPr/>
          <p:nvPr/>
        </p:nvGrpSpPr>
        <p:grpSpPr>
          <a:xfrm>
            <a:off x="456306" y="1339285"/>
            <a:ext cx="392833" cy="545635"/>
            <a:chOff x="910723" y="1508212"/>
            <a:chExt cx="251660" cy="3501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" name="Google Shape;11629;p74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1630;p74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1631;p74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1632;p74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1633;p74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1634;p74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1635;p74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1636;p74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1637;p74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1638;p74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1639;p74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1640;p74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1641;p74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1642;p74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1643;p74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1644;p74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1645;p74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" name="Google Shape;11646;p74"/>
          <p:cNvGrpSpPr/>
          <p:nvPr/>
        </p:nvGrpSpPr>
        <p:grpSpPr>
          <a:xfrm>
            <a:off x="1077427" y="1338691"/>
            <a:ext cx="546599" cy="545684"/>
            <a:chOff x="1308631" y="1507830"/>
            <a:chExt cx="350166" cy="35019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" name="Google Shape;11647;p74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1648;p74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1649;p74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1650;p74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" name="Google Shape;11651;p74"/>
          <p:cNvGrpSpPr/>
          <p:nvPr/>
        </p:nvGrpSpPr>
        <p:grpSpPr>
          <a:xfrm>
            <a:off x="1777195" y="1341664"/>
            <a:ext cx="540091" cy="539139"/>
            <a:chOff x="1756921" y="1509739"/>
            <a:chExt cx="345997" cy="34599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Google Shape;11652;p74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1653;p74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1654;p74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1655;p74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1656;p74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1657;p74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1658;p74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1659;p74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1660;p74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1661;p74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1662;p74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11663;p74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11664;p74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1665;p74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1666;p74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1667;p74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1668;p74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" name="Google Shape;11669;p74"/>
          <p:cNvGrpSpPr/>
          <p:nvPr/>
        </p:nvGrpSpPr>
        <p:grpSpPr>
          <a:xfrm>
            <a:off x="2495293" y="1342857"/>
            <a:ext cx="497515" cy="538543"/>
            <a:chOff x="2216956" y="1510503"/>
            <a:chExt cx="318721" cy="3456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5" name="Google Shape;11670;p74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1671;p74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1672;p74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1673;p74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1674;p74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" name="Google Shape;11675;p74"/>
          <p:cNvGrpSpPr/>
          <p:nvPr/>
        </p:nvGrpSpPr>
        <p:grpSpPr>
          <a:xfrm>
            <a:off x="5260083" y="1433165"/>
            <a:ext cx="544859" cy="358467"/>
            <a:chOff x="3988156" y="1568461"/>
            <a:chExt cx="349052" cy="2300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" name="Google Shape;11676;p74"/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1677;p74"/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1678;p74"/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1679;p74"/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1680;p74"/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11681;p74"/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11682;p74"/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" name="Google Shape;11683;p74"/>
          <p:cNvGrpSpPr/>
          <p:nvPr/>
        </p:nvGrpSpPr>
        <p:grpSpPr>
          <a:xfrm>
            <a:off x="3144784" y="1326293"/>
            <a:ext cx="591611" cy="570481"/>
            <a:chOff x="2633037" y="1499873"/>
            <a:chExt cx="379002" cy="36611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9" name="Google Shape;11684;p74"/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11685;p74"/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1686;p74"/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1687;p74"/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1688;p74"/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1689;p74"/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5" name="Google Shape;11690;p74"/>
          <p:cNvGrpSpPr/>
          <p:nvPr/>
        </p:nvGrpSpPr>
        <p:grpSpPr>
          <a:xfrm>
            <a:off x="9454561" y="1351685"/>
            <a:ext cx="511723" cy="556297"/>
            <a:chOff x="6675256" y="1516169"/>
            <a:chExt cx="327823" cy="3570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6" name="Google Shape;11691;p74"/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1692;p74"/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1693;p74"/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1694;p74"/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1695;p74"/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1696;p74"/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1697;p74"/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1698;p74"/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1699;p74"/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" name="Google Shape;11700;p74"/>
          <p:cNvGrpSpPr/>
          <p:nvPr/>
        </p:nvGrpSpPr>
        <p:grpSpPr>
          <a:xfrm>
            <a:off x="11553915" y="1352279"/>
            <a:ext cx="469691" cy="555703"/>
            <a:chOff x="8020159" y="1516551"/>
            <a:chExt cx="300897" cy="35662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6" name="Google Shape;11701;p74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1702;p74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1703;p74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1704;p74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1705;p74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1" name="Google Shape;11706;p74"/>
          <p:cNvGrpSpPr/>
          <p:nvPr/>
        </p:nvGrpSpPr>
        <p:grpSpPr>
          <a:xfrm>
            <a:off x="7428591" y="1351685"/>
            <a:ext cx="401727" cy="555703"/>
            <a:chOff x="5377363" y="1516169"/>
            <a:chExt cx="257357" cy="35662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2" name="Google Shape;11707;p74"/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1708;p74"/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1709;p74"/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1710;p74"/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1711;p74"/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1712;p74"/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1713;p74"/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1714;p74"/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1715;p74"/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716;p74"/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1717;p74"/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1718;p74"/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11719;p74"/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11720;p74"/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1721;p74"/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1722;p74"/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11723;p74"/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9" name="Google Shape;11724;p74"/>
          <p:cNvGrpSpPr/>
          <p:nvPr/>
        </p:nvGrpSpPr>
        <p:grpSpPr>
          <a:xfrm>
            <a:off x="6653110" y="1382383"/>
            <a:ext cx="556087" cy="494900"/>
            <a:chOff x="4880567" y="1535870"/>
            <a:chExt cx="356245" cy="31760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0" name="Google Shape;11725;p74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1726;p74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1727;p74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1728;p74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1729;p74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5" name="Google Shape;11730;p74"/>
          <p:cNvGrpSpPr/>
          <p:nvPr/>
        </p:nvGrpSpPr>
        <p:grpSpPr>
          <a:xfrm>
            <a:off x="8043800" y="1351089"/>
            <a:ext cx="557827" cy="556892"/>
            <a:chOff x="5771483" y="1515787"/>
            <a:chExt cx="357359" cy="3573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6" name="Google Shape;11731;p74"/>
            <p:cNvSpPr/>
            <p:nvPr/>
          </p:nvSpPr>
          <p:spPr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1732;p74"/>
            <p:cNvSpPr/>
            <p:nvPr/>
          </p:nvSpPr>
          <p:spPr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1733;p74"/>
            <p:cNvSpPr/>
            <p:nvPr/>
          </p:nvSpPr>
          <p:spPr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1734;p74"/>
            <p:cNvSpPr/>
            <p:nvPr/>
          </p:nvSpPr>
          <p:spPr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0" name="Google Shape;11735;p74"/>
          <p:cNvGrpSpPr/>
          <p:nvPr/>
        </p:nvGrpSpPr>
        <p:grpSpPr>
          <a:xfrm>
            <a:off x="10151399" y="1378862"/>
            <a:ext cx="501636" cy="500751"/>
            <a:chOff x="7121669" y="1533610"/>
            <a:chExt cx="321362" cy="32136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1" name="Google Shape;11736;p74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1737;p74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1738;p74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1739;p74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11740;p74"/>
          <p:cNvGrpSpPr/>
          <p:nvPr/>
        </p:nvGrpSpPr>
        <p:grpSpPr>
          <a:xfrm>
            <a:off x="10839940" y="1349652"/>
            <a:ext cx="510529" cy="561257"/>
            <a:chOff x="7562766" y="1514864"/>
            <a:chExt cx="327059" cy="3601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6" name="Google Shape;11741;p74"/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1742;p74"/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1743;p74"/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1744;p74"/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" name="Google Shape;11745;p74"/>
          <p:cNvGrpSpPr/>
          <p:nvPr/>
        </p:nvGrpSpPr>
        <p:grpSpPr>
          <a:xfrm>
            <a:off x="8745842" y="1324422"/>
            <a:ext cx="564503" cy="564359"/>
            <a:chOff x="6259175" y="1559008"/>
            <a:chExt cx="271743" cy="27209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1" name="Google Shape;11746;p74"/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1747;p74"/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1748;p74"/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1749;p74"/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1750;p74"/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1751;p74"/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1752;p74"/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1753;p74"/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11754;p74"/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1755;p74"/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1756;p74"/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1757;p74"/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11758;p74"/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11759;p74"/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1760;p74"/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1761;p74"/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1762;p74"/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" name="Google Shape;11763;p74"/>
          <p:cNvGrpSpPr/>
          <p:nvPr/>
        </p:nvGrpSpPr>
        <p:grpSpPr>
          <a:xfrm>
            <a:off x="3189152" y="2128972"/>
            <a:ext cx="503425" cy="426163"/>
            <a:chOff x="2661459" y="2015001"/>
            <a:chExt cx="322508" cy="2734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9" name="Google Shape;11764;p74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11765;p74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1" name="Google Shape;11766;p74"/>
          <p:cNvGrpSpPr/>
          <p:nvPr/>
        </p:nvGrpSpPr>
        <p:grpSpPr>
          <a:xfrm>
            <a:off x="9448055" y="2120095"/>
            <a:ext cx="519423" cy="439157"/>
            <a:chOff x="6671087" y="2009304"/>
            <a:chExt cx="332757" cy="281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2" name="Google Shape;11767;p74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1768;p74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4" name="Google Shape;11769;p74"/>
          <p:cNvSpPr/>
          <p:nvPr/>
        </p:nvSpPr>
        <p:spPr>
          <a:xfrm>
            <a:off x="1760053" y="2054382"/>
            <a:ext cx="575016" cy="573953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65" name="Google Shape;11770;p74"/>
          <p:cNvGrpSpPr/>
          <p:nvPr/>
        </p:nvGrpSpPr>
        <p:grpSpPr>
          <a:xfrm>
            <a:off x="2471645" y="2069112"/>
            <a:ext cx="546003" cy="544493"/>
            <a:chOff x="2201806" y="1976585"/>
            <a:chExt cx="349784" cy="349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6" name="Google Shape;11771;p74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11772;p74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11773;p74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1774;p74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0" name="Google Shape;11775;p74"/>
          <p:cNvGrpSpPr/>
          <p:nvPr/>
        </p:nvGrpSpPr>
        <p:grpSpPr>
          <a:xfrm>
            <a:off x="3864671" y="2069112"/>
            <a:ext cx="546648" cy="546229"/>
            <a:chOff x="3094217" y="1976585"/>
            <a:chExt cx="350198" cy="3505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1" name="Google Shape;11776;p74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1777;p74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1778;p74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1779;p74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780;p74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781;p74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782;p74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783;p74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784;p74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785;p74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786;p74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87;p74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788;p74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4" name="Google Shape;11789;p74"/>
          <p:cNvGrpSpPr/>
          <p:nvPr/>
        </p:nvGrpSpPr>
        <p:grpSpPr>
          <a:xfrm>
            <a:off x="394204" y="2067921"/>
            <a:ext cx="518827" cy="545487"/>
            <a:chOff x="870939" y="1975821"/>
            <a:chExt cx="332375" cy="3500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5" name="Google Shape;11790;p74"/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1791;p74"/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1792;p74"/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1793;p74"/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9" name="Google Shape;11794;p74"/>
          <p:cNvSpPr/>
          <p:nvPr/>
        </p:nvSpPr>
        <p:spPr>
          <a:xfrm>
            <a:off x="1026554" y="2046100"/>
            <a:ext cx="647751" cy="590517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90" name="Google Shape;11795;p74"/>
          <p:cNvGrpSpPr/>
          <p:nvPr/>
        </p:nvGrpSpPr>
        <p:grpSpPr>
          <a:xfrm>
            <a:off x="5246470" y="2069112"/>
            <a:ext cx="538948" cy="545139"/>
            <a:chOff x="3979435" y="1976585"/>
            <a:chExt cx="345265" cy="3498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1" name="Google Shape;11796;p74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1797;p74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1798;p74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1799;p74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1800;p74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1801;p74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1802;p74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1803;p74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1804;p74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1805;p74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1806;p74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1807;p74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1808;p74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1809;p74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1810;p74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1811;p74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1812;p74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8" name="Google Shape;11813;p74"/>
          <p:cNvGrpSpPr/>
          <p:nvPr/>
        </p:nvGrpSpPr>
        <p:grpSpPr>
          <a:xfrm>
            <a:off x="4617697" y="2067922"/>
            <a:ext cx="443707" cy="548015"/>
            <a:chOff x="3576626" y="1975821"/>
            <a:chExt cx="284251" cy="3516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9" name="Google Shape;11814;p74"/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1815;p74"/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1816;p74"/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2" name="Google Shape;11817;p74"/>
          <p:cNvGrpSpPr/>
          <p:nvPr/>
        </p:nvGrpSpPr>
        <p:grpSpPr>
          <a:xfrm>
            <a:off x="3283794" y="3492661"/>
            <a:ext cx="372713" cy="579408"/>
            <a:chOff x="2722090" y="2890162"/>
            <a:chExt cx="238770" cy="37184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3" name="Google Shape;11818;p74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1819;p74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1820;p74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6" name="Google Shape;11821;p74"/>
          <p:cNvSpPr/>
          <p:nvPr/>
        </p:nvSpPr>
        <p:spPr>
          <a:xfrm>
            <a:off x="8050309" y="2057905"/>
            <a:ext cx="563739" cy="562199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17" name="Google Shape;11822;p74"/>
          <p:cNvGrpSpPr/>
          <p:nvPr/>
        </p:nvGrpSpPr>
        <p:grpSpPr>
          <a:xfrm>
            <a:off x="8738252" y="2059094"/>
            <a:ext cx="563739" cy="562745"/>
            <a:chOff x="6216367" y="1970156"/>
            <a:chExt cx="361147" cy="3611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8" name="Google Shape;11823;p74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1824;p74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1825;p74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1826;p74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2" name="Google Shape;11827;p74"/>
          <p:cNvGrpSpPr/>
          <p:nvPr/>
        </p:nvGrpSpPr>
        <p:grpSpPr>
          <a:xfrm>
            <a:off x="1047270" y="3548850"/>
            <a:ext cx="637119" cy="467127"/>
            <a:chOff x="1289311" y="2926222"/>
            <a:chExt cx="408156" cy="29978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3" name="Google Shape;11828;p74"/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1829;p74"/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5" name="Google Shape;11830;p74"/>
          <p:cNvGrpSpPr/>
          <p:nvPr/>
        </p:nvGrpSpPr>
        <p:grpSpPr>
          <a:xfrm>
            <a:off x="11488832" y="2057905"/>
            <a:ext cx="563739" cy="562199"/>
            <a:chOff x="7978465" y="1969392"/>
            <a:chExt cx="361147" cy="36079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6" name="Google Shape;11831;p74"/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1832;p74"/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1833;p74"/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1834;p74"/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1835;p74"/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1836;p74"/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1837;p74"/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1838;p74"/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1839;p74"/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Google Shape;11840;p74"/>
          <p:cNvSpPr/>
          <p:nvPr/>
        </p:nvSpPr>
        <p:spPr>
          <a:xfrm>
            <a:off x="2478750" y="3493355"/>
            <a:ext cx="580929" cy="579904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11841;p74"/>
          <p:cNvGrpSpPr/>
          <p:nvPr/>
        </p:nvGrpSpPr>
        <p:grpSpPr>
          <a:xfrm>
            <a:off x="368172" y="3521723"/>
            <a:ext cx="589225" cy="523168"/>
            <a:chOff x="854261" y="2908813"/>
            <a:chExt cx="377474" cy="3357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7" name="Google Shape;11842;p74"/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1843;p74"/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1844;p74"/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1845;p74"/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1846;p74"/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2" name="Google Shape;11847;p74"/>
          <p:cNvGrpSpPr/>
          <p:nvPr/>
        </p:nvGrpSpPr>
        <p:grpSpPr>
          <a:xfrm>
            <a:off x="1765967" y="3499853"/>
            <a:ext cx="603981" cy="566315"/>
            <a:chOff x="1749728" y="2894777"/>
            <a:chExt cx="386927" cy="3634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3" name="Google Shape;11848;p74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1849;p74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1850;p74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1851;p74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1852;p74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1853;p74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1854;p74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0" name="Google Shape;11855;p74"/>
          <p:cNvGrpSpPr/>
          <p:nvPr/>
        </p:nvGrpSpPr>
        <p:grpSpPr>
          <a:xfrm>
            <a:off x="10115877" y="2057903"/>
            <a:ext cx="561404" cy="563388"/>
            <a:chOff x="7098912" y="1969392"/>
            <a:chExt cx="359651" cy="3615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1" name="Google Shape;11856;p74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1857;p74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1858;p74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1859;p74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1860;p74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1861;p74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1862;p74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1863;p74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1864;p74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1865;p74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1866;p74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1867;p74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1868;p74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4" name="Google Shape;11869;p74"/>
          <p:cNvSpPr/>
          <p:nvPr/>
        </p:nvSpPr>
        <p:spPr>
          <a:xfrm>
            <a:off x="3864672" y="3500447"/>
            <a:ext cx="615259" cy="563340"/>
          </a:xfrm>
          <a:custGeom>
            <a:avLst/>
            <a:gdLst/>
            <a:ahLst/>
            <a:cxnLst/>
            <a:rect l="l" t="t" r="r" b="b"/>
            <a:pathLst>
              <a:path w="12384" h="11359" extrusionOk="0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65" name="Google Shape;11870;p74"/>
          <p:cNvGrpSpPr/>
          <p:nvPr/>
        </p:nvGrpSpPr>
        <p:grpSpPr>
          <a:xfrm>
            <a:off x="7390137" y="2090389"/>
            <a:ext cx="510579" cy="502537"/>
            <a:chOff x="5352728" y="1990239"/>
            <a:chExt cx="327091" cy="32250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6" name="Google Shape;11871;p74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11872;p74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11873;p74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9" name="Google Shape;11874;p74"/>
          <p:cNvGrpSpPr/>
          <p:nvPr/>
        </p:nvGrpSpPr>
        <p:grpSpPr>
          <a:xfrm>
            <a:off x="10802677" y="2059094"/>
            <a:ext cx="563739" cy="563340"/>
            <a:chOff x="7538896" y="1970156"/>
            <a:chExt cx="361147" cy="36152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0" name="Google Shape;11875;p74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11876;p74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11877;p74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11878;p74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11879;p74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11880;p74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6" name="Google Shape;11881;p74"/>
          <p:cNvGrpSpPr/>
          <p:nvPr/>
        </p:nvGrpSpPr>
        <p:grpSpPr>
          <a:xfrm>
            <a:off x="6677354" y="2060285"/>
            <a:ext cx="559069" cy="558033"/>
            <a:chOff x="4896099" y="1970920"/>
            <a:chExt cx="358155" cy="3581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7" name="Google Shape;11882;p74"/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11883;p74"/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11884;p74"/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0" name="Google Shape;11885;p74"/>
          <p:cNvGrpSpPr/>
          <p:nvPr/>
        </p:nvGrpSpPr>
        <p:grpSpPr>
          <a:xfrm>
            <a:off x="5354726" y="3628003"/>
            <a:ext cx="442516" cy="309468"/>
            <a:chOff x="4048787" y="2977019"/>
            <a:chExt cx="283488" cy="1986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1" name="Google Shape;11886;p74"/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11887;p74"/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11888;p74"/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11889;p74"/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11890;p74"/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11891;p74"/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7" name="Google Shape;11892;p74"/>
          <p:cNvGrpSpPr/>
          <p:nvPr/>
        </p:nvGrpSpPr>
        <p:grpSpPr>
          <a:xfrm>
            <a:off x="5363025" y="2775927"/>
            <a:ext cx="341364" cy="543899"/>
            <a:chOff x="4054103" y="2430191"/>
            <a:chExt cx="218687" cy="3490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8" name="Google Shape;11893;p74"/>
            <p:cNvSpPr/>
            <p:nvPr/>
          </p:nvSpPr>
          <p:spPr>
            <a:xfrm>
              <a:off x="4054103" y="2430191"/>
              <a:ext cx="218687" cy="349052"/>
            </a:xfrm>
            <a:custGeom>
              <a:avLst/>
              <a:gdLst/>
              <a:ahLst/>
              <a:cxnLst/>
              <a:rect l="l" t="t" r="r" b="b"/>
              <a:pathLst>
                <a:path w="6871" h="10967" extrusionOk="0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11894;p74"/>
            <p:cNvSpPr/>
            <p:nvPr/>
          </p:nvSpPr>
          <p:spPr>
            <a:xfrm>
              <a:off x="4091595" y="2517716"/>
              <a:ext cx="142524" cy="103503"/>
            </a:xfrm>
            <a:custGeom>
              <a:avLst/>
              <a:gdLst/>
              <a:ahLst/>
              <a:cxnLst/>
              <a:rect l="l" t="t" r="r" b="b"/>
              <a:pathLst>
                <a:path w="4478" h="3252" extrusionOk="0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11895;p74"/>
          <p:cNvGrpSpPr/>
          <p:nvPr/>
        </p:nvGrpSpPr>
        <p:grpSpPr>
          <a:xfrm>
            <a:off x="2445613" y="2771811"/>
            <a:ext cx="597473" cy="555652"/>
            <a:chOff x="2185128" y="2427549"/>
            <a:chExt cx="382758" cy="3565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1" name="Google Shape;11896;p74"/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11897;p74"/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11898;p74"/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11899;p74"/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5" name="Google Shape;11900;p74"/>
          <p:cNvGrpSpPr/>
          <p:nvPr/>
        </p:nvGrpSpPr>
        <p:grpSpPr>
          <a:xfrm>
            <a:off x="4559124" y="2771811"/>
            <a:ext cx="554299" cy="553916"/>
            <a:chOff x="3539102" y="2427549"/>
            <a:chExt cx="355099" cy="35548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6" name="Google Shape;11901;p74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11902;p74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8" name="Google Shape;11903;p74"/>
          <p:cNvGrpSpPr/>
          <p:nvPr/>
        </p:nvGrpSpPr>
        <p:grpSpPr>
          <a:xfrm>
            <a:off x="3182046" y="2790110"/>
            <a:ext cx="519423" cy="517863"/>
            <a:chOff x="2656907" y="2439293"/>
            <a:chExt cx="332757" cy="33234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9" name="Google Shape;11904;p74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11905;p74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11906;p74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11907;p74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11908;p74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11909;p74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11910;p74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6" name="Google Shape;11911;p74"/>
          <p:cNvGrpSpPr/>
          <p:nvPr/>
        </p:nvGrpSpPr>
        <p:grpSpPr>
          <a:xfrm>
            <a:off x="1737548" y="2764123"/>
            <a:ext cx="623507" cy="569836"/>
            <a:chOff x="1731523" y="2422616"/>
            <a:chExt cx="399435" cy="36569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7" name="Google Shape;11912;p74"/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11913;p74"/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11914;p74"/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0" name="Google Shape;11915;p74"/>
          <p:cNvGrpSpPr/>
          <p:nvPr/>
        </p:nvGrpSpPr>
        <p:grpSpPr>
          <a:xfrm>
            <a:off x="3869392" y="2781185"/>
            <a:ext cx="538352" cy="535071"/>
            <a:chOff x="3097241" y="2433564"/>
            <a:chExt cx="344883" cy="3433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1" name="Google Shape;11916;p74"/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11917;p74"/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11918;p74"/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11919;p74"/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11920;p74"/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11921;p74"/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11922;p74"/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11923;p74"/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11924;p74"/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0" name="Google Shape;11925;p74"/>
          <p:cNvGrpSpPr/>
          <p:nvPr/>
        </p:nvGrpSpPr>
        <p:grpSpPr>
          <a:xfrm>
            <a:off x="1030081" y="2790110"/>
            <a:ext cx="641291" cy="517863"/>
            <a:chOff x="1278299" y="2439293"/>
            <a:chExt cx="410829" cy="33234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1" name="Google Shape;11926;p74"/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11927;p74"/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11928;p74"/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11929;p74"/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11930;p74"/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11931;p74"/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11932;p74"/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11933;p74"/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9" name="Google Shape;11934;p74"/>
          <p:cNvGrpSpPr/>
          <p:nvPr/>
        </p:nvGrpSpPr>
        <p:grpSpPr>
          <a:xfrm>
            <a:off x="394205" y="2790111"/>
            <a:ext cx="518231" cy="517317"/>
            <a:chOff x="870939" y="2439293"/>
            <a:chExt cx="331993" cy="33199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0" name="Google Shape;11935;p74"/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11936;p74"/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11937;p74"/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11938;p74"/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11939;p74"/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11940;p74"/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11941;p74"/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11942;p74"/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11943;p74"/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11944;p74"/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11945;p74"/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11946;p74"/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11947;p74"/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11948;p74"/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11949;p74"/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11950;p74"/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6" name="Google Shape;11951;p74"/>
          <p:cNvGrpSpPr/>
          <p:nvPr/>
        </p:nvGrpSpPr>
        <p:grpSpPr>
          <a:xfrm>
            <a:off x="9407267" y="2816693"/>
            <a:ext cx="579736" cy="434592"/>
            <a:chOff x="6644957" y="2456353"/>
            <a:chExt cx="371395" cy="2789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7" name="Google Shape;11952;p74"/>
            <p:cNvSpPr/>
            <p:nvPr/>
          </p:nvSpPr>
          <p:spPr>
            <a:xfrm>
              <a:off x="6644957" y="2456353"/>
              <a:ext cx="371395" cy="203123"/>
            </a:xfrm>
            <a:custGeom>
              <a:avLst/>
              <a:gdLst/>
              <a:ahLst/>
              <a:cxnLst/>
              <a:rect l="l" t="t" r="r" b="b"/>
              <a:pathLst>
                <a:path w="11669" h="6382" extrusionOk="0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11953;p74"/>
            <p:cNvSpPr/>
            <p:nvPr/>
          </p:nvSpPr>
          <p:spPr>
            <a:xfrm>
              <a:off x="6761668" y="2549194"/>
              <a:ext cx="139850" cy="186064"/>
            </a:xfrm>
            <a:custGeom>
              <a:avLst/>
              <a:gdLst/>
              <a:ahLst/>
              <a:cxnLst/>
              <a:rect l="l" t="t" r="r" b="b"/>
              <a:pathLst>
                <a:path w="4394" h="5846" extrusionOk="0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11954;p74"/>
            <p:cNvSpPr/>
            <p:nvPr/>
          </p:nvSpPr>
          <p:spPr>
            <a:xfrm>
              <a:off x="6802216" y="2625357"/>
              <a:ext cx="58754" cy="75431"/>
            </a:xfrm>
            <a:custGeom>
              <a:avLst/>
              <a:gdLst/>
              <a:ahLst/>
              <a:cxnLst/>
              <a:rect l="l" t="t" r="r" b="b"/>
              <a:pathLst>
                <a:path w="1846" h="2370" extrusionOk="0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11955;p74"/>
            <p:cNvSpPr/>
            <p:nvPr/>
          </p:nvSpPr>
          <p:spPr>
            <a:xfrm>
              <a:off x="6802216" y="2480828"/>
              <a:ext cx="47009" cy="33132"/>
            </a:xfrm>
            <a:custGeom>
              <a:avLst/>
              <a:gdLst/>
              <a:ahLst/>
              <a:cxnLst/>
              <a:rect l="l" t="t" r="r" b="b"/>
              <a:pathLst>
                <a:path w="1477" h="1041" extrusionOk="0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11956;p74"/>
            <p:cNvSpPr/>
            <p:nvPr/>
          </p:nvSpPr>
          <p:spPr>
            <a:xfrm>
              <a:off x="6895439" y="2517112"/>
              <a:ext cx="36793" cy="32114"/>
            </a:xfrm>
            <a:custGeom>
              <a:avLst/>
              <a:gdLst/>
              <a:ahLst/>
              <a:cxnLst/>
              <a:rect l="l" t="t" r="r" b="b"/>
              <a:pathLst>
                <a:path w="1156" h="1009" extrusionOk="0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2" name="Google Shape;11957;p74"/>
          <p:cNvGrpSpPr/>
          <p:nvPr/>
        </p:nvGrpSpPr>
        <p:grpSpPr>
          <a:xfrm>
            <a:off x="7446378" y="2751725"/>
            <a:ext cx="406397" cy="564529"/>
            <a:chOff x="5388757" y="2414659"/>
            <a:chExt cx="260349" cy="3622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53" name="Google Shape;11958;p74"/>
            <p:cNvSpPr/>
            <p:nvPr/>
          </p:nvSpPr>
          <p:spPr>
            <a:xfrm>
              <a:off x="5388757" y="2414659"/>
              <a:ext cx="260349" cy="362292"/>
            </a:xfrm>
            <a:custGeom>
              <a:avLst/>
              <a:gdLst/>
              <a:ahLst/>
              <a:cxnLst/>
              <a:rect l="l" t="t" r="r" b="b"/>
              <a:pathLst>
                <a:path w="8180" h="11383" extrusionOk="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11959;p74"/>
            <p:cNvSpPr/>
            <p:nvPr/>
          </p:nvSpPr>
          <p:spPr>
            <a:xfrm>
              <a:off x="5513425" y="2437384"/>
              <a:ext cx="10248" cy="10280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11960;p74"/>
            <p:cNvSpPr/>
            <p:nvPr/>
          </p:nvSpPr>
          <p:spPr>
            <a:xfrm>
              <a:off x="5411100" y="2460140"/>
              <a:ext cx="214517" cy="283106"/>
            </a:xfrm>
            <a:custGeom>
              <a:avLst/>
              <a:gdLst/>
              <a:ahLst/>
              <a:cxnLst/>
              <a:rect l="l" t="t" r="r" b="b"/>
              <a:pathLst>
                <a:path w="6740" h="8895" extrusionOk="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11961;p74"/>
            <p:cNvSpPr/>
            <p:nvPr/>
          </p:nvSpPr>
          <p:spPr>
            <a:xfrm>
              <a:off x="5439904" y="2488562"/>
              <a:ext cx="78837" cy="106495"/>
            </a:xfrm>
            <a:custGeom>
              <a:avLst/>
              <a:gdLst/>
              <a:ahLst/>
              <a:cxnLst/>
              <a:rect l="l" t="t" r="r" b="b"/>
              <a:pathLst>
                <a:path w="2477" h="3346" extrusionOk="0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11962;p74"/>
            <p:cNvSpPr/>
            <p:nvPr/>
          </p:nvSpPr>
          <p:spPr>
            <a:xfrm>
              <a:off x="5530103" y="2494228"/>
              <a:ext cx="67856" cy="33005"/>
            </a:xfrm>
            <a:custGeom>
              <a:avLst/>
              <a:gdLst/>
              <a:ahLst/>
              <a:cxnLst/>
              <a:rect l="l" t="t" r="r" b="b"/>
              <a:pathLst>
                <a:path w="2132" h="1037" extrusionOk="0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11963;p74"/>
            <p:cNvSpPr/>
            <p:nvPr/>
          </p:nvSpPr>
          <p:spPr>
            <a:xfrm>
              <a:off x="5530103" y="2539709"/>
              <a:ext cx="67092" cy="10248"/>
            </a:xfrm>
            <a:custGeom>
              <a:avLst/>
              <a:gdLst/>
              <a:ahLst/>
              <a:cxnLst/>
              <a:rect l="l" t="t" r="r" b="b"/>
              <a:pathLst>
                <a:path w="210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11964;p74"/>
            <p:cNvSpPr/>
            <p:nvPr/>
          </p:nvSpPr>
          <p:spPr>
            <a:xfrm>
              <a:off x="5530103" y="2562434"/>
              <a:ext cx="32973" cy="10280"/>
            </a:xfrm>
            <a:custGeom>
              <a:avLst/>
              <a:gdLst/>
              <a:ahLst/>
              <a:cxnLst/>
              <a:rect l="l" t="t" r="r" b="b"/>
              <a:pathLst>
                <a:path w="103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11965;p74"/>
            <p:cNvSpPr/>
            <p:nvPr/>
          </p:nvSpPr>
          <p:spPr>
            <a:xfrm>
              <a:off x="5439522" y="2607534"/>
              <a:ext cx="158437" cy="10280"/>
            </a:xfrm>
            <a:custGeom>
              <a:avLst/>
              <a:gdLst/>
              <a:ahLst/>
              <a:cxnLst/>
              <a:rect l="l" t="t" r="r" b="b"/>
              <a:pathLst>
                <a:path w="497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11966;p74"/>
            <p:cNvSpPr/>
            <p:nvPr/>
          </p:nvSpPr>
          <p:spPr>
            <a:xfrm>
              <a:off x="5439522" y="2630258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11967;p74"/>
            <p:cNvSpPr/>
            <p:nvPr/>
          </p:nvSpPr>
          <p:spPr>
            <a:xfrm>
              <a:off x="5439522" y="2698497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11968;p74"/>
            <p:cNvSpPr/>
            <p:nvPr/>
          </p:nvSpPr>
          <p:spPr>
            <a:xfrm>
              <a:off x="5439522" y="2675740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11969;p74"/>
            <p:cNvSpPr/>
            <p:nvPr/>
          </p:nvSpPr>
          <p:spPr>
            <a:xfrm>
              <a:off x="5439522" y="2653015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11970;p74"/>
            <p:cNvSpPr/>
            <p:nvPr/>
          </p:nvSpPr>
          <p:spPr>
            <a:xfrm>
              <a:off x="5473641" y="2630258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11971;p74"/>
            <p:cNvSpPr/>
            <p:nvPr/>
          </p:nvSpPr>
          <p:spPr>
            <a:xfrm>
              <a:off x="5473641" y="2698497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11972;p74"/>
            <p:cNvSpPr/>
            <p:nvPr/>
          </p:nvSpPr>
          <p:spPr>
            <a:xfrm>
              <a:off x="5473641" y="2675740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11973;p74"/>
            <p:cNvSpPr/>
            <p:nvPr/>
          </p:nvSpPr>
          <p:spPr>
            <a:xfrm>
              <a:off x="5473641" y="2653015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11974;p74"/>
            <p:cNvSpPr/>
            <p:nvPr/>
          </p:nvSpPr>
          <p:spPr>
            <a:xfrm>
              <a:off x="5558525" y="2653015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11975;p74"/>
            <p:cNvSpPr/>
            <p:nvPr/>
          </p:nvSpPr>
          <p:spPr>
            <a:xfrm>
              <a:off x="5558525" y="2630258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11976;p74"/>
            <p:cNvSpPr/>
            <p:nvPr/>
          </p:nvSpPr>
          <p:spPr>
            <a:xfrm>
              <a:off x="5558525" y="2675740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11977;p74"/>
            <p:cNvSpPr/>
            <p:nvPr/>
          </p:nvSpPr>
          <p:spPr>
            <a:xfrm>
              <a:off x="5558525" y="2698497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3" name="Google Shape;11978;p74"/>
          <p:cNvGrpSpPr/>
          <p:nvPr/>
        </p:nvGrpSpPr>
        <p:grpSpPr>
          <a:xfrm>
            <a:off x="4602893" y="3516962"/>
            <a:ext cx="543667" cy="530309"/>
            <a:chOff x="3567142" y="2905757"/>
            <a:chExt cx="348288" cy="34033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74" name="Google Shape;11979;p74"/>
            <p:cNvSpPr/>
            <p:nvPr/>
          </p:nvSpPr>
          <p:spPr>
            <a:xfrm>
              <a:off x="3567142" y="2905757"/>
              <a:ext cx="348288" cy="340331"/>
            </a:xfrm>
            <a:custGeom>
              <a:avLst/>
              <a:gdLst/>
              <a:ahLst/>
              <a:cxnLst/>
              <a:rect l="l" t="t" r="r" b="b"/>
              <a:pathLst>
                <a:path w="10943" h="10693" extrusionOk="0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11980;p74"/>
            <p:cNvSpPr/>
            <p:nvPr/>
          </p:nvSpPr>
          <p:spPr>
            <a:xfrm>
              <a:off x="3819534" y="3034977"/>
              <a:ext cx="73903" cy="48919"/>
            </a:xfrm>
            <a:custGeom>
              <a:avLst/>
              <a:gdLst/>
              <a:ahLst/>
              <a:cxnLst/>
              <a:rect l="l" t="t" r="r" b="b"/>
              <a:pathLst>
                <a:path w="2322" h="1537" extrusionOk="0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11981;p74"/>
            <p:cNvSpPr/>
            <p:nvPr/>
          </p:nvSpPr>
          <p:spPr>
            <a:xfrm>
              <a:off x="3728571" y="3036123"/>
              <a:ext cx="67506" cy="45895"/>
            </a:xfrm>
            <a:custGeom>
              <a:avLst/>
              <a:gdLst/>
              <a:ahLst/>
              <a:cxnLst/>
              <a:rect l="l" t="t" r="r" b="b"/>
              <a:pathLst>
                <a:path w="2121" h="1442" extrusionOk="0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11982;p74"/>
            <p:cNvSpPr/>
            <p:nvPr/>
          </p:nvSpPr>
          <p:spPr>
            <a:xfrm>
              <a:off x="3724783" y="3091439"/>
              <a:ext cx="170946" cy="30745"/>
            </a:xfrm>
            <a:custGeom>
              <a:avLst/>
              <a:gdLst/>
              <a:ahLst/>
              <a:cxnLst/>
              <a:rect l="l" t="t" r="r" b="b"/>
              <a:pathLst>
                <a:path w="5371" h="966" extrusionOk="0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11983;p74"/>
            <p:cNvSpPr/>
            <p:nvPr/>
          </p:nvSpPr>
          <p:spPr>
            <a:xfrm>
              <a:off x="3597092" y="2940799"/>
              <a:ext cx="40580" cy="30936"/>
            </a:xfrm>
            <a:custGeom>
              <a:avLst/>
              <a:gdLst/>
              <a:ahLst/>
              <a:cxnLst/>
              <a:rect l="l" t="t" r="r" b="b"/>
              <a:pathLst>
                <a:path w="1275" h="972" extrusionOk="0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9" name="Google Shape;11984;p74"/>
          <p:cNvGrpSpPr/>
          <p:nvPr/>
        </p:nvGrpSpPr>
        <p:grpSpPr>
          <a:xfrm>
            <a:off x="11471096" y="2752322"/>
            <a:ext cx="555491" cy="563935"/>
            <a:chOff x="7967103" y="2415041"/>
            <a:chExt cx="355863" cy="3619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0" name="Google Shape;11985;p74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11986;p74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11987;p74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11988;p74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11989;p74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11990;p74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11991;p74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11992;p74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11993;p74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11994;p74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11995;p74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1" name="Google Shape;11996;p74"/>
          <p:cNvGrpSpPr/>
          <p:nvPr/>
        </p:nvGrpSpPr>
        <p:grpSpPr>
          <a:xfrm>
            <a:off x="10787872" y="2751725"/>
            <a:ext cx="555491" cy="564529"/>
            <a:chOff x="7529411" y="2414659"/>
            <a:chExt cx="355863" cy="3622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2" name="Google Shape;11997;p74"/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11998;p74"/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11999;p74"/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12000;p74"/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12001;p74"/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12002;p74"/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12003;p74"/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12004;p74"/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12005;p74"/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12006;p74"/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12007;p74"/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12008;p74"/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4" name="Google Shape;12009;p74"/>
          <p:cNvGrpSpPr/>
          <p:nvPr/>
        </p:nvGrpSpPr>
        <p:grpSpPr>
          <a:xfrm>
            <a:off x="7984032" y="2778307"/>
            <a:ext cx="697483" cy="509628"/>
            <a:chOff x="5733194" y="2431718"/>
            <a:chExt cx="446826" cy="32705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5" name="Google Shape;12010;p74"/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12011;p74"/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12012;p74"/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8" name="Google Shape;12013;p74"/>
          <p:cNvGrpSpPr/>
          <p:nvPr/>
        </p:nvGrpSpPr>
        <p:grpSpPr>
          <a:xfrm>
            <a:off x="6647197" y="2757030"/>
            <a:ext cx="636523" cy="555703"/>
            <a:chOff x="4876780" y="2418064"/>
            <a:chExt cx="407774" cy="35662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9" name="Google Shape;12014;p74"/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12015;p74"/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12016;p74"/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12017;p74"/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12018;p74"/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12019;p74"/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12020;p74"/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12021;p74"/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7" name="Google Shape;12022;p74"/>
          <p:cNvGrpSpPr/>
          <p:nvPr/>
        </p:nvGrpSpPr>
        <p:grpSpPr>
          <a:xfrm>
            <a:off x="10072107" y="2745822"/>
            <a:ext cx="621767" cy="578119"/>
            <a:chOff x="7070872" y="2410871"/>
            <a:chExt cx="398321" cy="3710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18" name="Google Shape;12023;p74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12024;p74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12025;p74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12026;p74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22" name="Google Shape;12027;p74"/>
          <p:cNvSpPr/>
          <p:nvPr/>
        </p:nvSpPr>
        <p:spPr>
          <a:xfrm>
            <a:off x="8772531" y="2781233"/>
            <a:ext cx="493987" cy="504919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423" name="Google Shape;12028;p74"/>
          <p:cNvGrpSpPr/>
          <p:nvPr/>
        </p:nvGrpSpPr>
        <p:grpSpPr>
          <a:xfrm>
            <a:off x="7336333" y="3635937"/>
            <a:ext cx="579140" cy="344035"/>
            <a:chOff x="5318259" y="2982111"/>
            <a:chExt cx="371013" cy="220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4" name="Google Shape;12029;p74"/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12030;p74"/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12031;p74"/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12032;p74"/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12033;p74"/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12034;p74"/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12035;p74"/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12036;p74"/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2" name="Google Shape;12037;p74"/>
          <p:cNvGrpSpPr/>
          <p:nvPr/>
        </p:nvGrpSpPr>
        <p:grpSpPr>
          <a:xfrm>
            <a:off x="10076877" y="3516962"/>
            <a:ext cx="579736" cy="579359"/>
            <a:chOff x="7073928" y="2905757"/>
            <a:chExt cx="371395" cy="3718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3" name="Google Shape;12038;p74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12039;p74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12040;p74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6" name="Google Shape;12041;p74"/>
          <p:cNvGrpSpPr/>
          <p:nvPr/>
        </p:nvGrpSpPr>
        <p:grpSpPr>
          <a:xfrm>
            <a:off x="8694481" y="3594328"/>
            <a:ext cx="579736" cy="425171"/>
            <a:chOff x="6188327" y="2955408"/>
            <a:chExt cx="371395" cy="27285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7" name="Google Shape;12042;p74"/>
            <p:cNvSpPr/>
            <p:nvPr/>
          </p:nvSpPr>
          <p:spPr>
            <a:xfrm>
              <a:off x="6229990" y="2978897"/>
              <a:ext cx="289567" cy="197840"/>
            </a:xfrm>
            <a:custGeom>
              <a:avLst/>
              <a:gdLst/>
              <a:ahLst/>
              <a:cxnLst/>
              <a:rect l="l" t="t" r="r" b="b"/>
              <a:pathLst>
                <a:path w="9098" h="6216" extrusionOk="0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12043;p74"/>
            <p:cNvSpPr/>
            <p:nvPr/>
          </p:nvSpPr>
          <p:spPr>
            <a:xfrm>
              <a:off x="6188327" y="2955408"/>
              <a:ext cx="371395" cy="272857"/>
            </a:xfrm>
            <a:custGeom>
              <a:avLst/>
              <a:gdLst/>
              <a:ahLst/>
              <a:cxnLst/>
              <a:rect l="l" t="t" r="r" b="b"/>
              <a:pathLst>
                <a:path w="11669" h="8573" extrusionOk="0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12044;p74"/>
          <p:cNvGrpSpPr/>
          <p:nvPr/>
        </p:nvGrpSpPr>
        <p:grpSpPr>
          <a:xfrm>
            <a:off x="10775451" y="3517557"/>
            <a:ext cx="561404" cy="578119"/>
            <a:chOff x="7521454" y="2906139"/>
            <a:chExt cx="359651" cy="3710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0" name="Google Shape;12045;p74"/>
            <p:cNvSpPr/>
            <p:nvPr/>
          </p:nvSpPr>
          <p:spPr>
            <a:xfrm>
              <a:off x="7614677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12046;p74"/>
            <p:cNvSpPr/>
            <p:nvPr/>
          </p:nvSpPr>
          <p:spPr>
            <a:xfrm>
              <a:off x="7707518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12047;p74"/>
            <p:cNvSpPr/>
            <p:nvPr/>
          </p:nvSpPr>
          <p:spPr>
            <a:xfrm>
              <a:off x="7800740" y="3138830"/>
              <a:ext cx="80364" cy="138322"/>
            </a:xfrm>
            <a:custGeom>
              <a:avLst/>
              <a:gdLst/>
              <a:ahLst/>
              <a:cxnLst/>
              <a:rect l="l" t="t" r="r" b="b"/>
              <a:pathLst>
                <a:path w="2525" h="4346" extrusionOk="0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12048;p74"/>
            <p:cNvSpPr/>
            <p:nvPr/>
          </p:nvSpPr>
          <p:spPr>
            <a:xfrm>
              <a:off x="7521454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12049;p74"/>
            <p:cNvSpPr/>
            <p:nvPr/>
          </p:nvSpPr>
          <p:spPr>
            <a:xfrm>
              <a:off x="7555923" y="2906139"/>
              <a:ext cx="289949" cy="219833"/>
            </a:xfrm>
            <a:custGeom>
              <a:avLst/>
              <a:gdLst/>
              <a:ahLst/>
              <a:cxnLst/>
              <a:rect l="l" t="t" r="r" b="b"/>
              <a:pathLst>
                <a:path w="9110" h="6907" extrusionOk="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5" name="Google Shape;12050;p74"/>
          <p:cNvGrpSpPr/>
          <p:nvPr/>
        </p:nvGrpSpPr>
        <p:grpSpPr>
          <a:xfrm>
            <a:off x="8061537" y="3518151"/>
            <a:ext cx="470883" cy="578119"/>
            <a:chOff x="5782845" y="2906521"/>
            <a:chExt cx="301661" cy="3710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6" name="Google Shape;12051;p74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12052;p74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12053;p74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9" name="Google Shape;12054;p74"/>
          <p:cNvGrpSpPr/>
          <p:nvPr/>
        </p:nvGrpSpPr>
        <p:grpSpPr>
          <a:xfrm>
            <a:off x="9384761" y="3535263"/>
            <a:ext cx="580332" cy="544493"/>
            <a:chOff x="6630539" y="2917502"/>
            <a:chExt cx="371777" cy="3494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0" name="Google Shape;12055;p74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12056;p74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12057;p74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12058;p74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12059;p74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12060;p74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12061;p74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12062;p74"/>
          <p:cNvGrpSpPr/>
          <p:nvPr/>
        </p:nvGrpSpPr>
        <p:grpSpPr>
          <a:xfrm>
            <a:off x="2424299" y="4239151"/>
            <a:ext cx="637119" cy="535616"/>
            <a:chOff x="2171474" y="3369229"/>
            <a:chExt cx="408156" cy="3437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8" name="Google Shape;12063;p74"/>
            <p:cNvSpPr/>
            <p:nvPr/>
          </p:nvSpPr>
          <p:spPr>
            <a:xfrm>
              <a:off x="2171474" y="3369229"/>
              <a:ext cx="408156" cy="343737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12064;p74"/>
            <p:cNvSpPr/>
            <p:nvPr/>
          </p:nvSpPr>
          <p:spPr>
            <a:xfrm>
              <a:off x="2292737" y="3477220"/>
              <a:ext cx="164898" cy="164866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12065;p74"/>
            <p:cNvSpPr/>
            <p:nvPr/>
          </p:nvSpPr>
          <p:spPr>
            <a:xfrm>
              <a:off x="2256358" y="3451503"/>
              <a:ext cx="188769" cy="177311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12066;p74"/>
            <p:cNvSpPr/>
            <p:nvPr/>
          </p:nvSpPr>
          <p:spPr>
            <a:xfrm>
              <a:off x="2305245" y="3491160"/>
              <a:ext cx="189151" cy="176706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12067;p74"/>
          <p:cNvGrpSpPr/>
          <p:nvPr/>
        </p:nvGrpSpPr>
        <p:grpSpPr>
          <a:xfrm>
            <a:off x="6669705" y="3547115"/>
            <a:ext cx="522353" cy="521432"/>
            <a:chOff x="4891198" y="2925108"/>
            <a:chExt cx="334634" cy="3346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63" name="Google Shape;12068;p74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12069;p74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12070;p74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12071;p74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12072;p74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12073;p74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12074;p74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12075;p74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1" name="Google Shape;12076;p74"/>
          <p:cNvGrpSpPr/>
          <p:nvPr/>
        </p:nvGrpSpPr>
        <p:grpSpPr>
          <a:xfrm>
            <a:off x="11485256" y="3547115"/>
            <a:ext cx="522403" cy="521432"/>
            <a:chOff x="7976174" y="2925108"/>
            <a:chExt cx="334666" cy="3346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2" name="Google Shape;12077;p74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12078;p74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12079;p74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12080;p74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12081;p74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12082;p74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12083;p74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12084;p74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12085;p74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1" name="Google Shape;12086;p74"/>
          <p:cNvGrpSpPr/>
          <p:nvPr/>
        </p:nvGrpSpPr>
        <p:grpSpPr>
          <a:xfrm>
            <a:off x="3861145" y="4246789"/>
            <a:ext cx="553703" cy="518507"/>
            <a:chOff x="3091957" y="3374131"/>
            <a:chExt cx="354717" cy="33275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2" name="Google Shape;12087;p74"/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12088;p74"/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12089;p74"/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12090;p74"/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12091;p74"/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12092;p74"/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8" name="Google Shape;12093;p74"/>
          <p:cNvGrpSpPr/>
          <p:nvPr/>
        </p:nvGrpSpPr>
        <p:grpSpPr>
          <a:xfrm>
            <a:off x="5260083" y="4256262"/>
            <a:ext cx="552511" cy="496884"/>
            <a:chOff x="3988156" y="3380210"/>
            <a:chExt cx="353954" cy="31888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9" name="Google Shape;12094;p74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12095;p74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12096;p74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12097;p74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12098;p74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4" name="Google Shape;12099;p74"/>
          <p:cNvGrpSpPr/>
          <p:nvPr/>
        </p:nvGrpSpPr>
        <p:grpSpPr>
          <a:xfrm>
            <a:off x="4562103" y="4236176"/>
            <a:ext cx="543619" cy="539435"/>
            <a:chOff x="3541011" y="3367320"/>
            <a:chExt cx="348257" cy="3461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95" name="Google Shape;12100;p74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12101;p74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12102;p74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12103;p74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9" name="Google Shape;12104;p74"/>
          <p:cNvGrpSpPr/>
          <p:nvPr/>
        </p:nvGrpSpPr>
        <p:grpSpPr>
          <a:xfrm>
            <a:off x="361663" y="4213761"/>
            <a:ext cx="576805" cy="585359"/>
            <a:chOff x="850092" y="3352934"/>
            <a:chExt cx="369517" cy="3756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0" name="Google Shape;12105;p74"/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12106;p74"/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12107;p74"/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12108;p74"/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12109;p74"/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5" name="Google Shape;12110;p74"/>
          <p:cNvGrpSpPr/>
          <p:nvPr/>
        </p:nvGrpSpPr>
        <p:grpSpPr>
          <a:xfrm>
            <a:off x="1086867" y="4221992"/>
            <a:ext cx="522403" cy="569291"/>
            <a:chOff x="1314678" y="3358217"/>
            <a:chExt cx="334666" cy="3653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6" name="Google Shape;12111;p74"/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12112;p74"/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12113;p74"/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12114;p74"/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12115;p74"/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1" name="Google Shape;12116;p74"/>
          <p:cNvGrpSpPr/>
          <p:nvPr/>
        </p:nvGrpSpPr>
        <p:grpSpPr>
          <a:xfrm>
            <a:off x="1764177" y="4244457"/>
            <a:ext cx="560808" cy="523219"/>
            <a:chOff x="1748582" y="3372635"/>
            <a:chExt cx="359269" cy="33578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2" name="Google Shape;12117;p74"/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13" name="Google Shape;12118;p74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  <a:grpFill/>
          </p:grpSpPr>
          <p:sp>
            <p:nvSpPr>
              <p:cNvPr id="514" name="Google Shape;12119;p74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12120;p74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6" name="Google Shape;12121;p74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7" name="Google Shape;12122;p74"/>
          <p:cNvGrpSpPr/>
          <p:nvPr/>
        </p:nvGrpSpPr>
        <p:grpSpPr>
          <a:xfrm>
            <a:off x="3157205" y="4221396"/>
            <a:ext cx="570297" cy="568696"/>
            <a:chOff x="2640993" y="3357835"/>
            <a:chExt cx="365348" cy="36496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8" name="Google Shape;12123;p74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12124;p74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12125;p74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12126;p74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12127;p74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12128;p74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12129;p74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12130;p74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12131;p74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12132;p74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8" name="Google Shape;12133;p74"/>
          <p:cNvGrpSpPr/>
          <p:nvPr/>
        </p:nvGrpSpPr>
        <p:grpSpPr>
          <a:xfrm>
            <a:off x="6662001" y="4234391"/>
            <a:ext cx="547195" cy="545684"/>
            <a:chOff x="4886264" y="3366174"/>
            <a:chExt cx="350548" cy="35019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9" name="Google Shape;12134;p74"/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12135;p74"/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12136;p74"/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12137;p74"/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12138;p74"/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12139;p74"/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12140;p74"/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12141;p74"/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12142;p74"/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12143;p74"/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12144;p74"/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12145;p74"/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12146;p74"/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2" name="Google Shape;12147;p74"/>
          <p:cNvGrpSpPr/>
          <p:nvPr/>
        </p:nvGrpSpPr>
        <p:grpSpPr>
          <a:xfrm>
            <a:off x="7357646" y="4308831"/>
            <a:ext cx="541879" cy="396853"/>
            <a:chOff x="5331913" y="3413947"/>
            <a:chExt cx="347143" cy="2546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3" name="Google Shape;12148;p74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12149;p74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12150;p74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12151;p74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12152;p74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12153;p74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Google Shape;12154;p74"/>
          <p:cNvGrpSpPr/>
          <p:nvPr/>
        </p:nvGrpSpPr>
        <p:grpSpPr>
          <a:xfrm>
            <a:off x="8052098" y="4302335"/>
            <a:ext cx="540687" cy="412176"/>
            <a:chOff x="5776798" y="3409778"/>
            <a:chExt cx="346379" cy="2645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0" name="Google Shape;12155;p74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12156;p74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12157;p74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12158;p74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12159;p74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12160;p74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6" name="Google Shape;12161;p74"/>
          <p:cNvGrpSpPr/>
          <p:nvPr/>
        </p:nvGrpSpPr>
        <p:grpSpPr>
          <a:xfrm>
            <a:off x="10130085" y="4281653"/>
            <a:ext cx="538352" cy="452348"/>
            <a:chOff x="7108015" y="3396505"/>
            <a:chExt cx="344883" cy="29029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7" name="Google Shape;12162;p74"/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12163;p74"/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12164;p74"/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12165;p74"/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1" name="Google Shape;12166;p74"/>
          <p:cNvGrpSpPr/>
          <p:nvPr/>
        </p:nvGrpSpPr>
        <p:grpSpPr>
          <a:xfrm>
            <a:off x="10822748" y="4272776"/>
            <a:ext cx="538352" cy="469507"/>
            <a:chOff x="7551754" y="3390808"/>
            <a:chExt cx="344883" cy="3013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2" name="Google Shape;12167;p74"/>
            <p:cNvSpPr/>
            <p:nvPr/>
          </p:nvSpPr>
          <p:spPr>
            <a:xfrm>
              <a:off x="7551754" y="3390808"/>
              <a:ext cx="344883" cy="301311"/>
            </a:xfrm>
            <a:custGeom>
              <a:avLst/>
              <a:gdLst/>
              <a:ahLst/>
              <a:cxnLst/>
              <a:rect l="l" t="t" r="r" b="b"/>
              <a:pathLst>
                <a:path w="10836" h="9467" extrusionOk="0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12168;p74"/>
            <p:cNvSpPr/>
            <p:nvPr/>
          </p:nvSpPr>
          <p:spPr>
            <a:xfrm>
              <a:off x="7584345" y="3509811"/>
              <a:ext cx="117889" cy="150098"/>
            </a:xfrm>
            <a:custGeom>
              <a:avLst/>
              <a:gdLst/>
              <a:ahLst/>
              <a:cxnLst/>
              <a:rect l="l" t="t" r="r" b="b"/>
              <a:pathLst>
                <a:path w="3704" h="4716" extrusionOk="0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12169;p74"/>
            <p:cNvSpPr/>
            <p:nvPr/>
          </p:nvSpPr>
          <p:spPr>
            <a:xfrm>
              <a:off x="7724959" y="3509811"/>
              <a:ext cx="139468" cy="31859"/>
            </a:xfrm>
            <a:custGeom>
              <a:avLst/>
              <a:gdLst/>
              <a:ahLst/>
              <a:cxnLst/>
              <a:rect l="l" t="t" r="r" b="b"/>
              <a:pathLst>
                <a:path w="4382" h="1001" extrusionOk="0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12170;p74"/>
            <p:cNvSpPr/>
            <p:nvPr/>
          </p:nvSpPr>
          <p:spPr>
            <a:xfrm>
              <a:off x="7724577" y="3553001"/>
              <a:ext cx="107259" cy="31477"/>
            </a:xfrm>
            <a:custGeom>
              <a:avLst/>
              <a:gdLst/>
              <a:ahLst/>
              <a:cxnLst/>
              <a:rect l="l" t="t" r="r" b="b"/>
              <a:pathLst>
                <a:path w="3370" h="989" extrusionOk="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12171;p74"/>
            <p:cNvSpPr/>
            <p:nvPr/>
          </p:nvSpPr>
          <p:spPr>
            <a:xfrm>
              <a:off x="7724577" y="3595841"/>
              <a:ext cx="64451" cy="10630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12172;p74"/>
            <p:cNvSpPr/>
            <p:nvPr/>
          </p:nvSpPr>
          <p:spPr>
            <a:xfrm>
              <a:off x="7799977" y="3595841"/>
              <a:ext cx="32241" cy="10630"/>
            </a:xfrm>
            <a:custGeom>
              <a:avLst/>
              <a:gdLst/>
              <a:ahLst/>
              <a:cxnLst/>
              <a:rect l="l" t="t" r="r" b="b"/>
              <a:pathLst>
                <a:path w="1013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12173;p74"/>
            <p:cNvSpPr/>
            <p:nvPr/>
          </p:nvSpPr>
          <p:spPr>
            <a:xfrm>
              <a:off x="7724577" y="3628051"/>
              <a:ext cx="21229" cy="10630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12174;p74"/>
            <p:cNvSpPr/>
            <p:nvPr/>
          </p:nvSpPr>
          <p:spPr>
            <a:xfrm>
              <a:off x="7756787" y="3628051"/>
              <a:ext cx="53438" cy="10630"/>
            </a:xfrm>
            <a:custGeom>
              <a:avLst/>
              <a:gdLst/>
              <a:ahLst/>
              <a:cxnLst/>
              <a:rect l="l" t="t" r="r" b="b"/>
              <a:pathLst>
                <a:path w="1679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12175;p74"/>
            <p:cNvSpPr/>
            <p:nvPr/>
          </p:nvSpPr>
          <p:spPr>
            <a:xfrm>
              <a:off x="7724577" y="3650012"/>
              <a:ext cx="21229" cy="10280"/>
            </a:xfrm>
            <a:custGeom>
              <a:avLst/>
              <a:gdLst/>
              <a:ahLst/>
              <a:cxnLst/>
              <a:rect l="l" t="t" r="r" b="b"/>
              <a:pathLst>
                <a:path w="66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12176;p74"/>
            <p:cNvSpPr/>
            <p:nvPr/>
          </p:nvSpPr>
          <p:spPr>
            <a:xfrm>
              <a:off x="7756787" y="3650012"/>
              <a:ext cx="53438" cy="10280"/>
            </a:xfrm>
            <a:custGeom>
              <a:avLst/>
              <a:gdLst/>
              <a:ahLst/>
              <a:cxnLst/>
              <a:rect l="l" t="t" r="r" b="b"/>
              <a:pathLst>
                <a:path w="167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12177;p74"/>
            <p:cNvSpPr/>
            <p:nvPr/>
          </p:nvSpPr>
          <p:spPr>
            <a:xfrm>
              <a:off x="7719262" y="3466621"/>
              <a:ext cx="10630" cy="1063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3" name="Google Shape;12178;p74"/>
          <p:cNvGrpSpPr/>
          <p:nvPr/>
        </p:nvGrpSpPr>
        <p:grpSpPr>
          <a:xfrm>
            <a:off x="9504246" y="4267470"/>
            <a:ext cx="407639" cy="480716"/>
            <a:chOff x="6707084" y="3387403"/>
            <a:chExt cx="261145" cy="3085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74" name="Google Shape;12179;p74"/>
            <p:cNvSpPr/>
            <p:nvPr/>
          </p:nvSpPr>
          <p:spPr>
            <a:xfrm>
              <a:off x="6726053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12180;p74"/>
            <p:cNvSpPr/>
            <p:nvPr/>
          </p:nvSpPr>
          <p:spPr>
            <a:xfrm>
              <a:off x="6803362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12181;p74"/>
            <p:cNvSpPr/>
            <p:nvPr/>
          </p:nvSpPr>
          <p:spPr>
            <a:xfrm>
              <a:off x="6880289" y="3542403"/>
              <a:ext cx="68620" cy="153504"/>
            </a:xfrm>
            <a:custGeom>
              <a:avLst/>
              <a:gdLst/>
              <a:ahLst/>
              <a:cxnLst/>
              <a:rect l="l" t="t" r="r" b="b"/>
              <a:pathLst>
                <a:path w="2156" h="4823" extrusionOk="0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12182;p74"/>
            <p:cNvSpPr/>
            <p:nvPr/>
          </p:nvSpPr>
          <p:spPr>
            <a:xfrm>
              <a:off x="6707084" y="3387403"/>
              <a:ext cx="261145" cy="183072"/>
            </a:xfrm>
            <a:custGeom>
              <a:avLst/>
              <a:gdLst/>
              <a:ahLst/>
              <a:cxnLst/>
              <a:rect l="l" t="t" r="r" b="b"/>
              <a:pathLst>
                <a:path w="8205" h="5752" extrusionOk="0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8" name="Google Shape;12183;p74"/>
          <p:cNvGrpSpPr/>
          <p:nvPr/>
        </p:nvGrpSpPr>
        <p:grpSpPr>
          <a:xfrm>
            <a:off x="359923" y="5685812"/>
            <a:ext cx="589772" cy="505513"/>
            <a:chOff x="848978" y="4297637"/>
            <a:chExt cx="377824" cy="3244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79" name="Google Shape;12184;p74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12185;p74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1" name="Google Shape;12186;p74"/>
          <p:cNvGrpSpPr/>
          <p:nvPr/>
        </p:nvGrpSpPr>
        <p:grpSpPr>
          <a:xfrm>
            <a:off x="1773072" y="5668601"/>
            <a:ext cx="548585" cy="539088"/>
            <a:chOff x="1754279" y="4286593"/>
            <a:chExt cx="351439" cy="3459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2" name="Google Shape;12187;p74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12188;p74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12189;p74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12190;p74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12191;p74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7" name="Google Shape;12192;p74"/>
          <p:cNvGrpSpPr/>
          <p:nvPr/>
        </p:nvGrpSpPr>
        <p:grpSpPr>
          <a:xfrm>
            <a:off x="5272504" y="5675743"/>
            <a:ext cx="525285" cy="522077"/>
            <a:chOff x="3996113" y="4291176"/>
            <a:chExt cx="336512" cy="3350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88" name="Google Shape;12193;p74"/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12194;p74"/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12195;p74"/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91" name="Google Shape;12196;p74"/>
          <p:cNvSpPr/>
          <p:nvPr/>
        </p:nvSpPr>
        <p:spPr>
          <a:xfrm>
            <a:off x="1113495" y="5700987"/>
            <a:ext cx="475652" cy="473772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592" name="Google Shape;12197;p74"/>
          <p:cNvGrpSpPr/>
          <p:nvPr/>
        </p:nvGrpSpPr>
        <p:grpSpPr>
          <a:xfrm>
            <a:off x="2436173" y="5666917"/>
            <a:ext cx="620524" cy="543303"/>
            <a:chOff x="2179081" y="4285511"/>
            <a:chExt cx="397525" cy="34867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3" name="Google Shape;12198;p74"/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12199;p74"/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5" name="Google Shape;12200;p74"/>
          <p:cNvGrpSpPr/>
          <p:nvPr/>
        </p:nvGrpSpPr>
        <p:grpSpPr>
          <a:xfrm>
            <a:off x="4629521" y="5681695"/>
            <a:ext cx="417675" cy="513300"/>
            <a:chOff x="3584201" y="4294996"/>
            <a:chExt cx="267574" cy="3294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6" name="Google Shape;12201;p74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12202;p74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12203;p74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12204;p74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00" name="Google Shape;12205;p74"/>
          <p:cNvGrpSpPr/>
          <p:nvPr/>
        </p:nvGrpSpPr>
        <p:grpSpPr>
          <a:xfrm>
            <a:off x="3846936" y="5682836"/>
            <a:ext cx="586840" cy="510819"/>
            <a:chOff x="3082855" y="4295728"/>
            <a:chExt cx="375946" cy="32782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01" name="Google Shape;12206;p74"/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12207;p74"/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12208;p74"/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12209;p74"/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12210;p74"/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12211;p74"/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12212;p74"/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12213;p74"/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12214;p74"/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12215;p74"/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12216;p74"/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2" name="Google Shape;12217;p74"/>
          <p:cNvGrpSpPr/>
          <p:nvPr/>
        </p:nvGrpSpPr>
        <p:grpSpPr>
          <a:xfrm>
            <a:off x="3325824" y="5675743"/>
            <a:ext cx="235443" cy="525003"/>
            <a:chOff x="2749016" y="4291176"/>
            <a:chExt cx="150831" cy="33692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3" name="Google Shape;12218;p74"/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12219;p74"/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12220;p74"/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12221;p74"/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7" name="Google Shape;12222;p74"/>
          <p:cNvGrpSpPr/>
          <p:nvPr/>
        </p:nvGrpSpPr>
        <p:grpSpPr>
          <a:xfrm>
            <a:off x="10160839" y="5657443"/>
            <a:ext cx="387517" cy="563984"/>
            <a:chOff x="7127716" y="4279432"/>
            <a:chExt cx="248254" cy="3619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8" name="Google Shape;12223;p74"/>
            <p:cNvSpPr/>
            <p:nvPr/>
          </p:nvSpPr>
          <p:spPr>
            <a:xfrm>
              <a:off x="7167500" y="4279432"/>
              <a:ext cx="169068" cy="226644"/>
            </a:xfrm>
            <a:custGeom>
              <a:avLst/>
              <a:gdLst/>
              <a:ahLst/>
              <a:cxnLst/>
              <a:rect l="l" t="t" r="r" b="b"/>
              <a:pathLst>
                <a:path w="5312" h="7121" extrusionOk="0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12224;p74"/>
            <p:cNvSpPr/>
            <p:nvPr/>
          </p:nvSpPr>
          <p:spPr>
            <a:xfrm>
              <a:off x="7246719" y="4455279"/>
              <a:ext cx="10248" cy="50033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12225;p74"/>
            <p:cNvSpPr/>
            <p:nvPr/>
          </p:nvSpPr>
          <p:spPr>
            <a:xfrm>
              <a:off x="7195572" y="4466642"/>
              <a:ext cx="11012" cy="38670"/>
            </a:xfrm>
            <a:custGeom>
              <a:avLst/>
              <a:gdLst/>
              <a:ahLst/>
              <a:cxnLst/>
              <a:rect l="l" t="t" r="r" b="b"/>
              <a:pathLst>
                <a:path w="346" h="1215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12226;p74"/>
            <p:cNvSpPr/>
            <p:nvPr/>
          </p:nvSpPr>
          <p:spPr>
            <a:xfrm>
              <a:off x="7297866" y="4466642"/>
              <a:ext cx="10280" cy="38670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12227;p74"/>
            <p:cNvSpPr/>
            <p:nvPr/>
          </p:nvSpPr>
          <p:spPr>
            <a:xfrm>
              <a:off x="72353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12228;p74"/>
            <p:cNvSpPr/>
            <p:nvPr/>
          </p:nvSpPr>
          <p:spPr>
            <a:xfrm>
              <a:off x="7127716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12229;p74"/>
            <p:cNvSpPr/>
            <p:nvPr/>
          </p:nvSpPr>
          <p:spPr>
            <a:xfrm>
              <a:off x="7342965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12230;p74"/>
            <p:cNvSpPr/>
            <p:nvPr/>
          </p:nvSpPr>
          <p:spPr>
            <a:xfrm>
              <a:off x="7159194" y="4517788"/>
              <a:ext cx="186064" cy="84916"/>
            </a:xfrm>
            <a:custGeom>
              <a:avLst/>
              <a:gdLst/>
              <a:ahLst/>
              <a:cxnLst/>
              <a:rect l="l" t="t" r="r" b="b"/>
              <a:pathLst>
                <a:path w="5846" h="2668" extrusionOk="0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12231;p74"/>
            <p:cNvSpPr/>
            <p:nvPr/>
          </p:nvSpPr>
          <p:spPr>
            <a:xfrm>
              <a:off x="7217915" y="4321126"/>
              <a:ext cx="68238" cy="25812"/>
            </a:xfrm>
            <a:custGeom>
              <a:avLst/>
              <a:gdLst/>
              <a:ahLst/>
              <a:cxnLst/>
              <a:rect l="l" t="t" r="r" b="b"/>
              <a:pathLst>
                <a:path w="2144" h="811" extrusionOk="0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7" name="Google Shape;12232;p74"/>
          <p:cNvGrpSpPr/>
          <p:nvPr/>
        </p:nvGrpSpPr>
        <p:grpSpPr>
          <a:xfrm>
            <a:off x="10844062" y="5657443"/>
            <a:ext cx="387519" cy="563984"/>
            <a:chOff x="7565408" y="4279432"/>
            <a:chExt cx="248255" cy="36194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28" name="Google Shape;12233;p74"/>
            <p:cNvSpPr/>
            <p:nvPr/>
          </p:nvSpPr>
          <p:spPr>
            <a:xfrm>
              <a:off x="7610126" y="4279432"/>
              <a:ext cx="158055" cy="236892"/>
            </a:xfrm>
            <a:custGeom>
              <a:avLst/>
              <a:gdLst/>
              <a:ahLst/>
              <a:cxnLst/>
              <a:rect l="l" t="t" r="r" b="b"/>
              <a:pathLst>
                <a:path w="4966" h="7443" extrusionOk="0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12234;p74"/>
            <p:cNvSpPr/>
            <p:nvPr/>
          </p:nvSpPr>
          <p:spPr>
            <a:xfrm>
              <a:off x="7684411" y="4478004"/>
              <a:ext cx="10248" cy="38702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12235;p74"/>
            <p:cNvSpPr/>
            <p:nvPr/>
          </p:nvSpPr>
          <p:spPr>
            <a:xfrm>
              <a:off x="7638929" y="4489366"/>
              <a:ext cx="10248" cy="27340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12236;p74"/>
            <p:cNvSpPr/>
            <p:nvPr/>
          </p:nvSpPr>
          <p:spPr>
            <a:xfrm>
              <a:off x="7729479" y="4489366"/>
              <a:ext cx="10662" cy="27340"/>
            </a:xfrm>
            <a:custGeom>
              <a:avLst/>
              <a:gdLst/>
              <a:ahLst/>
              <a:cxnLst/>
              <a:rect l="l" t="t" r="r" b="b"/>
              <a:pathLst>
                <a:path w="335" h="859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12237;p74"/>
            <p:cNvSpPr/>
            <p:nvPr/>
          </p:nvSpPr>
          <p:spPr>
            <a:xfrm>
              <a:off x="767301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12238;p74"/>
            <p:cNvSpPr/>
            <p:nvPr/>
          </p:nvSpPr>
          <p:spPr>
            <a:xfrm>
              <a:off x="7565408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12239;p74"/>
            <p:cNvSpPr/>
            <p:nvPr/>
          </p:nvSpPr>
          <p:spPr>
            <a:xfrm>
              <a:off x="77806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12240;p74"/>
            <p:cNvSpPr/>
            <p:nvPr/>
          </p:nvSpPr>
          <p:spPr>
            <a:xfrm>
              <a:off x="7596090" y="4528801"/>
              <a:ext cx="186859" cy="73362"/>
            </a:xfrm>
            <a:custGeom>
              <a:avLst/>
              <a:gdLst/>
              <a:ahLst/>
              <a:cxnLst/>
              <a:rect l="l" t="t" r="r" b="b"/>
              <a:pathLst>
                <a:path w="5871" h="2305" extrusionOk="0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6" name="Google Shape;12241;p74"/>
          <p:cNvGrpSpPr/>
          <p:nvPr/>
        </p:nvGrpSpPr>
        <p:grpSpPr>
          <a:xfrm>
            <a:off x="8812775" y="5657443"/>
            <a:ext cx="351995" cy="563388"/>
            <a:chOff x="6264109" y="4279432"/>
            <a:chExt cx="225498" cy="3615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37" name="Google Shape;12242;p74"/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12243;p74"/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9" name="Google Shape;12244;p74"/>
          <p:cNvGrpSpPr/>
          <p:nvPr/>
        </p:nvGrpSpPr>
        <p:grpSpPr>
          <a:xfrm>
            <a:off x="11412521" y="5665130"/>
            <a:ext cx="616999" cy="547420"/>
            <a:chOff x="7929578" y="4284365"/>
            <a:chExt cx="395266" cy="35131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0" name="Google Shape;12245;p74"/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12246;p74"/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12247;p74"/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12248;p74"/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4" name="Google Shape;12249;p74"/>
          <p:cNvGrpSpPr/>
          <p:nvPr/>
        </p:nvGrpSpPr>
        <p:grpSpPr>
          <a:xfrm>
            <a:off x="9330068" y="5726542"/>
            <a:ext cx="665464" cy="518615"/>
            <a:chOff x="6639652" y="4323777"/>
            <a:chExt cx="426315" cy="33282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45" name="Google Shape;12250;p74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12251;p74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12252;p74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12253;p74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12254;p74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12255;p74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12256;p74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12257;p74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12258;p74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12259;p74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55" name="Google Shape;12260;p74"/>
          <p:cNvGrpSpPr/>
          <p:nvPr/>
        </p:nvGrpSpPr>
        <p:grpSpPr>
          <a:xfrm>
            <a:off x="7397840" y="5685811"/>
            <a:ext cx="448427" cy="508439"/>
            <a:chOff x="5357662" y="4297637"/>
            <a:chExt cx="287275" cy="32629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56" name="Google Shape;12261;p74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12262;p74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12263;p74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12264;p74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12265;p74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1" name="Google Shape;12266;p74"/>
          <p:cNvGrpSpPr/>
          <p:nvPr/>
        </p:nvGrpSpPr>
        <p:grpSpPr>
          <a:xfrm>
            <a:off x="8047923" y="5680999"/>
            <a:ext cx="517635" cy="516820"/>
            <a:chOff x="5774124" y="4294550"/>
            <a:chExt cx="331611" cy="331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2" name="Google Shape;12267;p74"/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12268;p74"/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4" name="Google Shape;12269;p74"/>
          <p:cNvGrpSpPr/>
          <p:nvPr/>
        </p:nvGrpSpPr>
        <p:grpSpPr>
          <a:xfrm>
            <a:off x="6668511" y="5669842"/>
            <a:ext cx="540091" cy="539188"/>
            <a:chOff x="4890434" y="4287389"/>
            <a:chExt cx="345997" cy="34602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5" name="Google Shape;12270;p74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12271;p74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12272;p74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12273;p74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12274;p74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12275;p74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12276;p74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2" name="Google Shape;12277;p74"/>
          <p:cNvGrpSpPr/>
          <p:nvPr/>
        </p:nvGrpSpPr>
        <p:grpSpPr>
          <a:xfrm>
            <a:off x="2415457" y="4927616"/>
            <a:ext cx="659575" cy="534427"/>
            <a:chOff x="2165809" y="3811059"/>
            <a:chExt cx="422542" cy="34297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73" name="Google Shape;12278;p74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12279;p74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12280;p74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12281;p74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12282;p74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12283;p74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12284;p74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12285;p74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12286;p74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12287;p74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12288;p74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12289;p74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12290;p74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12291;p74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12292;p74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12293;p74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" name="Google Shape;12294;p74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" name="Google Shape;12295;p74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91" name="Google Shape;12296;p74"/>
          <p:cNvSpPr/>
          <p:nvPr/>
        </p:nvSpPr>
        <p:spPr>
          <a:xfrm>
            <a:off x="8740039" y="4283440"/>
            <a:ext cx="542475" cy="451753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692" name="Google Shape;12297;p74"/>
          <p:cNvGrpSpPr/>
          <p:nvPr/>
        </p:nvGrpSpPr>
        <p:grpSpPr>
          <a:xfrm>
            <a:off x="445077" y="4919929"/>
            <a:ext cx="412955" cy="550396"/>
            <a:chOff x="903530" y="3806125"/>
            <a:chExt cx="264550" cy="35322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93" name="Google Shape;12298;p74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12299;p74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12300;p74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12301;p74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7" name="Google Shape;12302;p74"/>
          <p:cNvGrpSpPr/>
          <p:nvPr/>
        </p:nvGrpSpPr>
        <p:grpSpPr>
          <a:xfrm>
            <a:off x="3111101" y="4935899"/>
            <a:ext cx="665487" cy="517912"/>
            <a:chOff x="2611458" y="3816374"/>
            <a:chExt cx="426329" cy="33237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98" name="Google Shape;12303;p74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12304;p74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12305;p74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12306;p74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12307;p74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12308;p74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12309;p74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5" name="Google Shape;12310;p74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6" name="Google Shape;12311;p74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7" name="Google Shape;12312;p74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08" name="Google Shape;12313;p74"/>
          <p:cNvSpPr/>
          <p:nvPr/>
        </p:nvSpPr>
        <p:spPr>
          <a:xfrm>
            <a:off x="1770687" y="4916409"/>
            <a:ext cx="556087" cy="555703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709" name="Google Shape;12314;p74"/>
          <p:cNvGrpSpPr/>
          <p:nvPr/>
        </p:nvGrpSpPr>
        <p:grpSpPr>
          <a:xfrm>
            <a:off x="5309766" y="4918789"/>
            <a:ext cx="458463" cy="551537"/>
            <a:chOff x="4019984" y="3805393"/>
            <a:chExt cx="293704" cy="35395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0" name="Google Shape;12315;p74"/>
            <p:cNvSpPr/>
            <p:nvPr/>
          </p:nvSpPr>
          <p:spPr>
            <a:xfrm>
              <a:off x="4019984" y="3805393"/>
              <a:ext cx="293704" cy="353954"/>
            </a:xfrm>
            <a:custGeom>
              <a:avLst/>
              <a:gdLst/>
              <a:ahLst/>
              <a:cxnLst/>
              <a:rect l="l" t="t" r="r" b="b"/>
              <a:pathLst>
                <a:path w="9228" h="11121" extrusionOk="0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1" name="Google Shape;12316;p74"/>
            <p:cNvSpPr/>
            <p:nvPr/>
          </p:nvSpPr>
          <p:spPr>
            <a:xfrm>
              <a:off x="4118903" y="3867139"/>
              <a:ext cx="93987" cy="87971"/>
            </a:xfrm>
            <a:custGeom>
              <a:avLst/>
              <a:gdLst/>
              <a:ahLst/>
              <a:cxnLst/>
              <a:rect l="l" t="t" r="r" b="b"/>
              <a:pathLst>
                <a:path w="2953" h="2764" extrusionOk="0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2" name="Google Shape;12317;p74"/>
          <p:cNvGrpSpPr/>
          <p:nvPr/>
        </p:nvGrpSpPr>
        <p:grpSpPr>
          <a:xfrm>
            <a:off x="11532601" y="4271584"/>
            <a:ext cx="505215" cy="472435"/>
            <a:chOff x="8006505" y="3390044"/>
            <a:chExt cx="323654" cy="3031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3" name="Google Shape;12318;p74"/>
            <p:cNvSpPr/>
            <p:nvPr/>
          </p:nvSpPr>
          <p:spPr>
            <a:xfrm>
              <a:off x="8006505" y="3390044"/>
              <a:ext cx="323654" cy="303189"/>
            </a:xfrm>
            <a:custGeom>
              <a:avLst/>
              <a:gdLst/>
              <a:ahLst/>
              <a:cxnLst/>
              <a:rect l="l" t="t" r="r" b="b"/>
              <a:pathLst>
                <a:path w="10169" h="9526" extrusionOk="0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4" name="Google Shape;12319;p74"/>
            <p:cNvSpPr/>
            <p:nvPr/>
          </p:nvSpPr>
          <p:spPr>
            <a:xfrm>
              <a:off x="8148997" y="3444247"/>
              <a:ext cx="37907" cy="37938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5" name="Google Shape;12320;p74"/>
            <p:cNvSpPr/>
            <p:nvPr/>
          </p:nvSpPr>
          <p:spPr>
            <a:xfrm>
              <a:off x="8089861" y="3526871"/>
              <a:ext cx="165630" cy="104617"/>
            </a:xfrm>
            <a:custGeom>
              <a:avLst/>
              <a:gdLst/>
              <a:ahLst/>
              <a:cxnLst/>
              <a:rect l="l" t="t" r="r" b="b"/>
              <a:pathLst>
                <a:path w="5204" h="3287" extrusionOk="0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6" name="Google Shape;12321;p74"/>
            <p:cNvSpPr/>
            <p:nvPr/>
          </p:nvSpPr>
          <p:spPr>
            <a:xfrm>
              <a:off x="8067519" y="3519742"/>
              <a:ext cx="32241" cy="30268"/>
            </a:xfrm>
            <a:custGeom>
              <a:avLst/>
              <a:gdLst/>
              <a:ahLst/>
              <a:cxnLst/>
              <a:rect l="l" t="t" r="r" b="b"/>
              <a:pathLst>
                <a:path w="1013" h="951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12322;p74"/>
            <p:cNvSpPr/>
            <p:nvPr/>
          </p:nvSpPr>
          <p:spPr>
            <a:xfrm>
              <a:off x="8244479" y="3601602"/>
              <a:ext cx="32623" cy="30268"/>
            </a:xfrm>
            <a:custGeom>
              <a:avLst/>
              <a:gdLst/>
              <a:ahLst/>
              <a:cxnLst/>
              <a:rect l="l" t="t" r="r" b="b"/>
              <a:pathLst>
                <a:path w="1025" h="951" extrusionOk="0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12323;p74"/>
            <p:cNvSpPr/>
            <p:nvPr/>
          </p:nvSpPr>
          <p:spPr>
            <a:xfrm>
              <a:off x="8156190" y="3533396"/>
              <a:ext cx="32241" cy="30236"/>
            </a:xfrm>
            <a:custGeom>
              <a:avLst/>
              <a:gdLst/>
              <a:ahLst/>
              <a:cxnLst/>
              <a:rect l="l" t="t" r="r" b="b"/>
              <a:pathLst>
                <a:path w="1013" h="950" extrusionOk="0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9" name="Google Shape;12324;p74"/>
          <p:cNvGrpSpPr/>
          <p:nvPr/>
        </p:nvGrpSpPr>
        <p:grpSpPr>
          <a:xfrm>
            <a:off x="1062622" y="4920523"/>
            <a:ext cx="574421" cy="547420"/>
            <a:chOff x="1299146" y="3806507"/>
            <a:chExt cx="367990" cy="35131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20" name="Google Shape;12325;p74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12326;p74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22" name="Google Shape;12327;p74"/>
          <p:cNvSpPr/>
          <p:nvPr/>
        </p:nvSpPr>
        <p:spPr>
          <a:xfrm>
            <a:off x="4536668" y="4916905"/>
            <a:ext cx="607509" cy="554611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723" name="Google Shape;12328;p74"/>
          <p:cNvGrpSpPr/>
          <p:nvPr/>
        </p:nvGrpSpPr>
        <p:grpSpPr>
          <a:xfrm>
            <a:off x="3867057" y="4918788"/>
            <a:ext cx="550772" cy="552725"/>
            <a:chOff x="3095745" y="3805393"/>
            <a:chExt cx="352840" cy="3547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24" name="Google Shape;12329;p74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12330;p74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12331;p74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12332;p74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12333;p74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12334;p74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30" name="Google Shape;12335;p74"/>
          <p:cNvGrpSpPr/>
          <p:nvPr/>
        </p:nvGrpSpPr>
        <p:grpSpPr>
          <a:xfrm>
            <a:off x="10820413" y="4961291"/>
            <a:ext cx="579736" cy="469459"/>
            <a:chOff x="7550258" y="3832670"/>
            <a:chExt cx="371395" cy="3012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31" name="Google Shape;12336;p74"/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12337;p74"/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12338;p74"/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12339;p74"/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12340;p74"/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12341;p74"/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12342;p74"/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12343;p74"/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12344;p74"/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12345;p74"/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12346;p74"/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12347;p74"/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12348;p74"/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12349;p74"/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12350;p74"/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12351;p74"/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12352;p74"/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12353;p74"/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49" name="Google Shape;12354;p74"/>
          <p:cNvSpPr/>
          <p:nvPr/>
        </p:nvSpPr>
        <p:spPr>
          <a:xfrm>
            <a:off x="10140172" y="4924096"/>
            <a:ext cx="547195" cy="546229"/>
          </a:xfrm>
          <a:custGeom>
            <a:avLst/>
            <a:gdLst/>
            <a:ahLst/>
            <a:cxnLst/>
            <a:rect l="l" t="t" r="r" b="b"/>
            <a:pathLst>
              <a:path w="11014" h="11014" extrusionOk="0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750" name="Google Shape;12355;p74"/>
          <p:cNvGrpSpPr/>
          <p:nvPr/>
        </p:nvGrpSpPr>
        <p:grpSpPr>
          <a:xfrm>
            <a:off x="9430321" y="4922904"/>
            <a:ext cx="573825" cy="546229"/>
            <a:chOff x="6659725" y="3808035"/>
            <a:chExt cx="367608" cy="35054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1" name="Google Shape;12356;p74"/>
            <p:cNvSpPr/>
            <p:nvPr/>
          </p:nvSpPr>
          <p:spPr>
            <a:xfrm>
              <a:off x="6659725" y="3845942"/>
              <a:ext cx="321394" cy="312642"/>
            </a:xfrm>
            <a:custGeom>
              <a:avLst/>
              <a:gdLst/>
              <a:ahLst/>
              <a:cxnLst/>
              <a:rect l="l" t="t" r="r" b="b"/>
              <a:pathLst>
                <a:path w="10098" h="9823" extrusionOk="0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12357;p74"/>
            <p:cNvSpPr/>
            <p:nvPr/>
          </p:nvSpPr>
          <p:spPr>
            <a:xfrm>
              <a:off x="6705588" y="3808035"/>
              <a:ext cx="321744" cy="313787"/>
            </a:xfrm>
            <a:custGeom>
              <a:avLst/>
              <a:gdLst/>
              <a:ahLst/>
              <a:cxnLst/>
              <a:rect l="l" t="t" r="r" b="b"/>
              <a:pathLst>
                <a:path w="10109" h="9859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3" name="Google Shape;12358;p74"/>
          <p:cNvGrpSpPr/>
          <p:nvPr/>
        </p:nvGrpSpPr>
        <p:grpSpPr>
          <a:xfrm>
            <a:off x="8742971" y="4936495"/>
            <a:ext cx="556684" cy="520837"/>
            <a:chOff x="6219391" y="3816756"/>
            <a:chExt cx="356627" cy="3342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4" name="Google Shape;12359;p74"/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12360;p74"/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12361;p74"/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12362;p74"/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8" name="Google Shape;12363;p74"/>
          <p:cNvGrpSpPr/>
          <p:nvPr/>
        </p:nvGrpSpPr>
        <p:grpSpPr>
          <a:xfrm>
            <a:off x="8055029" y="4952414"/>
            <a:ext cx="544859" cy="487807"/>
            <a:chOff x="5778676" y="3826972"/>
            <a:chExt cx="349052" cy="3130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59" name="Google Shape;12364;p74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12365;p74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12366;p74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12367;p74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12368;p74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4" name="Google Shape;12369;p74"/>
          <p:cNvGrpSpPr/>
          <p:nvPr/>
        </p:nvGrpSpPr>
        <p:grpSpPr>
          <a:xfrm>
            <a:off x="7394909" y="4964216"/>
            <a:ext cx="466759" cy="464200"/>
            <a:chOff x="5355784" y="3834547"/>
            <a:chExt cx="299019" cy="2979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65" name="Google Shape;12370;p74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12371;p74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12372;p74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12373;p74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9" name="Google Shape;12374;p74"/>
          <p:cNvGrpSpPr/>
          <p:nvPr/>
        </p:nvGrpSpPr>
        <p:grpSpPr>
          <a:xfrm>
            <a:off x="11579351" y="4921716"/>
            <a:ext cx="456079" cy="551585"/>
            <a:chOff x="8036455" y="3807271"/>
            <a:chExt cx="292176" cy="35398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70" name="Google Shape;12375;p74"/>
            <p:cNvSpPr/>
            <p:nvPr/>
          </p:nvSpPr>
          <p:spPr>
            <a:xfrm>
              <a:off x="8039479" y="3807271"/>
              <a:ext cx="289153" cy="330465"/>
            </a:xfrm>
            <a:custGeom>
              <a:avLst/>
              <a:gdLst/>
              <a:ahLst/>
              <a:cxnLst/>
              <a:rect l="l" t="t" r="r" b="b"/>
              <a:pathLst>
                <a:path w="9085" h="10383" extrusionOk="0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12376;p74"/>
            <p:cNvSpPr/>
            <p:nvPr/>
          </p:nvSpPr>
          <p:spPr>
            <a:xfrm>
              <a:off x="8036455" y="3934613"/>
              <a:ext cx="291795" cy="226644"/>
            </a:xfrm>
            <a:custGeom>
              <a:avLst/>
              <a:gdLst/>
              <a:ahLst/>
              <a:cxnLst/>
              <a:rect l="l" t="t" r="r" b="b"/>
              <a:pathLst>
                <a:path w="9168" h="7121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72" name="Google Shape;12377;p74"/>
          <p:cNvGrpSpPr/>
          <p:nvPr/>
        </p:nvGrpSpPr>
        <p:grpSpPr>
          <a:xfrm>
            <a:off x="6644266" y="4924095"/>
            <a:ext cx="539495" cy="546676"/>
            <a:chOff x="4874902" y="3808799"/>
            <a:chExt cx="345615" cy="35083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73" name="Google Shape;12378;p74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12379;p74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12380;p74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12381;p74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12382;p74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12383;p74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12384;p74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12385;p74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12386;p74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12387;p74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12388;p74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12389;p74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12390;p74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12391;p74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12392;p74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12393;p74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12394;p74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90" name="Rectangle 789"/>
          <p:cNvSpPr/>
          <p:nvPr/>
        </p:nvSpPr>
        <p:spPr>
          <a:xfrm>
            <a:off x="3644714" y="312685"/>
            <a:ext cx="5016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9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137;p78"/>
          <p:cNvSpPr/>
          <p:nvPr/>
        </p:nvSpPr>
        <p:spPr>
          <a:xfrm>
            <a:off x="3014413" y="5223723"/>
            <a:ext cx="523487" cy="544780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3" name="Google Shape;14138;p78"/>
          <p:cNvGrpSpPr/>
          <p:nvPr/>
        </p:nvGrpSpPr>
        <p:grpSpPr>
          <a:xfrm>
            <a:off x="3695090" y="5224024"/>
            <a:ext cx="524065" cy="544179"/>
            <a:chOff x="3303268" y="3817349"/>
            <a:chExt cx="346056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Google Shape;14139;p78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4140;p78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4141;p78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4142;p78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" name="Google Shape;14143;p78"/>
          <p:cNvGrpSpPr/>
          <p:nvPr/>
        </p:nvGrpSpPr>
        <p:grpSpPr>
          <a:xfrm>
            <a:off x="4375189" y="5224024"/>
            <a:ext cx="524065" cy="544179"/>
            <a:chOff x="3752358" y="3817349"/>
            <a:chExt cx="346056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Google Shape;14144;p78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4145;p78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4146;p78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4147;p78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4148;p78"/>
          <p:cNvGrpSpPr/>
          <p:nvPr/>
        </p:nvGrpSpPr>
        <p:grpSpPr>
          <a:xfrm>
            <a:off x="6416061" y="5224024"/>
            <a:ext cx="524017" cy="544179"/>
            <a:chOff x="5100008" y="3817349"/>
            <a:chExt cx="346024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Google Shape;14149;p78"/>
            <p:cNvSpPr/>
            <p:nvPr/>
          </p:nvSpPr>
          <p:spPr>
            <a:xfrm>
              <a:off x="5100008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1" y="334"/>
                  </a:moveTo>
                  <a:cubicBezTo>
                    <a:pt x="8251" y="334"/>
                    <a:pt x="10525" y="2608"/>
                    <a:pt x="10525" y="5430"/>
                  </a:cubicBezTo>
                  <a:cubicBezTo>
                    <a:pt x="10525" y="8240"/>
                    <a:pt x="8251" y="10514"/>
                    <a:pt x="5441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1" y="334"/>
                  </a:cubicBezTo>
                  <a:close/>
                  <a:moveTo>
                    <a:pt x="5441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1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4150;p78"/>
            <p:cNvSpPr/>
            <p:nvPr/>
          </p:nvSpPr>
          <p:spPr>
            <a:xfrm>
              <a:off x="5150777" y="3867767"/>
              <a:ext cx="244486" cy="243690"/>
            </a:xfrm>
            <a:custGeom>
              <a:avLst/>
              <a:gdLst/>
              <a:ahLst/>
              <a:cxnLst/>
              <a:rect l="l" t="t" r="r" b="b"/>
              <a:pathLst>
                <a:path w="7681" h="7656" extrusionOk="0">
                  <a:moveTo>
                    <a:pt x="3823" y="0"/>
                  </a:moveTo>
                  <a:cubicBezTo>
                    <a:pt x="1715" y="0"/>
                    <a:pt x="1" y="1715"/>
                    <a:pt x="1" y="3834"/>
                  </a:cubicBezTo>
                  <a:cubicBezTo>
                    <a:pt x="1" y="4429"/>
                    <a:pt x="132" y="5001"/>
                    <a:pt x="406" y="5537"/>
                  </a:cubicBezTo>
                  <a:lnTo>
                    <a:pt x="13" y="6513"/>
                  </a:lnTo>
                  <a:cubicBezTo>
                    <a:pt x="1" y="6537"/>
                    <a:pt x="1" y="6584"/>
                    <a:pt x="1" y="6632"/>
                  </a:cubicBezTo>
                  <a:cubicBezTo>
                    <a:pt x="13" y="6703"/>
                    <a:pt x="96" y="6751"/>
                    <a:pt x="167" y="6751"/>
                  </a:cubicBezTo>
                  <a:lnTo>
                    <a:pt x="1346" y="6751"/>
                  </a:lnTo>
                  <a:cubicBezTo>
                    <a:pt x="2037" y="7346"/>
                    <a:pt x="2918" y="7656"/>
                    <a:pt x="3823" y="7656"/>
                  </a:cubicBezTo>
                  <a:cubicBezTo>
                    <a:pt x="5942" y="7656"/>
                    <a:pt x="7656" y="5941"/>
                    <a:pt x="7656" y="3834"/>
                  </a:cubicBezTo>
                  <a:cubicBezTo>
                    <a:pt x="7680" y="2382"/>
                    <a:pt x="6847" y="1108"/>
                    <a:pt x="5644" y="465"/>
                  </a:cubicBezTo>
                  <a:cubicBezTo>
                    <a:pt x="5616" y="450"/>
                    <a:pt x="5586" y="444"/>
                    <a:pt x="5558" y="444"/>
                  </a:cubicBezTo>
                  <a:cubicBezTo>
                    <a:pt x="5470" y="444"/>
                    <a:pt x="5394" y="511"/>
                    <a:pt x="5394" y="619"/>
                  </a:cubicBezTo>
                  <a:cubicBezTo>
                    <a:pt x="5394" y="679"/>
                    <a:pt x="5418" y="727"/>
                    <a:pt x="5478" y="762"/>
                  </a:cubicBezTo>
                  <a:cubicBezTo>
                    <a:pt x="6585" y="1358"/>
                    <a:pt x="7323" y="2501"/>
                    <a:pt x="7323" y="3846"/>
                  </a:cubicBezTo>
                  <a:cubicBezTo>
                    <a:pt x="7323" y="5763"/>
                    <a:pt x="5763" y="7323"/>
                    <a:pt x="3846" y="7323"/>
                  </a:cubicBezTo>
                  <a:cubicBezTo>
                    <a:pt x="2989" y="7323"/>
                    <a:pt x="2168" y="7013"/>
                    <a:pt x="1537" y="6453"/>
                  </a:cubicBezTo>
                  <a:cubicBezTo>
                    <a:pt x="1501" y="6418"/>
                    <a:pt x="1465" y="6406"/>
                    <a:pt x="1418" y="6406"/>
                  </a:cubicBezTo>
                  <a:lnTo>
                    <a:pt x="429" y="6406"/>
                  </a:lnTo>
                  <a:lnTo>
                    <a:pt x="763" y="5596"/>
                  </a:lnTo>
                  <a:cubicBezTo>
                    <a:pt x="775" y="5560"/>
                    <a:pt x="775" y="5501"/>
                    <a:pt x="763" y="5453"/>
                  </a:cubicBezTo>
                  <a:cubicBezTo>
                    <a:pt x="489" y="4965"/>
                    <a:pt x="358" y="4394"/>
                    <a:pt x="358" y="3834"/>
                  </a:cubicBezTo>
                  <a:cubicBezTo>
                    <a:pt x="358" y="1905"/>
                    <a:pt x="1918" y="346"/>
                    <a:pt x="3846" y="346"/>
                  </a:cubicBezTo>
                  <a:cubicBezTo>
                    <a:pt x="4144" y="346"/>
                    <a:pt x="4418" y="381"/>
                    <a:pt x="4692" y="453"/>
                  </a:cubicBezTo>
                  <a:cubicBezTo>
                    <a:pt x="4704" y="455"/>
                    <a:pt x="4717" y="457"/>
                    <a:pt x="4729" y="457"/>
                  </a:cubicBezTo>
                  <a:cubicBezTo>
                    <a:pt x="4820" y="457"/>
                    <a:pt x="4894" y="381"/>
                    <a:pt x="4894" y="286"/>
                  </a:cubicBezTo>
                  <a:cubicBezTo>
                    <a:pt x="4894" y="215"/>
                    <a:pt x="4835" y="143"/>
                    <a:pt x="4763" y="119"/>
                  </a:cubicBezTo>
                  <a:cubicBezTo>
                    <a:pt x="4466" y="48"/>
                    <a:pt x="4156" y="0"/>
                    <a:pt x="3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4151;p78"/>
            <p:cNvSpPr/>
            <p:nvPr/>
          </p:nvSpPr>
          <p:spPr>
            <a:xfrm>
              <a:off x="5201960" y="3941167"/>
              <a:ext cx="135691" cy="91097"/>
            </a:xfrm>
            <a:custGeom>
              <a:avLst/>
              <a:gdLst/>
              <a:ahLst/>
              <a:cxnLst/>
              <a:rect l="l" t="t" r="r" b="b"/>
              <a:pathLst>
                <a:path w="4263" h="2862" extrusionOk="0">
                  <a:moveTo>
                    <a:pt x="4077" y="0"/>
                  </a:moveTo>
                  <a:cubicBezTo>
                    <a:pt x="4039" y="0"/>
                    <a:pt x="4000" y="12"/>
                    <a:pt x="3965" y="40"/>
                  </a:cubicBezTo>
                  <a:lnTo>
                    <a:pt x="2869" y="909"/>
                  </a:lnTo>
                  <a:lnTo>
                    <a:pt x="881" y="909"/>
                  </a:lnTo>
                  <a:cubicBezTo>
                    <a:pt x="810" y="909"/>
                    <a:pt x="750" y="957"/>
                    <a:pt x="714" y="1016"/>
                  </a:cubicBezTo>
                  <a:lnTo>
                    <a:pt x="36" y="2623"/>
                  </a:lnTo>
                  <a:cubicBezTo>
                    <a:pt x="0" y="2695"/>
                    <a:pt x="12" y="2778"/>
                    <a:pt x="72" y="2814"/>
                  </a:cubicBezTo>
                  <a:cubicBezTo>
                    <a:pt x="107" y="2850"/>
                    <a:pt x="155" y="2862"/>
                    <a:pt x="191" y="2862"/>
                  </a:cubicBezTo>
                  <a:cubicBezTo>
                    <a:pt x="226" y="2862"/>
                    <a:pt x="250" y="2850"/>
                    <a:pt x="286" y="2826"/>
                  </a:cubicBezTo>
                  <a:lnTo>
                    <a:pt x="1381" y="2171"/>
                  </a:lnTo>
                  <a:lnTo>
                    <a:pt x="1857" y="2171"/>
                  </a:lnTo>
                  <a:cubicBezTo>
                    <a:pt x="1953" y="2171"/>
                    <a:pt x="2036" y="2100"/>
                    <a:pt x="2036" y="1992"/>
                  </a:cubicBezTo>
                  <a:cubicBezTo>
                    <a:pt x="2036" y="1909"/>
                    <a:pt x="1965" y="1814"/>
                    <a:pt x="1857" y="1814"/>
                  </a:cubicBezTo>
                  <a:lnTo>
                    <a:pt x="1345" y="1814"/>
                  </a:lnTo>
                  <a:cubicBezTo>
                    <a:pt x="1310" y="1814"/>
                    <a:pt x="1286" y="1838"/>
                    <a:pt x="1250" y="1850"/>
                  </a:cubicBezTo>
                  <a:lnTo>
                    <a:pt x="572" y="2266"/>
                  </a:lnTo>
                  <a:lnTo>
                    <a:pt x="1000" y="1254"/>
                  </a:lnTo>
                  <a:lnTo>
                    <a:pt x="2953" y="1254"/>
                  </a:lnTo>
                  <a:cubicBezTo>
                    <a:pt x="2989" y="1254"/>
                    <a:pt x="3024" y="1242"/>
                    <a:pt x="3048" y="1207"/>
                  </a:cubicBezTo>
                  <a:lnTo>
                    <a:pt x="3584" y="778"/>
                  </a:lnTo>
                  <a:lnTo>
                    <a:pt x="3072" y="1814"/>
                  </a:lnTo>
                  <a:lnTo>
                    <a:pt x="2691" y="1814"/>
                  </a:lnTo>
                  <a:cubicBezTo>
                    <a:pt x="2608" y="1814"/>
                    <a:pt x="2512" y="1897"/>
                    <a:pt x="2512" y="1992"/>
                  </a:cubicBezTo>
                  <a:cubicBezTo>
                    <a:pt x="2512" y="2088"/>
                    <a:pt x="2596" y="2183"/>
                    <a:pt x="2691" y="2183"/>
                  </a:cubicBezTo>
                  <a:lnTo>
                    <a:pt x="3167" y="2183"/>
                  </a:lnTo>
                  <a:cubicBezTo>
                    <a:pt x="3227" y="2183"/>
                    <a:pt x="3286" y="2147"/>
                    <a:pt x="3322" y="2088"/>
                  </a:cubicBezTo>
                  <a:lnTo>
                    <a:pt x="4227" y="254"/>
                  </a:lnTo>
                  <a:cubicBezTo>
                    <a:pt x="4263" y="171"/>
                    <a:pt x="4227" y="64"/>
                    <a:pt x="4155" y="16"/>
                  </a:cubicBezTo>
                  <a:cubicBezTo>
                    <a:pt x="4131" y="6"/>
                    <a:pt x="4104" y="0"/>
                    <a:pt x="40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14152;p78"/>
          <p:cNvGrpSpPr/>
          <p:nvPr/>
        </p:nvGrpSpPr>
        <p:grpSpPr>
          <a:xfrm>
            <a:off x="7777366" y="5224024"/>
            <a:ext cx="523487" cy="544179"/>
            <a:chOff x="5998919" y="3817349"/>
            <a:chExt cx="345674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Google Shape;14153;p78"/>
            <p:cNvSpPr/>
            <p:nvPr/>
          </p:nvSpPr>
          <p:spPr>
            <a:xfrm>
              <a:off x="5998919" y="3817349"/>
              <a:ext cx="345674" cy="345674"/>
            </a:xfrm>
            <a:custGeom>
              <a:avLst/>
              <a:gdLst/>
              <a:ahLst/>
              <a:cxnLst/>
              <a:rect l="l" t="t" r="r" b="b"/>
              <a:pathLst>
                <a:path w="10860" h="10860" extrusionOk="0">
                  <a:moveTo>
                    <a:pt x="5430" y="334"/>
                  </a:moveTo>
                  <a:cubicBezTo>
                    <a:pt x="8240" y="334"/>
                    <a:pt x="10514" y="2608"/>
                    <a:pt x="10514" y="5430"/>
                  </a:cubicBezTo>
                  <a:cubicBezTo>
                    <a:pt x="10514" y="8240"/>
                    <a:pt x="8240" y="10514"/>
                    <a:pt x="5430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90" y="1"/>
                    <a:pt x="2608" y="560"/>
                    <a:pt x="1584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871"/>
                    <a:pt x="561" y="8240"/>
                    <a:pt x="1584" y="9264"/>
                  </a:cubicBezTo>
                  <a:cubicBezTo>
                    <a:pt x="2620" y="10300"/>
                    <a:pt x="3990" y="10859"/>
                    <a:pt x="5430" y="10859"/>
                  </a:cubicBezTo>
                  <a:cubicBezTo>
                    <a:pt x="6871" y="10859"/>
                    <a:pt x="8240" y="10300"/>
                    <a:pt x="9264" y="9264"/>
                  </a:cubicBezTo>
                  <a:cubicBezTo>
                    <a:pt x="10300" y="8240"/>
                    <a:pt x="10859" y="6871"/>
                    <a:pt x="10859" y="5430"/>
                  </a:cubicBezTo>
                  <a:cubicBezTo>
                    <a:pt x="10859" y="3989"/>
                    <a:pt x="10300" y="2620"/>
                    <a:pt x="9264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4154;p78"/>
            <p:cNvSpPr/>
            <p:nvPr/>
          </p:nvSpPr>
          <p:spPr>
            <a:xfrm>
              <a:off x="6051980" y="3874579"/>
              <a:ext cx="240698" cy="231595"/>
            </a:xfrm>
            <a:custGeom>
              <a:avLst/>
              <a:gdLst/>
              <a:ahLst/>
              <a:cxnLst/>
              <a:rect l="l" t="t" r="r" b="b"/>
              <a:pathLst>
                <a:path w="7562" h="7276" extrusionOk="0">
                  <a:moveTo>
                    <a:pt x="1680" y="1"/>
                  </a:moveTo>
                  <a:cubicBezTo>
                    <a:pt x="1263" y="1"/>
                    <a:pt x="870" y="167"/>
                    <a:pt x="596" y="441"/>
                  </a:cubicBezTo>
                  <a:cubicBezTo>
                    <a:pt x="1" y="1036"/>
                    <a:pt x="1" y="2013"/>
                    <a:pt x="572" y="2608"/>
                  </a:cubicBezTo>
                  <a:cubicBezTo>
                    <a:pt x="477" y="2930"/>
                    <a:pt x="418" y="3275"/>
                    <a:pt x="418" y="3632"/>
                  </a:cubicBezTo>
                  <a:cubicBezTo>
                    <a:pt x="418" y="5489"/>
                    <a:pt x="1930" y="7013"/>
                    <a:pt x="3787" y="7013"/>
                  </a:cubicBezTo>
                  <a:cubicBezTo>
                    <a:pt x="4144" y="7013"/>
                    <a:pt x="4489" y="6954"/>
                    <a:pt x="4823" y="6847"/>
                  </a:cubicBezTo>
                  <a:cubicBezTo>
                    <a:pt x="5097" y="7132"/>
                    <a:pt x="5490" y="7275"/>
                    <a:pt x="5894" y="7275"/>
                  </a:cubicBezTo>
                  <a:cubicBezTo>
                    <a:pt x="6311" y="7275"/>
                    <a:pt x="6692" y="7109"/>
                    <a:pt x="6978" y="6835"/>
                  </a:cubicBezTo>
                  <a:cubicBezTo>
                    <a:pt x="7561" y="6239"/>
                    <a:pt x="7561" y="5263"/>
                    <a:pt x="6978" y="4656"/>
                  </a:cubicBezTo>
                  <a:cubicBezTo>
                    <a:pt x="7037" y="4454"/>
                    <a:pt x="7085" y="4239"/>
                    <a:pt x="7109" y="4013"/>
                  </a:cubicBezTo>
                  <a:cubicBezTo>
                    <a:pt x="7121" y="3918"/>
                    <a:pt x="7037" y="3822"/>
                    <a:pt x="6942" y="3822"/>
                  </a:cubicBezTo>
                  <a:cubicBezTo>
                    <a:pt x="6859" y="3822"/>
                    <a:pt x="6787" y="3882"/>
                    <a:pt x="6787" y="3977"/>
                  </a:cubicBezTo>
                  <a:cubicBezTo>
                    <a:pt x="6752" y="4192"/>
                    <a:pt x="6704" y="4418"/>
                    <a:pt x="6633" y="4632"/>
                  </a:cubicBezTo>
                  <a:cubicBezTo>
                    <a:pt x="6609" y="4692"/>
                    <a:pt x="6633" y="4763"/>
                    <a:pt x="6680" y="4811"/>
                  </a:cubicBezTo>
                  <a:lnTo>
                    <a:pt x="6740" y="4870"/>
                  </a:lnTo>
                  <a:cubicBezTo>
                    <a:pt x="7204" y="5323"/>
                    <a:pt x="7204" y="6097"/>
                    <a:pt x="6740" y="6561"/>
                  </a:cubicBezTo>
                  <a:cubicBezTo>
                    <a:pt x="6514" y="6787"/>
                    <a:pt x="6204" y="6918"/>
                    <a:pt x="5894" y="6918"/>
                  </a:cubicBezTo>
                  <a:cubicBezTo>
                    <a:pt x="5561" y="6918"/>
                    <a:pt x="5251" y="6787"/>
                    <a:pt x="5025" y="6549"/>
                  </a:cubicBezTo>
                  <a:lnTo>
                    <a:pt x="4978" y="6501"/>
                  </a:lnTo>
                  <a:cubicBezTo>
                    <a:pt x="4954" y="6478"/>
                    <a:pt x="4906" y="6454"/>
                    <a:pt x="4859" y="6454"/>
                  </a:cubicBezTo>
                  <a:cubicBezTo>
                    <a:pt x="4847" y="6454"/>
                    <a:pt x="4823" y="6454"/>
                    <a:pt x="4799" y="6478"/>
                  </a:cubicBezTo>
                  <a:cubicBezTo>
                    <a:pt x="4466" y="6597"/>
                    <a:pt x="4108" y="6656"/>
                    <a:pt x="3751" y="6656"/>
                  </a:cubicBezTo>
                  <a:cubicBezTo>
                    <a:pt x="2084" y="6620"/>
                    <a:pt x="739" y="5251"/>
                    <a:pt x="751" y="3584"/>
                  </a:cubicBezTo>
                  <a:cubicBezTo>
                    <a:pt x="751" y="3239"/>
                    <a:pt x="810" y="2918"/>
                    <a:pt x="929" y="2608"/>
                  </a:cubicBezTo>
                  <a:cubicBezTo>
                    <a:pt x="965" y="2549"/>
                    <a:pt x="929" y="2465"/>
                    <a:pt x="894" y="2429"/>
                  </a:cubicBezTo>
                  <a:lnTo>
                    <a:pt x="834" y="2370"/>
                  </a:lnTo>
                  <a:cubicBezTo>
                    <a:pt x="370" y="1906"/>
                    <a:pt x="370" y="1132"/>
                    <a:pt x="834" y="667"/>
                  </a:cubicBezTo>
                  <a:cubicBezTo>
                    <a:pt x="1049" y="441"/>
                    <a:pt x="1370" y="310"/>
                    <a:pt x="1680" y="310"/>
                  </a:cubicBezTo>
                  <a:cubicBezTo>
                    <a:pt x="2001" y="310"/>
                    <a:pt x="2323" y="441"/>
                    <a:pt x="2537" y="679"/>
                  </a:cubicBezTo>
                  <a:lnTo>
                    <a:pt x="2584" y="727"/>
                  </a:lnTo>
                  <a:cubicBezTo>
                    <a:pt x="2621" y="763"/>
                    <a:pt x="2671" y="779"/>
                    <a:pt x="2719" y="779"/>
                  </a:cubicBezTo>
                  <a:cubicBezTo>
                    <a:pt x="2734" y="779"/>
                    <a:pt x="2749" y="777"/>
                    <a:pt x="2763" y="774"/>
                  </a:cubicBezTo>
                  <a:cubicBezTo>
                    <a:pt x="3096" y="655"/>
                    <a:pt x="3430" y="596"/>
                    <a:pt x="3775" y="596"/>
                  </a:cubicBezTo>
                  <a:cubicBezTo>
                    <a:pt x="5299" y="596"/>
                    <a:pt x="6561" y="1727"/>
                    <a:pt x="6787" y="3203"/>
                  </a:cubicBezTo>
                  <a:cubicBezTo>
                    <a:pt x="6799" y="3287"/>
                    <a:pt x="6871" y="3346"/>
                    <a:pt x="6942" y="3346"/>
                  </a:cubicBezTo>
                  <a:cubicBezTo>
                    <a:pt x="7049" y="3346"/>
                    <a:pt x="7121" y="3263"/>
                    <a:pt x="7109" y="3156"/>
                  </a:cubicBezTo>
                  <a:cubicBezTo>
                    <a:pt x="6871" y="1513"/>
                    <a:pt x="5478" y="263"/>
                    <a:pt x="3775" y="263"/>
                  </a:cubicBezTo>
                  <a:cubicBezTo>
                    <a:pt x="3418" y="263"/>
                    <a:pt x="3073" y="322"/>
                    <a:pt x="2751" y="429"/>
                  </a:cubicBezTo>
                  <a:cubicBezTo>
                    <a:pt x="2465" y="143"/>
                    <a:pt x="2084" y="1"/>
                    <a:pt x="1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4155;p78"/>
            <p:cNvSpPr/>
            <p:nvPr/>
          </p:nvSpPr>
          <p:spPr>
            <a:xfrm>
              <a:off x="6116786" y="3928404"/>
              <a:ext cx="109941" cy="123946"/>
            </a:xfrm>
            <a:custGeom>
              <a:avLst/>
              <a:gdLst/>
              <a:ahLst/>
              <a:cxnLst/>
              <a:rect l="l" t="t" r="r" b="b"/>
              <a:pathLst>
                <a:path w="3454" h="3894" extrusionOk="0">
                  <a:moveTo>
                    <a:pt x="2322" y="1131"/>
                  </a:moveTo>
                  <a:cubicBezTo>
                    <a:pt x="2334" y="1227"/>
                    <a:pt x="2382" y="1310"/>
                    <a:pt x="2442" y="1393"/>
                  </a:cubicBezTo>
                  <a:cubicBezTo>
                    <a:pt x="2346" y="1369"/>
                    <a:pt x="2263" y="1369"/>
                    <a:pt x="2180" y="1369"/>
                  </a:cubicBezTo>
                  <a:lnTo>
                    <a:pt x="1275" y="1369"/>
                  </a:lnTo>
                  <a:cubicBezTo>
                    <a:pt x="1215" y="1369"/>
                    <a:pt x="1156" y="1334"/>
                    <a:pt x="1156" y="1250"/>
                  </a:cubicBezTo>
                  <a:cubicBezTo>
                    <a:pt x="1156" y="1191"/>
                    <a:pt x="1203" y="1131"/>
                    <a:pt x="1275" y="1131"/>
                  </a:cubicBezTo>
                  <a:close/>
                  <a:moveTo>
                    <a:pt x="1013" y="2489"/>
                  </a:moveTo>
                  <a:lnTo>
                    <a:pt x="1013" y="2489"/>
                  </a:lnTo>
                  <a:cubicBezTo>
                    <a:pt x="1096" y="2501"/>
                    <a:pt x="1191" y="2501"/>
                    <a:pt x="1263" y="2501"/>
                  </a:cubicBezTo>
                  <a:lnTo>
                    <a:pt x="2168" y="2501"/>
                  </a:lnTo>
                  <a:cubicBezTo>
                    <a:pt x="2227" y="2501"/>
                    <a:pt x="2287" y="2548"/>
                    <a:pt x="2287" y="2620"/>
                  </a:cubicBezTo>
                  <a:cubicBezTo>
                    <a:pt x="2287" y="2691"/>
                    <a:pt x="2251" y="2739"/>
                    <a:pt x="2168" y="2739"/>
                  </a:cubicBezTo>
                  <a:lnTo>
                    <a:pt x="1132" y="2739"/>
                  </a:lnTo>
                  <a:cubicBezTo>
                    <a:pt x="1120" y="2655"/>
                    <a:pt x="1072" y="2560"/>
                    <a:pt x="1013" y="2489"/>
                  </a:cubicBezTo>
                  <a:close/>
                  <a:moveTo>
                    <a:pt x="1275" y="0"/>
                  </a:moveTo>
                  <a:cubicBezTo>
                    <a:pt x="572" y="0"/>
                    <a:pt x="13" y="560"/>
                    <a:pt x="1" y="1250"/>
                  </a:cubicBezTo>
                  <a:cubicBezTo>
                    <a:pt x="1" y="1691"/>
                    <a:pt x="203" y="2072"/>
                    <a:pt x="537" y="2298"/>
                  </a:cubicBezTo>
                  <a:cubicBezTo>
                    <a:pt x="239" y="2310"/>
                    <a:pt x="1" y="2560"/>
                    <a:pt x="1" y="2858"/>
                  </a:cubicBezTo>
                  <a:cubicBezTo>
                    <a:pt x="1" y="3429"/>
                    <a:pt x="453" y="3894"/>
                    <a:pt x="1025" y="3894"/>
                  </a:cubicBezTo>
                  <a:lnTo>
                    <a:pt x="2144" y="3894"/>
                  </a:lnTo>
                  <a:cubicBezTo>
                    <a:pt x="2846" y="3894"/>
                    <a:pt x="3406" y="3334"/>
                    <a:pt x="3418" y="2643"/>
                  </a:cubicBezTo>
                  <a:cubicBezTo>
                    <a:pt x="3454" y="2203"/>
                    <a:pt x="3227" y="1822"/>
                    <a:pt x="2906" y="1596"/>
                  </a:cubicBezTo>
                  <a:cubicBezTo>
                    <a:pt x="3204" y="1584"/>
                    <a:pt x="3442" y="1334"/>
                    <a:pt x="3442" y="1036"/>
                  </a:cubicBezTo>
                  <a:cubicBezTo>
                    <a:pt x="3442" y="465"/>
                    <a:pt x="2977" y="0"/>
                    <a:pt x="2406" y="0"/>
                  </a:cubicBezTo>
                  <a:lnTo>
                    <a:pt x="2203" y="0"/>
                  </a:lnTo>
                  <a:cubicBezTo>
                    <a:pt x="2108" y="0"/>
                    <a:pt x="2025" y="84"/>
                    <a:pt x="2025" y="179"/>
                  </a:cubicBezTo>
                  <a:cubicBezTo>
                    <a:pt x="2025" y="274"/>
                    <a:pt x="2096" y="357"/>
                    <a:pt x="2203" y="357"/>
                  </a:cubicBezTo>
                  <a:lnTo>
                    <a:pt x="2406" y="357"/>
                  </a:lnTo>
                  <a:cubicBezTo>
                    <a:pt x="2775" y="357"/>
                    <a:pt x="3096" y="655"/>
                    <a:pt x="3096" y="1036"/>
                  </a:cubicBezTo>
                  <a:cubicBezTo>
                    <a:pt x="3096" y="1167"/>
                    <a:pt x="3001" y="1274"/>
                    <a:pt x="2870" y="1274"/>
                  </a:cubicBezTo>
                  <a:cubicBezTo>
                    <a:pt x="2739" y="1274"/>
                    <a:pt x="2632" y="1167"/>
                    <a:pt x="2632" y="1048"/>
                  </a:cubicBezTo>
                  <a:cubicBezTo>
                    <a:pt x="2632" y="917"/>
                    <a:pt x="2525" y="822"/>
                    <a:pt x="2394" y="822"/>
                  </a:cubicBezTo>
                  <a:lnTo>
                    <a:pt x="1263" y="822"/>
                  </a:lnTo>
                  <a:cubicBezTo>
                    <a:pt x="1013" y="822"/>
                    <a:pt x="798" y="1012"/>
                    <a:pt x="798" y="1274"/>
                  </a:cubicBezTo>
                  <a:cubicBezTo>
                    <a:pt x="787" y="1524"/>
                    <a:pt x="1001" y="1750"/>
                    <a:pt x="1263" y="1750"/>
                  </a:cubicBezTo>
                  <a:lnTo>
                    <a:pt x="2156" y="1750"/>
                  </a:lnTo>
                  <a:cubicBezTo>
                    <a:pt x="2668" y="1750"/>
                    <a:pt x="3084" y="2131"/>
                    <a:pt x="3096" y="2643"/>
                  </a:cubicBezTo>
                  <a:cubicBezTo>
                    <a:pt x="3108" y="3155"/>
                    <a:pt x="2692" y="3572"/>
                    <a:pt x="2192" y="3572"/>
                  </a:cubicBezTo>
                  <a:lnTo>
                    <a:pt x="1037" y="3572"/>
                  </a:lnTo>
                  <a:cubicBezTo>
                    <a:pt x="668" y="3572"/>
                    <a:pt x="358" y="3274"/>
                    <a:pt x="358" y="2905"/>
                  </a:cubicBezTo>
                  <a:cubicBezTo>
                    <a:pt x="358" y="2774"/>
                    <a:pt x="441" y="2667"/>
                    <a:pt x="584" y="2667"/>
                  </a:cubicBezTo>
                  <a:cubicBezTo>
                    <a:pt x="715" y="2667"/>
                    <a:pt x="822" y="2774"/>
                    <a:pt x="822" y="2893"/>
                  </a:cubicBezTo>
                  <a:cubicBezTo>
                    <a:pt x="822" y="3024"/>
                    <a:pt x="918" y="3120"/>
                    <a:pt x="1060" y="3120"/>
                  </a:cubicBezTo>
                  <a:lnTo>
                    <a:pt x="2180" y="3120"/>
                  </a:lnTo>
                  <a:cubicBezTo>
                    <a:pt x="2442" y="3120"/>
                    <a:pt x="2644" y="2917"/>
                    <a:pt x="2644" y="2667"/>
                  </a:cubicBezTo>
                  <a:cubicBezTo>
                    <a:pt x="2656" y="2417"/>
                    <a:pt x="2453" y="2191"/>
                    <a:pt x="2180" y="2191"/>
                  </a:cubicBezTo>
                  <a:lnTo>
                    <a:pt x="1287" y="2191"/>
                  </a:lnTo>
                  <a:cubicBezTo>
                    <a:pt x="787" y="2191"/>
                    <a:pt x="370" y="1810"/>
                    <a:pt x="358" y="1298"/>
                  </a:cubicBezTo>
                  <a:cubicBezTo>
                    <a:pt x="346" y="774"/>
                    <a:pt x="763" y="357"/>
                    <a:pt x="1263" y="357"/>
                  </a:cubicBezTo>
                  <a:lnTo>
                    <a:pt x="1346" y="357"/>
                  </a:lnTo>
                  <a:cubicBezTo>
                    <a:pt x="1441" y="357"/>
                    <a:pt x="1525" y="286"/>
                    <a:pt x="1525" y="179"/>
                  </a:cubicBezTo>
                  <a:cubicBezTo>
                    <a:pt x="1525" y="96"/>
                    <a:pt x="1453" y="0"/>
                    <a:pt x="1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" name="Google Shape;14156;p78"/>
          <p:cNvGrpSpPr/>
          <p:nvPr/>
        </p:nvGrpSpPr>
        <p:grpSpPr>
          <a:xfrm>
            <a:off x="5055288" y="5224024"/>
            <a:ext cx="524017" cy="544179"/>
            <a:chOff x="4201447" y="3817349"/>
            <a:chExt cx="346024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" name="Google Shape;14157;p78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4158;p78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" name="Google Shape;14159;p78"/>
          <p:cNvGrpSpPr/>
          <p:nvPr/>
        </p:nvGrpSpPr>
        <p:grpSpPr>
          <a:xfrm>
            <a:off x="5735964" y="5224024"/>
            <a:ext cx="524017" cy="544179"/>
            <a:chOff x="4650919" y="3817349"/>
            <a:chExt cx="346024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Google Shape;14160;p78"/>
            <p:cNvSpPr/>
            <p:nvPr/>
          </p:nvSpPr>
          <p:spPr>
            <a:xfrm>
              <a:off x="4650919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2" y="334"/>
                  </a:moveTo>
                  <a:cubicBezTo>
                    <a:pt x="8251" y="334"/>
                    <a:pt x="10526" y="2608"/>
                    <a:pt x="10526" y="5430"/>
                  </a:cubicBezTo>
                  <a:cubicBezTo>
                    <a:pt x="10526" y="8240"/>
                    <a:pt x="8240" y="10514"/>
                    <a:pt x="5442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2" y="334"/>
                  </a:cubicBezTo>
                  <a:close/>
                  <a:moveTo>
                    <a:pt x="5442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2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4161;p78"/>
            <p:cNvSpPr/>
            <p:nvPr/>
          </p:nvSpPr>
          <p:spPr>
            <a:xfrm>
              <a:off x="4701305" y="3867386"/>
              <a:ext cx="244486" cy="242958"/>
            </a:xfrm>
            <a:custGeom>
              <a:avLst/>
              <a:gdLst/>
              <a:ahLst/>
              <a:cxnLst/>
              <a:rect l="l" t="t" r="r" b="b"/>
              <a:pathLst>
                <a:path w="7681" h="7633" extrusionOk="0">
                  <a:moveTo>
                    <a:pt x="3835" y="0"/>
                  </a:moveTo>
                  <a:cubicBezTo>
                    <a:pt x="1727" y="0"/>
                    <a:pt x="13" y="1715"/>
                    <a:pt x="13" y="3822"/>
                  </a:cubicBezTo>
                  <a:cubicBezTo>
                    <a:pt x="13" y="4418"/>
                    <a:pt x="144" y="5001"/>
                    <a:pt x="418" y="5537"/>
                  </a:cubicBezTo>
                  <a:lnTo>
                    <a:pt x="25" y="6501"/>
                  </a:lnTo>
                  <a:cubicBezTo>
                    <a:pt x="1" y="6585"/>
                    <a:pt x="13" y="6656"/>
                    <a:pt x="84" y="6704"/>
                  </a:cubicBezTo>
                  <a:cubicBezTo>
                    <a:pt x="120" y="6727"/>
                    <a:pt x="156" y="6727"/>
                    <a:pt x="191" y="6727"/>
                  </a:cubicBezTo>
                  <a:lnTo>
                    <a:pt x="1370" y="6727"/>
                  </a:lnTo>
                  <a:cubicBezTo>
                    <a:pt x="2061" y="7323"/>
                    <a:pt x="2942" y="7632"/>
                    <a:pt x="3847" y="7632"/>
                  </a:cubicBezTo>
                  <a:cubicBezTo>
                    <a:pt x="5966" y="7632"/>
                    <a:pt x="7680" y="5930"/>
                    <a:pt x="7680" y="3810"/>
                  </a:cubicBezTo>
                  <a:cubicBezTo>
                    <a:pt x="7680" y="3096"/>
                    <a:pt x="7454" y="2394"/>
                    <a:pt x="7085" y="1798"/>
                  </a:cubicBezTo>
                  <a:cubicBezTo>
                    <a:pt x="7052" y="1752"/>
                    <a:pt x="6997" y="1727"/>
                    <a:pt x="6940" y="1727"/>
                  </a:cubicBezTo>
                  <a:cubicBezTo>
                    <a:pt x="6894" y="1727"/>
                    <a:pt x="6848" y="1743"/>
                    <a:pt x="6811" y="1774"/>
                  </a:cubicBezTo>
                  <a:cubicBezTo>
                    <a:pt x="6752" y="1834"/>
                    <a:pt x="6752" y="1917"/>
                    <a:pt x="6787" y="1977"/>
                  </a:cubicBezTo>
                  <a:cubicBezTo>
                    <a:pt x="7133" y="2513"/>
                    <a:pt x="7323" y="3156"/>
                    <a:pt x="7323" y="3846"/>
                  </a:cubicBezTo>
                  <a:cubicBezTo>
                    <a:pt x="7323" y="5763"/>
                    <a:pt x="5764" y="7323"/>
                    <a:pt x="3835" y="7323"/>
                  </a:cubicBezTo>
                  <a:cubicBezTo>
                    <a:pt x="2989" y="7323"/>
                    <a:pt x="2168" y="7013"/>
                    <a:pt x="1537" y="6442"/>
                  </a:cubicBezTo>
                  <a:cubicBezTo>
                    <a:pt x="1501" y="6418"/>
                    <a:pt x="1453" y="6406"/>
                    <a:pt x="1418" y="6406"/>
                  </a:cubicBezTo>
                  <a:lnTo>
                    <a:pt x="430" y="6406"/>
                  </a:lnTo>
                  <a:lnTo>
                    <a:pt x="763" y="5596"/>
                  </a:lnTo>
                  <a:cubicBezTo>
                    <a:pt x="775" y="5549"/>
                    <a:pt x="775" y="5489"/>
                    <a:pt x="763" y="5453"/>
                  </a:cubicBezTo>
                  <a:cubicBezTo>
                    <a:pt x="489" y="4953"/>
                    <a:pt x="358" y="4394"/>
                    <a:pt x="358" y="3822"/>
                  </a:cubicBezTo>
                  <a:cubicBezTo>
                    <a:pt x="358" y="1905"/>
                    <a:pt x="1918" y="346"/>
                    <a:pt x="3835" y="346"/>
                  </a:cubicBezTo>
                  <a:cubicBezTo>
                    <a:pt x="4787" y="346"/>
                    <a:pt x="5656" y="727"/>
                    <a:pt x="6276" y="1346"/>
                  </a:cubicBezTo>
                  <a:cubicBezTo>
                    <a:pt x="6305" y="1376"/>
                    <a:pt x="6350" y="1390"/>
                    <a:pt x="6395" y="1390"/>
                  </a:cubicBezTo>
                  <a:cubicBezTo>
                    <a:pt x="6439" y="1390"/>
                    <a:pt x="6484" y="1376"/>
                    <a:pt x="6514" y="1346"/>
                  </a:cubicBezTo>
                  <a:cubicBezTo>
                    <a:pt x="6573" y="1262"/>
                    <a:pt x="6573" y="1167"/>
                    <a:pt x="6514" y="1108"/>
                  </a:cubicBezTo>
                  <a:cubicBezTo>
                    <a:pt x="5835" y="417"/>
                    <a:pt x="4882" y="0"/>
                    <a:pt x="38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4162;p78"/>
            <p:cNvSpPr/>
            <p:nvPr/>
          </p:nvSpPr>
          <p:spPr>
            <a:xfrm>
              <a:off x="4749464" y="3911534"/>
              <a:ext cx="153134" cy="151065"/>
            </a:xfrm>
            <a:custGeom>
              <a:avLst/>
              <a:gdLst/>
              <a:ahLst/>
              <a:cxnLst/>
              <a:rect l="l" t="t" r="r" b="b"/>
              <a:pathLst>
                <a:path w="4811" h="4746" extrusionOk="0">
                  <a:moveTo>
                    <a:pt x="1384" y="0"/>
                  </a:moveTo>
                  <a:cubicBezTo>
                    <a:pt x="1342" y="0"/>
                    <a:pt x="1304" y="18"/>
                    <a:pt x="1274" y="54"/>
                  </a:cubicBezTo>
                  <a:lnTo>
                    <a:pt x="274" y="1054"/>
                  </a:lnTo>
                  <a:cubicBezTo>
                    <a:pt x="36" y="1292"/>
                    <a:pt x="0" y="1661"/>
                    <a:pt x="202" y="1935"/>
                  </a:cubicBezTo>
                  <a:cubicBezTo>
                    <a:pt x="619" y="2495"/>
                    <a:pt x="1072" y="3031"/>
                    <a:pt x="1572" y="3531"/>
                  </a:cubicBezTo>
                  <a:cubicBezTo>
                    <a:pt x="1601" y="3560"/>
                    <a:pt x="1646" y="3575"/>
                    <a:pt x="1691" y="3575"/>
                  </a:cubicBezTo>
                  <a:cubicBezTo>
                    <a:pt x="1735" y="3575"/>
                    <a:pt x="1780" y="3560"/>
                    <a:pt x="1810" y="3531"/>
                  </a:cubicBezTo>
                  <a:cubicBezTo>
                    <a:pt x="1881" y="3447"/>
                    <a:pt x="1869" y="3352"/>
                    <a:pt x="1810" y="3293"/>
                  </a:cubicBezTo>
                  <a:cubicBezTo>
                    <a:pt x="1310" y="2816"/>
                    <a:pt x="869" y="2304"/>
                    <a:pt x="464" y="1745"/>
                  </a:cubicBezTo>
                  <a:cubicBezTo>
                    <a:pt x="381" y="1602"/>
                    <a:pt x="393" y="1423"/>
                    <a:pt x="500" y="1304"/>
                  </a:cubicBezTo>
                  <a:lnTo>
                    <a:pt x="1369" y="435"/>
                  </a:lnTo>
                  <a:lnTo>
                    <a:pt x="2107" y="1161"/>
                  </a:lnTo>
                  <a:lnTo>
                    <a:pt x="1750" y="1518"/>
                  </a:lnTo>
                  <a:cubicBezTo>
                    <a:pt x="1703" y="1566"/>
                    <a:pt x="1691" y="1638"/>
                    <a:pt x="1703" y="1697"/>
                  </a:cubicBezTo>
                  <a:cubicBezTo>
                    <a:pt x="1941" y="2400"/>
                    <a:pt x="2405" y="2876"/>
                    <a:pt x="3096" y="3090"/>
                  </a:cubicBezTo>
                  <a:cubicBezTo>
                    <a:pt x="3112" y="3097"/>
                    <a:pt x="3131" y="3100"/>
                    <a:pt x="3150" y="3100"/>
                  </a:cubicBezTo>
                  <a:cubicBezTo>
                    <a:pt x="3198" y="3100"/>
                    <a:pt x="3248" y="3080"/>
                    <a:pt x="3274" y="3054"/>
                  </a:cubicBezTo>
                  <a:lnTo>
                    <a:pt x="3631" y="2697"/>
                  </a:lnTo>
                  <a:lnTo>
                    <a:pt x="4370" y="3423"/>
                  </a:lnTo>
                  <a:lnTo>
                    <a:pt x="3489" y="4305"/>
                  </a:lnTo>
                  <a:cubicBezTo>
                    <a:pt x="3424" y="4369"/>
                    <a:pt x="3343" y="4402"/>
                    <a:pt x="3261" y="4402"/>
                  </a:cubicBezTo>
                  <a:cubicBezTo>
                    <a:pt x="3191" y="4402"/>
                    <a:pt x="3120" y="4378"/>
                    <a:pt x="3060" y="4328"/>
                  </a:cubicBezTo>
                  <a:cubicBezTo>
                    <a:pt x="2834" y="4162"/>
                    <a:pt x="2607" y="4007"/>
                    <a:pt x="2405" y="3828"/>
                  </a:cubicBezTo>
                  <a:cubicBezTo>
                    <a:pt x="2368" y="3801"/>
                    <a:pt x="2330" y="3789"/>
                    <a:pt x="2295" y="3789"/>
                  </a:cubicBezTo>
                  <a:cubicBezTo>
                    <a:pt x="2251" y="3789"/>
                    <a:pt x="2212" y="3807"/>
                    <a:pt x="2179" y="3840"/>
                  </a:cubicBezTo>
                  <a:cubicBezTo>
                    <a:pt x="2107" y="3912"/>
                    <a:pt x="2119" y="4031"/>
                    <a:pt x="2191" y="4090"/>
                  </a:cubicBezTo>
                  <a:cubicBezTo>
                    <a:pt x="2417" y="4269"/>
                    <a:pt x="2643" y="4447"/>
                    <a:pt x="2858" y="4614"/>
                  </a:cubicBezTo>
                  <a:cubicBezTo>
                    <a:pt x="2977" y="4697"/>
                    <a:pt x="3119" y="4745"/>
                    <a:pt x="3250" y="4745"/>
                  </a:cubicBezTo>
                  <a:cubicBezTo>
                    <a:pt x="3429" y="4745"/>
                    <a:pt x="3596" y="4674"/>
                    <a:pt x="3727" y="4555"/>
                  </a:cubicBezTo>
                  <a:lnTo>
                    <a:pt x="4727" y="3554"/>
                  </a:lnTo>
                  <a:cubicBezTo>
                    <a:pt x="4798" y="3495"/>
                    <a:pt x="4810" y="3423"/>
                    <a:pt x="4786" y="3352"/>
                  </a:cubicBezTo>
                  <a:cubicBezTo>
                    <a:pt x="4763" y="3328"/>
                    <a:pt x="4751" y="3304"/>
                    <a:pt x="4739" y="3293"/>
                  </a:cubicBezTo>
                  <a:lnTo>
                    <a:pt x="3774" y="2316"/>
                  </a:lnTo>
                  <a:cubicBezTo>
                    <a:pt x="3733" y="2280"/>
                    <a:pt x="3688" y="2263"/>
                    <a:pt x="3646" y="2263"/>
                  </a:cubicBezTo>
                  <a:cubicBezTo>
                    <a:pt x="3605" y="2263"/>
                    <a:pt x="3566" y="2280"/>
                    <a:pt x="3536" y="2316"/>
                  </a:cubicBezTo>
                  <a:lnTo>
                    <a:pt x="3131" y="2721"/>
                  </a:lnTo>
                  <a:cubicBezTo>
                    <a:pt x="2619" y="2531"/>
                    <a:pt x="2286" y="2185"/>
                    <a:pt x="2072" y="1661"/>
                  </a:cubicBezTo>
                  <a:lnTo>
                    <a:pt x="2477" y="1268"/>
                  </a:lnTo>
                  <a:cubicBezTo>
                    <a:pt x="2548" y="1185"/>
                    <a:pt x="2548" y="1090"/>
                    <a:pt x="2477" y="1030"/>
                  </a:cubicBezTo>
                  <a:lnTo>
                    <a:pt x="1512" y="54"/>
                  </a:lnTo>
                  <a:cubicBezTo>
                    <a:pt x="1470" y="18"/>
                    <a:pt x="1426" y="0"/>
                    <a:pt x="13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oogle Shape;14163;p78"/>
          <p:cNvGrpSpPr/>
          <p:nvPr/>
        </p:nvGrpSpPr>
        <p:grpSpPr>
          <a:xfrm>
            <a:off x="7097317" y="5224024"/>
            <a:ext cx="523439" cy="544179"/>
            <a:chOff x="5549861" y="3817349"/>
            <a:chExt cx="345642" cy="3456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" name="Google Shape;14164;p78"/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4165;p78"/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4166;p78"/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" name="Google Shape;14167;p78"/>
          <p:cNvGrpSpPr/>
          <p:nvPr/>
        </p:nvGrpSpPr>
        <p:grpSpPr>
          <a:xfrm>
            <a:off x="1052653" y="4563903"/>
            <a:ext cx="556169" cy="424820"/>
            <a:chOff x="1306445" y="3397829"/>
            <a:chExt cx="367255" cy="2698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Google Shape;14168;p78"/>
            <p:cNvSpPr/>
            <p:nvPr/>
          </p:nvSpPr>
          <p:spPr>
            <a:xfrm>
              <a:off x="1588395" y="3513054"/>
              <a:ext cx="45517" cy="16297"/>
            </a:xfrm>
            <a:custGeom>
              <a:avLst/>
              <a:gdLst/>
              <a:ahLst/>
              <a:cxnLst/>
              <a:rect l="l" t="t" r="r" b="b"/>
              <a:pathLst>
                <a:path w="1430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cubicBezTo>
                    <a:pt x="358" y="333"/>
                    <a:pt x="906" y="357"/>
                    <a:pt x="1180" y="488"/>
                  </a:cubicBezTo>
                  <a:cubicBezTo>
                    <a:pt x="1204" y="512"/>
                    <a:pt x="1227" y="512"/>
                    <a:pt x="1251" y="512"/>
                  </a:cubicBezTo>
                  <a:cubicBezTo>
                    <a:pt x="1311" y="512"/>
                    <a:pt x="1370" y="476"/>
                    <a:pt x="1406" y="417"/>
                  </a:cubicBezTo>
                  <a:cubicBezTo>
                    <a:pt x="1430" y="333"/>
                    <a:pt x="1406" y="226"/>
                    <a:pt x="1323" y="191"/>
                  </a:cubicBezTo>
                  <a:cubicBezTo>
                    <a:pt x="942" y="0"/>
                    <a:pt x="19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4169;p78"/>
            <p:cNvSpPr/>
            <p:nvPr/>
          </p:nvSpPr>
          <p:spPr>
            <a:xfrm>
              <a:off x="1306445" y="3397829"/>
              <a:ext cx="367255" cy="269091"/>
            </a:xfrm>
            <a:custGeom>
              <a:avLst/>
              <a:gdLst/>
              <a:ahLst/>
              <a:cxnLst/>
              <a:rect l="l" t="t" r="r" b="b"/>
              <a:pathLst>
                <a:path w="11538" h="8454" extrusionOk="0">
                  <a:moveTo>
                    <a:pt x="7573" y="334"/>
                  </a:moveTo>
                  <a:lnTo>
                    <a:pt x="7573" y="1965"/>
                  </a:lnTo>
                  <a:cubicBezTo>
                    <a:pt x="7573" y="2227"/>
                    <a:pt x="7525" y="2465"/>
                    <a:pt x="7418" y="2679"/>
                  </a:cubicBezTo>
                  <a:cubicBezTo>
                    <a:pt x="7395" y="2715"/>
                    <a:pt x="7395" y="2727"/>
                    <a:pt x="7395" y="2763"/>
                  </a:cubicBezTo>
                  <a:lnTo>
                    <a:pt x="7395" y="3239"/>
                  </a:lnTo>
                  <a:cubicBezTo>
                    <a:pt x="7395" y="3691"/>
                    <a:pt x="7216" y="4108"/>
                    <a:pt x="6883" y="4442"/>
                  </a:cubicBezTo>
                  <a:cubicBezTo>
                    <a:pt x="6835" y="4489"/>
                    <a:pt x="6787" y="4513"/>
                    <a:pt x="6740" y="4549"/>
                  </a:cubicBezTo>
                  <a:cubicBezTo>
                    <a:pt x="6466" y="4759"/>
                    <a:pt x="6137" y="4876"/>
                    <a:pt x="5785" y="4876"/>
                  </a:cubicBezTo>
                  <a:cubicBezTo>
                    <a:pt x="5739" y="4876"/>
                    <a:pt x="5692" y="4874"/>
                    <a:pt x="5644" y="4870"/>
                  </a:cubicBezTo>
                  <a:cubicBezTo>
                    <a:pt x="4787" y="4823"/>
                    <a:pt x="4108" y="4072"/>
                    <a:pt x="4108" y="3180"/>
                  </a:cubicBezTo>
                  <a:lnTo>
                    <a:pt x="4108" y="2763"/>
                  </a:lnTo>
                  <a:cubicBezTo>
                    <a:pt x="4108" y="2727"/>
                    <a:pt x="4108" y="2715"/>
                    <a:pt x="4096" y="2679"/>
                  </a:cubicBezTo>
                  <a:cubicBezTo>
                    <a:pt x="3989" y="2465"/>
                    <a:pt x="3930" y="2227"/>
                    <a:pt x="3930" y="1965"/>
                  </a:cubicBezTo>
                  <a:lnTo>
                    <a:pt x="3930" y="1608"/>
                  </a:lnTo>
                  <a:cubicBezTo>
                    <a:pt x="3930" y="917"/>
                    <a:pt x="4513" y="334"/>
                    <a:pt x="5216" y="334"/>
                  </a:cubicBezTo>
                  <a:close/>
                  <a:moveTo>
                    <a:pt x="1763" y="3025"/>
                  </a:moveTo>
                  <a:cubicBezTo>
                    <a:pt x="2049" y="3025"/>
                    <a:pt x="2311" y="3144"/>
                    <a:pt x="2525" y="3358"/>
                  </a:cubicBezTo>
                  <a:cubicBezTo>
                    <a:pt x="2715" y="3561"/>
                    <a:pt x="2846" y="3846"/>
                    <a:pt x="2858" y="4144"/>
                  </a:cubicBezTo>
                  <a:cubicBezTo>
                    <a:pt x="2858" y="4227"/>
                    <a:pt x="2882" y="4346"/>
                    <a:pt x="2882" y="4465"/>
                  </a:cubicBezTo>
                  <a:lnTo>
                    <a:pt x="2882" y="4501"/>
                  </a:lnTo>
                  <a:cubicBezTo>
                    <a:pt x="2703" y="4215"/>
                    <a:pt x="2406" y="4013"/>
                    <a:pt x="2049" y="3894"/>
                  </a:cubicBezTo>
                  <a:cubicBezTo>
                    <a:pt x="1703" y="3787"/>
                    <a:pt x="1406" y="3787"/>
                    <a:pt x="1406" y="3787"/>
                  </a:cubicBezTo>
                  <a:cubicBezTo>
                    <a:pt x="1358" y="3787"/>
                    <a:pt x="1310" y="3799"/>
                    <a:pt x="1287" y="3834"/>
                  </a:cubicBezTo>
                  <a:lnTo>
                    <a:pt x="977" y="4144"/>
                  </a:lnTo>
                  <a:cubicBezTo>
                    <a:pt x="918" y="4215"/>
                    <a:pt x="918" y="4323"/>
                    <a:pt x="977" y="4382"/>
                  </a:cubicBezTo>
                  <a:cubicBezTo>
                    <a:pt x="1013" y="4412"/>
                    <a:pt x="1057" y="4427"/>
                    <a:pt x="1101" y="4427"/>
                  </a:cubicBezTo>
                  <a:cubicBezTo>
                    <a:pt x="1144" y="4427"/>
                    <a:pt x="1185" y="4412"/>
                    <a:pt x="1215" y="4382"/>
                  </a:cubicBezTo>
                  <a:lnTo>
                    <a:pt x="1465" y="4108"/>
                  </a:lnTo>
                  <a:cubicBezTo>
                    <a:pt x="1691" y="4132"/>
                    <a:pt x="2382" y="4203"/>
                    <a:pt x="2668" y="4811"/>
                  </a:cubicBezTo>
                  <a:cubicBezTo>
                    <a:pt x="2596" y="5275"/>
                    <a:pt x="2215" y="5596"/>
                    <a:pt x="1763" y="5596"/>
                  </a:cubicBezTo>
                  <a:cubicBezTo>
                    <a:pt x="1251" y="5596"/>
                    <a:pt x="834" y="5180"/>
                    <a:pt x="834" y="4680"/>
                  </a:cubicBezTo>
                  <a:cubicBezTo>
                    <a:pt x="834" y="4584"/>
                    <a:pt x="763" y="4513"/>
                    <a:pt x="679" y="4513"/>
                  </a:cubicBezTo>
                  <a:lnTo>
                    <a:pt x="644" y="4513"/>
                  </a:lnTo>
                  <a:lnTo>
                    <a:pt x="644" y="4465"/>
                  </a:lnTo>
                  <a:cubicBezTo>
                    <a:pt x="644" y="4346"/>
                    <a:pt x="644" y="4251"/>
                    <a:pt x="656" y="4144"/>
                  </a:cubicBezTo>
                  <a:cubicBezTo>
                    <a:pt x="679" y="3846"/>
                    <a:pt x="810" y="3561"/>
                    <a:pt x="1001" y="3358"/>
                  </a:cubicBezTo>
                  <a:cubicBezTo>
                    <a:pt x="1215" y="3144"/>
                    <a:pt x="1477" y="3025"/>
                    <a:pt x="1763" y="3025"/>
                  </a:cubicBezTo>
                  <a:close/>
                  <a:moveTo>
                    <a:pt x="10657" y="3025"/>
                  </a:moveTo>
                  <a:lnTo>
                    <a:pt x="10657" y="3727"/>
                  </a:lnTo>
                  <a:cubicBezTo>
                    <a:pt x="10657" y="3846"/>
                    <a:pt x="10633" y="3953"/>
                    <a:pt x="10585" y="4049"/>
                  </a:cubicBezTo>
                  <a:lnTo>
                    <a:pt x="10502" y="4251"/>
                  </a:lnTo>
                  <a:cubicBezTo>
                    <a:pt x="10478" y="4275"/>
                    <a:pt x="10478" y="4287"/>
                    <a:pt x="10478" y="4323"/>
                  </a:cubicBezTo>
                  <a:lnTo>
                    <a:pt x="10478" y="4680"/>
                  </a:lnTo>
                  <a:cubicBezTo>
                    <a:pt x="10478" y="4930"/>
                    <a:pt x="10383" y="5168"/>
                    <a:pt x="10204" y="5346"/>
                  </a:cubicBezTo>
                  <a:cubicBezTo>
                    <a:pt x="10044" y="5507"/>
                    <a:pt x="9835" y="5600"/>
                    <a:pt x="9605" y="5600"/>
                  </a:cubicBezTo>
                  <a:cubicBezTo>
                    <a:pt x="9579" y="5600"/>
                    <a:pt x="9552" y="5599"/>
                    <a:pt x="9526" y="5596"/>
                  </a:cubicBezTo>
                  <a:cubicBezTo>
                    <a:pt x="9038" y="5585"/>
                    <a:pt x="8633" y="5156"/>
                    <a:pt x="8633" y="4632"/>
                  </a:cubicBezTo>
                  <a:lnTo>
                    <a:pt x="8633" y="4323"/>
                  </a:lnTo>
                  <a:cubicBezTo>
                    <a:pt x="8633" y="4287"/>
                    <a:pt x="8633" y="4263"/>
                    <a:pt x="8621" y="4251"/>
                  </a:cubicBezTo>
                  <a:lnTo>
                    <a:pt x="8514" y="4037"/>
                  </a:lnTo>
                  <a:cubicBezTo>
                    <a:pt x="8466" y="3965"/>
                    <a:pt x="8454" y="3870"/>
                    <a:pt x="8454" y="3787"/>
                  </a:cubicBezTo>
                  <a:lnTo>
                    <a:pt x="8454" y="3775"/>
                  </a:lnTo>
                  <a:cubicBezTo>
                    <a:pt x="8454" y="3370"/>
                    <a:pt x="8788" y="3025"/>
                    <a:pt x="9204" y="3025"/>
                  </a:cubicBezTo>
                  <a:close/>
                  <a:moveTo>
                    <a:pt x="584" y="5180"/>
                  </a:moveTo>
                  <a:cubicBezTo>
                    <a:pt x="679" y="5406"/>
                    <a:pt x="834" y="5596"/>
                    <a:pt x="1037" y="5739"/>
                  </a:cubicBezTo>
                  <a:lnTo>
                    <a:pt x="1037" y="5925"/>
                  </a:lnTo>
                  <a:lnTo>
                    <a:pt x="1037" y="5925"/>
                  </a:lnTo>
                  <a:cubicBezTo>
                    <a:pt x="723" y="5807"/>
                    <a:pt x="571" y="5655"/>
                    <a:pt x="501" y="5585"/>
                  </a:cubicBezTo>
                  <a:cubicBezTo>
                    <a:pt x="537" y="5466"/>
                    <a:pt x="572" y="5335"/>
                    <a:pt x="584" y="5180"/>
                  </a:cubicBezTo>
                  <a:close/>
                  <a:moveTo>
                    <a:pt x="2918" y="5168"/>
                  </a:moveTo>
                  <a:cubicBezTo>
                    <a:pt x="2942" y="5323"/>
                    <a:pt x="2965" y="5454"/>
                    <a:pt x="3013" y="5573"/>
                  </a:cubicBezTo>
                  <a:cubicBezTo>
                    <a:pt x="2953" y="5656"/>
                    <a:pt x="2787" y="5811"/>
                    <a:pt x="2477" y="5930"/>
                  </a:cubicBezTo>
                  <a:lnTo>
                    <a:pt x="2477" y="5716"/>
                  </a:lnTo>
                  <a:cubicBezTo>
                    <a:pt x="2668" y="5585"/>
                    <a:pt x="2834" y="5394"/>
                    <a:pt x="2918" y="5168"/>
                  </a:cubicBezTo>
                  <a:close/>
                  <a:moveTo>
                    <a:pt x="6668" y="4989"/>
                  </a:moveTo>
                  <a:lnTo>
                    <a:pt x="6668" y="5299"/>
                  </a:lnTo>
                  <a:lnTo>
                    <a:pt x="5751" y="5930"/>
                  </a:lnTo>
                  <a:lnTo>
                    <a:pt x="4823" y="5299"/>
                  </a:lnTo>
                  <a:lnTo>
                    <a:pt x="4823" y="4989"/>
                  </a:lnTo>
                  <a:cubicBezTo>
                    <a:pt x="5061" y="5120"/>
                    <a:pt x="5335" y="5204"/>
                    <a:pt x="5620" y="5215"/>
                  </a:cubicBezTo>
                  <a:lnTo>
                    <a:pt x="5751" y="5215"/>
                  </a:lnTo>
                  <a:cubicBezTo>
                    <a:pt x="6073" y="5215"/>
                    <a:pt x="6394" y="5144"/>
                    <a:pt x="6668" y="4989"/>
                  </a:cubicBezTo>
                  <a:close/>
                  <a:moveTo>
                    <a:pt x="9942" y="5882"/>
                  </a:moveTo>
                  <a:lnTo>
                    <a:pt x="9942" y="5954"/>
                  </a:lnTo>
                  <a:cubicBezTo>
                    <a:pt x="9942" y="5989"/>
                    <a:pt x="9942" y="6025"/>
                    <a:pt x="9966" y="6061"/>
                  </a:cubicBezTo>
                  <a:lnTo>
                    <a:pt x="9561" y="6454"/>
                  </a:lnTo>
                  <a:lnTo>
                    <a:pt x="9169" y="6061"/>
                  </a:lnTo>
                  <a:cubicBezTo>
                    <a:pt x="9169" y="6025"/>
                    <a:pt x="9192" y="6001"/>
                    <a:pt x="9192" y="5954"/>
                  </a:cubicBezTo>
                  <a:lnTo>
                    <a:pt x="9192" y="5882"/>
                  </a:lnTo>
                  <a:cubicBezTo>
                    <a:pt x="9288" y="5918"/>
                    <a:pt x="9407" y="5942"/>
                    <a:pt x="9526" y="5942"/>
                  </a:cubicBezTo>
                  <a:lnTo>
                    <a:pt x="9573" y="5942"/>
                  </a:lnTo>
                  <a:cubicBezTo>
                    <a:pt x="9704" y="5942"/>
                    <a:pt x="9823" y="5930"/>
                    <a:pt x="9942" y="5882"/>
                  </a:cubicBezTo>
                  <a:close/>
                  <a:moveTo>
                    <a:pt x="2120" y="5882"/>
                  </a:moveTo>
                  <a:lnTo>
                    <a:pt x="2120" y="6061"/>
                  </a:lnTo>
                  <a:cubicBezTo>
                    <a:pt x="2120" y="6120"/>
                    <a:pt x="2132" y="6180"/>
                    <a:pt x="2168" y="6228"/>
                  </a:cubicBezTo>
                  <a:lnTo>
                    <a:pt x="2013" y="6394"/>
                  </a:lnTo>
                  <a:cubicBezTo>
                    <a:pt x="1941" y="6460"/>
                    <a:pt x="1849" y="6492"/>
                    <a:pt x="1755" y="6492"/>
                  </a:cubicBezTo>
                  <a:cubicBezTo>
                    <a:pt x="1662" y="6492"/>
                    <a:pt x="1566" y="6460"/>
                    <a:pt x="1489" y="6394"/>
                  </a:cubicBezTo>
                  <a:lnTo>
                    <a:pt x="1322" y="6239"/>
                  </a:lnTo>
                  <a:cubicBezTo>
                    <a:pt x="1358" y="6192"/>
                    <a:pt x="1370" y="6132"/>
                    <a:pt x="1370" y="6073"/>
                  </a:cubicBezTo>
                  <a:lnTo>
                    <a:pt x="1370" y="5882"/>
                  </a:lnTo>
                  <a:cubicBezTo>
                    <a:pt x="1489" y="5918"/>
                    <a:pt x="1608" y="5942"/>
                    <a:pt x="1751" y="5942"/>
                  </a:cubicBezTo>
                  <a:cubicBezTo>
                    <a:pt x="1882" y="5942"/>
                    <a:pt x="2001" y="5930"/>
                    <a:pt x="2120" y="5882"/>
                  </a:cubicBezTo>
                  <a:close/>
                  <a:moveTo>
                    <a:pt x="4692" y="5620"/>
                  </a:moveTo>
                  <a:lnTo>
                    <a:pt x="5490" y="6168"/>
                  </a:lnTo>
                  <a:lnTo>
                    <a:pt x="5061" y="6585"/>
                  </a:lnTo>
                  <a:lnTo>
                    <a:pt x="5049" y="6585"/>
                  </a:lnTo>
                  <a:lnTo>
                    <a:pt x="4525" y="5799"/>
                  </a:lnTo>
                  <a:lnTo>
                    <a:pt x="4692" y="5620"/>
                  </a:lnTo>
                  <a:close/>
                  <a:moveTo>
                    <a:pt x="6823" y="5596"/>
                  </a:moveTo>
                  <a:lnTo>
                    <a:pt x="6978" y="5775"/>
                  </a:lnTo>
                  <a:lnTo>
                    <a:pt x="6466" y="6585"/>
                  </a:lnTo>
                  <a:lnTo>
                    <a:pt x="6442" y="6585"/>
                  </a:lnTo>
                  <a:lnTo>
                    <a:pt x="6013" y="6156"/>
                  </a:lnTo>
                  <a:lnTo>
                    <a:pt x="6823" y="5596"/>
                  </a:lnTo>
                  <a:close/>
                  <a:moveTo>
                    <a:pt x="5251" y="1"/>
                  </a:moveTo>
                  <a:cubicBezTo>
                    <a:pt x="4358" y="1"/>
                    <a:pt x="3632" y="739"/>
                    <a:pt x="3632" y="1632"/>
                  </a:cubicBezTo>
                  <a:lnTo>
                    <a:pt x="3632" y="1989"/>
                  </a:lnTo>
                  <a:cubicBezTo>
                    <a:pt x="3632" y="2263"/>
                    <a:pt x="3692" y="2548"/>
                    <a:pt x="3811" y="2799"/>
                  </a:cubicBezTo>
                  <a:lnTo>
                    <a:pt x="3811" y="3191"/>
                  </a:lnTo>
                  <a:cubicBezTo>
                    <a:pt x="3811" y="3834"/>
                    <a:pt x="4096" y="4394"/>
                    <a:pt x="4537" y="4763"/>
                  </a:cubicBezTo>
                  <a:lnTo>
                    <a:pt x="4537" y="5335"/>
                  </a:lnTo>
                  <a:lnTo>
                    <a:pt x="4227" y="5656"/>
                  </a:lnTo>
                  <a:cubicBezTo>
                    <a:pt x="4204" y="5692"/>
                    <a:pt x="4180" y="5751"/>
                    <a:pt x="4180" y="5799"/>
                  </a:cubicBezTo>
                  <a:lnTo>
                    <a:pt x="3144" y="6168"/>
                  </a:lnTo>
                  <a:cubicBezTo>
                    <a:pt x="3073" y="6192"/>
                    <a:pt x="2989" y="6228"/>
                    <a:pt x="2930" y="6275"/>
                  </a:cubicBezTo>
                  <a:lnTo>
                    <a:pt x="2775" y="6180"/>
                  </a:lnTo>
                  <a:cubicBezTo>
                    <a:pt x="3263" y="5977"/>
                    <a:pt x="3406" y="5680"/>
                    <a:pt x="3430" y="5656"/>
                  </a:cubicBezTo>
                  <a:cubicBezTo>
                    <a:pt x="3454" y="5620"/>
                    <a:pt x="3454" y="5561"/>
                    <a:pt x="3430" y="5513"/>
                  </a:cubicBezTo>
                  <a:cubicBezTo>
                    <a:pt x="3311" y="5275"/>
                    <a:pt x="3287" y="4811"/>
                    <a:pt x="3275" y="4453"/>
                  </a:cubicBezTo>
                  <a:cubicBezTo>
                    <a:pt x="3275" y="4334"/>
                    <a:pt x="3263" y="4215"/>
                    <a:pt x="3263" y="4132"/>
                  </a:cubicBezTo>
                  <a:cubicBezTo>
                    <a:pt x="3204" y="3310"/>
                    <a:pt x="2596" y="2691"/>
                    <a:pt x="1822" y="2691"/>
                  </a:cubicBezTo>
                  <a:cubicBezTo>
                    <a:pt x="1060" y="2691"/>
                    <a:pt x="429" y="3310"/>
                    <a:pt x="370" y="4132"/>
                  </a:cubicBezTo>
                  <a:cubicBezTo>
                    <a:pt x="370" y="4227"/>
                    <a:pt x="358" y="4334"/>
                    <a:pt x="358" y="4453"/>
                  </a:cubicBezTo>
                  <a:cubicBezTo>
                    <a:pt x="346" y="4811"/>
                    <a:pt x="334" y="5263"/>
                    <a:pt x="215" y="5513"/>
                  </a:cubicBezTo>
                  <a:cubicBezTo>
                    <a:pt x="179" y="5561"/>
                    <a:pt x="179" y="5620"/>
                    <a:pt x="215" y="5656"/>
                  </a:cubicBezTo>
                  <a:cubicBezTo>
                    <a:pt x="215" y="5680"/>
                    <a:pt x="370" y="5977"/>
                    <a:pt x="870" y="6180"/>
                  </a:cubicBezTo>
                  <a:lnTo>
                    <a:pt x="406" y="6406"/>
                  </a:lnTo>
                  <a:cubicBezTo>
                    <a:pt x="167" y="6525"/>
                    <a:pt x="1" y="6775"/>
                    <a:pt x="1" y="7049"/>
                  </a:cubicBezTo>
                  <a:lnTo>
                    <a:pt x="1" y="8299"/>
                  </a:lnTo>
                  <a:cubicBezTo>
                    <a:pt x="1" y="8383"/>
                    <a:pt x="72" y="8454"/>
                    <a:pt x="167" y="8454"/>
                  </a:cubicBezTo>
                  <a:cubicBezTo>
                    <a:pt x="251" y="8454"/>
                    <a:pt x="334" y="8383"/>
                    <a:pt x="334" y="8299"/>
                  </a:cubicBezTo>
                  <a:lnTo>
                    <a:pt x="334" y="7049"/>
                  </a:lnTo>
                  <a:cubicBezTo>
                    <a:pt x="334" y="6894"/>
                    <a:pt x="406" y="6775"/>
                    <a:pt x="537" y="6704"/>
                  </a:cubicBezTo>
                  <a:lnTo>
                    <a:pt x="1108" y="6418"/>
                  </a:lnTo>
                  <a:lnTo>
                    <a:pt x="1299" y="6609"/>
                  </a:lnTo>
                  <a:cubicBezTo>
                    <a:pt x="1429" y="6751"/>
                    <a:pt x="1608" y="6811"/>
                    <a:pt x="1787" y="6811"/>
                  </a:cubicBezTo>
                  <a:cubicBezTo>
                    <a:pt x="1965" y="6811"/>
                    <a:pt x="2144" y="6751"/>
                    <a:pt x="2275" y="6609"/>
                  </a:cubicBezTo>
                  <a:lnTo>
                    <a:pt x="2477" y="6418"/>
                  </a:lnTo>
                  <a:lnTo>
                    <a:pt x="2656" y="6513"/>
                  </a:lnTo>
                  <a:cubicBezTo>
                    <a:pt x="2561" y="6644"/>
                    <a:pt x="2513" y="6811"/>
                    <a:pt x="2513" y="6990"/>
                  </a:cubicBezTo>
                  <a:lnTo>
                    <a:pt x="2513" y="8299"/>
                  </a:lnTo>
                  <a:cubicBezTo>
                    <a:pt x="2513" y="8383"/>
                    <a:pt x="2596" y="8454"/>
                    <a:pt x="2680" y="8454"/>
                  </a:cubicBezTo>
                  <a:cubicBezTo>
                    <a:pt x="2775" y="8454"/>
                    <a:pt x="2846" y="8383"/>
                    <a:pt x="2846" y="8299"/>
                  </a:cubicBezTo>
                  <a:lnTo>
                    <a:pt x="2846" y="6990"/>
                  </a:lnTo>
                  <a:cubicBezTo>
                    <a:pt x="2846" y="6751"/>
                    <a:pt x="2989" y="6537"/>
                    <a:pt x="3215" y="6466"/>
                  </a:cubicBezTo>
                  <a:lnTo>
                    <a:pt x="4323" y="6061"/>
                  </a:lnTo>
                  <a:lnTo>
                    <a:pt x="4775" y="6751"/>
                  </a:lnTo>
                  <a:cubicBezTo>
                    <a:pt x="4835" y="6835"/>
                    <a:pt x="4930" y="6894"/>
                    <a:pt x="5037" y="6894"/>
                  </a:cubicBezTo>
                  <a:lnTo>
                    <a:pt x="5061" y="6894"/>
                  </a:lnTo>
                  <a:cubicBezTo>
                    <a:pt x="5156" y="6894"/>
                    <a:pt x="5239" y="6870"/>
                    <a:pt x="5311" y="6787"/>
                  </a:cubicBezTo>
                  <a:lnTo>
                    <a:pt x="5597" y="6513"/>
                  </a:lnTo>
                  <a:lnTo>
                    <a:pt x="5597" y="8275"/>
                  </a:lnTo>
                  <a:cubicBezTo>
                    <a:pt x="5597" y="8371"/>
                    <a:pt x="5668" y="8442"/>
                    <a:pt x="5763" y="8442"/>
                  </a:cubicBezTo>
                  <a:cubicBezTo>
                    <a:pt x="5847" y="8442"/>
                    <a:pt x="5930" y="8371"/>
                    <a:pt x="5930" y="8275"/>
                  </a:cubicBezTo>
                  <a:lnTo>
                    <a:pt x="5930" y="6513"/>
                  </a:lnTo>
                  <a:lnTo>
                    <a:pt x="6204" y="6787"/>
                  </a:lnTo>
                  <a:cubicBezTo>
                    <a:pt x="6263" y="6847"/>
                    <a:pt x="6359" y="6894"/>
                    <a:pt x="6466" y="6894"/>
                  </a:cubicBezTo>
                  <a:lnTo>
                    <a:pt x="6490" y="6894"/>
                  </a:lnTo>
                  <a:cubicBezTo>
                    <a:pt x="6597" y="6882"/>
                    <a:pt x="6680" y="6835"/>
                    <a:pt x="6740" y="6751"/>
                  </a:cubicBezTo>
                  <a:lnTo>
                    <a:pt x="7204" y="6061"/>
                  </a:lnTo>
                  <a:lnTo>
                    <a:pt x="8311" y="6466"/>
                  </a:lnTo>
                  <a:cubicBezTo>
                    <a:pt x="8526" y="6537"/>
                    <a:pt x="8680" y="6751"/>
                    <a:pt x="8680" y="6990"/>
                  </a:cubicBezTo>
                  <a:lnTo>
                    <a:pt x="8680" y="8299"/>
                  </a:lnTo>
                  <a:cubicBezTo>
                    <a:pt x="8680" y="8383"/>
                    <a:pt x="8752" y="8454"/>
                    <a:pt x="8847" y="8454"/>
                  </a:cubicBezTo>
                  <a:cubicBezTo>
                    <a:pt x="8930" y="8454"/>
                    <a:pt x="9002" y="8383"/>
                    <a:pt x="9002" y="8299"/>
                  </a:cubicBezTo>
                  <a:lnTo>
                    <a:pt x="9002" y="6990"/>
                  </a:lnTo>
                  <a:cubicBezTo>
                    <a:pt x="9002" y="6751"/>
                    <a:pt x="8919" y="6525"/>
                    <a:pt x="8752" y="6358"/>
                  </a:cubicBezTo>
                  <a:lnTo>
                    <a:pt x="8799" y="6347"/>
                  </a:lnTo>
                  <a:cubicBezTo>
                    <a:pt x="8847" y="6335"/>
                    <a:pt x="8907" y="6311"/>
                    <a:pt x="8966" y="6287"/>
                  </a:cubicBezTo>
                  <a:lnTo>
                    <a:pt x="9395" y="6716"/>
                  </a:lnTo>
                  <a:lnTo>
                    <a:pt x="9395" y="8275"/>
                  </a:lnTo>
                  <a:cubicBezTo>
                    <a:pt x="9395" y="8371"/>
                    <a:pt x="9466" y="8442"/>
                    <a:pt x="9561" y="8442"/>
                  </a:cubicBezTo>
                  <a:cubicBezTo>
                    <a:pt x="9645" y="8442"/>
                    <a:pt x="9728" y="8371"/>
                    <a:pt x="9728" y="8275"/>
                  </a:cubicBezTo>
                  <a:lnTo>
                    <a:pt x="9728" y="6716"/>
                  </a:lnTo>
                  <a:lnTo>
                    <a:pt x="10157" y="6287"/>
                  </a:lnTo>
                  <a:cubicBezTo>
                    <a:pt x="10181" y="6299"/>
                    <a:pt x="10204" y="6299"/>
                    <a:pt x="10228" y="6311"/>
                  </a:cubicBezTo>
                  <a:lnTo>
                    <a:pt x="10931" y="6513"/>
                  </a:lnTo>
                  <a:cubicBezTo>
                    <a:pt x="11097" y="6549"/>
                    <a:pt x="11193" y="6704"/>
                    <a:pt x="11193" y="6870"/>
                  </a:cubicBezTo>
                  <a:lnTo>
                    <a:pt x="11193" y="8263"/>
                  </a:lnTo>
                  <a:cubicBezTo>
                    <a:pt x="11193" y="8359"/>
                    <a:pt x="11276" y="8430"/>
                    <a:pt x="11359" y="8430"/>
                  </a:cubicBezTo>
                  <a:cubicBezTo>
                    <a:pt x="11455" y="8430"/>
                    <a:pt x="11526" y="8359"/>
                    <a:pt x="11526" y="8263"/>
                  </a:cubicBezTo>
                  <a:lnTo>
                    <a:pt x="11526" y="6870"/>
                  </a:lnTo>
                  <a:cubicBezTo>
                    <a:pt x="11538" y="6597"/>
                    <a:pt x="11335" y="6311"/>
                    <a:pt x="11014" y="6228"/>
                  </a:cubicBezTo>
                  <a:lnTo>
                    <a:pt x="10323" y="6037"/>
                  </a:lnTo>
                  <a:cubicBezTo>
                    <a:pt x="10288" y="6013"/>
                    <a:pt x="10276" y="6001"/>
                    <a:pt x="10276" y="5954"/>
                  </a:cubicBezTo>
                  <a:lnTo>
                    <a:pt x="10276" y="5716"/>
                  </a:lnTo>
                  <a:cubicBezTo>
                    <a:pt x="10335" y="5680"/>
                    <a:pt x="10383" y="5632"/>
                    <a:pt x="10443" y="5585"/>
                  </a:cubicBezTo>
                  <a:cubicBezTo>
                    <a:pt x="10693" y="5346"/>
                    <a:pt x="10824" y="5025"/>
                    <a:pt x="10824" y="4680"/>
                  </a:cubicBezTo>
                  <a:lnTo>
                    <a:pt x="10824" y="4346"/>
                  </a:lnTo>
                  <a:lnTo>
                    <a:pt x="10895" y="4215"/>
                  </a:lnTo>
                  <a:cubicBezTo>
                    <a:pt x="10978" y="4072"/>
                    <a:pt x="11014" y="3906"/>
                    <a:pt x="11014" y="3739"/>
                  </a:cubicBezTo>
                  <a:lnTo>
                    <a:pt x="11014" y="2858"/>
                  </a:lnTo>
                  <a:cubicBezTo>
                    <a:pt x="11014" y="2775"/>
                    <a:pt x="10943" y="2691"/>
                    <a:pt x="10859" y="2691"/>
                  </a:cubicBezTo>
                  <a:lnTo>
                    <a:pt x="9216" y="2691"/>
                  </a:lnTo>
                  <a:cubicBezTo>
                    <a:pt x="8621" y="2691"/>
                    <a:pt x="8145" y="3180"/>
                    <a:pt x="8145" y="3775"/>
                  </a:cubicBezTo>
                  <a:lnTo>
                    <a:pt x="8145" y="3787"/>
                  </a:lnTo>
                  <a:cubicBezTo>
                    <a:pt x="8145" y="3918"/>
                    <a:pt x="8180" y="4072"/>
                    <a:pt x="8240" y="4192"/>
                  </a:cubicBezTo>
                  <a:lnTo>
                    <a:pt x="8323" y="4370"/>
                  </a:lnTo>
                  <a:lnTo>
                    <a:pt x="8323" y="4644"/>
                  </a:lnTo>
                  <a:cubicBezTo>
                    <a:pt x="8323" y="5096"/>
                    <a:pt x="8549" y="5477"/>
                    <a:pt x="8871" y="5716"/>
                  </a:cubicBezTo>
                  <a:lnTo>
                    <a:pt x="8871" y="5954"/>
                  </a:lnTo>
                  <a:cubicBezTo>
                    <a:pt x="8871" y="6001"/>
                    <a:pt x="8871" y="6013"/>
                    <a:pt x="8740" y="6049"/>
                  </a:cubicBezTo>
                  <a:lnTo>
                    <a:pt x="8395" y="6156"/>
                  </a:lnTo>
                  <a:lnTo>
                    <a:pt x="7418" y="5799"/>
                  </a:lnTo>
                  <a:cubicBezTo>
                    <a:pt x="7418" y="5751"/>
                    <a:pt x="7406" y="5704"/>
                    <a:pt x="7371" y="5656"/>
                  </a:cubicBezTo>
                  <a:lnTo>
                    <a:pt x="7061" y="5335"/>
                  </a:lnTo>
                  <a:lnTo>
                    <a:pt x="7061" y="4787"/>
                  </a:lnTo>
                  <a:cubicBezTo>
                    <a:pt x="7085" y="4751"/>
                    <a:pt x="7121" y="4727"/>
                    <a:pt x="7168" y="4692"/>
                  </a:cubicBezTo>
                  <a:cubicBezTo>
                    <a:pt x="7561" y="4323"/>
                    <a:pt x="7787" y="3787"/>
                    <a:pt x="7787" y="3251"/>
                  </a:cubicBezTo>
                  <a:lnTo>
                    <a:pt x="7787" y="2799"/>
                  </a:lnTo>
                  <a:cubicBezTo>
                    <a:pt x="7906" y="2537"/>
                    <a:pt x="7966" y="2263"/>
                    <a:pt x="7966" y="1989"/>
                  </a:cubicBezTo>
                  <a:lnTo>
                    <a:pt x="7966" y="167"/>
                  </a:lnTo>
                  <a:cubicBezTo>
                    <a:pt x="7966" y="84"/>
                    <a:pt x="7895" y="1"/>
                    <a:pt x="7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4170;p78"/>
            <p:cNvSpPr/>
            <p:nvPr/>
          </p:nvSpPr>
          <p:spPr>
            <a:xfrm>
              <a:off x="1639960" y="3622549"/>
              <a:ext cx="10631" cy="45135"/>
            </a:xfrm>
            <a:custGeom>
              <a:avLst/>
              <a:gdLst/>
              <a:ahLst/>
              <a:cxnLst/>
              <a:rect l="l" t="t" r="r" b="b"/>
              <a:pathLst>
                <a:path w="334" h="1418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1251"/>
                  </a:lnTo>
                  <a:cubicBezTo>
                    <a:pt x="0" y="1334"/>
                    <a:pt x="84" y="1418"/>
                    <a:pt x="167" y="1418"/>
                  </a:cubicBezTo>
                  <a:cubicBezTo>
                    <a:pt x="262" y="1418"/>
                    <a:pt x="334" y="1334"/>
                    <a:pt x="334" y="1251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4171;p78"/>
            <p:cNvSpPr/>
            <p:nvPr/>
          </p:nvSpPr>
          <p:spPr>
            <a:xfrm>
              <a:off x="1444014" y="3446466"/>
              <a:ext cx="91734" cy="30589"/>
            </a:xfrm>
            <a:custGeom>
              <a:avLst/>
              <a:gdLst/>
              <a:ahLst/>
              <a:cxnLst/>
              <a:rect l="l" t="t" r="r" b="b"/>
              <a:pathLst>
                <a:path w="2882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20" y="104"/>
                    <a:pt x="1" y="247"/>
                    <a:pt x="1" y="413"/>
                  </a:cubicBezTo>
                  <a:lnTo>
                    <a:pt x="1" y="794"/>
                  </a:lnTo>
                  <a:cubicBezTo>
                    <a:pt x="1" y="890"/>
                    <a:pt x="72" y="961"/>
                    <a:pt x="167" y="961"/>
                  </a:cubicBezTo>
                  <a:cubicBezTo>
                    <a:pt x="251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4" y="373"/>
                    <a:pt x="820" y="331"/>
                    <a:pt x="1157" y="331"/>
                  </a:cubicBezTo>
                  <a:cubicBezTo>
                    <a:pt x="1250" y="331"/>
                    <a:pt x="1346" y="334"/>
                    <a:pt x="1441" y="342"/>
                  </a:cubicBezTo>
                  <a:cubicBezTo>
                    <a:pt x="1977" y="366"/>
                    <a:pt x="2346" y="497"/>
                    <a:pt x="2584" y="735"/>
                  </a:cubicBezTo>
                  <a:cubicBezTo>
                    <a:pt x="2614" y="765"/>
                    <a:pt x="2659" y="779"/>
                    <a:pt x="2703" y="779"/>
                  </a:cubicBezTo>
                  <a:cubicBezTo>
                    <a:pt x="2748" y="779"/>
                    <a:pt x="2793" y="765"/>
                    <a:pt x="2822" y="735"/>
                  </a:cubicBezTo>
                  <a:cubicBezTo>
                    <a:pt x="2882" y="675"/>
                    <a:pt x="2882" y="556"/>
                    <a:pt x="2822" y="497"/>
                  </a:cubicBezTo>
                  <a:cubicBezTo>
                    <a:pt x="2428" y="102"/>
                    <a:pt x="1753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4172;p78"/>
            <p:cNvSpPr/>
            <p:nvPr/>
          </p:nvSpPr>
          <p:spPr>
            <a:xfrm>
              <a:off x="142052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893"/>
                  </a:lnTo>
                  <a:cubicBezTo>
                    <a:pt x="1" y="976"/>
                    <a:pt x="84" y="1060"/>
                    <a:pt x="167" y="1060"/>
                  </a:cubicBezTo>
                  <a:cubicBezTo>
                    <a:pt x="262" y="1060"/>
                    <a:pt x="334" y="976"/>
                    <a:pt x="334" y="893"/>
                  </a:cubicBezTo>
                  <a:lnTo>
                    <a:pt x="334" y="167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4173;p78"/>
            <p:cNvSpPr/>
            <p:nvPr/>
          </p:nvSpPr>
          <p:spPr>
            <a:xfrm>
              <a:off x="1547494" y="3633944"/>
              <a:ext cx="11013" cy="33740"/>
            </a:xfrm>
            <a:custGeom>
              <a:avLst/>
              <a:gdLst/>
              <a:ahLst/>
              <a:cxnLst/>
              <a:rect l="l" t="t" r="r" b="b"/>
              <a:pathLst>
                <a:path w="346" h="1060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893"/>
                  </a:lnTo>
                  <a:cubicBezTo>
                    <a:pt x="0" y="976"/>
                    <a:pt x="83" y="1060"/>
                    <a:pt x="167" y="1060"/>
                  </a:cubicBezTo>
                  <a:cubicBezTo>
                    <a:pt x="262" y="1060"/>
                    <a:pt x="333" y="976"/>
                    <a:pt x="333" y="893"/>
                  </a:cubicBezTo>
                  <a:lnTo>
                    <a:pt x="333" y="167"/>
                  </a:lnTo>
                  <a:cubicBezTo>
                    <a:pt x="345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" name="Google Shape;14174;p78"/>
          <p:cNvGrpSpPr/>
          <p:nvPr/>
        </p:nvGrpSpPr>
        <p:grpSpPr>
          <a:xfrm>
            <a:off x="1771796" y="4553782"/>
            <a:ext cx="556169" cy="444513"/>
            <a:chOff x="1781317" y="3391400"/>
            <a:chExt cx="367255" cy="28236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Google Shape;14175;p78"/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4176;p78"/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4177;p78"/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4178;p78"/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14179;p78"/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14180;p78"/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" name="Google Shape;14181;p78"/>
          <p:cNvGrpSpPr/>
          <p:nvPr/>
        </p:nvGrpSpPr>
        <p:grpSpPr>
          <a:xfrm>
            <a:off x="4645377" y="4521562"/>
            <a:ext cx="559060" cy="508951"/>
            <a:chOff x="3678830" y="3370933"/>
            <a:chExt cx="369164" cy="32329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Google Shape;14182;p78"/>
            <p:cNvSpPr/>
            <p:nvPr/>
          </p:nvSpPr>
          <p:spPr>
            <a:xfrm>
              <a:off x="3678830" y="3370933"/>
              <a:ext cx="369164" cy="323297"/>
            </a:xfrm>
            <a:custGeom>
              <a:avLst/>
              <a:gdLst/>
              <a:ahLst/>
              <a:cxnLst/>
              <a:rect l="l" t="t" r="r" b="b"/>
              <a:pathLst>
                <a:path w="11598" h="10157" extrusionOk="0">
                  <a:moveTo>
                    <a:pt x="6514" y="357"/>
                  </a:moveTo>
                  <a:lnTo>
                    <a:pt x="6180" y="3274"/>
                  </a:lnTo>
                  <a:cubicBezTo>
                    <a:pt x="6180" y="3274"/>
                    <a:pt x="6180" y="3286"/>
                    <a:pt x="6168" y="3286"/>
                  </a:cubicBezTo>
                  <a:lnTo>
                    <a:pt x="5406" y="3286"/>
                  </a:lnTo>
                  <a:cubicBezTo>
                    <a:pt x="5406" y="3286"/>
                    <a:pt x="5394" y="3286"/>
                    <a:pt x="5394" y="3274"/>
                  </a:cubicBezTo>
                  <a:lnTo>
                    <a:pt x="5061" y="357"/>
                  </a:lnTo>
                  <a:close/>
                  <a:moveTo>
                    <a:pt x="11026" y="2893"/>
                  </a:moveTo>
                  <a:cubicBezTo>
                    <a:pt x="11133" y="2893"/>
                    <a:pt x="11228" y="2977"/>
                    <a:pt x="11228" y="3084"/>
                  </a:cubicBezTo>
                  <a:lnTo>
                    <a:pt x="11228" y="9620"/>
                  </a:lnTo>
                  <a:lnTo>
                    <a:pt x="11240" y="9620"/>
                  </a:lnTo>
                  <a:cubicBezTo>
                    <a:pt x="11240" y="9716"/>
                    <a:pt x="11157" y="9811"/>
                    <a:pt x="11050" y="9811"/>
                  </a:cubicBezTo>
                  <a:lnTo>
                    <a:pt x="525" y="9811"/>
                  </a:lnTo>
                  <a:cubicBezTo>
                    <a:pt x="418" y="9811"/>
                    <a:pt x="334" y="9716"/>
                    <a:pt x="334" y="9620"/>
                  </a:cubicBezTo>
                  <a:lnTo>
                    <a:pt x="334" y="3084"/>
                  </a:lnTo>
                  <a:cubicBezTo>
                    <a:pt x="334" y="2977"/>
                    <a:pt x="418" y="2893"/>
                    <a:pt x="525" y="2893"/>
                  </a:cubicBezTo>
                  <a:lnTo>
                    <a:pt x="5025" y="2893"/>
                  </a:lnTo>
                  <a:lnTo>
                    <a:pt x="5061" y="3310"/>
                  </a:lnTo>
                  <a:cubicBezTo>
                    <a:pt x="5085" y="3489"/>
                    <a:pt x="5228" y="3620"/>
                    <a:pt x="5406" y="3620"/>
                  </a:cubicBezTo>
                  <a:lnTo>
                    <a:pt x="6168" y="3620"/>
                  </a:lnTo>
                  <a:cubicBezTo>
                    <a:pt x="6347" y="3620"/>
                    <a:pt x="6490" y="3489"/>
                    <a:pt x="6502" y="3310"/>
                  </a:cubicBezTo>
                  <a:lnTo>
                    <a:pt x="6549" y="2893"/>
                  </a:lnTo>
                  <a:close/>
                  <a:moveTo>
                    <a:pt x="4882" y="0"/>
                  </a:moveTo>
                  <a:cubicBezTo>
                    <a:pt x="4847" y="0"/>
                    <a:pt x="4799" y="12"/>
                    <a:pt x="4763" y="60"/>
                  </a:cubicBezTo>
                  <a:cubicBezTo>
                    <a:pt x="4740" y="95"/>
                    <a:pt x="4728" y="155"/>
                    <a:pt x="4728" y="191"/>
                  </a:cubicBezTo>
                  <a:lnTo>
                    <a:pt x="4990" y="2548"/>
                  </a:lnTo>
                  <a:lnTo>
                    <a:pt x="537" y="2548"/>
                  </a:lnTo>
                  <a:cubicBezTo>
                    <a:pt x="239" y="2548"/>
                    <a:pt x="1" y="2786"/>
                    <a:pt x="1" y="3084"/>
                  </a:cubicBezTo>
                  <a:lnTo>
                    <a:pt x="1" y="9620"/>
                  </a:lnTo>
                  <a:cubicBezTo>
                    <a:pt x="1" y="9918"/>
                    <a:pt x="239" y="10156"/>
                    <a:pt x="537" y="10156"/>
                  </a:cubicBezTo>
                  <a:lnTo>
                    <a:pt x="11062" y="10156"/>
                  </a:lnTo>
                  <a:cubicBezTo>
                    <a:pt x="11359" y="10156"/>
                    <a:pt x="11598" y="9918"/>
                    <a:pt x="11598" y="9620"/>
                  </a:cubicBezTo>
                  <a:lnTo>
                    <a:pt x="11598" y="3084"/>
                  </a:lnTo>
                  <a:cubicBezTo>
                    <a:pt x="11586" y="2786"/>
                    <a:pt x="11348" y="2548"/>
                    <a:pt x="11050" y="2548"/>
                  </a:cubicBezTo>
                  <a:lnTo>
                    <a:pt x="6597" y="2548"/>
                  </a:lnTo>
                  <a:lnTo>
                    <a:pt x="6871" y="191"/>
                  </a:lnTo>
                  <a:cubicBezTo>
                    <a:pt x="6871" y="155"/>
                    <a:pt x="6847" y="107"/>
                    <a:pt x="6823" y="60"/>
                  </a:cubicBezTo>
                  <a:cubicBezTo>
                    <a:pt x="6787" y="36"/>
                    <a:pt x="6752" y="0"/>
                    <a:pt x="6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4183;p78"/>
            <p:cNvSpPr/>
            <p:nvPr/>
          </p:nvSpPr>
          <p:spPr>
            <a:xfrm>
              <a:off x="3713716" y="3498253"/>
              <a:ext cx="126206" cy="161092"/>
            </a:xfrm>
            <a:custGeom>
              <a:avLst/>
              <a:gdLst/>
              <a:ahLst/>
              <a:cxnLst/>
              <a:rect l="l" t="t" r="r" b="b"/>
              <a:pathLst>
                <a:path w="3965" h="5061" extrusionOk="0">
                  <a:moveTo>
                    <a:pt x="2155" y="1251"/>
                  </a:moveTo>
                  <a:cubicBezTo>
                    <a:pt x="2358" y="1251"/>
                    <a:pt x="2524" y="1418"/>
                    <a:pt x="2524" y="1632"/>
                  </a:cubicBezTo>
                  <a:lnTo>
                    <a:pt x="2524" y="1989"/>
                  </a:lnTo>
                  <a:cubicBezTo>
                    <a:pt x="2536" y="2299"/>
                    <a:pt x="2286" y="2537"/>
                    <a:pt x="1977" y="2537"/>
                  </a:cubicBezTo>
                  <a:cubicBezTo>
                    <a:pt x="1667" y="2537"/>
                    <a:pt x="1429" y="2287"/>
                    <a:pt x="1429" y="1989"/>
                  </a:cubicBezTo>
                  <a:lnTo>
                    <a:pt x="1429" y="1632"/>
                  </a:lnTo>
                  <a:cubicBezTo>
                    <a:pt x="1429" y="1418"/>
                    <a:pt x="1584" y="1251"/>
                    <a:pt x="1798" y="1251"/>
                  </a:cubicBezTo>
                  <a:close/>
                  <a:moveTo>
                    <a:pt x="2167" y="2846"/>
                  </a:moveTo>
                  <a:lnTo>
                    <a:pt x="2167" y="2953"/>
                  </a:lnTo>
                  <a:cubicBezTo>
                    <a:pt x="2167" y="3025"/>
                    <a:pt x="2179" y="3084"/>
                    <a:pt x="2227" y="3132"/>
                  </a:cubicBezTo>
                  <a:lnTo>
                    <a:pt x="1989" y="3370"/>
                  </a:lnTo>
                  <a:lnTo>
                    <a:pt x="1977" y="3370"/>
                  </a:lnTo>
                  <a:lnTo>
                    <a:pt x="1739" y="3132"/>
                  </a:lnTo>
                  <a:cubicBezTo>
                    <a:pt x="1762" y="3073"/>
                    <a:pt x="1774" y="3013"/>
                    <a:pt x="1774" y="2953"/>
                  </a:cubicBezTo>
                  <a:lnTo>
                    <a:pt x="1774" y="2846"/>
                  </a:lnTo>
                  <a:cubicBezTo>
                    <a:pt x="1834" y="2858"/>
                    <a:pt x="1917" y="2858"/>
                    <a:pt x="1977" y="2858"/>
                  </a:cubicBezTo>
                  <a:cubicBezTo>
                    <a:pt x="2036" y="2858"/>
                    <a:pt x="2108" y="2846"/>
                    <a:pt x="2167" y="2846"/>
                  </a:cubicBezTo>
                  <a:close/>
                  <a:moveTo>
                    <a:pt x="2512" y="3334"/>
                  </a:moveTo>
                  <a:lnTo>
                    <a:pt x="2810" y="3489"/>
                  </a:lnTo>
                  <a:cubicBezTo>
                    <a:pt x="2870" y="3513"/>
                    <a:pt x="2917" y="3596"/>
                    <a:pt x="2917" y="3668"/>
                  </a:cubicBezTo>
                  <a:lnTo>
                    <a:pt x="2917" y="4727"/>
                  </a:lnTo>
                  <a:lnTo>
                    <a:pt x="1072" y="4727"/>
                  </a:lnTo>
                  <a:lnTo>
                    <a:pt x="1072" y="3668"/>
                  </a:lnTo>
                  <a:cubicBezTo>
                    <a:pt x="1072" y="3596"/>
                    <a:pt x="1108" y="3537"/>
                    <a:pt x="1167" y="3489"/>
                  </a:cubicBezTo>
                  <a:lnTo>
                    <a:pt x="1465" y="3334"/>
                  </a:lnTo>
                  <a:lnTo>
                    <a:pt x="1739" y="3608"/>
                  </a:lnTo>
                  <a:cubicBezTo>
                    <a:pt x="1810" y="3680"/>
                    <a:pt x="1905" y="3704"/>
                    <a:pt x="1989" y="3704"/>
                  </a:cubicBezTo>
                  <a:cubicBezTo>
                    <a:pt x="2084" y="3704"/>
                    <a:pt x="2167" y="3680"/>
                    <a:pt x="2239" y="3608"/>
                  </a:cubicBezTo>
                  <a:lnTo>
                    <a:pt x="2512" y="3334"/>
                  </a:lnTo>
                  <a:close/>
                  <a:moveTo>
                    <a:pt x="3608" y="334"/>
                  </a:moveTo>
                  <a:cubicBezTo>
                    <a:pt x="3608" y="334"/>
                    <a:pt x="3632" y="334"/>
                    <a:pt x="3632" y="346"/>
                  </a:cubicBezTo>
                  <a:lnTo>
                    <a:pt x="3632" y="4704"/>
                  </a:lnTo>
                  <a:lnTo>
                    <a:pt x="3239" y="4727"/>
                  </a:lnTo>
                  <a:lnTo>
                    <a:pt x="3239" y="3668"/>
                  </a:lnTo>
                  <a:cubicBezTo>
                    <a:pt x="3239" y="3454"/>
                    <a:pt x="3120" y="3275"/>
                    <a:pt x="2941" y="3192"/>
                  </a:cubicBezTo>
                  <a:lnTo>
                    <a:pt x="2512" y="2977"/>
                  </a:lnTo>
                  <a:lnTo>
                    <a:pt x="2512" y="2965"/>
                  </a:lnTo>
                  <a:lnTo>
                    <a:pt x="2512" y="2715"/>
                  </a:lnTo>
                  <a:cubicBezTo>
                    <a:pt x="2739" y="2549"/>
                    <a:pt x="2870" y="2275"/>
                    <a:pt x="2870" y="2001"/>
                  </a:cubicBezTo>
                  <a:lnTo>
                    <a:pt x="2870" y="1644"/>
                  </a:lnTo>
                  <a:cubicBezTo>
                    <a:pt x="2870" y="1251"/>
                    <a:pt x="2536" y="929"/>
                    <a:pt x="2155" y="929"/>
                  </a:cubicBezTo>
                  <a:lnTo>
                    <a:pt x="1798" y="929"/>
                  </a:lnTo>
                  <a:cubicBezTo>
                    <a:pt x="1405" y="929"/>
                    <a:pt x="1084" y="1251"/>
                    <a:pt x="1084" y="1644"/>
                  </a:cubicBezTo>
                  <a:lnTo>
                    <a:pt x="1084" y="2001"/>
                  </a:lnTo>
                  <a:cubicBezTo>
                    <a:pt x="1084" y="2299"/>
                    <a:pt x="1227" y="2549"/>
                    <a:pt x="1441" y="2715"/>
                  </a:cubicBezTo>
                  <a:lnTo>
                    <a:pt x="1441" y="2965"/>
                  </a:lnTo>
                  <a:lnTo>
                    <a:pt x="1441" y="2977"/>
                  </a:lnTo>
                  <a:lnTo>
                    <a:pt x="1012" y="3192"/>
                  </a:lnTo>
                  <a:cubicBezTo>
                    <a:pt x="834" y="3275"/>
                    <a:pt x="715" y="3454"/>
                    <a:pt x="715" y="3668"/>
                  </a:cubicBezTo>
                  <a:lnTo>
                    <a:pt x="715" y="4727"/>
                  </a:lnTo>
                  <a:lnTo>
                    <a:pt x="357" y="4727"/>
                  </a:lnTo>
                  <a:cubicBezTo>
                    <a:pt x="357" y="4727"/>
                    <a:pt x="334" y="4727"/>
                    <a:pt x="334" y="4704"/>
                  </a:cubicBezTo>
                  <a:lnTo>
                    <a:pt x="334" y="346"/>
                  </a:lnTo>
                  <a:cubicBezTo>
                    <a:pt x="334" y="346"/>
                    <a:pt x="334" y="334"/>
                    <a:pt x="357" y="334"/>
                  </a:cubicBezTo>
                  <a:close/>
                  <a:moveTo>
                    <a:pt x="357" y="1"/>
                  </a:moveTo>
                  <a:cubicBezTo>
                    <a:pt x="155" y="1"/>
                    <a:pt x="0" y="167"/>
                    <a:pt x="0" y="358"/>
                  </a:cubicBezTo>
                  <a:lnTo>
                    <a:pt x="0" y="4704"/>
                  </a:lnTo>
                  <a:cubicBezTo>
                    <a:pt x="0" y="4906"/>
                    <a:pt x="155" y="5061"/>
                    <a:pt x="357" y="5061"/>
                  </a:cubicBezTo>
                  <a:lnTo>
                    <a:pt x="3608" y="5061"/>
                  </a:lnTo>
                  <a:cubicBezTo>
                    <a:pt x="3810" y="5061"/>
                    <a:pt x="3965" y="4906"/>
                    <a:pt x="3965" y="4704"/>
                  </a:cubicBezTo>
                  <a:lnTo>
                    <a:pt x="3965" y="346"/>
                  </a:lnTo>
                  <a:cubicBezTo>
                    <a:pt x="3965" y="155"/>
                    <a:pt x="3810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4184;p78"/>
            <p:cNvSpPr/>
            <p:nvPr/>
          </p:nvSpPr>
          <p:spPr>
            <a:xfrm>
              <a:off x="3863795" y="3498253"/>
              <a:ext cx="149728" cy="34154"/>
            </a:xfrm>
            <a:custGeom>
              <a:avLst/>
              <a:gdLst/>
              <a:ahLst/>
              <a:cxnLst/>
              <a:rect l="l" t="t" r="r" b="b"/>
              <a:pathLst>
                <a:path w="4704" h="1073" extrusionOk="0">
                  <a:moveTo>
                    <a:pt x="4334" y="334"/>
                  </a:moveTo>
                  <a:cubicBezTo>
                    <a:pt x="4334" y="334"/>
                    <a:pt x="4346" y="334"/>
                    <a:pt x="4346" y="346"/>
                  </a:cubicBezTo>
                  <a:lnTo>
                    <a:pt x="4346" y="715"/>
                  </a:lnTo>
                  <a:lnTo>
                    <a:pt x="345" y="739"/>
                  </a:lnTo>
                  <a:cubicBezTo>
                    <a:pt x="345" y="739"/>
                    <a:pt x="322" y="739"/>
                    <a:pt x="322" y="715"/>
                  </a:cubicBezTo>
                  <a:lnTo>
                    <a:pt x="322" y="346"/>
                  </a:lnTo>
                  <a:cubicBezTo>
                    <a:pt x="322" y="346"/>
                    <a:pt x="322" y="334"/>
                    <a:pt x="345" y="334"/>
                  </a:cubicBezTo>
                  <a:close/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lnTo>
                    <a:pt x="0" y="715"/>
                  </a:lnTo>
                  <a:cubicBezTo>
                    <a:pt x="0" y="917"/>
                    <a:pt x="167" y="1072"/>
                    <a:pt x="357" y="1072"/>
                  </a:cubicBezTo>
                  <a:lnTo>
                    <a:pt x="4346" y="1072"/>
                  </a:lnTo>
                  <a:cubicBezTo>
                    <a:pt x="4536" y="1072"/>
                    <a:pt x="4703" y="917"/>
                    <a:pt x="4703" y="715"/>
                  </a:cubicBezTo>
                  <a:lnTo>
                    <a:pt x="4703" y="346"/>
                  </a:lnTo>
                  <a:cubicBezTo>
                    <a:pt x="4691" y="155"/>
                    <a:pt x="4536" y="1"/>
                    <a:pt x="4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4185;p78"/>
            <p:cNvSpPr/>
            <p:nvPr/>
          </p:nvSpPr>
          <p:spPr>
            <a:xfrm>
              <a:off x="3863413" y="3544502"/>
              <a:ext cx="114843" cy="33740"/>
            </a:xfrm>
            <a:custGeom>
              <a:avLst/>
              <a:gdLst/>
              <a:ahLst/>
              <a:cxnLst/>
              <a:rect l="l" t="t" r="r" b="b"/>
              <a:pathLst>
                <a:path w="3608" h="1060" extrusionOk="0">
                  <a:moveTo>
                    <a:pt x="3251" y="334"/>
                  </a:moveTo>
                  <a:cubicBezTo>
                    <a:pt x="3251" y="334"/>
                    <a:pt x="3274" y="334"/>
                    <a:pt x="3274" y="357"/>
                  </a:cubicBezTo>
                  <a:lnTo>
                    <a:pt x="3274" y="715"/>
                  </a:lnTo>
                  <a:lnTo>
                    <a:pt x="357" y="727"/>
                  </a:lnTo>
                  <a:cubicBezTo>
                    <a:pt x="357" y="727"/>
                    <a:pt x="334" y="727"/>
                    <a:pt x="334" y="715"/>
                  </a:cubicBezTo>
                  <a:lnTo>
                    <a:pt x="334" y="357"/>
                  </a:lnTo>
                  <a:cubicBezTo>
                    <a:pt x="334" y="357"/>
                    <a:pt x="334" y="334"/>
                    <a:pt x="357" y="334"/>
                  </a:cubicBezTo>
                  <a:close/>
                  <a:moveTo>
                    <a:pt x="357" y="0"/>
                  </a:moveTo>
                  <a:cubicBezTo>
                    <a:pt x="155" y="0"/>
                    <a:pt x="0" y="155"/>
                    <a:pt x="0" y="357"/>
                  </a:cubicBezTo>
                  <a:lnTo>
                    <a:pt x="0" y="715"/>
                  </a:lnTo>
                  <a:cubicBezTo>
                    <a:pt x="0" y="905"/>
                    <a:pt x="155" y="1060"/>
                    <a:pt x="357" y="1060"/>
                  </a:cubicBezTo>
                  <a:lnTo>
                    <a:pt x="3251" y="1060"/>
                  </a:lnTo>
                  <a:cubicBezTo>
                    <a:pt x="3453" y="1060"/>
                    <a:pt x="3608" y="905"/>
                    <a:pt x="3608" y="715"/>
                  </a:cubicBezTo>
                  <a:lnTo>
                    <a:pt x="3608" y="357"/>
                  </a:lnTo>
                  <a:cubicBezTo>
                    <a:pt x="3608" y="155"/>
                    <a:pt x="3453" y="0"/>
                    <a:pt x="3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4186;p78"/>
            <p:cNvSpPr/>
            <p:nvPr/>
          </p:nvSpPr>
          <p:spPr>
            <a:xfrm>
              <a:off x="3863795" y="3590719"/>
              <a:ext cx="68625" cy="10663"/>
            </a:xfrm>
            <a:custGeom>
              <a:avLst/>
              <a:gdLst/>
              <a:ahLst/>
              <a:cxnLst/>
              <a:rect l="l" t="t" r="r" b="b"/>
              <a:pathLst>
                <a:path w="2156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977" y="334"/>
                  </a:lnTo>
                  <a:cubicBezTo>
                    <a:pt x="2072" y="334"/>
                    <a:pt x="2143" y="251"/>
                    <a:pt x="2143" y="168"/>
                  </a:cubicBezTo>
                  <a:cubicBezTo>
                    <a:pt x="2155" y="72"/>
                    <a:pt x="2072" y="1"/>
                    <a:pt x="1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4187;p78"/>
            <p:cNvSpPr/>
            <p:nvPr/>
          </p:nvSpPr>
          <p:spPr>
            <a:xfrm>
              <a:off x="3944897" y="3590719"/>
              <a:ext cx="33358" cy="10663"/>
            </a:xfrm>
            <a:custGeom>
              <a:avLst/>
              <a:gdLst/>
              <a:ahLst/>
              <a:cxnLst/>
              <a:rect l="l" t="t" r="r" b="b"/>
              <a:pathLst>
                <a:path w="1048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893" y="334"/>
                  </a:lnTo>
                  <a:cubicBezTo>
                    <a:pt x="976" y="334"/>
                    <a:pt x="1048" y="251"/>
                    <a:pt x="1048" y="168"/>
                  </a:cubicBezTo>
                  <a:cubicBezTo>
                    <a:pt x="1048" y="72"/>
                    <a:pt x="976" y="1"/>
                    <a:pt x="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4188;p78"/>
            <p:cNvSpPr/>
            <p:nvPr/>
          </p:nvSpPr>
          <p:spPr>
            <a:xfrm>
              <a:off x="3864176" y="3625223"/>
              <a:ext cx="21995" cy="1063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62"/>
                    <a:pt x="691" y="167"/>
                  </a:cubicBezTo>
                  <a:cubicBezTo>
                    <a:pt x="691" y="84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4189;p78"/>
            <p:cNvSpPr/>
            <p:nvPr/>
          </p:nvSpPr>
          <p:spPr>
            <a:xfrm>
              <a:off x="3898648" y="3625223"/>
              <a:ext cx="56498" cy="10631"/>
            </a:xfrm>
            <a:custGeom>
              <a:avLst/>
              <a:gdLst/>
              <a:ahLst/>
              <a:cxnLst/>
              <a:rect l="l" t="t" r="r" b="b"/>
              <a:pathLst>
                <a:path w="1775" h="334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cubicBezTo>
                    <a:pt x="0" y="262"/>
                    <a:pt x="84" y="334"/>
                    <a:pt x="167" y="334"/>
                  </a:cubicBezTo>
                  <a:lnTo>
                    <a:pt x="1608" y="334"/>
                  </a:lnTo>
                  <a:cubicBezTo>
                    <a:pt x="1703" y="334"/>
                    <a:pt x="1775" y="262"/>
                    <a:pt x="1775" y="167"/>
                  </a:cubicBezTo>
                  <a:cubicBezTo>
                    <a:pt x="1775" y="84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4190;p78"/>
            <p:cNvSpPr/>
            <p:nvPr/>
          </p:nvSpPr>
          <p:spPr>
            <a:xfrm>
              <a:off x="3864176" y="3648713"/>
              <a:ext cx="21995" cy="10249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524" y="322"/>
                  </a:lnTo>
                  <a:cubicBezTo>
                    <a:pt x="607" y="322"/>
                    <a:pt x="691" y="251"/>
                    <a:pt x="691" y="155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4191;p78"/>
            <p:cNvSpPr/>
            <p:nvPr/>
          </p:nvSpPr>
          <p:spPr>
            <a:xfrm>
              <a:off x="3898648" y="3648713"/>
              <a:ext cx="56498" cy="10249"/>
            </a:xfrm>
            <a:custGeom>
              <a:avLst/>
              <a:gdLst/>
              <a:ahLst/>
              <a:cxnLst/>
              <a:rect l="l" t="t" r="r" b="b"/>
              <a:pathLst>
                <a:path w="1775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1608" y="322"/>
                  </a:lnTo>
                  <a:cubicBezTo>
                    <a:pt x="1703" y="322"/>
                    <a:pt x="1775" y="251"/>
                    <a:pt x="1775" y="155"/>
                  </a:cubicBezTo>
                  <a:cubicBezTo>
                    <a:pt x="1775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4192;p78"/>
            <p:cNvSpPr/>
            <p:nvPr/>
          </p:nvSpPr>
          <p:spPr>
            <a:xfrm>
              <a:off x="3858097" y="3452036"/>
              <a:ext cx="11013" cy="10249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46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14193;p78"/>
          <p:cNvGrpSpPr/>
          <p:nvPr/>
        </p:nvGrpSpPr>
        <p:grpSpPr>
          <a:xfrm>
            <a:off x="375445" y="4485735"/>
            <a:ext cx="472969" cy="579955"/>
            <a:chOff x="859265" y="3348175"/>
            <a:chExt cx="312316" cy="3684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" name="Google Shape;14194;p78"/>
            <p:cNvSpPr/>
            <p:nvPr/>
          </p:nvSpPr>
          <p:spPr>
            <a:xfrm>
              <a:off x="968792" y="3507102"/>
              <a:ext cx="92498" cy="30589"/>
            </a:xfrm>
            <a:custGeom>
              <a:avLst/>
              <a:gdLst/>
              <a:ahLst/>
              <a:cxnLst/>
              <a:rect l="l" t="t" r="r" b="b"/>
              <a:pathLst>
                <a:path w="2906" h="961" extrusionOk="0">
                  <a:moveTo>
                    <a:pt x="1169" y="1"/>
                  </a:moveTo>
                  <a:cubicBezTo>
                    <a:pt x="820" y="1"/>
                    <a:pt x="503" y="37"/>
                    <a:pt x="298" y="68"/>
                  </a:cubicBezTo>
                  <a:cubicBezTo>
                    <a:pt x="119" y="104"/>
                    <a:pt x="0" y="247"/>
                    <a:pt x="0" y="413"/>
                  </a:cubicBezTo>
                  <a:lnTo>
                    <a:pt x="0" y="794"/>
                  </a:lnTo>
                  <a:cubicBezTo>
                    <a:pt x="0" y="890"/>
                    <a:pt x="72" y="961"/>
                    <a:pt x="167" y="961"/>
                  </a:cubicBezTo>
                  <a:cubicBezTo>
                    <a:pt x="250" y="961"/>
                    <a:pt x="322" y="890"/>
                    <a:pt x="322" y="794"/>
                  </a:cubicBezTo>
                  <a:lnTo>
                    <a:pt x="322" y="413"/>
                  </a:lnTo>
                  <a:cubicBezTo>
                    <a:pt x="322" y="413"/>
                    <a:pt x="322" y="401"/>
                    <a:pt x="346" y="401"/>
                  </a:cubicBezTo>
                  <a:cubicBezTo>
                    <a:pt x="513" y="373"/>
                    <a:pt x="820" y="331"/>
                    <a:pt x="1157" y="331"/>
                  </a:cubicBezTo>
                  <a:cubicBezTo>
                    <a:pt x="1250" y="331"/>
                    <a:pt x="1345" y="334"/>
                    <a:pt x="1441" y="342"/>
                  </a:cubicBezTo>
                  <a:cubicBezTo>
                    <a:pt x="1977" y="366"/>
                    <a:pt x="2346" y="497"/>
                    <a:pt x="2572" y="735"/>
                  </a:cubicBezTo>
                  <a:cubicBezTo>
                    <a:pt x="2602" y="764"/>
                    <a:pt x="2646" y="779"/>
                    <a:pt x="2691" y="779"/>
                  </a:cubicBezTo>
                  <a:cubicBezTo>
                    <a:pt x="2736" y="779"/>
                    <a:pt x="2780" y="764"/>
                    <a:pt x="2810" y="735"/>
                  </a:cubicBezTo>
                  <a:cubicBezTo>
                    <a:pt x="2905" y="675"/>
                    <a:pt x="2905" y="556"/>
                    <a:pt x="2834" y="497"/>
                  </a:cubicBezTo>
                  <a:cubicBezTo>
                    <a:pt x="2432" y="102"/>
                    <a:pt x="1754" y="1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14195;p78"/>
            <p:cNvSpPr/>
            <p:nvPr/>
          </p:nvSpPr>
          <p:spPr>
            <a:xfrm>
              <a:off x="911562" y="3458466"/>
              <a:ext cx="206577" cy="258109"/>
            </a:xfrm>
            <a:custGeom>
              <a:avLst/>
              <a:gdLst/>
              <a:ahLst/>
              <a:cxnLst/>
              <a:rect l="l" t="t" r="r" b="b"/>
              <a:pathLst>
                <a:path w="6490" h="8109" extrusionOk="0">
                  <a:moveTo>
                    <a:pt x="5061" y="322"/>
                  </a:moveTo>
                  <a:lnTo>
                    <a:pt x="5061" y="1953"/>
                  </a:lnTo>
                  <a:cubicBezTo>
                    <a:pt x="5061" y="2203"/>
                    <a:pt x="5001" y="2441"/>
                    <a:pt x="4894" y="2668"/>
                  </a:cubicBezTo>
                  <a:cubicBezTo>
                    <a:pt x="4882" y="2703"/>
                    <a:pt x="4882" y="2715"/>
                    <a:pt x="4882" y="2739"/>
                  </a:cubicBezTo>
                  <a:lnTo>
                    <a:pt x="4882" y="3215"/>
                  </a:lnTo>
                  <a:cubicBezTo>
                    <a:pt x="4882" y="3680"/>
                    <a:pt x="4703" y="4096"/>
                    <a:pt x="4358" y="4430"/>
                  </a:cubicBezTo>
                  <a:cubicBezTo>
                    <a:pt x="4044" y="4712"/>
                    <a:pt x="3660" y="4875"/>
                    <a:pt x="3244" y="4875"/>
                  </a:cubicBezTo>
                  <a:cubicBezTo>
                    <a:pt x="3203" y="4875"/>
                    <a:pt x="3161" y="4873"/>
                    <a:pt x="3120" y="4870"/>
                  </a:cubicBezTo>
                  <a:cubicBezTo>
                    <a:pt x="2275" y="4823"/>
                    <a:pt x="1596" y="4072"/>
                    <a:pt x="1596" y="3180"/>
                  </a:cubicBezTo>
                  <a:lnTo>
                    <a:pt x="1596" y="2763"/>
                  </a:lnTo>
                  <a:cubicBezTo>
                    <a:pt x="1596" y="2727"/>
                    <a:pt x="1596" y="2715"/>
                    <a:pt x="1572" y="2679"/>
                  </a:cubicBezTo>
                  <a:cubicBezTo>
                    <a:pt x="1477" y="2465"/>
                    <a:pt x="1417" y="2227"/>
                    <a:pt x="1417" y="1965"/>
                  </a:cubicBezTo>
                  <a:lnTo>
                    <a:pt x="1417" y="1596"/>
                  </a:lnTo>
                  <a:cubicBezTo>
                    <a:pt x="1417" y="894"/>
                    <a:pt x="1989" y="322"/>
                    <a:pt x="2691" y="322"/>
                  </a:cubicBezTo>
                  <a:close/>
                  <a:moveTo>
                    <a:pt x="4168" y="4989"/>
                  </a:moveTo>
                  <a:lnTo>
                    <a:pt x="4168" y="5299"/>
                  </a:lnTo>
                  <a:lnTo>
                    <a:pt x="3239" y="5930"/>
                  </a:lnTo>
                  <a:lnTo>
                    <a:pt x="2322" y="5299"/>
                  </a:lnTo>
                  <a:lnTo>
                    <a:pt x="2322" y="4989"/>
                  </a:lnTo>
                  <a:cubicBezTo>
                    <a:pt x="2560" y="5120"/>
                    <a:pt x="2822" y="5204"/>
                    <a:pt x="3108" y="5215"/>
                  </a:cubicBezTo>
                  <a:lnTo>
                    <a:pt x="3239" y="5215"/>
                  </a:lnTo>
                  <a:cubicBezTo>
                    <a:pt x="3572" y="5215"/>
                    <a:pt x="3882" y="5144"/>
                    <a:pt x="4168" y="4989"/>
                  </a:cubicBezTo>
                  <a:close/>
                  <a:moveTo>
                    <a:pt x="2191" y="5620"/>
                  </a:moveTo>
                  <a:lnTo>
                    <a:pt x="2989" y="6168"/>
                  </a:lnTo>
                  <a:lnTo>
                    <a:pt x="2560" y="6585"/>
                  </a:lnTo>
                  <a:lnTo>
                    <a:pt x="2548" y="6585"/>
                  </a:lnTo>
                  <a:lnTo>
                    <a:pt x="2024" y="5799"/>
                  </a:lnTo>
                  <a:lnTo>
                    <a:pt x="2191" y="5620"/>
                  </a:lnTo>
                  <a:close/>
                  <a:moveTo>
                    <a:pt x="4299" y="5596"/>
                  </a:moveTo>
                  <a:lnTo>
                    <a:pt x="4465" y="5775"/>
                  </a:lnTo>
                  <a:lnTo>
                    <a:pt x="3941" y="6585"/>
                  </a:lnTo>
                  <a:lnTo>
                    <a:pt x="3929" y="6585"/>
                  </a:lnTo>
                  <a:lnTo>
                    <a:pt x="3501" y="6156"/>
                  </a:lnTo>
                  <a:lnTo>
                    <a:pt x="4299" y="5596"/>
                  </a:lnTo>
                  <a:close/>
                  <a:moveTo>
                    <a:pt x="2703" y="1"/>
                  </a:moveTo>
                  <a:cubicBezTo>
                    <a:pt x="1810" y="1"/>
                    <a:pt x="1084" y="727"/>
                    <a:pt x="1084" y="1620"/>
                  </a:cubicBezTo>
                  <a:lnTo>
                    <a:pt x="1084" y="1977"/>
                  </a:lnTo>
                  <a:cubicBezTo>
                    <a:pt x="1084" y="2263"/>
                    <a:pt x="1143" y="2548"/>
                    <a:pt x="1262" y="2799"/>
                  </a:cubicBezTo>
                  <a:lnTo>
                    <a:pt x="1262" y="3191"/>
                  </a:lnTo>
                  <a:cubicBezTo>
                    <a:pt x="1262" y="3822"/>
                    <a:pt x="1548" y="4394"/>
                    <a:pt x="1989" y="4763"/>
                  </a:cubicBezTo>
                  <a:lnTo>
                    <a:pt x="1989" y="5335"/>
                  </a:lnTo>
                  <a:lnTo>
                    <a:pt x="1679" y="5656"/>
                  </a:lnTo>
                  <a:cubicBezTo>
                    <a:pt x="1655" y="5692"/>
                    <a:pt x="1632" y="5751"/>
                    <a:pt x="1632" y="5787"/>
                  </a:cubicBezTo>
                  <a:lnTo>
                    <a:pt x="596" y="6168"/>
                  </a:lnTo>
                  <a:cubicBezTo>
                    <a:pt x="239" y="6299"/>
                    <a:pt x="0" y="6620"/>
                    <a:pt x="0" y="7013"/>
                  </a:cubicBezTo>
                  <a:lnTo>
                    <a:pt x="0" y="7954"/>
                  </a:lnTo>
                  <a:cubicBezTo>
                    <a:pt x="0" y="8037"/>
                    <a:pt x="72" y="8109"/>
                    <a:pt x="155" y="8109"/>
                  </a:cubicBezTo>
                  <a:cubicBezTo>
                    <a:pt x="250" y="8109"/>
                    <a:pt x="322" y="8037"/>
                    <a:pt x="322" y="7954"/>
                  </a:cubicBezTo>
                  <a:lnTo>
                    <a:pt x="322" y="7013"/>
                  </a:lnTo>
                  <a:cubicBezTo>
                    <a:pt x="322" y="6775"/>
                    <a:pt x="477" y="6561"/>
                    <a:pt x="691" y="6489"/>
                  </a:cubicBezTo>
                  <a:lnTo>
                    <a:pt x="1798" y="6085"/>
                  </a:lnTo>
                  <a:lnTo>
                    <a:pt x="2263" y="6775"/>
                  </a:lnTo>
                  <a:cubicBezTo>
                    <a:pt x="2322" y="6859"/>
                    <a:pt x="2405" y="6918"/>
                    <a:pt x="2513" y="6918"/>
                  </a:cubicBezTo>
                  <a:lnTo>
                    <a:pt x="2536" y="6918"/>
                  </a:lnTo>
                  <a:cubicBezTo>
                    <a:pt x="2632" y="6918"/>
                    <a:pt x="2715" y="6894"/>
                    <a:pt x="2798" y="6823"/>
                  </a:cubicBezTo>
                  <a:lnTo>
                    <a:pt x="3072" y="6537"/>
                  </a:lnTo>
                  <a:lnTo>
                    <a:pt x="3072" y="7930"/>
                  </a:lnTo>
                  <a:cubicBezTo>
                    <a:pt x="3072" y="8025"/>
                    <a:pt x="3156" y="8097"/>
                    <a:pt x="3239" y="8097"/>
                  </a:cubicBezTo>
                  <a:cubicBezTo>
                    <a:pt x="3334" y="8097"/>
                    <a:pt x="3406" y="8025"/>
                    <a:pt x="3406" y="7930"/>
                  </a:cubicBezTo>
                  <a:lnTo>
                    <a:pt x="3406" y="6537"/>
                  </a:lnTo>
                  <a:lnTo>
                    <a:pt x="3691" y="6823"/>
                  </a:lnTo>
                  <a:cubicBezTo>
                    <a:pt x="3751" y="6882"/>
                    <a:pt x="3834" y="6918"/>
                    <a:pt x="3941" y="6918"/>
                  </a:cubicBezTo>
                  <a:lnTo>
                    <a:pt x="3965" y="6918"/>
                  </a:lnTo>
                  <a:cubicBezTo>
                    <a:pt x="4072" y="6906"/>
                    <a:pt x="4168" y="6859"/>
                    <a:pt x="4227" y="6775"/>
                  </a:cubicBezTo>
                  <a:lnTo>
                    <a:pt x="4680" y="6085"/>
                  </a:lnTo>
                  <a:lnTo>
                    <a:pt x="5787" y="6489"/>
                  </a:lnTo>
                  <a:cubicBezTo>
                    <a:pt x="6013" y="6561"/>
                    <a:pt x="6156" y="6775"/>
                    <a:pt x="6156" y="7013"/>
                  </a:cubicBezTo>
                  <a:lnTo>
                    <a:pt x="6156" y="7954"/>
                  </a:lnTo>
                  <a:cubicBezTo>
                    <a:pt x="6156" y="8037"/>
                    <a:pt x="6227" y="8109"/>
                    <a:pt x="6323" y="8109"/>
                  </a:cubicBezTo>
                  <a:cubicBezTo>
                    <a:pt x="6406" y="8109"/>
                    <a:pt x="6489" y="8037"/>
                    <a:pt x="6489" y="7954"/>
                  </a:cubicBezTo>
                  <a:lnTo>
                    <a:pt x="6489" y="7013"/>
                  </a:lnTo>
                  <a:cubicBezTo>
                    <a:pt x="6489" y="6632"/>
                    <a:pt x="6251" y="6299"/>
                    <a:pt x="5906" y="6168"/>
                  </a:cubicBezTo>
                  <a:lnTo>
                    <a:pt x="4870" y="5799"/>
                  </a:lnTo>
                  <a:cubicBezTo>
                    <a:pt x="4870" y="5751"/>
                    <a:pt x="4846" y="5704"/>
                    <a:pt x="4822" y="5656"/>
                  </a:cubicBezTo>
                  <a:lnTo>
                    <a:pt x="4513" y="5335"/>
                  </a:lnTo>
                  <a:lnTo>
                    <a:pt x="4513" y="4787"/>
                  </a:lnTo>
                  <a:cubicBezTo>
                    <a:pt x="4537" y="4751"/>
                    <a:pt x="4572" y="4727"/>
                    <a:pt x="4608" y="4692"/>
                  </a:cubicBezTo>
                  <a:cubicBezTo>
                    <a:pt x="5013" y="4323"/>
                    <a:pt x="5239" y="3787"/>
                    <a:pt x="5239" y="3251"/>
                  </a:cubicBezTo>
                  <a:lnTo>
                    <a:pt x="5239" y="2799"/>
                  </a:lnTo>
                  <a:cubicBezTo>
                    <a:pt x="5358" y="2537"/>
                    <a:pt x="5418" y="2263"/>
                    <a:pt x="5418" y="1977"/>
                  </a:cubicBezTo>
                  <a:lnTo>
                    <a:pt x="5418" y="167"/>
                  </a:lnTo>
                  <a:cubicBezTo>
                    <a:pt x="5418" y="72"/>
                    <a:pt x="5334" y="1"/>
                    <a:pt x="5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4196;p78"/>
            <p:cNvSpPr/>
            <p:nvPr/>
          </p:nvSpPr>
          <p:spPr>
            <a:xfrm>
              <a:off x="946034" y="3694580"/>
              <a:ext cx="10663" cy="21613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24"/>
                  </a:lnTo>
                  <a:cubicBezTo>
                    <a:pt x="1" y="607"/>
                    <a:pt x="72" y="679"/>
                    <a:pt x="168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4197;p78"/>
            <p:cNvSpPr/>
            <p:nvPr/>
          </p:nvSpPr>
          <p:spPr>
            <a:xfrm>
              <a:off x="1073004" y="3694580"/>
              <a:ext cx="10631" cy="21613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524"/>
                  </a:lnTo>
                  <a:cubicBezTo>
                    <a:pt x="0" y="607"/>
                    <a:pt x="72" y="679"/>
                    <a:pt x="167" y="679"/>
                  </a:cubicBezTo>
                  <a:cubicBezTo>
                    <a:pt x="251" y="679"/>
                    <a:pt x="334" y="607"/>
                    <a:pt x="334" y="52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4198;p78"/>
            <p:cNvSpPr/>
            <p:nvPr/>
          </p:nvSpPr>
          <p:spPr>
            <a:xfrm>
              <a:off x="859265" y="3348175"/>
              <a:ext cx="312316" cy="293759"/>
            </a:xfrm>
            <a:custGeom>
              <a:avLst/>
              <a:gdLst/>
              <a:ahLst/>
              <a:cxnLst/>
              <a:rect l="l" t="t" r="r" b="b"/>
              <a:pathLst>
                <a:path w="9812" h="9229" extrusionOk="0">
                  <a:moveTo>
                    <a:pt x="3275" y="632"/>
                  </a:moveTo>
                  <a:cubicBezTo>
                    <a:pt x="3025" y="846"/>
                    <a:pt x="2786" y="1120"/>
                    <a:pt x="2560" y="1441"/>
                  </a:cubicBezTo>
                  <a:cubicBezTo>
                    <a:pt x="2417" y="1680"/>
                    <a:pt x="2286" y="1918"/>
                    <a:pt x="2179" y="2180"/>
                  </a:cubicBezTo>
                  <a:lnTo>
                    <a:pt x="1239" y="2180"/>
                  </a:lnTo>
                  <a:cubicBezTo>
                    <a:pt x="1762" y="1489"/>
                    <a:pt x="2453" y="941"/>
                    <a:pt x="3275" y="632"/>
                  </a:cubicBezTo>
                  <a:close/>
                  <a:moveTo>
                    <a:pt x="4703" y="346"/>
                  </a:moveTo>
                  <a:lnTo>
                    <a:pt x="4703" y="2180"/>
                  </a:lnTo>
                  <a:lnTo>
                    <a:pt x="2536" y="2180"/>
                  </a:lnTo>
                  <a:cubicBezTo>
                    <a:pt x="3036" y="1132"/>
                    <a:pt x="3810" y="429"/>
                    <a:pt x="4703" y="346"/>
                  </a:cubicBezTo>
                  <a:close/>
                  <a:moveTo>
                    <a:pt x="5049" y="346"/>
                  </a:moveTo>
                  <a:cubicBezTo>
                    <a:pt x="5942" y="418"/>
                    <a:pt x="6715" y="1120"/>
                    <a:pt x="7227" y="2180"/>
                  </a:cubicBezTo>
                  <a:lnTo>
                    <a:pt x="5049" y="2180"/>
                  </a:lnTo>
                  <a:lnTo>
                    <a:pt x="5049" y="346"/>
                  </a:lnTo>
                  <a:close/>
                  <a:moveTo>
                    <a:pt x="6489" y="644"/>
                  </a:moveTo>
                  <a:lnTo>
                    <a:pt x="6489" y="644"/>
                  </a:lnTo>
                  <a:cubicBezTo>
                    <a:pt x="7311" y="953"/>
                    <a:pt x="8013" y="1489"/>
                    <a:pt x="8525" y="2192"/>
                  </a:cubicBezTo>
                  <a:lnTo>
                    <a:pt x="7597" y="2192"/>
                  </a:lnTo>
                  <a:cubicBezTo>
                    <a:pt x="7477" y="1918"/>
                    <a:pt x="7358" y="1680"/>
                    <a:pt x="7204" y="1453"/>
                  </a:cubicBezTo>
                  <a:cubicBezTo>
                    <a:pt x="7001" y="1132"/>
                    <a:pt x="6763" y="858"/>
                    <a:pt x="6489" y="644"/>
                  </a:cubicBezTo>
                  <a:close/>
                  <a:moveTo>
                    <a:pt x="2024" y="2513"/>
                  </a:moveTo>
                  <a:cubicBezTo>
                    <a:pt x="1786" y="3192"/>
                    <a:pt x="1655" y="3930"/>
                    <a:pt x="1632" y="4716"/>
                  </a:cubicBezTo>
                  <a:lnTo>
                    <a:pt x="334" y="4716"/>
                  </a:lnTo>
                  <a:cubicBezTo>
                    <a:pt x="358" y="3918"/>
                    <a:pt x="596" y="3168"/>
                    <a:pt x="1000" y="2513"/>
                  </a:cubicBezTo>
                  <a:close/>
                  <a:moveTo>
                    <a:pt x="8751" y="2513"/>
                  </a:moveTo>
                  <a:cubicBezTo>
                    <a:pt x="9156" y="3156"/>
                    <a:pt x="9394" y="3918"/>
                    <a:pt x="9430" y="4716"/>
                  </a:cubicBezTo>
                  <a:lnTo>
                    <a:pt x="8132" y="4716"/>
                  </a:lnTo>
                  <a:cubicBezTo>
                    <a:pt x="8120" y="3930"/>
                    <a:pt x="7978" y="3192"/>
                    <a:pt x="7728" y="2513"/>
                  </a:cubicBezTo>
                  <a:close/>
                  <a:moveTo>
                    <a:pt x="9430" y="5049"/>
                  </a:moveTo>
                  <a:cubicBezTo>
                    <a:pt x="9394" y="5811"/>
                    <a:pt x="9192" y="6549"/>
                    <a:pt x="8799" y="7192"/>
                  </a:cubicBezTo>
                  <a:cubicBezTo>
                    <a:pt x="8787" y="7204"/>
                    <a:pt x="8775" y="7228"/>
                    <a:pt x="8751" y="7252"/>
                  </a:cubicBezTo>
                  <a:lnTo>
                    <a:pt x="7728" y="7252"/>
                  </a:lnTo>
                  <a:cubicBezTo>
                    <a:pt x="7739" y="7204"/>
                    <a:pt x="7763" y="7156"/>
                    <a:pt x="7775" y="7097"/>
                  </a:cubicBezTo>
                  <a:cubicBezTo>
                    <a:pt x="8001" y="6466"/>
                    <a:pt x="8120" y="5775"/>
                    <a:pt x="8132" y="5049"/>
                  </a:cubicBezTo>
                  <a:close/>
                  <a:moveTo>
                    <a:pt x="1632" y="5061"/>
                  </a:moveTo>
                  <a:cubicBezTo>
                    <a:pt x="1655" y="5775"/>
                    <a:pt x="1762" y="6466"/>
                    <a:pt x="1989" y="7121"/>
                  </a:cubicBezTo>
                  <a:cubicBezTo>
                    <a:pt x="2001" y="7156"/>
                    <a:pt x="2013" y="7216"/>
                    <a:pt x="2024" y="7264"/>
                  </a:cubicBezTo>
                  <a:lnTo>
                    <a:pt x="989" y="7264"/>
                  </a:lnTo>
                  <a:cubicBezTo>
                    <a:pt x="584" y="6609"/>
                    <a:pt x="358" y="5847"/>
                    <a:pt x="334" y="5061"/>
                  </a:cubicBezTo>
                  <a:close/>
                  <a:moveTo>
                    <a:pt x="4882" y="1"/>
                  </a:moveTo>
                  <a:cubicBezTo>
                    <a:pt x="3572" y="1"/>
                    <a:pt x="2358" y="513"/>
                    <a:pt x="1429" y="1430"/>
                  </a:cubicBezTo>
                  <a:cubicBezTo>
                    <a:pt x="512" y="2358"/>
                    <a:pt x="0" y="3573"/>
                    <a:pt x="0" y="4882"/>
                  </a:cubicBezTo>
                  <a:cubicBezTo>
                    <a:pt x="0" y="6716"/>
                    <a:pt x="1012" y="8371"/>
                    <a:pt x="2644" y="9216"/>
                  </a:cubicBezTo>
                  <a:cubicBezTo>
                    <a:pt x="2667" y="9228"/>
                    <a:pt x="2679" y="9228"/>
                    <a:pt x="2715" y="9228"/>
                  </a:cubicBezTo>
                  <a:cubicBezTo>
                    <a:pt x="2775" y="9228"/>
                    <a:pt x="2834" y="9204"/>
                    <a:pt x="2858" y="9145"/>
                  </a:cubicBezTo>
                  <a:cubicBezTo>
                    <a:pt x="2905" y="9050"/>
                    <a:pt x="2882" y="8966"/>
                    <a:pt x="2786" y="8919"/>
                  </a:cubicBezTo>
                  <a:cubicBezTo>
                    <a:pt x="2167" y="8585"/>
                    <a:pt x="1643" y="8133"/>
                    <a:pt x="1239" y="7597"/>
                  </a:cubicBezTo>
                  <a:lnTo>
                    <a:pt x="2179" y="7597"/>
                  </a:lnTo>
                  <a:cubicBezTo>
                    <a:pt x="2382" y="8049"/>
                    <a:pt x="2644" y="8466"/>
                    <a:pt x="2941" y="8800"/>
                  </a:cubicBezTo>
                  <a:cubicBezTo>
                    <a:pt x="2972" y="8837"/>
                    <a:pt x="3013" y="8855"/>
                    <a:pt x="3057" y="8855"/>
                  </a:cubicBezTo>
                  <a:cubicBezTo>
                    <a:pt x="3097" y="8855"/>
                    <a:pt x="3140" y="8840"/>
                    <a:pt x="3179" y="8811"/>
                  </a:cubicBezTo>
                  <a:cubicBezTo>
                    <a:pt x="3251" y="8752"/>
                    <a:pt x="3251" y="8645"/>
                    <a:pt x="3191" y="8573"/>
                  </a:cubicBezTo>
                  <a:cubicBezTo>
                    <a:pt x="2941" y="8288"/>
                    <a:pt x="2727" y="7966"/>
                    <a:pt x="2548" y="7597"/>
                  </a:cubicBezTo>
                  <a:cubicBezTo>
                    <a:pt x="2644" y="7573"/>
                    <a:pt x="2703" y="7514"/>
                    <a:pt x="2703" y="7430"/>
                  </a:cubicBezTo>
                  <a:cubicBezTo>
                    <a:pt x="2703" y="7335"/>
                    <a:pt x="2620" y="7264"/>
                    <a:pt x="2536" y="7264"/>
                  </a:cubicBezTo>
                  <a:lnTo>
                    <a:pt x="2417" y="7264"/>
                  </a:lnTo>
                  <a:cubicBezTo>
                    <a:pt x="2167" y="6609"/>
                    <a:pt x="2001" y="5847"/>
                    <a:pt x="1977" y="5061"/>
                  </a:cubicBezTo>
                  <a:lnTo>
                    <a:pt x="2179" y="5061"/>
                  </a:lnTo>
                  <a:cubicBezTo>
                    <a:pt x="2263" y="5061"/>
                    <a:pt x="2346" y="4990"/>
                    <a:pt x="2346" y="4894"/>
                  </a:cubicBezTo>
                  <a:cubicBezTo>
                    <a:pt x="2346" y="4811"/>
                    <a:pt x="2263" y="4740"/>
                    <a:pt x="2179" y="4740"/>
                  </a:cubicBezTo>
                  <a:lnTo>
                    <a:pt x="1977" y="4740"/>
                  </a:lnTo>
                  <a:cubicBezTo>
                    <a:pt x="2001" y="3930"/>
                    <a:pt x="2155" y="3192"/>
                    <a:pt x="2417" y="2537"/>
                  </a:cubicBezTo>
                  <a:lnTo>
                    <a:pt x="4739" y="2537"/>
                  </a:lnTo>
                  <a:lnTo>
                    <a:pt x="4739" y="2906"/>
                  </a:lnTo>
                  <a:cubicBezTo>
                    <a:pt x="4739" y="2989"/>
                    <a:pt x="4810" y="3073"/>
                    <a:pt x="4894" y="3073"/>
                  </a:cubicBezTo>
                  <a:cubicBezTo>
                    <a:pt x="4989" y="3073"/>
                    <a:pt x="5061" y="2989"/>
                    <a:pt x="5061" y="2906"/>
                  </a:cubicBezTo>
                  <a:lnTo>
                    <a:pt x="5061" y="2537"/>
                  </a:lnTo>
                  <a:lnTo>
                    <a:pt x="7382" y="2537"/>
                  </a:lnTo>
                  <a:cubicBezTo>
                    <a:pt x="7632" y="3168"/>
                    <a:pt x="7787" y="3930"/>
                    <a:pt x="7811" y="4740"/>
                  </a:cubicBezTo>
                  <a:lnTo>
                    <a:pt x="7620" y="4740"/>
                  </a:lnTo>
                  <a:cubicBezTo>
                    <a:pt x="7537" y="4740"/>
                    <a:pt x="7454" y="4811"/>
                    <a:pt x="7454" y="4894"/>
                  </a:cubicBezTo>
                  <a:cubicBezTo>
                    <a:pt x="7454" y="4990"/>
                    <a:pt x="7537" y="5061"/>
                    <a:pt x="7620" y="5061"/>
                  </a:cubicBezTo>
                  <a:lnTo>
                    <a:pt x="7811" y="5061"/>
                  </a:lnTo>
                  <a:cubicBezTo>
                    <a:pt x="7799" y="5847"/>
                    <a:pt x="7656" y="6609"/>
                    <a:pt x="7382" y="7264"/>
                  </a:cubicBezTo>
                  <a:lnTo>
                    <a:pt x="7263" y="7264"/>
                  </a:lnTo>
                  <a:cubicBezTo>
                    <a:pt x="7180" y="7264"/>
                    <a:pt x="7096" y="7335"/>
                    <a:pt x="7096" y="7430"/>
                  </a:cubicBezTo>
                  <a:cubicBezTo>
                    <a:pt x="7096" y="7514"/>
                    <a:pt x="7156" y="7597"/>
                    <a:pt x="7251" y="7597"/>
                  </a:cubicBezTo>
                  <a:cubicBezTo>
                    <a:pt x="7073" y="7966"/>
                    <a:pt x="6846" y="8311"/>
                    <a:pt x="6608" y="8573"/>
                  </a:cubicBezTo>
                  <a:cubicBezTo>
                    <a:pt x="6549" y="8645"/>
                    <a:pt x="6549" y="8752"/>
                    <a:pt x="6620" y="8811"/>
                  </a:cubicBezTo>
                  <a:cubicBezTo>
                    <a:pt x="6656" y="8847"/>
                    <a:pt x="6704" y="8859"/>
                    <a:pt x="6739" y="8859"/>
                  </a:cubicBezTo>
                  <a:cubicBezTo>
                    <a:pt x="6787" y="8859"/>
                    <a:pt x="6835" y="8847"/>
                    <a:pt x="6882" y="8800"/>
                  </a:cubicBezTo>
                  <a:cubicBezTo>
                    <a:pt x="7180" y="8466"/>
                    <a:pt x="7442" y="8049"/>
                    <a:pt x="7632" y="7597"/>
                  </a:cubicBezTo>
                  <a:lnTo>
                    <a:pt x="8573" y="7597"/>
                  </a:lnTo>
                  <a:cubicBezTo>
                    <a:pt x="8204" y="8085"/>
                    <a:pt x="7739" y="8514"/>
                    <a:pt x="7192" y="8823"/>
                  </a:cubicBezTo>
                  <a:cubicBezTo>
                    <a:pt x="7120" y="8871"/>
                    <a:pt x="7085" y="8978"/>
                    <a:pt x="7132" y="9061"/>
                  </a:cubicBezTo>
                  <a:cubicBezTo>
                    <a:pt x="7163" y="9116"/>
                    <a:pt x="7215" y="9145"/>
                    <a:pt x="7274" y="9145"/>
                  </a:cubicBezTo>
                  <a:cubicBezTo>
                    <a:pt x="7305" y="9145"/>
                    <a:pt x="7338" y="9137"/>
                    <a:pt x="7370" y="9121"/>
                  </a:cubicBezTo>
                  <a:cubicBezTo>
                    <a:pt x="8097" y="8704"/>
                    <a:pt x="8704" y="8097"/>
                    <a:pt x="9144" y="7371"/>
                  </a:cubicBezTo>
                  <a:cubicBezTo>
                    <a:pt x="9585" y="6621"/>
                    <a:pt x="9811" y="5763"/>
                    <a:pt x="9811" y="4894"/>
                  </a:cubicBezTo>
                  <a:cubicBezTo>
                    <a:pt x="9763" y="3585"/>
                    <a:pt x="9263" y="2346"/>
                    <a:pt x="8335" y="1430"/>
                  </a:cubicBezTo>
                  <a:cubicBezTo>
                    <a:pt x="7418" y="513"/>
                    <a:pt x="6192" y="1"/>
                    <a:pt x="4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4" name="Google Shape;14199;p78"/>
          <p:cNvSpPr/>
          <p:nvPr/>
        </p:nvSpPr>
        <p:spPr>
          <a:xfrm>
            <a:off x="2492047" y="4532886"/>
            <a:ext cx="563639" cy="486855"/>
          </a:xfrm>
          <a:custGeom>
            <a:avLst/>
            <a:gdLst/>
            <a:ahLst/>
            <a:cxnLst/>
            <a:rect l="l" t="t" r="r" b="b"/>
            <a:pathLst>
              <a:path w="11693" h="9716" extrusionOk="0">
                <a:moveTo>
                  <a:pt x="2906" y="346"/>
                </a:moveTo>
                <a:cubicBezTo>
                  <a:pt x="3120" y="346"/>
                  <a:pt x="3287" y="524"/>
                  <a:pt x="3287" y="727"/>
                </a:cubicBezTo>
                <a:lnTo>
                  <a:pt x="3287" y="1096"/>
                </a:lnTo>
                <a:cubicBezTo>
                  <a:pt x="3299" y="1429"/>
                  <a:pt x="3049" y="1679"/>
                  <a:pt x="2727" y="1679"/>
                </a:cubicBezTo>
                <a:cubicBezTo>
                  <a:pt x="2406" y="1679"/>
                  <a:pt x="2144" y="1429"/>
                  <a:pt x="2144" y="1096"/>
                </a:cubicBezTo>
                <a:lnTo>
                  <a:pt x="2144" y="727"/>
                </a:lnTo>
                <a:cubicBezTo>
                  <a:pt x="2144" y="500"/>
                  <a:pt x="2322" y="346"/>
                  <a:pt x="2525" y="346"/>
                </a:cubicBezTo>
                <a:close/>
                <a:moveTo>
                  <a:pt x="5894" y="346"/>
                </a:moveTo>
                <a:cubicBezTo>
                  <a:pt x="6120" y="346"/>
                  <a:pt x="6275" y="524"/>
                  <a:pt x="6275" y="727"/>
                </a:cubicBezTo>
                <a:lnTo>
                  <a:pt x="6275" y="1096"/>
                </a:lnTo>
                <a:cubicBezTo>
                  <a:pt x="6299" y="1429"/>
                  <a:pt x="6037" y="1679"/>
                  <a:pt x="5716" y="1679"/>
                </a:cubicBezTo>
                <a:cubicBezTo>
                  <a:pt x="5406" y="1679"/>
                  <a:pt x="5132" y="1429"/>
                  <a:pt x="5132" y="1096"/>
                </a:cubicBezTo>
                <a:lnTo>
                  <a:pt x="5132" y="727"/>
                </a:lnTo>
                <a:cubicBezTo>
                  <a:pt x="5132" y="500"/>
                  <a:pt x="5311" y="346"/>
                  <a:pt x="5525" y="346"/>
                </a:cubicBezTo>
                <a:close/>
                <a:moveTo>
                  <a:pt x="8895" y="346"/>
                </a:moveTo>
                <a:cubicBezTo>
                  <a:pt x="9121" y="346"/>
                  <a:pt x="9287" y="524"/>
                  <a:pt x="9287" y="727"/>
                </a:cubicBezTo>
                <a:lnTo>
                  <a:pt x="9287" y="1096"/>
                </a:lnTo>
                <a:cubicBezTo>
                  <a:pt x="9299" y="1429"/>
                  <a:pt x="9026" y="1679"/>
                  <a:pt x="8716" y="1679"/>
                </a:cubicBezTo>
                <a:cubicBezTo>
                  <a:pt x="8406" y="1679"/>
                  <a:pt x="8144" y="1429"/>
                  <a:pt x="8144" y="1096"/>
                </a:cubicBezTo>
                <a:lnTo>
                  <a:pt x="8144" y="727"/>
                </a:lnTo>
                <a:cubicBezTo>
                  <a:pt x="8144" y="500"/>
                  <a:pt x="8323" y="346"/>
                  <a:pt x="8525" y="346"/>
                </a:cubicBezTo>
                <a:close/>
                <a:moveTo>
                  <a:pt x="2930" y="2036"/>
                </a:moveTo>
                <a:lnTo>
                  <a:pt x="2930" y="2120"/>
                </a:lnTo>
                <a:cubicBezTo>
                  <a:pt x="2930" y="2179"/>
                  <a:pt x="2941" y="2263"/>
                  <a:pt x="2977" y="2310"/>
                </a:cubicBezTo>
                <a:lnTo>
                  <a:pt x="2739" y="2548"/>
                </a:lnTo>
                <a:lnTo>
                  <a:pt x="2703" y="2548"/>
                </a:lnTo>
                <a:lnTo>
                  <a:pt x="2465" y="2310"/>
                </a:lnTo>
                <a:cubicBezTo>
                  <a:pt x="2501" y="2251"/>
                  <a:pt x="2513" y="2191"/>
                  <a:pt x="2513" y="2120"/>
                </a:cubicBezTo>
                <a:lnTo>
                  <a:pt x="2513" y="2036"/>
                </a:lnTo>
                <a:close/>
                <a:moveTo>
                  <a:pt x="5918" y="2036"/>
                </a:moveTo>
                <a:lnTo>
                  <a:pt x="5918" y="2120"/>
                </a:lnTo>
                <a:cubicBezTo>
                  <a:pt x="5918" y="2179"/>
                  <a:pt x="5942" y="2263"/>
                  <a:pt x="5966" y="2310"/>
                </a:cubicBezTo>
                <a:lnTo>
                  <a:pt x="5728" y="2548"/>
                </a:lnTo>
                <a:lnTo>
                  <a:pt x="5704" y="2548"/>
                </a:lnTo>
                <a:lnTo>
                  <a:pt x="5466" y="2310"/>
                </a:lnTo>
                <a:cubicBezTo>
                  <a:pt x="5489" y="2251"/>
                  <a:pt x="5501" y="2191"/>
                  <a:pt x="5501" y="2120"/>
                </a:cubicBezTo>
                <a:lnTo>
                  <a:pt x="5501" y="2036"/>
                </a:lnTo>
                <a:close/>
                <a:moveTo>
                  <a:pt x="8930" y="2036"/>
                </a:moveTo>
                <a:lnTo>
                  <a:pt x="8930" y="2120"/>
                </a:lnTo>
                <a:cubicBezTo>
                  <a:pt x="8930" y="2179"/>
                  <a:pt x="8942" y="2263"/>
                  <a:pt x="8966" y="2310"/>
                </a:cubicBezTo>
                <a:lnTo>
                  <a:pt x="8728" y="2548"/>
                </a:lnTo>
                <a:lnTo>
                  <a:pt x="8704" y="2548"/>
                </a:lnTo>
                <a:lnTo>
                  <a:pt x="8466" y="2310"/>
                </a:lnTo>
                <a:cubicBezTo>
                  <a:pt x="8490" y="2251"/>
                  <a:pt x="8514" y="2191"/>
                  <a:pt x="8514" y="2120"/>
                </a:cubicBezTo>
                <a:lnTo>
                  <a:pt x="8514" y="2036"/>
                </a:lnTo>
                <a:close/>
                <a:moveTo>
                  <a:pt x="1394" y="3525"/>
                </a:moveTo>
                <a:cubicBezTo>
                  <a:pt x="1620" y="3525"/>
                  <a:pt x="1798" y="3703"/>
                  <a:pt x="1798" y="3918"/>
                </a:cubicBezTo>
                <a:lnTo>
                  <a:pt x="1798" y="4287"/>
                </a:lnTo>
                <a:cubicBezTo>
                  <a:pt x="1798" y="4596"/>
                  <a:pt x="1548" y="4870"/>
                  <a:pt x="1215" y="4870"/>
                </a:cubicBezTo>
                <a:cubicBezTo>
                  <a:pt x="905" y="4870"/>
                  <a:pt x="644" y="4608"/>
                  <a:pt x="644" y="4287"/>
                </a:cubicBezTo>
                <a:lnTo>
                  <a:pt x="644" y="3918"/>
                </a:lnTo>
                <a:cubicBezTo>
                  <a:pt x="644" y="3691"/>
                  <a:pt x="822" y="3525"/>
                  <a:pt x="1025" y="3525"/>
                </a:cubicBezTo>
                <a:close/>
                <a:moveTo>
                  <a:pt x="4406" y="3525"/>
                </a:moveTo>
                <a:cubicBezTo>
                  <a:pt x="4632" y="3525"/>
                  <a:pt x="4811" y="3703"/>
                  <a:pt x="4811" y="3918"/>
                </a:cubicBezTo>
                <a:lnTo>
                  <a:pt x="4811" y="4287"/>
                </a:lnTo>
                <a:cubicBezTo>
                  <a:pt x="4811" y="4596"/>
                  <a:pt x="4549" y="4870"/>
                  <a:pt x="4227" y="4870"/>
                </a:cubicBezTo>
                <a:cubicBezTo>
                  <a:pt x="3918" y="4870"/>
                  <a:pt x="3644" y="4608"/>
                  <a:pt x="3644" y="4287"/>
                </a:cubicBezTo>
                <a:lnTo>
                  <a:pt x="3644" y="3918"/>
                </a:lnTo>
                <a:cubicBezTo>
                  <a:pt x="3644" y="3691"/>
                  <a:pt x="3823" y="3525"/>
                  <a:pt x="4037" y="3525"/>
                </a:cubicBezTo>
                <a:close/>
                <a:moveTo>
                  <a:pt x="7394" y="3525"/>
                </a:moveTo>
                <a:cubicBezTo>
                  <a:pt x="7621" y="3525"/>
                  <a:pt x="7799" y="3703"/>
                  <a:pt x="7799" y="3918"/>
                </a:cubicBezTo>
                <a:lnTo>
                  <a:pt x="7799" y="4287"/>
                </a:lnTo>
                <a:cubicBezTo>
                  <a:pt x="7799" y="4596"/>
                  <a:pt x="7537" y="4870"/>
                  <a:pt x="7216" y="4870"/>
                </a:cubicBezTo>
                <a:cubicBezTo>
                  <a:pt x="6906" y="4870"/>
                  <a:pt x="6632" y="4608"/>
                  <a:pt x="6632" y="4287"/>
                </a:cubicBezTo>
                <a:lnTo>
                  <a:pt x="6632" y="3918"/>
                </a:lnTo>
                <a:cubicBezTo>
                  <a:pt x="6632" y="3691"/>
                  <a:pt x="6811" y="3525"/>
                  <a:pt x="7025" y="3525"/>
                </a:cubicBezTo>
                <a:close/>
                <a:moveTo>
                  <a:pt x="10407" y="3525"/>
                </a:moveTo>
                <a:cubicBezTo>
                  <a:pt x="10621" y="3525"/>
                  <a:pt x="10788" y="3703"/>
                  <a:pt x="10788" y="3918"/>
                </a:cubicBezTo>
                <a:lnTo>
                  <a:pt x="10788" y="4287"/>
                </a:lnTo>
                <a:cubicBezTo>
                  <a:pt x="10800" y="4608"/>
                  <a:pt x="10538" y="4870"/>
                  <a:pt x="10216" y="4870"/>
                </a:cubicBezTo>
                <a:cubicBezTo>
                  <a:pt x="9907" y="4870"/>
                  <a:pt x="9645" y="4608"/>
                  <a:pt x="9645" y="4287"/>
                </a:cubicBezTo>
                <a:lnTo>
                  <a:pt x="9645" y="3918"/>
                </a:lnTo>
                <a:cubicBezTo>
                  <a:pt x="9645" y="3691"/>
                  <a:pt x="9823" y="3525"/>
                  <a:pt x="10026" y="3525"/>
                </a:cubicBezTo>
                <a:close/>
                <a:moveTo>
                  <a:pt x="1429" y="5215"/>
                </a:moveTo>
                <a:lnTo>
                  <a:pt x="1429" y="5311"/>
                </a:lnTo>
                <a:cubicBezTo>
                  <a:pt x="1429" y="5370"/>
                  <a:pt x="1441" y="5442"/>
                  <a:pt x="1477" y="5489"/>
                </a:cubicBezTo>
                <a:lnTo>
                  <a:pt x="1239" y="5727"/>
                </a:lnTo>
                <a:lnTo>
                  <a:pt x="1203" y="5727"/>
                </a:lnTo>
                <a:lnTo>
                  <a:pt x="965" y="5489"/>
                </a:lnTo>
                <a:cubicBezTo>
                  <a:pt x="989" y="5430"/>
                  <a:pt x="1013" y="5370"/>
                  <a:pt x="1013" y="5311"/>
                </a:cubicBezTo>
                <a:lnTo>
                  <a:pt x="1013" y="5215"/>
                </a:lnTo>
                <a:close/>
                <a:moveTo>
                  <a:pt x="4430" y="5215"/>
                </a:moveTo>
                <a:lnTo>
                  <a:pt x="4430" y="5311"/>
                </a:lnTo>
                <a:cubicBezTo>
                  <a:pt x="4430" y="5370"/>
                  <a:pt x="4454" y="5442"/>
                  <a:pt x="4477" y="5489"/>
                </a:cubicBezTo>
                <a:lnTo>
                  <a:pt x="4239" y="5727"/>
                </a:lnTo>
                <a:lnTo>
                  <a:pt x="4215" y="5727"/>
                </a:lnTo>
                <a:lnTo>
                  <a:pt x="3977" y="5489"/>
                </a:lnTo>
                <a:cubicBezTo>
                  <a:pt x="4001" y="5430"/>
                  <a:pt x="4013" y="5370"/>
                  <a:pt x="4013" y="5311"/>
                </a:cubicBezTo>
                <a:lnTo>
                  <a:pt x="4013" y="5215"/>
                </a:lnTo>
                <a:close/>
                <a:moveTo>
                  <a:pt x="7418" y="5215"/>
                </a:moveTo>
                <a:lnTo>
                  <a:pt x="7418" y="5311"/>
                </a:lnTo>
                <a:cubicBezTo>
                  <a:pt x="7418" y="5370"/>
                  <a:pt x="7442" y="5442"/>
                  <a:pt x="7466" y="5489"/>
                </a:cubicBezTo>
                <a:lnTo>
                  <a:pt x="7228" y="5727"/>
                </a:lnTo>
                <a:lnTo>
                  <a:pt x="7204" y="5727"/>
                </a:lnTo>
                <a:lnTo>
                  <a:pt x="6966" y="5489"/>
                </a:lnTo>
                <a:cubicBezTo>
                  <a:pt x="6990" y="5430"/>
                  <a:pt x="7001" y="5370"/>
                  <a:pt x="7001" y="5311"/>
                </a:cubicBezTo>
                <a:lnTo>
                  <a:pt x="7001" y="5215"/>
                </a:lnTo>
                <a:close/>
                <a:moveTo>
                  <a:pt x="10419" y="5215"/>
                </a:moveTo>
                <a:lnTo>
                  <a:pt x="10419" y="5311"/>
                </a:lnTo>
                <a:cubicBezTo>
                  <a:pt x="10419" y="5370"/>
                  <a:pt x="10430" y="5442"/>
                  <a:pt x="10454" y="5489"/>
                </a:cubicBezTo>
                <a:lnTo>
                  <a:pt x="10216" y="5727"/>
                </a:lnTo>
                <a:lnTo>
                  <a:pt x="10192" y="5727"/>
                </a:lnTo>
                <a:lnTo>
                  <a:pt x="9954" y="5489"/>
                </a:lnTo>
                <a:cubicBezTo>
                  <a:pt x="9978" y="5430"/>
                  <a:pt x="10002" y="5370"/>
                  <a:pt x="10002" y="5311"/>
                </a:cubicBezTo>
                <a:lnTo>
                  <a:pt x="10002" y="5215"/>
                </a:lnTo>
                <a:close/>
                <a:moveTo>
                  <a:pt x="2584" y="0"/>
                </a:moveTo>
                <a:cubicBezTo>
                  <a:pt x="2191" y="0"/>
                  <a:pt x="1858" y="322"/>
                  <a:pt x="1858" y="727"/>
                </a:cubicBezTo>
                <a:lnTo>
                  <a:pt x="1858" y="1096"/>
                </a:lnTo>
                <a:cubicBezTo>
                  <a:pt x="1858" y="1393"/>
                  <a:pt x="2013" y="1667"/>
                  <a:pt x="2227" y="1846"/>
                </a:cubicBezTo>
                <a:lnTo>
                  <a:pt x="2227" y="2108"/>
                </a:lnTo>
                <a:cubicBezTo>
                  <a:pt x="2227" y="2108"/>
                  <a:pt x="2227" y="2132"/>
                  <a:pt x="2215" y="2132"/>
                </a:cubicBezTo>
                <a:lnTo>
                  <a:pt x="1787" y="2346"/>
                </a:lnTo>
                <a:cubicBezTo>
                  <a:pt x="1608" y="2441"/>
                  <a:pt x="1489" y="2632"/>
                  <a:pt x="1489" y="2846"/>
                </a:cubicBezTo>
                <a:lnTo>
                  <a:pt x="1489" y="3179"/>
                </a:lnTo>
                <a:lnTo>
                  <a:pt x="1096" y="3179"/>
                </a:lnTo>
                <a:cubicBezTo>
                  <a:pt x="703" y="3179"/>
                  <a:pt x="370" y="3513"/>
                  <a:pt x="370" y="3918"/>
                </a:cubicBezTo>
                <a:lnTo>
                  <a:pt x="370" y="4287"/>
                </a:lnTo>
                <a:cubicBezTo>
                  <a:pt x="370" y="4584"/>
                  <a:pt x="524" y="4846"/>
                  <a:pt x="739" y="5025"/>
                </a:cubicBezTo>
                <a:lnTo>
                  <a:pt x="739" y="5299"/>
                </a:lnTo>
                <a:cubicBezTo>
                  <a:pt x="739" y="5299"/>
                  <a:pt x="739" y="5311"/>
                  <a:pt x="727" y="5311"/>
                </a:cubicBezTo>
                <a:lnTo>
                  <a:pt x="298" y="5537"/>
                </a:lnTo>
                <a:cubicBezTo>
                  <a:pt x="120" y="5620"/>
                  <a:pt x="1" y="5823"/>
                  <a:pt x="1" y="6025"/>
                </a:cubicBezTo>
                <a:lnTo>
                  <a:pt x="1" y="7870"/>
                </a:lnTo>
                <a:cubicBezTo>
                  <a:pt x="1" y="8025"/>
                  <a:pt x="48" y="8156"/>
                  <a:pt x="120" y="8275"/>
                </a:cubicBezTo>
                <a:lnTo>
                  <a:pt x="298" y="8561"/>
                </a:lnTo>
                <a:cubicBezTo>
                  <a:pt x="346" y="8621"/>
                  <a:pt x="358" y="8692"/>
                  <a:pt x="358" y="8775"/>
                </a:cubicBezTo>
                <a:lnTo>
                  <a:pt x="358" y="9549"/>
                </a:lnTo>
                <a:cubicBezTo>
                  <a:pt x="358" y="9644"/>
                  <a:pt x="429" y="9716"/>
                  <a:pt x="524" y="9716"/>
                </a:cubicBezTo>
                <a:cubicBezTo>
                  <a:pt x="608" y="9716"/>
                  <a:pt x="679" y="9644"/>
                  <a:pt x="679" y="9549"/>
                </a:cubicBezTo>
                <a:lnTo>
                  <a:pt x="679" y="8775"/>
                </a:lnTo>
                <a:cubicBezTo>
                  <a:pt x="679" y="8632"/>
                  <a:pt x="644" y="8501"/>
                  <a:pt x="560" y="8371"/>
                </a:cubicBezTo>
                <a:lnTo>
                  <a:pt x="382" y="8097"/>
                </a:lnTo>
                <a:cubicBezTo>
                  <a:pt x="346" y="8037"/>
                  <a:pt x="322" y="7966"/>
                  <a:pt x="322" y="7870"/>
                </a:cubicBezTo>
                <a:lnTo>
                  <a:pt x="322" y="6025"/>
                </a:lnTo>
                <a:cubicBezTo>
                  <a:pt x="322" y="5954"/>
                  <a:pt x="370" y="5882"/>
                  <a:pt x="441" y="5846"/>
                </a:cubicBezTo>
                <a:lnTo>
                  <a:pt x="763" y="5692"/>
                </a:lnTo>
                <a:lnTo>
                  <a:pt x="1036" y="5977"/>
                </a:lnTo>
                <a:cubicBezTo>
                  <a:pt x="1120" y="6049"/>
                  <a:pt x="1203" y="6085"/>
                  <a:pt x="1298" y="6085"/>
                </a:cubicBezTo>
                <a:cubicBezTo>
                  <a:pt x="1382" y="6085"/>
                  <a:pt x="1477" y="6049"/>
                  <a:pt x="1548" y="5977"/>
                </a:cubicBezTo>
                <a:lnTo>
                  <a:pt x="1834" y="5692"/>
                </a:lnTo>
                <a:lnTo>
                  <a:pt x="2144" y="5846"/>
                </a:lnTo>
                <a:cubicBezTo>
                  <a:pt x="2215" y="5882"/>
                  <a:pt x="2263" y="5954"/>
                  <a:pt x="2263" y="6025"/>
                </a:cubicBezTo>
                <a:lnTo>
                  <a:pt x="2263" y="7870"/>
                </a:lnTo>
                <a:cubicBezTo>
                  <a:pt x="2263" y="7942"/>
                  <a:pt x="2227" y="8025"/>
                  <a:pt x="2203" y="8097"/>
                </a:cubicBezTo>
                <a:lnTo>
                  <a:pt x="2025" y="8371"/>
                </a:lnTo>
                <a:cubicBezTo>
                  <a:pt x="1953" y="8490"/>
                  <a:pt x="1906" y="8644"/>
                  <a:pt x="1906" y="8775"/>
                </a:cubicBezTo>
                <a:lnTo>
                  <a:pt x="1906" y="9549"/>
                </a:lnTo>
                <a:cubicBezTo>
                  <a:pt x="1906" y="9644"/>
                  <a:pt x="1977" y="9716"/>
                  <a:pt x="2072" y="9716"/>
                </a:cubicBezTo>
                <a:cubicBezTo>
                  <a:pt x="2156" y="9716"/>
                  <a:pt x="2227" y="9644"/>
                  <a:pt x="2227" y="9549"/>
                </a:cubicBezTo>
                <a:lnTo>
                  <a:pt x="2227" y="8775"/>
                </a:lnTo>
                <a:cubicBezTo>
                  <a:pt x="2227" y="8704"/>
                  <a:pt x="2263" y="8632"/>
                  <a:pt x="2287" y="8561"/>
                </a:cubicBezTo>
                <a:lnTo>
                  <a:pt x="2465" y="8275"/>
                </a:lnTo>
                <a:cubicBezTo>
                  <a:pt x="2549" y="8156"/>
                  <a:pt x="2584" y="8001"/>
                  <a:pt x="2584" y="7870"/>
                </a:cubicBezTo>
                <a:lnTo>
                  <a:pt x="2584" y="6025"/>
                </a:lnTo>
                <a:cubicBezTo>
                  <a:pt x="2584" y="5823"/>
                  <a:pt x="2465" y="5644"/>
                  <a:pt x="2287" y="5537"/>
                </a:cubicBezTo>
                <a:lnTo>
                  <a:pt x="1858" y="5311"/>
                </a:lnTo>
                <a:lnTo>
                  <a:pt x="1846" y="5299"/>
                </a:lnTo>
                <a:lnTo>
                  <a:pt x="1846" y="5025"/>
                </a:lnTo>
                <a:cubicBezTo>
                  <a:pt x="2072" y="4870"/>
                  <a:pt x="2215" y="4596"/>
                  <a:pt x="2215" y="4287"/>
                </a:cubicBezTo>
                <a:lnTo>
                  <a:pt x="2215" y="3918"/>
                </a:lnTo>
                <a:cubicBezTo>
                  <a:pt x="2215" y="3644"/>
                  <a:pt x="2072" y="3406"/>
                  <a:pt x="1846" y="3275"/>
                </a:cubicBezTo>
                <a:lnTo>
                  <a:pt x="1846" y="2822"/>
                </a:lnTo>
                <a:cubicBezTo>
                  <a:pt x="1846" y="2751"/>
                  <a:pt x="1894" y="2679"/>
                  <a:pt x="1965" y="2644"/>
                </a:cubicBezTo>
                <a:lnTo>
                  <a:pt x="2275" y="2501"/>
                </a:lnTo>
                <a:lnTo>
                  <a:pt x="2560" y="2786"/>
                </a:lnTo>
                <a:cubicBezTo>
                  <a:pt x="2632" y="2858"/>
                  <a:pt x="2727" y="2882"/>
                  <a:pt x="2810" y="2882"/>
                </a:cubicBezTo>
                <a:cubicBezTo>
                  <a:pt x="2906" y="2882"/>
                  <a:pt x="2989" y="2858"/>
                  <a:pt x="3061" y="2786"/>
                </a:cubicBezTo>
                <a:lnTo>
                  <a:pt x="3346" y="2501"/>
                </a:lnTo>
                <a:lnTo>
                  <a:pt x="3656" y="2644"/>
                </a:lnTo>
                <a:cubicBezTo>
                  <a:pt x="3739" y="2679"/>
                  <a:pt x="3775" y="2751"/>
                  <a:pt x="3775" y="2822"/>
                </a:cubicBezTo>
                <a:lnTo>
                  <a:pt x="3775" y="3275"/>
                </a:lnTo>
                <a:cubicBezTo>
                  <a:pt x="3561" y="3394"/>
                  <a:pt x="3406" y="3632"/>
                  <a:pt x="3406" y="3918"/>
                </a:cubicBezTo>
                <a:lnTo>
                  <a:pt x="3406" y="4287"/>
                </a:lnTo>
                <a:cubicBezTo>
                  <a:pt x="3406" y="4584"/>
                  <a:pt x="3561" y="4846"/>
                  <a:pt x="3775" y="5025"/>
                </a:cubicBezTo>
                <a:lnTo>
                  <a:pt x="3775" y="5299"/>
                </a:lnTo>
                <a:cubicBezTo>
                  <a:pt x="3775" y="5299"/>
                  <a:pt x="3775" y="5311"/>
                  <a:pt x="3763" y="5311"/>
                </a:cubicBezTo>
                <a:lnTo>
                  <a:pt x="3334" y="5537"/>
                </a:lnTo>
                <a:cubicBezTo>
                  <a:pt x="3156" y="5620"/>
                  <a:pt x="3037" y="5823"/>
                  <a:pt x="3037" y="6025"/>
                </a:cubicBezTo>
                <a:lnTo>
                  <a:pt x="3037" y="7870"/>
                </a:lnTo>
                <a:cubicBezTo>
                  <a:pt x="3037" y="8025"/>
                  <a:pt x="3084" y="8156"/>
                  <a:pt x="3156" y="8275"/>
                </a:cubicBezTo>
                <a:lnTo>
                  <a:pt x="3334" y="8561"/>
                </a:lnTo>
                <a:cubicBezTo>
                  <a:pt x="3382" y="8621"/>
                  <a:pt x="3394" y="8692"/>
                  <a:pt x="3394" y="8775"/>
                </a:cubicBezTo>
                <a:lnTo>
                  <a:pt x="3394" y="9549"/>
                </a:lnTo>
                <a:cubicBezTo>
                  <a:pt x="3394" y="9644"/>
                  <a:pt x="3465" y="9716"/>
                  <a:pt x="3561" y="9716"/>
                </a:cubicBezTo>
                <a:cubicBezTo>
                  <a:pt x="3644" y="9716"/>
                  <a:pt x="3715" y="9644"/>
                  <a:pt x="3715" y="9549"/>
                </a:cubicBezTo>
                <a:lnTo>
                  <a:pt x="3715" y="8775"/>
                </a:lnTo>
                <a:cubicBezTo>
                  <a:pt x="3715" y="8632"/>
                  <a:pt x="3680" y="8501"/>
                  <a:pt x="3596" y="8371"/>
                </a:cubicBezTo>
                <a:lnTo>
                  <a:pt x="3418" y="8097"/>
                </a:lnTo>
                <a:cubicBezTo>
                  <a:pt x="3382" y="8037"/>
                  <a:pt x="3358" y="7966"/>
                  <a:pt x="3358" y="7870"/>
                </a:cubicBezTo>
                <a:lnTo>
                  <a:pt x="3358" y="6025"/>
                </a:lnTo>
                <a:cubicBezTo>
                  <a:pt x="3358" y="5954"/>
                  <a:pt x="3406" y="5882"/>
                  <a:pt x="3477" y="5846"/>
                </a:cubicBezTo>
                <a:lnTo>
                  <a:pt x="3799" y="5692"/>
                </a:lnTo>
                <a:lnTo>
                  <a:pt x="4073" y="5977"/>
                </a:lnTo>
                <a:cubicBezTo>
                  <a:pt x="4156" y="6049"/>
                  <a:pt x="4239" y="6085"/>
                  <a:pt x="4334" y="6085"/>
                </a:cubicBezTo>
                <a:cubicBezTo>
                  <a:pt x="4418" y="6085"/>
                  <a:pt x="4513" y="6049"/>
                  <a:pt x="4585" y="5977"/>
                </a:cubicBezTo>
                <a:lnTo>
                  <a:pt x="4870" y="5692"/>
                </a:lnTo>
                <a:lnTo>
                  <a:pt x="5180" y="5846"/>
                </a:lnTo>
                <a:cubicBezTo>
                  <a:pt x="5251" y="5882"/>
                  <a:pt x="5299" y="5954"/>
                  <a:pt x="5299" y="6025"/>
                </a:cubicBezTo>
                <a:lnTo>
                  <a:pt x="5299" y="7870"/>
                </a:lnTo>
                <a:cubicBezTo>
                  <a:pt x="5299" y="7942"/>
                  <a:pt x="5263" y="8025"/>
                  <a:pt x="5239" y="8097"/>
                </a:cubicBezTo>
                <a:lnTo>
                  <a:pt x="5061" y="8371"/>
                </a:lnTo>
                <a:cubicBezTo>
                  <a:pt x="4989" y="8490"/>
                  <a:pt x="4942" y="8644"/>
                  <a:pt x="4942" y="8775"/>
                </a:cubicBezTo>
                <a:lnTo>
                  <a:pt x="4942" y="9549"/>
                </a:lnTo>
                <a:cubicBezTo>
                  <a:pt x="4942" y="9644"/>
                  <a:pt x="5013" y="9716"/>
                  <a:pt x="5108" y="9716"/>
                </a:cubicBezTo>
                <a:cubicBezTo>
                  <a:pt x="5192" y="9716"/>
                  <a:pt x="5263" y="9644"/>
                  <a:pt x="5263" y="9549"/>
                </a:cubicBezTo>
                <a:lnTo>
                  <a:pt x="5263" y="8775"/>
                </a:lnTo>
                <a:cubicBezTo>
                  <a:pt x="5263" y="8704"/>
                  <a:pt x="5299" y="8632"/>
                  <a:pt x="5323" y="8561"/>
                </a:cubicBezTo>
                <a:lnTo>
                  <a:pt x="5501" y="8275"/>
                </a:lnTo>
                <a:cubicBezTo>
                  <a:pt x="5585" y="8156"/>
                  <a:pt x="5620" y="8001"/>
                  <a:pt x="5620" y="7870"/>
                </a:cubicBezTo>
                <a:lnTo>
                  <a:pt x="5620" y="6025"/>
                </a:lnTo>
                <a:cubicBezTo>
                  <a:pt x="5620" y="5823"/>
                  <a:pt x="5501" y="5644"/>
                  <a:pt x="5323" y="5537"/>
                </a:cubicBezTo>
                <a:lnTo>
                  <a:pt x="4894" y="5311"/>
                </a:lnTo>
                <a:lnTo>
                  <a:pt x="4882" y="5299"/>
                </a:lnTo>
                <a:lnTo>
                  <a:pt x="4882" y="5025"/>
                </a:lnTo>
                <a:cubicBezTo>
                  <a:pt x="5108" y="4870"/>
                  <a:pt x="5251" y="4596"/>
                  <a:pt x="5251" y="4287"/>
                </a:cubicBezTo>
                <a:lnTo>
                  <a:pt x="5251" y="3918"/>
                </a:lnTo>
                <a:cubicBezTo>
                  <a:pt x="5251" y="3644"/>
                  <a:pt x="5108" y="3406"/>
                  <a:pt x="4882" y="3275"/>
                </a:cubicBezTo>
                <a:lnTo>
                  <a:pt x="4882" y="2822"/>
                </a:lnTo>
                <a:cubicBezTo>
                  <a:pt x="4882" y="2751"/>
                  <a:pt x="4930" y="2679"/>
                  <a:pt x="5001" y="2644"/>
                </a:cubicBezTo>
                <a:lnTo>
                  <a:pt x="5311" y="2501"/>
                </a:lnTo>
                <a:lnTo>
                  <a:pt x="5597" y="2786"/>
                </a:lnTo>
                <a:cubicBezTo>
                  <a:pt x="5668" y="2858"/>
                  <a:pt x="5763" y="2882"/>
                  <a:pt x="5847" y="2882"/>
                </a:cubicBezTo>
                <a:cubicBezTo>
                  <a:pt x="5942" y="2882"/>
                  <a:pt x="6025" y="2858"/>
                  <a:pt x="6097" y="2786"/>
                </a:cubicBezTo>
                <a:lnTo>
                  <a:pt x="6382" y="2501"/>
                </a:lnTo>
                <a:lnTo>
                  <a:pt x="6692" y="2644"/>
                </a:lnTo>
                <a:cubicBezTo>
                  <a:pt x="6775" y="2679"/>
                  <a:pt x="6811" y="2751"/>
                  <a:pt x="6811" y="2822"/>
                </a:cubicBezTo>
                <a:lnTo>
                  <a:pt x="6811" y="3275"/>
                </a:lnTo>
                <a:cubicBezTo>
                  <a:pt x="6597" y="3394"/>
                  <a:pt x="6442" y="3632"/>
                  <a:pt x="6442" y="3918"/>
                </a:cubicBezTo>
                <a:lnTo>
                  <a:pt x="6442" y="4287"/>
                </a:lnTo>
                <a:cubicBezTo>
                  <a:pt x="6442" y="4584"/>
                  <a:pt x="6597" y="4846"/>
                  <a:pt x="6811" y="5025"/>
                </a:cubicBezTo>
                <a:lnTo>
                  <a:pt x="6811" y="5299"/>
                </a:lnTo>
                <a:cubicBezTo>
                  <a:pt x="6811" y="5299"/>
                  <a:pt x="6811" y="5311"/>
                  <a:pt x="6799" y="5311"/>
                </a:cubicBezTo>
                <a:lnTo>
                  <a:pt x="6370" y="5537"/>
                </a:lnTo>
                <a:cubicBezTo>
                  <a:pt x="6192" y="5620"/>
                  <a:pt x="6073" y="5823"/>
                  <a:pt x="6073" y="6025"/>
                </a:cubicBezTo>
                <a:lnTo>
                  <a:pt x="6073" y="7870"/>
                </a:lnTo>
                <a:cubicBezTo>
                  <a:pt x="6073" y="8025"/>
                  <a:pt x="6120" y="8156"/>
                  <a:pt x="6192" y="8275"/>
                </a:cubicBezTo>
                <a:lnTo>
                  <a:pt x="6370" y="8561"/>
                </a:lnTo>
                <a:cubicBezTo>
                  <a:pt x="6418" y="8621"/>
                  <a:pt x="6430" y="8692"/>
                  <a:pt x="6430" y="8775"/>
                </a:cubicBezTo>
                <a:lnTo>
                  <a:pt x="6430" y="9549"/>
                </a:lnTo>
                <a:cubicBezTo>
                  <a:pt x="6430" y="9644"/>
                  <a:pt x="6501" y="9716"/>
                  <a:pt x="6597" y="9716"/>
                </a:cubicBezTo>
                <a:cubicBezTo>
                  <a:pt x="6680" y="9716"/>
                  <a:pt x="6751" y="9644"/>
                  <a:pt x="6751" y="9549"/>
                </a:cubicBezTo>
                <a:lnTo>
                  <a:pt x="6751" y="8775"/>
                </a:lnTo>
                <a:cubicBezTo>
                  <a:pt x="6751" y="8632"/>
                  <a:pt x="6716" y="8501"/>
                  <a:pt x="6632" y="8371"/>
                </a:cubicBezTo>
                <a:lnTo>
                  <a:pt x="6454" y="8097"/>
                </a:lnTo>
                <a:cubicBezTo>
                  <a:pt x="6418" y="8037"/>
                  <a:pt x="6394" y="7966"/>
                  <a:pt x="6394" y="7870"/>
                </a:cubicBezTo>
                <a:lnTo>
                  <a:pt x="6394" y="6025"/>
                </a:lnTo>
                <a:cubicBezTo>
                  <a:pt x="6394" y="5954"/>
                  <a:pt x="6442" y="5882"/>
                  <a:pt x="6513" y="5846"/>
                </a:cubicBezTo>
                <a:lnTo>
                  <a:pt x="6835" y="5692"/>
                </a:lnTo>
                <a:lnTo>
                  <a:pt x="7109" y="5977"/>
                </a:lnTo>
                <a:cubicBezTo>
                  <a:pt x="7192" y="6049"/>
                  <a:pt x="7275" y="6085"/>
                  <a:pt x="7371" y="6085"/>
                </a:cubicBezTo>
                <a:cubicBezTo>
                  <a:pt x="7454" y="6085"/>
                  <a:pt x="7549" y="6049"/>
                  <a:pt x="7621" y="5977"/>
                </a:cubicBezTo>
                <a:lnTo>
                  <a:pt x="7906" y="5692"/>
                </a:lnTo>
                <a:lnTo>
                  <a:pt x="8216" y="5846"/>
                </a:lnTo>
                <a:cubicBezTo>
                  <a:pt x="8287" y="5882"/>
                  <a:pt x="8335" y="5954"/>
                  <a:pt x="8335" y="6025"/>
                </a:cubicBezTo>
                <a:lnTo>
                  <a:pt x="8335" y="7870"/>
                </a:lnTo>
                <a:cubicBezTo>
                  <a:pt x="8335" y="7942"/>
                  <a:pt x="8299" y="8025"/>
                  <a:pt x="8275" y="8097"/>
                </a:cubicBezTo>
                <a:lnTo>
                  <a:pt x="8097" y="8371"/>
                </a:lnTo>
                <a:cubicBezTo>
                  <a:pt x="8025" y="8490"/>
                  <a:pt x="7978" y="8644"/>
                  <a:pt x="7978" y="8775"/>
                </a:cubicBezTo>
                <a:lnTo>
                  <a:pt x="7978" y="9549"/>
                </a:lnTo>
                <a:cubicBezTo>
                  <a:pt x="7978" y="9644"/>
                  <a:pt x="8049" y="9716"/>
                  <a:pt x="8144" y="9716"/>
                </a:cubicBezTo>
                <a:cubicBezTo>
                  <a:pt x="8228" y="9716"/>
                  <a:pt x="8299" y="9644"/>
                  <a:pt x="8299" y="9549"/>
                </a:cubicBezTo>
                <a:lnTo>
                  <a:pt x="8299" y="8775"/>
                </a:lnTo>
                <a:cubicBezTo>
                  <a:pt x="8299" y="8704"/>
                  <a:pt x="8335" y="8632"/>
                  <a:pt x="8359" y="8561"/>
                </a:cubicBezTo>
                <a:lnTo>
                  <a:pt x="8537" y="8275"/>
                </a:lnTo>
                <a:cubicBezTo>
                  <a:pt x="8621" y="8156"/>
                  <a:pt x="8656" y="8001"/>
                  <a:pt x="8656" y="7870"/>
                </a:cubicBezTo>
                <a:lnTo>
                  <a:pt x="8656" y="6025"/>
                </a:lnTo>
                <a:cubicBezTo>
                  <a:pt x="8656" y="5823"/>
                  <a:pt x="8537" y="5644"/>
                  <a:pt x="8359" y="5537"/>
                </a:cubicBezTo>
                <a:lnTo>
                  <a:pt x="7930" y="5311"/>
                </a:lnTo>
                <a:lnTo>
                  <a:pt x="7918" y="5299"/>
                </a:lnTo>
                <a:lnTo>
                  <a:pt x="7918" y="5025"/>
                </a:lnTo>
                <a:cubicBezTo>
                  <a:pt x="8144" y="4870"/>
                  <a:pt x="8287" y="4596"/>
                  <a:pt x="8287" y="4287"/>
                </a:cubicBezTo>
                <a:lnTo>
                  <a:pt x="8287" y="3918"/>
                </a:lnTo>
                <a:cubicBezTo>
                  <a:pt x="8287" y="3644"/>
                  <a:pt x="8144" y="3406"/>
                  <a:pt x="7918" y="3275"/>
                </a:cubicBezTo>
                <a:lnTo>
                  <a:pt x="7918" y="2822"/>
                </a:lnTo>
                <a:cubicBezTo>
                  <a:pt x="7918" y="2751"/>
                  <a:pt x="7966" y="2679"/>
                  <a:pt x="8037" y="2644"/>
                </a:cubicBezTo>
                <a:lnTo>
                  <a:pt x="8347" y="2501"/>
                </a:lnTo>
                <a:lnTo>
                  <a:pt x="8633" y="2786"/>
                </a:lnTo>
                <a:cubicBezTo>
                  <a:pt x="8704" y="2858"/>
                  <a:pt x="8799" y="2882"/>
                  <a:pt x="8883" y="2882"/>
                </a:cubicBezTo>
                <a:cubicBezTo>
                  <a:pt x="8978" y="2882"/>
                  <a:pt x="9061" y="2858"/>
                  <a:pt x="9133" y="2786"/>
                </a:cubicBezTo>
                <a:lnTo>
                  <a:pt x="9418" y="2501"/>
                </a:lnTo>
                <a:lnTo>
                  <a:pt x="9728" y="2644"/>
                </a:lnTo>
                <a:cubicBezTo>
                  <a:pt x="9811" y="2679"/>
                  <a:pt x="9847" y="2751"/>
                  <a:pt x="9847" y="2822"/>
                </a:cubicBezTo>
                <a:lnTo>
                  <a:pt x="9847" y="3275"/>
                </a:lnTo>
                <a:cubicBezTo>
                  <a:pt x="9633" y="3394"/>
                  <a:pt x="9478" y="3632"/>
                  <a:pt x="9478" y="3918"/>
                </a:cubicBezTo>
                <a:lnTo>
                  <a:pt x="9478" y="4287"/>
                </a:lnTo>
                <a:cubicBezTo>
                  <a:pt x="9478" y="4584"/>
                  <a:pt x="9633" y="4846"/>
                  <a:pt x="9847" y="5025"/>
                </a:cubicBezTo>
                <a:lnTo>
                  <a:pt x="9847" y="5299"/>
                </a:lnTo>
                <a:cubicBezTo>
                  <a:pt x="9847" y="5299"/>
                  <a:pt x="9847" y="5311"/>
                  <a:pt x="9835" y="5311"/>
                </a:cubicBezTo>
                <a:lnTo>
                  <a:pt x="9407" y="5537"/>
                </a:lnTo>
                <a:cubicBezTo>
                  <a:pt x="9228" y="5620"/>
                  <a:pt x="9109" y="5823"/>
                  <a:pt x="9109" y="6025"/>
                </a:cubicBezTo>
                <a:lnTo>
                  <a:pt x="9109" y="7870"/>
                </a:lnTo>
                <a:cubicBezTo>
                  <a:pt x="9109" y="8025"/>
                  <a:pt x="9157" y="8156"/>
                  <a:pt x="9228" y="8275"/>
                </a:cubicBezTo>
                <a:lnTo>
                  <a:pt x="9407" y="8561"/>
                </a:lnTo>
                <a:cubicBezTo>
                  <a:pt x="9454" y="8621"/>
                  <a:pt x="9466" y="8692"/>
                  <a:pt x="9466" y="8775"/>
                </a:cubicBezTo>
                <a:lnTo>
                  <a:pt x="9466" y="9549"/>
                </a:lnTo>
                <a:cubicBezTo>
                  <a:pt x="9466" y="9644"/>
                  <a:pt x="9538" y="9716"/>
                  <a:pt x="9633" y="9716"/>
                </a:cubicBezTo>
                <a:cubicBezTo>
                  <a:pt x="9716" y="9716"/>
                  <a:pt x="9788" y="9644"/>
                  <a:pt x="9788" y="9549"/>
                </a:cubicBezTo>
                <a:lnTo>
                  <a:pt x="9788" y="8775"/>
                </a:lnTo>
                <a:cubicBezTo>
                  <a:pt x="9788" y="8632"/>
                  <a:pt x="9752" y="8501"/>
                  <a:pt x="9668" y="8371"/>
                </a:cubicBezTo>
                <a:lnTo>
                  <a:pt x="9490" y="8097"/>
                </a:lnTo>
                <a:cubicBezTo>
                  <a:pt x="9454" y="8037"/>
                  <a:pt x="9430" y="7966"/>
                  <a:pt x="9430" y="7870"/>
                </a:cubicBezTo>
                <a:lnTo>
                  <a:pt x="9430" y="6025"/>
                </a:lnTo>
                <a:cubicBezTo>
                  <a:pt x="9430" y="5954"/>
                  <a:pt x="9478" y="5882"/>
                  <a:pt x="9549" y="5846"/>
                </a:cubicBezTo>
                <a:lnTo>
                  <a:pt x="9871" y="5692"/>
                </a:lnTo>
                <a:lnTo>
                  <a:pt x="10145" y="5977"/>
                </a:lnTo>
                <a:cubicBezTo>
                  <a:pt x="10228" y="6049"/>
                  <a:pt x="10311" y="6085"/>
                  <a:pt x="10407" y="6085"/>
                </a:cubicBezTo>
                <a:cubicBezTo>
                  <a:pt x="10490" y="6085"/>
                  <a:pt x="10585" y="6049"/>
                  <a:pt x="10657" y="5977"/>
                </a:cubicBezTo>
                <a:lnTo>
                  <a:pt x="10942" y="5692"/>
                </a:lnTo>
                <a:lnTo>
                  <a:pt x="11252" y="5846"/>
                </a:lnTo>
                <a:cubicBezTo>
                  <a:pt x="11323" y="5882"/>
                  <a:pt x="11371" y="5954"/>
                  <a:pt x="11371" y="6025"/>
                </a:cubicBezTo>
                <a:lnTo>
                  <a:pt x="11371" y="7870"/>
                </a:lnTo>
                <a:cubicBezTo>
                  <a:pt x="11371" y="7942"/>
                  <a:pt x="11335" y="8025"/>
                  <a:pt x="11312" y="8097"/>
                </a:cubicBezTo>
                <a:lnTo>
                  <a:pt x="11133" y="8371"/>
                </a:lnTo>
                <a:cubicBezTo>
                  <a:pt x="11062" y="8490"/>
                  <a:pt x="11014" y="8644"/>
                  <a:pt x="11014" y="8775"/>
                </a:cubicBezTo>
                <a:lnTo>
                  <a:pt x="11014" y="9549"/>
                </a:lnTo>
                <a:cubicBezTo>
                  <a:pt x="11014" y="9644"/>
                  <a:pt x="11085" y="9716"/>
                  <a:pt x="11181" y="9716"/>
                </a:cubicBezTo>
                <a:cubicBezTo>
                  <a:pt x="11264" y="9716"/>
                  <a:pt x="11335" y="9644"/>
                  <a:pt x="11335" y="9549"/>
                </a:cubicBezTo>
                <a:lnTo>
                  <a:pt x="11335" y="8775"/>
                </a:lnTo>
                <a:cubicBezTo>
                  <a:pt x="11335" y="8704"/>
                  <a:pt x="11371" y="8632"/>
                  <a:pt x="11395" y="8561"/>
                </a:cubicBezTo>
                <a:lnTo>
                  <a:pt x="11573" y="8275"/>
                </a:lnTo>
                <a:cubicBezTo>
                  <a:pt x="11657" y="8156"/>
                  <a:pt x="11693" y="8001"/>
                  <a:pt x="11693" y="7870"/>
                </a:cubicBezTo>
                <a:lnTo>
                  <a:pt x="11693" y="6025"/>
                </a:lnTo>
                <a:cubicBezTo>
                  <a:pt x="11514" y="5823"/>
                  <a:pt x="11395" y="5620"/>
                  <a:pt x="11204" y="5537"/>
                </a:cubicBezTo>
                <a:lnTo>
                  <a:pt x="10776" y="5311"/>
                </a:lnTo>
                <a:lnTo>
                  <a:pt x="10764" y="5299"/>
                </a:lnTo>
                <a:lnTo>
                  <a:pt x="10764" y="5025"/>
                </a:lnTo>
                <a:cubicBezTo>
                  <a:pt x="10978" y="4870"/>
                  <a:pt x="11133" y="4596"/>
                  <a:pt x="11133" y="4287"/>
                </a:cubicBezTo>
                <a:lnTo>
                  <a:pt x="11133" y="3918"/>
                </a:lnTo>
                <a:cubicBezTo>
                  <a:pt x="11133" y="3513"/>
                  <a:pt x="10800" y="3179"/>
                  <a:pt x="10407" y="3179"/>
                </a:cubicBezTo>
                <a:lnTo>
                  <a:pt x="10014" y="3179"/>
                </a:lnTo>
                <a:lnTo>
                  <a:pt x="10014" y="2846"/>
                </a:lnTo>
                <a:cubicBezTo>
                  <a:pt x="10014" y="2632"/>
                  <a:pt x="9895" y="2453"/>
                  <a:pt x="9716" y="2346"/>
                </a:cubicBezTo>
                <a:lnTo>
                  <a:pt x="9287" y="2132"/>
                </a:lnTo>
                <a:lnTo>
                  <a:pt x="9276" y="2108"/>
                </a:lnTo>
                <a:lnTo>
                  <a:pt x="9276" y="1846"/>
                </a:lnTo>
                <a:cubicBezTo>
                  <a:pt x="9490" y="1679"/>
                  <a:pt x="9645" y="1417"/>
                  <a:pt x="9645" y="1096"/>
                </a:cubicBezTo>
                <a:lnTo>
                  <a:pt x="9645" y="727"/>
                </a:lnTo>
                <a:cubicBezTo>
                  <a:pt x="9645" y="322"/>
                  <a:pt x="9311" y="0"/>
                  <a:pt x="8918" y="0"/>
                </a:cubicBezTo>
                <a:lnTo>
                  <a:pt x="8537" y="0"/>
                </a:lnTo>
                <a:cubicBezTo>
                  <a:pt x="8133" y="0"/>
                  <a:pt x="7811" y="322"/>
                  <a:pt x="7811" y="727"/>
                </a:cubicBezTo>
                <a:lnTo>
                  <a:pt x="7811" y="1096"/>
                </a:lnTo>
                <a:cubicBezTo>
                  <a:pt x="7811" y="1393"/>
                  <a:pt x="7966" y="1667"/>
                  <a:pt x="8180" y="1846"/>
                </a:cubicBezTo>
                <a:lnTo>
                  <a:pt x="8180" y="2108"/>
                </a:lnTo>
                <a:cubicBezTo>
                  <a:pt x="8180" y="2108"/>
                  <a:pt x="8180" y="2132"/>
                  <a:pt x="8168" y="2132"/>
                </a:cubicBezTo>
                <a:lnTo>
                  <a:pt x="7740" y="2346"/>
                </a:lnTo>
                <a:cubicBezTo>
                  <a:pt x="7561" y="2441"/>
                  <a:pt x="7442" y="2632"/>
                  <a:pt x="7442" y="2846"/>
                </a:cubicBezTo>
                <a:lnTo>
                  <a:pt x="7442" y="3179"/>
                </a:lnTo>
                <a:lnTo>
                  <a:pt x="7037" y="3179"/>
                </a:lnTo>
                <a:lnTo>
                  <a:pt x="7037" y="2846"/>
                </a:lnTo>
                <a:cubicBezTo>
                  <a:pt x="7037" y="2632"/>
                  <a:pt x="6918" y="2453"/>
                  <a:pt x="6740" y="2346"/>
                </a:cubicBezTo>
                <a:lnTo>
                  <a:pt x="6311" y="2132"/>
                </a:lnTo>
                <a:lnTo>
                  <a:pt x="6299" y="2108"/>
                </a:lnTo>
                <a:lnTo>
                  <a:pt x="6299" y="1846"/>
                </a:lnTo>
                <a:cubicBezTo>
                  <a:pt x="6513" y="1679"/>
                  <a:pt x="6668" y="1417"/>
                  <a:pt x="6668" y="1096"/>
                </a:cubicBezTo>
                <a:lnTo>
                  <a:pt x="6668" y="727"/>
                </a:lnTo>
                <a:cubicBezTo>
                  <a:pt x="6668" y="322"/>
                  <a:pt x="6335" y="0"/>
                  <a:pt x="5942" y="0"/>
                </a:cubicBezTo>
                <a:lnTo>
                  <a:pt x="5561" y="0"/>
                </a:lnTo>
                <a:cubicBezTo>
                  <a:pt x="5168" y="0"/>
                  <a:pt x="4835" y="322"/>
                  <a:pt x="4835" y="727"/>
                </a:cubicBezTo>
                <a:lnTo>
                  <a:pt x="4835" y="1096"/>
                </a:lnTo>
                <a:cubicBezTo>
                  <a:pt x="4835" y="1393"/>
                  <a:pt x="4989" y="1667"/>
                  <a:pt x="5204" y="1846"/>
                </a:cubicBezTo>
                <a:lnTo>
                  <a:pt x="5204" y="2108"/>
                </a:lnTo>
                <a:cubicBezTo>
                  <a:pt x="5204" y="2108"/>
                  <a:pt x="5204" y="2132"/>
                  <a:pt x="5192" y="2132"/>
                </a:cubicBezTo>
                <a:lnTo>
                  <a:pt x="4763" y="2346"/>
                </a:lnTo>
                <a:cubicBezTo>
                  <a:pt x="4585" y="2441"/>
                  <a:pt x="4465" y="2632"/>
                  <a:pt x="4465" y="2846"/>
                </a:cubicBezTo>
                <a:lnTo>
                  <a:pt x="4465" y="3179"/>
                </a:lnTo>
                <a:lnTo>
                  <a:pt x="4061" y="3179"/>
                </a:lnTo>
                <a:lnTo>
                  <a:pt x="4061" y="2846"/>
                </a:lnTo>
                <a:cubicBezTo>
                  <a:pt x="4061" y="2632"/>
                  <a:pt x="3942" y="2453"/>
                  <a:pt x="3763" y="2346"/>
                </a:cubicBezTo>
                <a:lnTo>
                  <a:pt x="3334" y="2132"/>
                </a:lnTo>
                <a:lnTo>
                  <a:pt x="3322" y="2108"/>
                </a:lnTo>
                <a:lnTo>
                  <a:pt x="3322" y="1846"/>
                </a:lnTo>
                <a:cubicBezTo>
                  <a:pt x="3537" y="1679"/>
                  <a:pt x="3692" y="1417"/>
                  <a:pt x="3692" y="1096"/>
                </a:cubicBezTo>
                <a:lnTo>
                  <a:pt x="3692" y="727"/>
                </a:lnTo>
                <a:cubicBezTo>
                  <a:pt x="3692" y="322"/>
                  <a:pt x="3358" y="0"/>
                  <a:pt x="296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65" name="Google Shape;14200;p78"/>
          <p:cNvGrpSpPr/>
          <p:nvPr/>
        </p:nvGrpSpPr>
        <p:grpSpPr>
          <a:xfrm>
            <a:off x="3263559" y="4505945"/>
            <a:ext cx="499917" cy="486300"/>
            <a:chOff x="2766264" y="3394042"/>
            <a:chExt cx="294873" cy="2759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" name="Google Shape;14201;p78"/>
            <p:cNvSpPr/>
            <p:nvPr/>
          </p:nvSpPr>
          <p:spPr>
            <a:xfrm>
              <a:off x="2766264" y="3394042"/>
              <a:ext cx="253176" cy="275934"/>
            </a:xfrm>
            <a:custGeom>
              <a:avLst/>
              <a:gdLst/>
              <a:ahLst/>
              <a:cxnLst/>
              <a:rect l="l" t="t" r="r" b="b"/>
              <a:pathLst>
                <a:path w="7954" h="8669" extrusionOk="0">
                  <a:moveTo>
                    <a:pt x="6942" y="3489"/>
                  </a:moveTo>
                  <a:cubicBezTo>
                    <a:pt x="7371" y="3549"/>
                    <a:pt x="7692" y="3918"/>
                    <a:pt x="7692" y="4346"/>
                  </a:cubicBezTo>
                  <a:cubicBezTo>
                    <a:pt x="7692" y="4799"/>
                    <a:pt x="7382" y="5156"/>
                    <a:pt x="6942" y="5227"/>
                  </a:cubicBezTo>
                  <a:lnTo>
                    <a:pt x="6942" y="3489"/>
                  </a:lnTo>
                  <a:close/>
                  <a:moveTo>
                    <a:pt x="1013" y="3322"/>
                  </a:moveTo>
                  <a:lnTo>
                    <a:pt x="1013" y="5382"/>
                  </a:lnTo>
                  <a:lnTo>
                    <a:pt x="715" y="5382"/>
                  </a:lnTo>
                  <a:cubicBezTo>
                    <a:pt x="465" y="5382"/>
                    <a:pt x="263" y="5180"/>
                    <a:pt x="263" y="4930"/>
                  </a:cubicBezTo>
                  <a:lnTo>
                    <a:pt x="263" y="3775"/>
                  </a:lnTo>
                  <a:cubicBezTo>
                    <a:pt x="263" y="3537"/>
                    <a:pt x="453" y="3322"/>
                    <a:pt x="715" y="3322"/>
                  </a:cubicBezTo>
                  <a:close/>
                  <a:moveTo>
                    <a:pt x="2179" y="3322"/>
                  </a:moveTo>
                  <a:lnTo>
                    <a:pt x="2179" y="5382"/>
                  </a:lnTo>
                  <a:lnTo>
                    <a:pt x="1286" y="5382"/>
                  </a:lnTo>
                  <a:lnTo>
                    <a:pt x="1286" y="3322"/>
                  </a:lnTo>
                  <a:close/>
                  <a:moveTo>
                    <a:pt x="2322" y="6370"/>
                  </a:moveTo>
                  <a:lnTo>
                    <a:pt x="2322" y="6966"/>
                  </a:lnTo>
                  <a:lnTo>
                    <a:pt x="2060" y="6966"/>
                  </a:lnTo>
                  <a:lnTo>
                    <a:pt x="2227" y="6370"/>
                  </a:lnTo>
                  <a:close/>
                  <a:moveTo>
                    <a:pt x="2144" y="5644"/>
                  </a:moveTo>
                  <a:lnTo>
                    <a:pt x="1632" y="7549"/>
                  </a:lnTo>
                  <a:lnTo>
                    <a:pt x="1286" y="7549"/>
                  </a:lnTo>
                  <a:lnTo>
                    <a:pt x="1286" y="5644"/>
                  </a:lnTo>
                  <a:close/>
                  <a:moveTo>
                    <a:pt x="6680" y="274"/>
                  </a:moveTo>
                  <a:lnTo>
                    <a:pt x="6680" y="8430"/>
                  </a:lnTo>
                  <a:lnTo>
                    <a:pt x="6085" y="8430"/>
                  </a:lnTo>
                  <a:lnTo>
                    <a:pt x="6085" y="2703"/>
                  </a:lnTo>
                  <a:cubicBezTo>
                    <a:pt x="6085" y="2620"/>
                    <a:pt x="6025" y="2560"/>
                    <a:pt x="5954" y="2560"/>
                  </a:cubicBezTo>
                  <a:cubicBezTo>
                    <a:pt x="5870" y="2560"/>
                    <a:pt x="5811" y="2620"/>
                    <a:pt x="5811" y="2703"/>
                  </a:cubicBezTo>
                  <a:lnTo>
                    <a:pt x="5811" y="7549"/>
                  </a:lnTo>
                  <a:cubicBezTo>
                    <a:pt x="5632" y="7311"/>
                    <a:pt x="5382" y="6989"/>
                    <a:pt x="5037" y="6668"/>
                  </a:cubicBezTo>
                  <a:cubicBezTo>
                    <a:pt x="4668" y="6299"/>
                    <a:pt x="4263" y="6013"/>
                    <a:pt x="3870" y="5799"/>
                  </a:cubicBezTo>
                  <a:cubicBezTo>
                    <a:pt x="3406" y="5561"/>
                    <a:pt x="2930" y="5418"/>
                    <a:pt x="2453" y="5394"/>
                  </a:cubicBezTo>
                  <a:lnTo>
                    <a:pt x="2453" y="3322"/>
                  </a:lnTo>
                  <a:cubicBezTo>
                    <a:pt x="2930" y="3310"/>
                    <a:pt x="3406" y="3179"/>
                    <a:pt x="3870" y="2918"/>
                  </a:cubicBezTo>
                  <a:cubicBezTo>
                    <a:pt x="4263" y="2715"/>
                    <a:pt x="4668" y="2417"/>
                    <a:pt x="5037" y="2048"/>
                  </a:cubicBezTo>
                  <a:cubicBezTo>
                    <a:pt x="5370" y="1715"/>
                    <a:pt x="5632" y="1394"/>
                    <a:pt x="5811" y="1167"/>
                  </a:cubicBezTo>
                  <a:lnTo>
                    <a:pt x="5811" y="2025"/>
                  </a:lnTo>
                  <a:cubicBezTo>
                    <a:pt x="5811" y="2108"/>
                    <a:pt x="5870" y="2167"/>
                    <a:pt x="5954" y="2167"/>
                  </a:cubicBezTo>
                  <a:cubicBezTo>
                    <a:pt x="6025" y="2167"/>
                    <a:pt x="6085" y="2108"/>
                    <a:pt x="6085" y="2025"/>
                  </a:cubicBezTo>
                  <a:lnTo>
                    <a:pt x="6085" y="274"/>
                  </a:lnTo>
                  <a:close/>
                  <a:moveTo>
                    <a:pt x="5930" y="0"/>
                  </a:moveTo>
                  <a:cubicBezTo>
                    <a:pt x="5858" y="0"/>
                    <a:pt x="5799" y="60"/>
                    <a:pt x="5799" y="143"/>
                  </a:cubicBezTo>
                  <a:lnTo>
                    <a:pt x="5799" y="679"/>
                  </a:lnTo>
                  <a:cubicBezTo>
                    <a:pt x="5728" y="810"/>
                    <a:pt x="5370" y="1334"/>
                    <a:pt x="4835" y="1846"/>
                  </a:cubicBezTo>
                  <a:cubicBezTo>
                    <a:pt x="4263" y="2382"/>
                    <a:pt x="3370" y="3037"/>
                    <a:pt x="2299" y="3037"/>
                  </a:cubicBezTo>
                  <a:lnTo>
                    <a:pt x="715" y="3037"/>
                  </a:lnTo>
                  <a:cubicBezTo>
                    <a:pt x="310" y="3037"/>
                    <a:pt x="1" y="3370"/>
                    <a:pt x="1" y="3751"/>
                  </a:cubicBezTo>
                  <a:lnTo>
                    <a:pt x="1" y="4918"/>
                  </a:lnTo>
                  <a:cubicBezTo>
                    <a:pt x="1" y="5323"/>
                    <a:pt x="322" y="5632"/>
                    <a:pt x="715" y="5632"/>
                  </a:cubicBezTo>
                  <a:lnTo>
                    <a:pt x="1013" y="5632"/>
                  </a:lnTo>
                  <a:lnTo>
                    <a:pt x="1013" y="7668"/>
                  </a:lnTo>
                  <a:cubicBezTo>
                    <a:pt x="1013" y="7740"/>
                    <a:pt x="1072" y="7799"/>
                    <a:pt x="1144" y="7799"/>
                  </a:cubicBezTo>
                  <a:lnTo>
                    <a:pt x="1727" y="7799"/>
                  </a:lnTo>
                  <a:cubicBezTo>
                    <a:pt x="1787" y="7799"/>
                    <a:pt x="1846" y="7763"/>
                    <a:pt x="1858" y="7692"/>
                  </a:cubicBezTo>
                  <a:lnTo>
                    <a:pt x="1989" y="7216"/>
                  </a:lnTo>
                  <a:lnTo>
                    <a:pt x="2453" y="7216"/>
                  </a:lnTo>
                  <a:cubicBezTo>
                    <a:pt x="2525" y="7216"/>
                    <a:pt x="2584" y="7156"/>
                    <a:pt x="2584" y="7085"/>
                  </a:cubicBezTo>
                  <a:lnTo>
                    <a:pt x="2584" y="6204"/>
                  </a:lnTo>
                  <a:cubicBezTo>
                    <a:pt x="2584" y="6132"/>
                    <a:pt x="2525" y="6073"/>
                    <a:pt x="2453" y="6073"/>
                  </a:cubicBezTo>
                  <a:lnTo>
                    <a:pt x="2287" y="6073"/>
                  </a:lnTo>
                  <a:lnTo>
                    <a:pt x="2406" y="5632"/>
                  </a:lnTo>
                  <a:cubicBezTo>
                    <a:pt x="3430" y="5668"/>
                    <a:pt x="4299" y="6299"/>
                    <a:pt x="4835" y="6823"/>
                  </a:cubicBezTo>
                  <a:cubicBezTo>
                    <a:pt x="5370" y="7335"/>
                    <a:pt x="5704" y="7859"/>
                    <a:pt x="5799" y="7990"/>
                  </a:cubicBezTo>
                  <a:lnTo>
                    <a:pt x="5799" y="8525"/>
                  </a:lnTo>
                  <a:cubicBezTo>
                    <a:pt x="5799" y="8609"/>
                    <a:pt x="5858" y="8668"/>
                    <a:pt x="5930" y="8668"/>
                  </a:cubicBezTo>
                  <a:lnTo>
                    <a:pt x="6811" y="8668"/>
                  </a:lnTo>
                  <a:cubicBezTo>
                    <a:pt x="6882" y="8668"/>
                    <a:pt x="6942" y="8609"/>
                    <a:pt x="6942" y="8525"/>
                  </a:cubicBezTo>
                  <a:lnTo>
                    <a:pt x="6942" y="5465"/>
                  </a:lnTo>
                  <a:cubicBezTo>
                    <a:pt x="7525" y="5394"/>
                    <a:pt x="7954" y="4918"/>
                    <a:pt x="7954" y="4322"/>
                  </a:cubicBezTo>
                  <a:cubicBezTo>
                    <a:pt x="7954" y="3775"/>
                    <a:pt x="7525" y="3275"/>
                    <a:pt x="6942" y="3203"/>
                  </a:cubicBezTo>
                  <a:lnTo>
                    <a:pt x="6942" y="143"/>
                  </a:lnTo>
                  <a:cubicBezTo>
                    <a:pt x="6942" y="60"/>
                    <a:pt x="6882" y="0"/>
                    <a:pt x="6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14202;p78"/>
            <p:cNvSpPr/>
            <p:nvPr/>
          </p:nvSpPr>
          <p:spPr>
            <a:xfrm>
              <a:off x="3039143" y="3528205"/>
              <a:ext cx="21995" cy="8753"/>
            </a:xfrm>
            <a:custGeom>
              <a:avLst/>
              <a:gdLst/>
              <a:ahLst/>
              <a:cxnLst/>
              <a:rect l="l" t="t" r="r" b="b"/>
              <a:pathLst>
                <a:path w="691" h="275" extrusionOk="0"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cubicBezTo>
                    <a:pt x="0" y="215"/>
                    <a:pt x="60" y="274"/>
                    <a:pt x="131" y="274"/>
                  </a:cubicBezTo>
                  <a:lnTo>
                    <a:pt x="560" y="274"/>
                  </a:lnTo>
                  <a:cubicBezTo>
                    <a:pt x="631" y="274"/>
                    <a:pt x="691" y="215"/>
                    <a:pt x="691" y="131"/>
                  </a:cubicBezTo>
                  <a:cubicBezTo>
                    <a:pt x="691" y="60"/>
                    <a:pt x="631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14203;p78"/>
            <p:cNvSpPr/>
            <p:nvPr/>
          </p:nvSpPr>
          <p:spPr>
            <a:xfrm>
              <a:off x="3019408" y="3475622"/>
              <a:ext cx="20499" cy="18875"/>
            </a:xfrm>
            <a:custGeom>
              <a:avLst/>
              <a:gdLst/>
              <a:ahLst/>
              <a:cxnLst/>
              <a:rect l="l" t="t" r="r" b="b"/>
              <a:pathLst>
                <a:path w="644" h="593" extrusionOk="0">
                  <a:moveTo>
                    <a:pt x="501" y="0"/>
                  </a:moveTo>
                  <a:cubicBezTo>
                    <a:pt x="468" y="0"/>
                    <a:pt x="436" y="15"/>
                    <a:pt x="406" y="45"/>
                  </a:cubicBezTo>
                  <a:lnTo>
                    <a:pt x="96" y="355"/>
                  </a:lnTo>
                  <a:cubicBezTo>
                    <a:pt x="1" y="450"/>
                    <a:pt x="61" y="593"/>
                    <a:pt x="180" y="593"/>
                  </a:cubicBezTo>
                  <a:cubicBezTo>
                    <a:pt x="215" y="593"/>
                    <a:pt x="263" y="581"/>
                    <a:pt x="275" y="557"/>
                  </a:cubicBezTo>
                  <a:lnTo>
                    <a:pt x="584" y="235"/>
                  </a:lnTo>
                  <a:cubicBezTo>
                    <a:pt x="644" y="200"/>
                    <a:pt x="644" y="104"/>
                    <a:pt x="596" y="45"/>
                  </a:cubicBezTo>
                  <a:cubicBezTo>
                    <a:pt x="567" y="15"/>
                    <a:pt x="534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4204;p78"/>
            <p:cNvSpPr/>
            <p:nvPr/>
          </p:nvSpPr>
          <p:spPr>
            <a:xfrm>
              <a:off x="3020554" y="3570348"/>
              <a:ext cx="19353" cy="18621"/>
            </a:xfrm>
            <a:custGeom>
              <a:avLst/>
              <a:gdLst/>
              <a:ahLst/>
              <a:cxnLst/>
              <a:rect l="l" t="t" r="r" b="b"/>
              <a:pathLst>
                <a:path w="608" h="585" extrusionOk="0">
                  <a:moveTo>
                    <a:pt x="155" y="1"/>
                  </a:moveTo>
                  <a:cubicBezTo>
                    <a:pt x="123" y="1"/>
                    <a:pt x="90" y="16"/>
                    <a:pt x="60" y="46"/>
                  </a:cubicBezTo>
                  <a:cubicBezTo>
                    <a:pt x="1" y="105"/>
                    <a:pt x="1" y="176"/>
                    <a:pt x="60" y="236"/>
                  </a:cubicBezTo>
                  <a:lnTo>
                    <a:pt x="370" y="546"/>
                  </a:lnTo>
                  <a:cubicBezTo>
                    <a:pt x="397" y="572"/>
                    <a:pt x="431" y="585"/>
                    <a:pt x="463" y="585"/>
                  </a:cubicBezTo>
                  <a:cubicBezTo>
                    <a:pt x="503" y="585"/>
                    <a:pt x="541" y="566"/>
                    <a:pt x="560" y="534"/>
                  </a:cubicBezTo>
                  <a:cubicBezTo>
                    <a:pt x="608" y="498"/>
                    <a:pt x="608" y="403"/>
                    <a:pt x="560" y="355"/>
                  </a:cubicBezTo>
                  <a:lnTo>
                    <a:pt x="251" y="46"/>
                  </a:lnTo>
                  <a:cubicBezTo>
                    <a:pt x="221" y="16"/>
                    <a:pt x="18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" name="Google Shape;14205;p78"/>
          <p:cNvGrpSpPr/>
          <p:nvPr/>
        </p:nvGrpSpPr>
        <p:grpSpPr>
          <a:xfrm>
            <a:off x="3942913" y="4503073"/>
            <a:ext cx="524595" cy="547135"/>
            <a:chOff x="3214972" y="3359188"/>
            <a:chExt cx="346406" cy="3475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1" name="Google Shape;14206;p78"/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4207;p78"/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4208;p78"/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4209;p78"/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4210;p78"/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14211;p78"/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14212;p78"/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14213;p78"/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14214;p78"/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14215;p78"/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4216;p78"/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217;p78"/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218;p78"/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219;p78"/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5" name="Google Shape;14220;p78"/>
          <p:cNvGrpSpPr/>
          <p:nvPr/>
        </p:nvGrpSpPr>
        <p:grpSpPr>
          <a:xfrm>
            <a:off x="6084773" y="4581793"/>
            <a:ext cx="556169" cy="384883"/>
            <a:chOff x="4629306" y="3409193"/>
            <a:chExt cx="367255" cy="24448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86" name="Google Shape;14221;p78"/>
            <p:cNvSpPr/>
            <p:nvPr/>
          </p:nvSpPr>
          <p:spPr>
            <a:xfrm>
              <a:off x="4629306" y="3409193"/>
              <a:ext cx="367255" cy="244486"/>
            </a:xfrm>
            <a:custGeom>
              <a:avLst/>
              <a:gdLst/>
              <a:ahLst/>
              <a:cxnLst/>
              <a:rect l="l" t="t" r="r" b="b"/>
              <a:pathLst>
                <a:path w="11538" h="7681" extrusionOk="0">
                  <a:moveTo>
                    <a:pt x="10966" y="358"/>
                  </a:moveTo>
                  <a:cubicBezTo>
                    <a:pt x="11085" y="358"/>
                    <a:pt x="11181" y="453"/>
                    <a:pt x="11181" y="572"/>
                  </a:cubicBezTo>
                  <a:lnTo>
                    <a:pt x="11181" y="7121"/>
                  </a:lnTo>
                  <a:cubicBezTo>
                    <a:pt x="11181" y="7240"/>
                    <a:pt x="11085" y="7323"/>
                    <a:pt x="10966" y="7323"/>
                  </a:cubicBezTo>
                  <a:lnTo>
                    <a:pt x="560" y="7323"/>
                  </a:lnTo>
                  <a:cubicBezTo>
                    <a:pt x="441" y="7323"/>
                    <a:pt x="358" y="7240"/>
                    <a:pt x="358" y="7121"/>
                  </a:cubicBezTo>
                  <a:lnTo>
                    <a:pt x="358" y="572"/>
                  </a:lnTo>
                  <a:cubicBezTo>
                    <a:pt x="358" y="453"/>
                    <a:pt x="441" y="358"/>
                    <a:pt x="560" y="358"/>
                  </a:cubicBezTo>
                  <a:close/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lnTo>
                    <a:pt x="1" y="7121"/>
                  </a:lnTo>
                  <a:cubicBezTo>
                    <a:pt x="1" y="7430"/>
                    <a:pt x="251" y="7680"/>
                    <a:pt x="560" y="7680"/>
                  </a:cubicBezTo>
                  <a:lnTo>
                    <a:pt x="10966" y="7680"/>
                  </a:lnTo>
                  <a:cubicBezTo>
                    <a:pt x="11276" y="7680"/>
                    <a:pt x="11526" y="7430"/>
                    <a:pt x="11526" y="7121"/>
                  </a:cubicBezTo>
                  <a:lnTo>
                    <a:pt x="11526" y="572"/>
                  </a:lnTo>
                  <a:cubicBezTo>
                    <a:pt x="11538" y="263"/>
                    <a:pt x="11276" y="1"/>
                    <a:pt x="10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222;p78"/>
            <p:cNvSpPr/>
            <p:nvPr/>
          </p:nvSpPr>
          <p:spPr>
            <a:xfrm>
              <a:off x="4665688" y="3433447"/>
              <a:ext cx="294109" cy="195595"/>
            </a:xfrm>
            <a:custGeom>
              <a:avLst/>
              <a:gdLst/>
              <a:ahLst/>
              <a:cxnLst/>
              <a:rect l="l" t="t" r="r" b="b"/>
              <a:pathLst>
                <a:path w="9240" h="6145" extrusionOk="0">
                  <a:moveTo>
                    <a:pt x="8871" y="370"/>
                  </a:moveTo>
                  <a:lnTo>
                    <a:pt x="8871" y="5787"/>
                  </a:lnTo>
                  <a:lnTo>
                    <a:pt x="370" y="5787"/>
                  </a:lnTo>
                  <a:lnTo>
                    <a:pt x="370" y="370"/>
                  </a:lnTo>
                  <a:close/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5966"/>
                  </a:lnTo>
                  <a:cubicBezTo>
                    <a:pt x="1" y="6073"/>
                    <a:pt x="72" y="6144"/>
                    <a:pt x="179" y="6144"/>
                  </a:cubicBezTo>
                  <a:lnTo>
                    <a:pt x="9049" y="6144"/>
                  </a:lnTo>
                  <a:cubicBezTo>
                    <a:pt x="9157" y="6144"/>
                    <a:pt x="9228" y="6073"/>
                    <a:pt x="9228" y="5966"/>
                  </a:cubicBezTo>
                  <a:lnTo>
                    <a:pt x="9228" y="179"/>
                  </a:lnTo>
                  <a:cubicBezTo>
                    <a:pt x="9240" y="96"/>
                    <a:pt x="9157" y="1"/>
                    <a:pt x="9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223;p78"/>
            <p:cNvSpPr/>
            <p:nvPr/>
          </p:nvSpPr>
          <p:spPr>
            <a:xfrm>
              <a:off x="4647895" y="3519866"/>
              <a:ext cx="11395" cy="23522"/>
            </a:xfrm>
            <a:custGeom>
              <a:avLst/>
              <a:gdLst/>
              <a:ahLst/>
              <a:cxnLst/>
              <a:rect l="l" t="t" r="r" b="b"/>
              <a:pathLst>
                <a:path w="358" h="73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560"/>
                  </a:lnTo>
                  <a:cubicBezTo>
                    <a:pt x="0" y="667"/>
                    <a:pt x="72" y="739"/>
                    <a:pt x="179" y="739"/>
                  </a:cubicBezTo>
                  <a:cubicBezTo>
                    <a:pt x="274" y="739"/>
                    <a:pt x="357" y="667"/>
                    <a:pt x="357" y="560"/>
                  </a:cubicBezTo>
                  <a:lnTo>
                    <a:pt x="357" y="179"/>
                  </a:lnTo>
                  <a:cubicBezTo>
                    <a:pt x="357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224;p78"/>
            <p:cNvSpPr/>
            <p:nvPr/>
          </p:nvSpPr>
          <p:spPr>
            <a:xfrm>
              <a:off x="4966609" y="3513404"/>
              <a:ext cx="11395" cy="36063"/>
            </a:xfrm>
            <a:custGeom>
              <a:avLst/>
              <a:gdLst/>
              <a:ahLst/>
              <a:cxnLst/>
              <a:rect l="l" t="t" r="r" b="b"/>
              <a:pathLst>
                <a:path w="358" h="1133" extrusionOk="0">
                  <a:moveTo>
                    <a:pt x="179" y="1"/>
                  </a:moveTo>
                  <a:cubicBezTo>
                    <a:pt x="72" y="1"/>
                    <a:pt x="0" y="84"/>
                    <a:pt x="0" y="180"/>
                  </a:cubicBezTo>
                  <a:lnTo>
                    <a:pt x="0" y="953"/>
                  </a:lnTo>
                  <a:cubicBezTo>
                    <a:pt x="0" y="1061"/>
                    <a:pt x="72" y="1132"/>
                    <a:pt x="179" y="1132"/>
                  </a:cubicBezTo>
                  <a:cubicBezTo>
                    <a:pt x="286" y="1132"/>
                    <a:pt x="357" y="1061"/>
                    <a:pt x="357" y="953"/>
                  </a:cubicBezTo>
                  <a:lnTo>
                    <a:pt x="357" y="180"/>
                  </a:lnTo>
                  <a:cubicBezTo>
                    <a:pt x="357" y="84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225;p78"/>
            <p:cNvSpPr/>
            <p:nvPr/>
          </p:nvSpPr>
          <p:spPr>
            <a:xfrm>
              <a:off x="4966609" y="3433447"/>
              <a:ext cx="11777" cy="11395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84" y="358"/>
                    <a:pt x="179" y="358"/>
                  </a:cubicBezTo>
                  <a:cubicBezTo>
                    <a:pt x="286" y="358"/>
                    <a:pt x="357" y="286"/>
                    <a:pt x="357" y="179"/>
                  </a:cubicBezTo>
                  <a:cubicBezTo>
                    <a:pt x="369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226;p78"/>
            <p:cNvSpPr/>
            <p:nvPr/>
          </p:nvSpPr>
          <p:spPr>
            <a:xfrm>
              <a:off x="4647895" y="3488799"/>
              <a:ext cx="11395" cy="17825"/>
            </a:xfrm>
            <a:custGeom>
              <a:avLst/>
              <a:gdLst/>
              <a:ahLst/>
              <a:cxnLst/>
              <a:rect l="l" t="t" r="r" b="b"/>
              <a:pathLst>
                <a:path w="358" h="560" extrusionOk="0">
                  <a:moveTo>
                    <a:pt x="179" y="0"/>
                  </a:moveTo>
                  <a:cubicBezTo>
                    <a:pt x="72" y="0"/>
                    <a:pt x="0" y="83"/>
                    <a:pt x="0" y="179"/>
                  </a:cubicBezTo>
                  <a:lnTo>
                    <a:pt x="0" y="381"/>
                  </a:lnTo>
                  <a:cubicBezTo>
                    <a:pt x="0" y="476"/>
                    <a:pt x="72" y="560"/>
                    <a:pt x="179" y="560"/>
                  </a:cubicBezTo>
                  <a:cubicBezTo>
                    <a:pt x="274" y="560"/>
                    <a:pt x="357" y="476"/>
                    <a:pt x="357" y="381"/>
                  </a:cubicBezTo>
                  <a:lnTo>
                    <a:pt x="357" y="179"/>
                  </a:lnTo>
                  <a:cubicBezTo>
                    <a:pt x="357" y="83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227;p78"/>
            <p:cNvSpPr/>
            <p:nvPr/>
          </p:nvSpPr>
          <p:spPr>
            <a:xfrm>
              <a:off x="4647895" y="3556247"/>
              <a:ext cx="11395" cy="17475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369"/>
                  </a:lnTo>
                  <a:cubicBezTo>
                    <a:pt x="0" y="477"/>
                    <a:pt x="72" y="548"/>
                    <a:pt x="179" y="548"/>
                  </a:cubicBezTo>
                  <a:cubicBezTo>
                    <a:pt x="274" y="548"/>
                    <a:pt x="357" y="477"/>
                    <a:pt x="357" y="369"/>
                  </a:cubicBezTo>
                  <a:lnTo>
                    <a:pt x="357" y="179"/>
                  </a:ln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228;p78"/>
            <p:cNvSpPr/>
            <p:nvPr/>
          </p:nvSpPr>
          <p:spPr>
            <a:xfrm>
              <a:off x="4690324" y="3574804"/>
              <a:ext cx="244486" cy="36032"/>
            </a:xfrm>
            <a:custGeom>
              <a:avLst/>
              <a:gdLst/>
              <a:ahLst/>
              <a:cxnLst/>
              <a:rect l="l" t="t" r="r" b="b"/>
              <a:pathLst>
                <a:path w="7681" h="1132" extrusionOk="0">
                  <a:moveTo>
                    <a:pt x="1727" y="358"/>
                  </a:moveTo>
                  <a:cubicBezTo>
                    <a:pt x="1846" y="358"/>
                    <a:pt x="1941" y="441"/>
                    <a:pt x="1941" y="560"/>
                  </a:cubicBezTo>
                  <a:cubicBezTo>
                    <a:pt x="1941" y="679"/>
                    <a:pt x="1846" y="775"/>
                    <a:pt x="1727" y="775"/>
                  </a:cubicBezTo>
                  <a:cubicBezTo>
                    <a:pt x="1608" y="775"/>
                    <a:pt x="1525" y="679"/>
                    <a:pt x="1525" y="560"/>
                  </a:cubicBezTo>
                  <a:cubicBezTo>
                    <a:pt x="1525" y="441"/>
                    <a:pt x="1608" y="358"/>
                    <a:pt x="1727" y="358"/>
                  </a:cubicBezTo>
                  <a:close/>
                  <a:moveTo>
                    <a:pt x="1727" y="1"/>
                  </a:moveTo>
                  <a:cubicBezTo>
                    <a:pt x="1477" y="1"/>
                    <a:pt x="1263" y="156"/>
                    <a:pt x="1191" y="382"/>
                  </a:cubicBezTo>
                  <a:lnTo>
                    <a:pt x="179" y="382"/>
                  </a:lnTo>
                  <a:cubicBezTo>
                    <a:pt x="72" y="382"/>
                    <a:pt x="1" y="453"/>
                    <a:pt x="1" y="560"/>
                  </a:cubicBezTo>
                  <a:cubicBezTo>
                    <a:pt x="1" y="668"/>
                    <a:pt x="72" y="739"/>
                    <a:pt x="179" y="739"/>
                  </a:cubicBezTo>
                  <a:lnTo>
                    <a:pt x="1191" y="739"/>
                  </a:lnTo>
                  <a:cubicBezTo>
                    <a:pt x="1263" y="965"/>
                    <a:pt x="1477" y="1132"/>
                    <a:pt x="1727" y="1132"/>
                  </a:cubicBezTo>
                  <a:cubicBezTo>
                    <a:pt x="1977" y="1132"/>
                    <a:pt x="2191" y="965"/>
                    <a:pt x="2263" y="739"/>
                  </a:cubicBezTo>
                  <a:lnTo>
                    <a:pt x="7502" y="739"/>
                  </a:lnTo>
                  <a:cubicBezTo>
                    <a:pt x="7609" y="739"/>
                    <a:pt x="7680" y="668"/>
                    <a:pt x="7680" y="560"/>
                  </a:cubicBezTo>
                  <a:cubicBezTo>
                    <a:pt x="7680" y="453"/>
                    <a:pt x="7609" y="382"/>
                    <a:pt x="7513" y="382"/>
                  </a:cubicBezTo>
                  <a:lnTo>
                    <a:pt x="2263" y="382"/>
                  </a:lnTo>
                  <a:cubicBezTo>
                    <a:pt x="2191" y="156"/>
                    <a:pt x="1977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229;p78"/>
            <p:cNvSpPr/>
            <p:nvPr/>
          </p:nvSpPr>
          <p:spPr>
            <a:xfrm>
              <a:off x="4788870" y="3486635"/>
              <a:ext cx="53092" cy="52965"/>
            </a:xfrm>
            <a:custGeom>
              <a:avLst/>
              <a:gdLst/>
              <a:ahLst/>
              <a:cxnLst/>
              <a:rect l="l" t="t" r="r" b="b"/>
              <a:pathLst>
                <a:path w="1668" h="1664" extrusionOk="0">
                  <a:moveTo>
                    <a:pt x="357" y="354"/>
                  </a:moveTo>
                  <a:lnTo>
                    <a:pt x="1286" y="818"/>
                  </a:lnTo>
                  <a:cubicBezTo>
                    <a:pt x="1298" y="818"/>
                    <a:pt x="1298" y="830"/>
                    <a:pt x="1298" y="842"/>
                  </a:cubicBezTo>
                  <a:lnTo>
                    <a:pt x="369" y="1306"/>
                  </a:lnTo>
                  <a:lnTo>
                    <a:pt x="357" y="1306"/>
                  </a:lnTo>
                  <a:lnTo>
                    <a:pt x="357" y="1294"/>
                  </a:lnTo>
                  <a:lnTo>
                    <a:pt x="357" y="366"/>
                  </a:lnTo>
                  <a:lnTo>
                    <a:pt x="357" y="354"/>
                  </a:lnTo>
                  <a:close/>
                  <a:moveTo>
                    <a:pt x="361" y="1"/>
                  </a:moveTo>
                  <a:cubicBezTo>
                    <a:pt x="297" y="1"/>
                    <a:pt x="235" y="19"/>
                    <a:pt x="179" y="56"/>
                  </a:cubicBezTo>
                  <a:cubicBezTo>
                    <a:pt x="72" y="128"/>
                    <a:pt x="0" y="247"/>
                    <a:pt x="0" y="366"/>
                  </a:cubicBezTo>
                  <a:lnTo>
                    <a:pt x="0" y="1294"/>
                  </a:lnTo>
                  <a:cubicBezTo>
                    <a:pt x="0" y="1425"/>
                    <a:pt x="60" y="1544"/>
                    <a:pt x="179" y="1604"/>
                  </a:cubicBezTo>
                  <a:cubicBezTo>
                    <a:pt x="238" y="1652"/>
                    <a:pt x="310" y="1663"/>
                    <a:pt x="369" y="1663"/>
                  </a:cubicBezTo>
                  <a:cubicBezTo>
                    <a:pt x="429" y="1663"/>
                    <a:pt x="488" y="1652"/>
                    <a:pt x="536" y="1616"/>
                  </a:cubicBezTo>
                  <a:lnTo>
                    <a:pt x="1465" y="1163"/>
                  </a:lnTo>
                  <a:cubicBezTo>
                    <a:pt x="1596" y="1104"/>
                    <a:pt x="1667" y="961"/>
                    <a:pt x="1667" y="830"/>
                  </a:cubicBezTo>
                  <a:cubicBezTo>
                    <a:pt x="1655" y="687"/>
                    <a:pt x="1584" y="568"/>
                    <a:pt x="1465" y="509"/>
                  </a:cubicBezTo>
                  <a:lnTo>
                    <a:pt x="536" y="44"/>
                  </a:lnTo>
                  <a:cubicBezTo>
                    <a:pt x="479" y="16"/>
                    <a:pt x="420" y="1"/>
                    <a:pt x="3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230;p78"/>
            <p:cNvSpPr/>
            <p:nvPr/>
          </p:nvSpPr>
          <p:spPr>
            <a:xfrm>
              <a:off x="4745645" y="3458084"/>
              <a:ext cx="134195" cy="109941"/>
            </a:xfrm>
            <a:custGeom>
              <a:avLst/>
              <a:gdLst/>
              <a:ahLst/>
              <a:cxnLst/>
              <a:rect l="l" t="t" r="r" b="b"/>
              <a:pathLst>
                <a:path w="4216" h="3454" extrusionOk="0">
                  <a:moveTo>
                    <a:pt x="3263" y="358"/>
                  </a:moveTo>
                  <a:cubicBezTo>
                    <a:pt x="3597" y="358"/>
                    <a:pt x="3859" y="632"/>
                    <a:pt x="3859" y="953"/>
                  </a:cubicBezTo>
                  <a:lnTo>
                    <a:pt x="3859" y="2501"/>
                  </a:lnTo>
                  <a:cubicBezTo>
                    <a:pt x="3859" y="2834"/>
                    <a:pt x="3597" y="3096"/>
                    <a:pt x="3263" y="3096"/>
                  </a:cubicBezTo>
                  <a:lnTo>
                    <a:pt x="953" y="3096"/>
                  </a:lnTo>
                  <a:cubicBezTo>
                    <a:pt x="632" y="3096"/>
                    <a:pt x="358" y="2834"/>
                    <a:pt x="358" y="2501"/>
                  </a:cubicBezTo>
                  <a:lnTo>
                    <a:pt x="358" y="953"/>
                  </a:lnTo>
                  <a:cubicBezTo>
                    <a:pt x="358" y="632"/>
                    <a:pt x="632" y="358"/>
                    <a:pt x="953" y="358"/>
                  </a:cubicBezTo>
                  <a:close/>
                  <a:moveTo>
                    <a:pt x="953" y="1"/>
                  </a:moveTo>
                  <a:cubicBezTo>
                    <a:pt x="441" y="1"/>
                    <a:pt x="1" y="429"/>
                    <a:pt x="1" y="953"/>
                  </a:cubicBezTo>
                  <a:lnTo>
                    <a:pt x="1" y="2501"/>
                  </a:lnTo>
                  <a:cubicBezTo>
                    <a:pt x="1" y="3025"/>
                    <a:pt x="441" y="3453"/>
                    <a:pt x="953" y="3453"/>
                  </a:cubicBezTo>
                  <a:lnTo>
                    <a:pt x="3263" y="3453"/>
                  </a:lnTo>
                  <a:cubicBezTo>
                    <a:pt x="3787" y="3453"/>
                    <a:pt x="4216" y="3025"/>
                    <a:pt x="4216" y="2501"/>
                  </a:cubicBezTo>
                  <a:lnTo>
                    <a:pt x="4216" y="953"/>
                  </a:lnTo>
                  <a:cubicBezTo>
                    <a:pt x="4216" y="429"/>
                    <a:pt x="3799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6" name="Google Shape;14231;p78"/>
          <p:cNvGrpSpPr/>
          <p:nvPr/>
        </p:nvGrpSpPr>
        <p:grpSpPr>
          <a:xfrm>
            <a:off x="5424773" y="4488741"/>
            <a:ext cx="439083" cy="526841"/>
            <a:chOff x="4193490" y="3350084"/>
            <a:chExt cx="289939" cy="3346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7" name="Google Shape;14232;p78"/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233;p78"/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234;p78"/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235;p78"/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4236;p78"/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4237;p78"/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4238;p78"/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4239;p78"/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4240;p78"/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4241;p78"/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7" name="Google Shape;14242;p78"/>
          <p:cNvGrpSpPr/>
          <p:nvPr/>
        </p:nvGrpSpPr>
        <p:grpSpPr>
          <a:xfrm>
            <a:off x="8968141" y="4490543"/>
            <a:ext cx="540695" cy="562016"/>
            <a:chOff x="6533281" y="3351230"/>
            <a:chExt cx="357037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8" name="Google Shape;14243;p78"/>
            <p:cNvSpPr/>
            <p:nvPr/>
          </p:nvSpPr>
          <p:spPr>
            <a:xfrm>
              <a:off x="6533281" y="3351230"/>
              <a:ext cx="357037" cy="357005"/>
            </a:xfrm>
            <a:custGeom>
              <a:avLst/>
              <a:gdLst/>
              <a:ahLst/>
              <a:cxnLst/>
              <a:rect l="l" t="t" r="r" b="b"/>
              <a:pathLst>
                <a:path w="11217" h="11216" extrusionOk="0">
                  <a:moveTo>
                    <a:pt x="5609" y="357"/>
                  </a:moveTo>
                  <a:cubicBezTo>
                    <a:pt x="8514" y="357"/>
                    <a:pt x="10859" y="2703"/>
                    <a:pt x="10859" y="5608"/>
                  </a:cubicBezTo>
                  <a:cubicBezTo>
                    <a:pt x="10871" y="8513"/>
                    <a:pt x="8514" y="10859"/>
                    <a:pt x="5609" y="10859"/>
                  </a:cubicBezTo>
                  <a:cubicBezTo>
                    <a:pt x="2703" y="10859"/>
                    <a:pt x="358" y="8513"/>
                    <a:pt x="358" y="5608"/>
                  </a:cubicBezTo>
                  <a:cubicBezTo>
                    <a:pt x="358" y="2703"/>
                    <a:pt x="2703" y="357"/>
                    <a:pt x="5609" y="357"/>
                  </a:cubicBezTo>
                  <a:close/>
                  <a:moveTo>
                    <a:pt x="5609" y="0"/>
                  </a:moveTo>
                  <a:cubicBezTo>
                    <a:pt x="4108" y="0"/>
                    <a:pt x="2703" y="572"/>
                    <a:pt x="1632" y="1631"/>
                  </a:cubicBezTo>
                  <a:cubicBezTo>
                    <a:pt x="572" y="2691"/>
                    <a:pt x="1" y="4108"/>
                    <a:pt x="1" y="5608"/>
                  </a:cubicBezTo>
                  <a:cubicBezTo>
                    <a:pt x="1" y="7108"/>
                    <a:pt x="572" y="8513"/>
                    <a:pt x="1632" y="9585"/>
                  </a:cubicBezTo>
                  <a:cubicBezTo>
                    <a:pt x="2692" y="10632"/>
                    <a:pt x="4108" y="11216"/>
                    <a:pt x="5609" y="11216"/>
                  </a:cubicBezTo>
                  <a:cubicBezTo>
                    <a:pt x="7109" y="11216"/>
                    <a:pt x="8514" y="10632"/>
                    <a:pt x="9585" y="9585"/>
                  </a:cubicBezTo>
                  <a:cubicBezTo>
                    <a:pt x="10633" y="8525"/>
                    <a:pt x="11216" y="7108"/>
                    <a:pt x="11216" y="5608"/>
                  </a:cubicBezTo>
                  <a:cubicBezTo>
                    <a:pt x="11216" y="4108"/>
                    <a:pt x="10633" y="2703"/>
                    <a:pt x="9585" y="1631"/>
                  </a:cubicBezTo>
                  <a:cubicBezTo>
                    <a:pt x="8526" y="572"/>
                    <a:pt x="7109" y="0"/>
                    <a:pt x="5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4244;p78"/>
            <p:cNvSpPr/>
            <p:nvPr/>
          </p:nvSpPr>
          <p:spPr>
            <a:xfrm>
              <a:off x="6570427" y="3388344"/>
              <a:ext cx="282364" cy="282396"/>
            </a:xfrm>
            <a:custGeom>
              <a:avLst/>
              <a:gdLst/>
              <a:ahLst/>
              <a:cxnLst/>
              <a:rect l="l" t="t" r="r" b="b"/>
              <a:pathLst>
                <a:path w="8871" h="8872" extrusionOk="0">
                  <a:moveTo>
                    <a:pt x="4442" y="2966"/>
                  </a:moveTo>
                  <a:cubicBezTo>
                    <a:pt x="5263" y="2966"/>
                    <a:pt x="5918" y="3632"/>
                    <a:pt x="5918" y="4442"/>
                  </a:cubicBezTo>
                  <a:cubicBezTo>
                    <a:pt x="5918" y="5263"/>
                    <a:pt x="5239" y="5918"/>
                    <a:pt x="4442" y="5918"/>
                  </a:cubicBezTo>
                  <a:cubicBezTo>
                    <a:pt x="3632" y="5918"/>
                    <a:pt x="2965" y="5263"/>
                    <a:pt x="2965" y="4442"/>
                  </a:cubicBezTo>
                  <a:cubicBezTo>
                    <a:pt x="2965" y="3620"/>
                    <a:pt x="3632" y="2966"/>
                    <a:pt x="4442" y="2966"/>
                  </a:cubicBezTo>
                  <a:close/>
                  <a:moveTo>
                    <a:pt x="1108" y="2120"/>
                  </a:moveTo>
                  <a:lnTo>
                    <a:pt x="2656" y="4775"/>
                  </a:lnTo>
                  <a:cubicBezTo>
                    <a:pt x="2822" y="5633"/>
                    <a:pt x="3561" y="6264"/>
                    <a:pt x="4453" y="6264"/>
                  </a:cubicBezTo>
                  <a:cubicBezTo>
                    <a:pt x="4704" y="6264"/>
                    <a:pt x="4942" y="6228"/>
                    <a:pt x="5156" y="6121"/>
                  </a:cubicBezTo>
                  <a:lnTo>
                    <a:pt x="5156" y="6121"/>
                  </a:lnTo>
                  <a:lnTo>
                    <a:pt x="3894" y="8466"/>
                  </a:lnTo>
                  <a:cubicBezTo>
                    <a:pt x="1906" y="8204"/>
                    <a:pt x="382" y="6490"/>
                    <a:pt x="382" y="4442"/>
                  </a:cubicBezTo>
                  <a:cubicBezTo>
                    <a:pt x="382" y="3573"/>
                    <a:pt x="643" y="2775"/>
                    <a:pt x="1108" y="2120"/>
                  </a:cubicBezTo>
                  <a:close/>
                  <a:moveTo>
                    <a:pt x="4442" y="370"/>
                  </a:moveTo>
                  <a:cubicBezTo>
                    <a:pt x="6037" y="370"/>
                    <a:pt x="7406" y="1287"/>
                    <a:pt x="8085" y="2620"/>
                  </a:cubicBezTo>
                  <a:lnTo>
                    <a:pt x="7120" y="2620"/>
                  </a:lnTo>
                  <a:cubicBezTo>
                    <a:pt x="7013" y="2620"/>
                    <a:pt x="6942" y="2692"/>
                    <a:pt x="6942" y="2799"/>
                  </a:cubicBezTo>
                  <a:cubicBezTo>
                    <a:pt x="6942" y="2906"/>
                    <a:pt x="7013" y="2977"/>
                    <a:pt x="7120" y="2977"/>
                  </a:cubicBezTo>
                  <a:lnTo>
                    <a:pt x="8252" y="2977"/>
                  </a:lnTo>
                  <a:cubicBezTo>
                    <a:pt x="8430" y="3442"/>
                    <a:pt x="8537" y="3930"/>
                    <a:pt x="8537" y="4454"/>
                  </a:cubicBezTo>
                  <a:cubicBezTo>
                    <a:pt x="8514" y="6692"/>
                    <a:pt x="6692" y="8514"/>
                    <a:pt x="4442" y="8514"/>
                  </a:cubicBezTo>
                  <a:lnTo>
                    <a:pt x="4263" y="8514"/>
                  </a:lnTo>
                  <a:lnTo>
                    <a:pt x="5799" y="5680"/>
                  </a:lnTo>
                  <a:cubicBezTo>
                    <a:pt x="6097" y="5347"/>
                    <a:pt x="6275" y="4918"/>
                    <a:pt x="6275" y="4454"/>
                  </a:cubicBezTo>
                  <a:cubicBezTo>
                    <a:pt x="6275" y="3847"/>
                    <a:pt x="5977" y="3311"/>
                    <a:pt x="5525" y="2977"/>
                  </a:cubicBezTo>
                  <a:lnTo>
                    <a:pt x="6251" y="2977"/>
                  </a:lnTo>
                  <a:cubicBezTo>
                    <a:pt x="6358" y="2977"/>
                    <a:pt x="6430" y="2906"/>
                    <a:pt x="6430" y="2799"/>
                  </a:cubicBezTo>
                  <a:cubicBezTo>
                    <a:pt x="6430" y="2692"/>
                    <a:pt x="6358" y="2620"/>
                    <a:pt x="6251" y="2620"/>
                  </a:cubicBezTo>
                  <a:lnTo>
                    <a:pt x="4453" y="2620"/>
                  </a:lnTo>
                  <a:cubicBezTo>
                    <a:pt x="3561" y="2620"/>
                    <a:pt x="2834" y="3263"/>
                    <a:pt x="2656" y="4097"/>
                  </a:cubicBezTo>
                  <a:lnTo>
                    <a:pt x="1334" y="1834"/>
                  </a:lnTo>
                  <a:cubicBezTo>
                    <a:pt x="2072" y="941"/>
                    <a:pt x="3191" y="370"/>
                    <a:pt x="4442" y="370"/>
                  </a:cubicBezTo>
                  <a:close/>
                  <a:moveTo>
                    <a:pt x="4442" y="1"/>
                  </a:moveTo>
                  <a:cubicBezTo>
                    <a:pt x="2001" y="1"/>
                    <a:pt x="1" y="2001"/>
                    <a:pt x="1" y="4442"/>
                  </a:cubicBezTo>
                  <a:cubicBezTo>
                    <a:pt x="1" y="6883"/>
                    <a:pt x="2001" y="8871"/>
                    <a:pt x="4442" y="8871"/>
                  </a:cubicBezTo>
                  <a:cubicBezTo>
                    <a:pt x="6882" y="8871"/>
                    <a:pt x="8871" y="6883"/>
                    <a:pt x="8871" y="4442"/>
                  </a:cubicBezTo>
                  <a:cubicBezTo>
                    <a:pt x="8871" y="2001"/>
                    <a:pt x="6894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4245;p78"/>
            <p:cNvSpPr/>
            <p:nvPr/>
          </p:nvSpPr>
          <p:spPr>
            <a:xfrm>
              <a:off x="6676166" y="3494083"/>
              <a:ext cx="71267" cy="71299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36" y="346"/>
                    <a:pt x="1893" y="679"/>
                    <a:pt x="1893" y="1120"/>
                  </a:cubicBezTo>
                  <a:cubicBezTo>
                    <a:pt x="1893" y="1549"/>
                    <a:pt x="1548" y="1894"/>
                    <a:pt x="1120" y="1894"/>
                  </a:cubicBezTo>
                  <a:cubicBezTo>
                    <a:pt x="703" y="1894"/>
                    <a:pt x="346" y="1549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489" y="1"/>
                    <a:pt x="0" y="513"/>
                    <a:pt x="0" y="1120"/>
                  </a:cubicBezTo>
                  <a:cubicBezTo>
                    <a:pt x="0" y="1727"/>
                    <a:pt x="512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39" y="513"/>
                    <a:pt x="1739" y="1"/>
                    <a:pt x="1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1" name="Google Shape;14246;p78"/>
          <p:cNvGrpSpPr/>
          <p:nvPr/>
        </p:nvGrpSpPr>
        <p:grpSpPr>
          <a:xfrm>
            <a:off x="8249045" y="4490543"/>
            <a:ext cx="541225" cy="562016"/>
            <a:chOff x="6058441" y="3351230"/>
            <a:chExt cx="357387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2" name="Google Shape;14247;p78"/>
            <p:cNvSpPr/>
            <p:nvPr/>
          </p:nvSpPr>
          <p:spPr>
            <a:xfrm>
              <a:off x="6058441" y="3351230"/>
              <a:ext cx="357387" cy="357005"/>
            </a:xfrm>
            <a:custGeom>
              <a:avLst/>
              <a:gdLst/>
              <a:ahLst/>
              <a:cxnLst/>
              <a:rect l="l" t="t" r="r" b="b"/>
              <a:pathLst>
                <a:path w="11228" h="11216" extrusionOk="0">
                  <a:moveTo>
                    <a:pt x="5608" y="357"/>
                  </a:moveTo>
                  <a:cubicBezTo>
                    <a:pt x="8513" y="357"/>
                    <a:pt x="10871" y="2703"/>
                    <a:pt x="10871" y="5608"/>
                  </a:cubicBezTo>
                  <a:cubicBezTo>
                    <a:pt x="10871" y="8513"/>
                    <a:pt x="8513" y="10859"/>
                    <a:pt x="5608" y="10859"/>
                  </a:cubicBezTo>
                  <a:cubicBezTo>
                    <a:pt x="2715" y="10859"/>
                    <a:pt x="357" y="8513"/>
                    <a:pt x="357" y="5608"/>
                  </a:cubicBezTo>
                  <a:cubicBezTo>
                    <a:pt x="357" y="2703"/>
                    <a:pt x="2715" y="357"/>
                    <a:pt x="5608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56" y="8525"/>
                    <a:pt x="11228" y="7108"/>
                    <a:pt x="11228" y="5608"/>
                  </a:cubicBezTo>
                  <a:cubicBezTo>
                    <a:pt x="11228" y="4108"/>
                    <a:pt x="10644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4248;p78"/>
            <p:cNvSpPr/>
            <p:nvPr/>
          </p:nvSpPr>
          <p:spPr>
            <a:xfrm>
              <a:off x="6111120" y="3403527"/>
              <a:ext cx="252030" cy="252030"/>
            </a:xfrm>
            <a:custGeom>
              <a:avLst/>
              <a:gdLst/>
              <a:ahLst/>
              <a:cxnLst/>
              <a:rect l="l" t="t" r="r" b="b"/>
              <a:pathLst>
                <a:path w="7918" h="7918" extrusionOk="0">
                  <a:moveTo>
                    <a:pt x="3953" y="357"/>
                  </a:moveTo>
                  <a:cubicBezTo>
                    <a:pt x="4048" y="357"/>
                    <a:pt x="4132" y="357"/>
                    <a:pt x="4215" y="381"/>
                  </a:cubicBezTo>
                  <a:cubicBezTo>
                    <a:pt x="4239" y="560"/>
                    <a:pt x="4251" y="715"/>
                    <a:pt x="4251" y="893"/>
                  </a:cubicBezTo>
                  <a:cubicBezTo>
                    <a:pt x="4251" y="1584"/>
                    <a:pt x="4060" y="2203"/>
                    <a:pt x="3739" y="2762"/>
                  </a:cubicBezTo>
                  <a:cubicBezTo>
                    <a:pt x="2941" y="2239"/>
                    <a:pt x="2048" y="1905"/>
                    <a:pt x="1096" y="1774"/>
                  </a:cubicBezTo>
                  <a:cubicBezTo>
                    <a:pt x="1762" y="905"/>
                    <a:pt x="2798" y="357"/>
                    <a:pt x="3953" y="357"/>
                  </a:cubicBezTo>
                  <a:close/>
                  <a:moveTo>
                    <a:pt x="4584" y="405"/>
                  </a:moveTo>
                  <a:lnTo>
                    <a:pt x="4584" y="405"/>
                  </a:lnTo>
                  <a:cubicBezTo>
                    <a:pt x="6144" y="691"/>
                    <a:pt x="7346" y="1965"/>
                    <a:pt x="7549" y="3548"/>
                  </a:cubicBezTo>
                  <a:lnTo>
                    <a:pt x="7513" y="3548"/>
                  </a:lnTo>
                  <a:cubicBezTo>
                    <a:pt x="6715" y="3548"/>
                    <a:pt x="5953" y="3786"/>
                    <a:pt x="5322" y="4203"/>
                  </a:cubicBezTo>
                  <a:cubicBezTo>
                    <a:pt x="5084" y="3905"/>
                    <a:pt x="4822" y="3608"/>
                    <a:pt x="4525" y="3358"/>
                  </a:cubicBezTo>
                  <a:cubicBezTo>
                    <a:pt x="4358" y="3203"/>
                    <a:pt x="4191" y="3072"/>
                    <a:pt x="4036" y="2953"/>
                  </a:cubicBezTo>
                  <a:cubicBezTo>
                    <a:pt x="4405" y="2358"/>
                    <a:pt x="4608" y="1643"/>
                    <a:pt x="4608" y="881"/>
                  </a:cubicBezTo>
                  <a:cubicBezTo>
                    <a:pt x="4608" y="715"/>
                    <a:pt x="4596" y="572"/>
                    <a:pt x="4584" y="405"/>
                  </a:cubicBezTo>
                  <a:close/>
                  <a:moveTo>
                    <a:pt x="869" y="2084"/>
                  </a:moveTo>
                  <a:cubicBezTo>
                    <a:pt x="1846" y="2191"/>
                    <a:pt x="2751" y="2536"/>
                    <a:pt x="3536" y="3036"/>
                  </a:cubicBezTo>
                  <a:cubicBezTo>
                    <a:pt x="2881" y="3917"/>
                    <a:pt x="1834" y="4501"/>
                    <a:pt x="655" y="4501"/>
                  </a:cubicBezTo>
                  <a:cubicBezTo>
                    <a:pt x="560" y="4501"/>
                    <a:pt x="476" y="4501"/>
                    <a:pt x="393" y="4477"/>
                  </a:cubicBezTo>
                  <a:cubicBezTo>
                    <a:pt x="369" y="4322"/>
                    <a:pt x="357" y="4144"/>
                    <a:pt x="357" y="3965"/>
                  </a:cubicBezTo>
                  <a:cubicBezTo>
                    <a:pt x="357" y="3274"/>
                    <a:pt x="548" y="2643"/>
                    <a:pt x="869" y="2084"/>
                  </a:cubicBezTo>
                  <a:close/>
                  <a:moveTo>
                    <a:pt x="7561" y="3905"/>
                  </a:moveTo>
                  <a:lnTo>
                    <a:pt x="7561" y="3965"/>
                  </a:lnTo>
                  <a:cubicBezTo>
                    <a:pt x="7561" y="4977"/>
                    <a:pt x="7144" y="5882"/>
                    <a:pt x="6489" y="6537"/>
                  </a:cubicBezTo>
                  <a:cubicBezTo>
                    <a:pt x="6299" y="5798"/>
                    <a:pt x="5965" y="5108"/>
                    <a:pt x="5537" y="4501"/>
                  </a:cubicBezTo>
                  <a:cubicBezTo>
                    <a:pt x="6096" y="4132"/>
                    <a:pt x="6787" y="3905"/>
                    <a:pt x="7501" y="3905"/>
                  </a:cubicBezTo>
                  <a:close/>
                  <a:moveTo>
                    <a:pt x="3834" y="3251"/>
                  </a:moveTo>
                  <a:cubicBezTo>
                    <a:pt x="4286" y="3572"/>
                    <a:pt x="4703" y="3977"/>
                    <a:pt x="5037" y="4429"/>
                  </a:cubicBezTo>
                  <a:cubicBezTo>
                    <a:pt x="4727" y="4679"/>
                    <a:pt x="4465" y="4965"/>
                    <a:pt x="4239" y="5287"/>
                  </a:cubicBezTo>
                  <a:cubicBezTo>
                    <a:pt x="4191" y="5358"/>
                    <a:pt x="4191" y="5453"/>
                    <a:pt x="4251" y="5513"/>
                  </a:cubicBezTo>
                  <a:cubicBezTo>
                    <a:pt x="4281" y="5543"/>
                    <a:pt x="4325" y="5559"/>
                    <a:pt x="4370" y="5559"/>
                  </a:cubicBezTo>
                  <a:cubicBezTo>
                    <a:pt x="4429" y="5559"/>
                    <a:pt x="4491" y="5531"/>
                    <a:pt x="4525" y="5477"/>
                  </a:cubicBezTo>
                  <a:cubicBezTo>
                    <a:pt x="4727" y="5179"/>
                    <a:pt x="4965" y="4929"/>
                    <a:pt x="5239" y="4703"/>
                  </a:cubicBezTo>
                  <a:cubicBezTo>
                    <a:pt x="5668" y="5334"/>
                    <a:pt x="5977" y="6025"/>
                    <a:pt x="6168" y="6799"/>
                  </a:cubicBezTo>
                  <a:cubicBezTo>
                    <a:pt x="5560" y="7287"/>
                    <a:pt x="4786" y="7561"/>
                    <a:pt x="3953" y="7561"/>
                  </a:cubicBezTo>
                  <a:lnTo>
                    <a:pt x="3894" y="7561"/>
                  </a:lnTo>
                  <a:lnTo>
                    <a:pt x="3894" y="7501"/>
                  </a:lnTo>
                  <a:cubicBezTo>
                    <a:pt x="3894" y="7061"/>
                    <a:pt x="3965" y="6632"/>
                    <a:pt x="4120" y="6239"/>
                  </a:cubicBezTo>
                  <a:cubicBezTo>
                    <a:pt x="4144" y="6179"/>
                    <a:pt x="4132" y="6108"/>
                    <a:pt x="4072" y="6060"/>
                  </a:cubicBezTo>
                  <a:cubicBezTo>
                    <a:pt x="4039" y="6027"/>
                    <a:pt x="3995" y="6011"/>
                    <a:pt x="3950" y="6011"/>
                  </a:cubicBezTo>
                  <a:cubicBezTo>
                    <a:pt x="3883" y="6011"/>
                    <a:pt x="3815" y="6048"/>
                    <a:pt x="3786" y="6120"/>
                  </a:cubicBezTo>
                  <a:cubicBezTo>
                    <a:pt x="3632" y="6549"/>
                    <a:pt x="3536" y="7025"/>
                    <a:pt x="3536" y="7525"/>
                  </a:cubicBezTo>
                  <a:lnTo>
                    <a:pt x="3536" y="7549"/>
                  </a:lnTo>
                  <a:cubicBezTo>
                    <a:pt x="2036" y="7370"/>
                    <a:pt x="810" y="6287"/>
                    <a:pt x="453" y="4858"/>
                  </a:cubicBezTo>
                  <a:lnTo>
                    <a:pt x="655" y="4858"/>
                  </a:lnTo>
                  <a:cubicBezTo>
                    <a:pt x="1965" y="4858"/>
                    <a:pt x="3108" y="4215"/>
                    <a:pt x="3834" y="3251"/>
                  </a:cubicBezTo>
                  <a:close/>
                  <a:moveTo>
                    <a:pt x="3953" y="0"/>
                  </a:moveTo>
                  <a:cubicBezTo>
                    <a:pt x="1762" y="0"/>
                    <a:pt x="0" y="1774"/>
                    <a:pt x="0" y="3965"/>
                  </a:cubicBezTo>
                  <a:cubicBezTo>
                    <a:pt x="0" y="6156"/>
                    <a:pt x="1774" y="7918"/>
                    <a:pt x="3953" y="7918"/>
                  </a:cubicBezTo>
                  <a:cubicBezTo>
                    <a:pt x="6144" y="7918"/>
                    <a:pt x="7918" y="6156"/>
                    <a:pt x="7918" y="3965"/>
                  </a:cubicBezTo>
                  <a:cubicBezTo>
                    <a:pt x="7918" y="1774"/>
                    <a:pt x="6144" y="0"/>
                    <a:pt x="3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14249;p78"/>
          <p:cNvGrpSpPr/>
          <p:nvPr/>
        </p:nvGrpSpPr>
        <p:grpSpPr>
          <a:xfrm>
            <a:off x="11124942" y="4489941"/>
            <a:ext cx="541225" cy="562619"/>
            <a:chOff x="7957483" y="3350848"/>
            <a:chExt cx="357387" cy="3573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5" name="Google Shape;14250;p78"/>
            <p:cNvSpPr/>
            <p:nvPr/>
          </p:nvSpPr>
          <p:spPr>
            <a:xfrm>
              <a:off x="8025312" y="3410721"/>
              <a:ext cx="71649" cy="71267"/>
            </a:xfrm>
            <a:custGeom>
              <a:avLst/>
              <a:gdLst/>
              <a:ahLst/>
              <a:cxnLst/>
              <a:rect l="l" t="t" r="r" b="b"/>
              <a:pathLst>
                <a:path w="2251" h="2239" extrusionOk="0">
                  <a:moveTo>
                    <a:pt x="1120" y="0"/>
                  </a:moveTo>
                  <a:cubicBezTo>
                    <a:pt x="489" y="0"/>
                    <a:pt x="1" y="500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51" y="1048"/>
                    <a:pt x="2156" y="953"/>
                    <a:pt x="2072" y="953"/>
                  </a:cubicBezTo>
                  <a:lnTo>
                    <a:pt x="1358" y="953"/>
                  </a:lnTo>
                  <a:cubicBezTo>
                    <a:pt x="1251" y="953"/>
                    <a:pt x="1179" y="1024"/>
                    <a:pt x="1179" y="1131"/>
                  </a:cubicBezTo>
                  <a:cubicBezTo>
                    <a:pt x="1179" y="1239"/>
                    <a:pt x="1251" y="1310"/>
                    <a:pt x="1358" y="1310"/>
                  </a:cubicBezTo>
                  <a:lnTo>
                    <a:pt x="1858" y="1310"/>
                  </a:lnTo>
                  <a:cubicBezTo>
                    <a:pt x="1787" y="1655"/>
                    <a:pt x="1477" y="1905"/>
                    <a:pt x="1120" y="1905"/>
                  </a:cubicBezTo>
                  <a:cubicBezTo>
                    <a:pt x="703" y="1905"/>
                    <a:pt x="346" y="1560"/>
                    <a:pt x="346" y="1131"/>
                  </a:cubicBezTo>
                  <a:cubicBezTo>
                    <a:pt x="346" y="715"/>
                    <a:pt x="691" y="358"/>
                    <a:pt x="1120" y="358"/>
                  </a:cubicBezTo>
                  <a:cubicBezTo>
                    <a:pt x="1310" y="358"/>
                    <a:pt x="1489" y="429"/>
                    <a:pt x="1620" y="548"/>
                  </a:cubicBezTo>
                  <a:cubicBezTo>
                    <a:pt x="1660" y="576"/>
                    <a:pt x="1702" y="591"/>
                    <a:pt x="1745" y="591"/>
                  </a:cubicBezTo>
                  <a:cubicBezTo>
                    <a:pt x="1791" y="591"/>
                    <a:pt x="1838" y="573"/>
                    <a:pt x="1882" y="536"/>
                  </a:cubicBezTo>
                  <a:cubicBezTo>
                    <a:pt x="1953" y="465"/>
                    <a:pt x="1941" y="358"/>
                    <a:pt x="1858" y="286"/>
                  </a:cubicBezTo>
                  <a:cubicBezTo>
                    <a:pt x="1656" y="108"/>
                    <a:pt x="1406" y="0"/>
                    <a:pt x="1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14251;p78"/>
            <p:cNvSpPr/>
            <p:nvPr/>
          </p:nvSpPr>
          <p:spPr>
            <a:xfrm>
              <a:off x="8191306" y="3380768"/>
              <a:ext cx="70917" cy="71299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108" y="346"/>
                  </a:moveTo>
                  <a:cubicBezTo>
                    <a:pt x="1548" y="346"/>
                    <a:pt x="1882" y="691"/>
                    <a:pt x="1882" y="1120"/>
                  </a:cubicBezTo>
                  <a:cubicBezTo>
                    <a:pt x="1870" y="1549"/>
                    <a:pt x="1525" y="1894"/>
                    <a:pt x="1108" y="1894"/>
                  </a:cubicBezTo>
                  <a:cubicBezTo>
                    <a:pt x="691" y="1894"/>
                    <a:pt x="334" y="1549"/>
                    <a:pt x="334" y="1120"/>
                  </a:cubicBezTo>
                  <a:cubicBezTo>
                    <a:pt x="334" y="703"/>
                    <a:pt x="679" y="346"/>
                    <a:pt x="1108" y="346"/>
                  </a:cubicBezTo>
                  <a:close/>
                  <a:moveTo>
                    <a:pt x="1108" y="1"/>
                  </a:moveTo>
                  <a:cubicBezTo>
                    <a:pt x="489" y="1"/>
                    <a:pt x="1" y="513"/>
                    <a:pt x="1" y="1120"/>
                  </a:cubicBezTo>
                  <a:cubicBezTo>
                    <a:pt x="1" y="1751"/>
                    <a:pt x="501" y="2239"/>
                    <a:pt x="1108" y="2239"/>
                  </a:cubicBezTo>
                  <a:cubicBezTo>
                    <a:pt x="1739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14252;p78"/>
            <p:cNvSpPr/>
            <p:nvPr/>
          </p:nvSpPr>
          <p:spPr>
            <a:xfrm>
              <a:off x="7957483" y="3350848"/>
              <a:ext cx="357387" cy="357387"/>
            </a:xfrm>
            <a:custGeom>
              <a:avLst/>
              <a:gdLst/>
              <a:ahLst/>
              <a:cxnLst/>
              <a:rect l="l" t="t" r="r" b="b"/>
              <a:pathLst>
                <a:path w="11228" h="11228" extrusionOk="0">
                  <a:moveTo>
                    <a:pt x="8454" y="369"/>
                  </a:moveTo>
                  <a:cubicBezTo>
                    <a:pt x="9525" y="369"/>
                    <a:pt x="10406" y="1238"/>
                    <a:pt x="10406" y="2310"/>
                  </a:cubicBezTo>
                  <a:cubicBezTo>
                    <a:pt x="10406" y="3167"/>
                    <a:pt x="9097" y="4691"/>
                    <a:pt x="8454" y="5370"/>
                  </a:cubicBezTo>
                  <a:cubicBezTo>
                    <a:pt x="7823" y="4691"/>
                    <a:pt x="6513" y="3143"/>
                    <a:pt x="6513" y="2310"/>
                  </a:cubicBezTo>
                  <a:cubicBezTo>
                    <a:pt x="6513" y="1227"/>
                    <a:pt x="7370" y="369"/>
                    <a:pt x="8454" y="369"/>
                  </a:cubicBezTo>
                  <a:close/>
                  <a:moveTo>
                    <a:pt x="5620" y="369"/>
                  </a:moveTo>
                  <a:cubicBezTo>
                    <a:pt x="6073" y="369"/>
                    <a:pt x="6537" y="429"/>
                    <a:pt x="6989" y="548"/>
                  </a:cubicBezTo>
                  <a:cubicBezTo>
                    <a:pt x="6477" y="965"/>
                    <a:pt x="6156" y="1596"/>
                    <a:pt x="6156" y="2310"/>
                  </a:cubicBezTo>
                  <a:cubicBezTo>
                    <a:pt x="6156" y="2524"/>
                    <a:pt x="6215" y="2751"/>
                    <a:pt x="6299" y="2989"/>
                  </a:cubicBezTo>
                  <a:lnTo>
                    <a:pt x="536" y="6977"/>
                  </a:lnTo>
                  <a:cubicBezTo>
                    <a:pt x="417" y="6537"/>
                    <a:pt x="358" y="6084"/>
                    <a:pt x="358" y="5620"/>
                  </a:cubicBezTo>
                  <a:cubicBezTo>
                    <a:pt x="358" y="2715"/>
                    <a:pt x="2715" y="369"/>
                    <a:pt x="5620" y="369"/>
                  </a:cubicBezTo>
                  <a:close/>
                  <a:moveTo>
                    <a:pt x="10359" y="3417"/>
                  </a:moveTo>
                  <a:cubicBezTo>
                    <a:pt x="10668" y="4096"/>
                    <a:pt x="10835" y="4858"/>
                    <a:pt x="10835" y="5620"/>
                  </a:cubicBezTo>
                  <a:cubicBezTo>
                    <a:pt x="10871" y="7418"/>
                    <a:pt x="9966" y="9013"/>
                    <a:pt x="8561" y="9966"/>
                  </a:cubicBezTo>
                  <a:lnTo>
                    <a:pt x="5358" y="5394"/>
                  </a:lnTo>
                  <a:lnTo>
                    <a:pt x="7001" y="4191"/>
                  </a:lnTo>
                  <a:cubicBezTo>
                    <a:pt x="7585" y="4989"/>
                    <a:pt x="8263" y="5679"/>
                    <a:pt x="8311" y="5739"/>
                  </a:cubicBezTo>
                  <a:cubicBezTo>
                    <a:pt x="8335" y="5763"/>
                    <a:pt x="8382" y="5799"/>
                    <a:pt x="8430" y="5799"/>
                  </a:cubicBezTo>
                  <a:cubicBezTo>
                    <a:pt x="8478" y="5799"/>
                    <a:pt x="8513" y="5775"/>
                    <a:pt x="8549" y="5739"/>
                  </a:cubicBezTo>
                  <a:cubicBezTo>
                    <a:pt x="8609" y="5679"/>
                    <a:pt x="9764" y="4513"/>
                    <a:pt x="10359" y="3417"/>
                  </a:cubicBezTo>
                  <a:close/>
                  <a:moveTo>
                    <a:pt x="5096" y="5608"/>
                  </a:moveTo>
                  <a:lnTo>
                    <a:pt x="8275" y="10156"/>
                  </a:lnTo>
                  <a:cubicBezTo>
                    <a:pt x="8025" y="10287"/>
                    <a:pt x="7775" y="10406"/>
                    <a:pt x="7525" y="10513"/>
                  </a:cubicBezTo>
                  <a:lnTo>
                    <a:pt x="4430" y="6096"/>
                  </a:lnTo>
                  <a:lnTo>
                    <a:pt x="5096" y="5608"/>
                  </a:lnTo>
                  <a:close/>
                  <a:moveTo>
                    <a:pt x="6466" y="3310"/>
                  </a:moveTo>
                  <a:cubicBezTo>
                    <a:pt x="6573" y="3501"/>
                    <a:pt x="6692" y="3715"/>
                    <a:pt x="6823" y="3905"/>
                  </a:cubicBezTo>
                  <a:lnTo>
                    <a:pt x="3215" y="6537"/>
                  </a:lnTo>
                  <a:cubicBezTo>
                    <a:pt x="3132" y="6596"/>
                    <a:pt x="3132" y="6739"/>
                    <a:pt x="3203" y="6811"/>
                  </a:cubicBezTo>
                  <a:cubicBezTo>
                    <a:pt x="3236" y="6843"/>
                    <a:pt x="3283" y="6862"/>
                    <a:pt x="3329" y="6862"/>
                  </a:cubicBezTo>
                  <a:cubicBezTo>
                    <a:pt x="3366" y="6862"/>
                    <a:pt x="3403" y="6849"/>
                    <a:pt x="3429" y="6822"/>
                  </a:cubicBezTo>
                  <a:lnTo>
                    <a:pt x="4144" y="6299"/>
                  </a:lnTo>
                  <a:lnTo>
                    <a:pt x="7180" y="10632"/>
                  </a:lnTo>
                  <a:cubicBezTo>
                    <a:pt x="6668" y="10799"/>
                    <a:pt x="6156" y="10871"/>
                    <a:pt x="5620" y="10871"/>
                  </a:cubicBezTo>
                  <a:cubicBezTo>
                    <a:pt x="3751" y="10871"/>
                    <a:pt x="2132" y="9906"/>
                    <a:pt x="1191" y="8442"/>
                  </a:cubicBezTo>
                  <a:lnTo>
                    <a:pt x="2727" y="7334"/>
                  </a:lnTo>
                  <a:cubicBezTo>
                    <a:pt x="2822" y="7275"/>
                    <a:pt x="2822" y="7132"/>
                    <a:pt x="2739" y="7061"/>
                  </a:cubicBezTo>
                  <a:cubicBezTo>
                    <a:pt x="2706" y="7028"/>
                    <a:pt x="2663" y="7010"/>
                    <a:pt x="2620" y="7010"/>
                  </a:cubicBezTo>
                  <a:cubicBezTo>
                    <a:pt x="2585" y="7010"/>
                    <a:pt x="2551" y="7022"/>
                    <a:pt x="2525" y="7049"/>
                  </a:cubicBezTo>
                  <a:lnTo>
                    <a:pt x="1012" y="8144"/>
                  </a:lnTo>
                  <a:cubicBezTo>
                    <a:pt x="870" y="7894"/>
                    <a:pt x="751" y="7608"/>
                    <a:pt x="655" y="7334"/>
                  </a:cubicBezTo>
                  <a:lnTo>
                    <a:pt x="6466" y="3310"/>
                  </a:lnTo>
                  <a:close/>
                  <a:moveTo>
                    <a:pt x="5608" y="0"/>
                  </a:moveTo>
                  <a:cubicBezTo>
                    <a:pt x="4108" y="0"/>
                    <a:pt x="2715" y="584"/>
                    <a:pt x="1643" y="1643"/>
                  </a:cubicBezTo>
                  <a:cubicBezTo>
                    <a:pt x="584" y="2703"/>
                    <a:pt x="0" y="4120"/>
                    <a:pt x="0" y="5620"/>
                  </a:cubicBezTo>
                  <a:cubicBezTo>
                    <a:pt x="0" y="7120"/>
                    <a:pt x="584" y="8525"/>
                    <a:pt x="1643" y="9597"/>
                  </a:cubicBezTo>
                  <a:cubicBezTo>
                    <a:pt x="2691" y="10644"/>
                    <a:pt x="4108" y="11228"/>
                    <a:pt x="5608" y="11228"/>
                  </a:cubicBezTo>
                  <a:cubicBezTo>
                    <a:pt x="7120" y="11228"/>
                    <a:pt x="8513" y="10644"/>
                    <a:pt x="9585" y="9597"/>
                  </a:cubicBezTo>
                  <a:cubicBezTo>
                    <a:pt x="10645" y="8537"/>
                    <a:pt x="11228" y="7120"/>
                    <a:pt x="11228" y="5620"/>
                  </a:cubicBezTo>
                  <a:cubicBezTo>
                    <a:pt x="11228" y="4715"/>
                    <a:pt x="11002" y="3822"/>
                    <a:pt x="10585" y="3012"/>
                  </a:cubicBezTo>
                  <a:cubicBezTo>
                    <a:pt x="10692" y="2762"/>
                    <a:pt x="10752" y="2524"/>
                    <a:pt x="10752" y="2310"/>
                  </a:cubicBezTo>
                  <a:cubicBezTo>
                    <a:pt x="10752" y="1048"/>
                    <a:pt x="9716" y="0"/>
                    <a:pt x="8442" y="0"/>
                  </a:cubicBezTo>
                  <a:cubicBezTo>
                    <a:pt x="8037" y="0"/>
                    <a:pt x="7668" y="107"/>
                    <a:pt x="7358" y="286"/>
                  </a:cubicBezTo>
                  <a:cubicBezTo>
                    <a:pt x="6787" y="107"/>
                    <a:pt x="6204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8" name="Google Shape;14253;p78"/>
          <p:cNvGrpSpPr/>
          <p:nvPr/>
        </p:nvGrpSpPr>
        <p:grpSpPr>
          <a:xfrm>
            <a:off x="9686705" y="4490543"/>
            <a:ext cx="541225" cy="562016"/>
            <a:chOff x="7007771" y="3351230"/>
            <a:chExt cx="357387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9" name="Google Shape;14254;p78"/>
            <p:cNvSpPr/>
            <p:nvPr/>
          </p:nvSpPr>
          <p:spPr>
            <a:xfrm>
              <a:off x="7007771" y="3351230"/>
              <a:ext cx="357387" cy="357005"/>
            </a:xfrm>
            <a:custGeom>
              <a:avLst/>
              <a:gdLst/>
              <a:ahLst/>
              <a:cxnLst/>
              <a:rect l="l" t="t" r="r" b="b"/>
              <a:pathLst>
                <a:path w="11228" h="11216" extrusionOk="0">
                  <a:moveTo>
                    <a:pt x="5632" y="357"/>
                  </a:moveTo>
                  <a:cubicBezTo>
                    <a:pt x="8525" y="357"/>
                    <a:pt x="10883" y="2703"/>
                    <a:pt x="10883" y="5608"/>
                  </a:cubicBezTo>
                  <a:cubicBezTo>
                    <a:pt x="10883" y="8513"/>
                    <a:pt x="8513" y="10859"/>
                    <a:pt x="5632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32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15" y="572"/>
                    <a:pt x="1643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43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20" y="11216"/>
                    <a:pt x="8513" y="10632"/>
                    <a:pt x="9585" y="9585"/>
                  </a:cubicBezTo>
                  <a:cubicBezTo>
                    <a:pt x="10645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85" y="1631"/>
                  </a:cubicBezTo>
                  <a:cubicBezTo>
                    <a:pt x="8525" y="572"/>
                    <a:pt x="7120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14255;p78"/>
            <p:cNvSpPr/>
            <p:nvPr/>
          </p:nvSpPr>
          <p:spPr>
            <a:xfrm>
              <a:off x="7060450" y="3456206"/>
              <a:ext cx="80371" cy="124710"/>
            </a:xfrm>
            <a:custGeom>
              <a:avLst/>
              <a:gdLst/>
              <a:ahLst/>
              <a:cxnLst/>
              <a:rect l="l" t="t" r="r" b="b"/>
              <a:pathLst>
                <a:path w="2525" h="3918" extrusionOk="0">
                  <a:moveTo>
                    <a:pt x="536" y="345"/>
                  </a:moveTo>
                  <a:cubicBezTo>
                    <a:pt x="619" y="345"/>
                    <a:pt x="691" y="417"/>
                    <a:pt x="691" y="512"/>
                  </a:cubicBezTo>
                  <a:lnTo>
                    <a:pt x="691" y="1953"/>
                  </a:lnTo>
                  <a:cubicBezTo>
                    <a:pt x="691" y="2024"/>
                    <a:pt x="739" y="2084"/>
                    <a:pt x="798" y="2119"/>
                  </a:cubicBezTo>
                  <a:cubicBezTo>
                    <a:pt x="817" y="2127"/>
                    <a:pt x="839" y="2131"/>
                    <a:pt x="862" y="2131"/>
                  </a:cubicBezTo>
                  <a:cubicBezTo>
                    <a:pt x="912" y="2131"/>
                    <a:pt x="964" y="2112"/>
                    <a:pt x="989" y="2072"/>
                  </a:cubicBezTo>
                  <a:lnTo>
                    <a:pt x="1727" y="1346"/>
                  </a:lnTo>
                  <a:cubicBezTo>
                    <a:pt x="1756" y="1316"/>
                    <a:pt x="1795" y="1301"/>
                    <a:pt x="1834" y="1301"/>
                  </a:cubicBezTo>
                  <a:cubicBezTo>
                    <a:pt x="1873" y="1301"/>
                    <a:pt x="1911" y="1316"/>
                    <a:pt x="1941" y="1346"/>
                  </a:cubicBezTo>
                  <a:cubicBezTo>
                    <a:pt x="2012" y="1405"/>
                    <a:pt x="2012" y="1500"/>
                    <a:pt x="1941" y="1560"/>
                  </a:cubicBezTo>
                  <a:lnTo>
                    <a:pt x="1489" y="2024"/>
                  </a:lnTo>
                  <a:cubicBezTo>
                    <a:pt x="1429" y="2084"/>
                    <a:pt x="1417" y="2191"/>
                    <a:pt x="1477" y="2262"/>
                  </a:cubicBezTo>
                  <a:lnTo>
                    <a:pt x="2084" y="3096"/>
                  </a:lnTo>
                  <a:cubicBezTo>
                    <a:pt x="2108" y="3143"/>
                    <a:pt x="2108" y="3191"/>
                    <a:pt x="2108" y="3227"/>
                  </a:cubicBezTo>
                  <a:cubicBezTo>
                    <a:pt x="2108" y="3274"/>
                    <a:pt x="2084" y="3310"/>
                    <a:pt x="2048" y="3334"/>
                  </a:cubicBezTo>
                  <a:cubicBezTo>
                    <a:pt x="2024" y="3370"/>
                    <a:pt x="1977" y="3370"/>
                    <a:pt x="1929" y="3370"/>
                  </a:cubicBezTo>
                  <a:cubicBezTo>
                    <a:pt x="1893" y="3370"/>
                    <a:pt x="1858" y="3334"/>
                    <a:pt x="1834" y="3310"/>
                  </a:cubicBezTo>
                  <a:lnTo>
                    <a:pt x="1274" y="2548"/>
                  </a:lnTo>
                  <a:cubicBezTo>
                    <a:pt x="1250" y="2500"/>
                    <a:pt x="1203" y="2477"/>
                    <a:pt x="1143" y="2477"/>
                  </a:cubicBezTo>
                  <a:cubicBezTo>
                    <a:pt x="1096" y="2477"/>
                    <a:pt x="1036" y="2489"/>
                    <a:pt x="1012" y="2512"/>
                  </a:cubicBezTo>
                  <a:lnTo>
                    <a:pt x="739" y="2786"/>
                  </a:lnTo>
                  <a:cubicBezTo>
                    <a:pt x="715" y="2810"/>
                    <a:pt x="691" y="2858"/>
                    <a:pt x="691" y="2905"/>
                  </a:cubicBezTo>
                  <a:lnTo>
                    <a:pt x="691" y="3381"/>
                  </a:lnTo>
                  <a:cubicBezTo>
                    <a:pt x="691" y="3465"/>
                    <a:pt x="619" y="3548"/>
                    <a:pt x="536" y="3548"/>
                  </a:cubicBezTo>
                  <a:cubicBezTo>
                    <a:pt x="441" y="3548"/>
                    <a:pt x="369" y="3465"/>
                    <a:pt x="369" y="3381"/>
                  </a:cubicBezTo>
                  <a:lnTo>
                    <a:pt x="369" y="512"/>
                  </a:lnTo>
                  <a:cubicBezTo>
                    <a:pt x="369" y="417"/>
                    <a:pt x="441" y="345"/>
                    <a:pt x="536" y="345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lnTo>
                    <a:pt x="0" y="3393"/>
                  </a:lnTo>
                  <a:cubicBezTo>
                    <a:pt x="0" y="3679"/>
                    <a:pt x="238" y="3917"/>
                    <a:pt x="524" y="3917"/>
                  </a:cubicBezTo>
                  <a:cubicBezTo>
                    <a:pt x="798" y="3917"/>
                    <a:pt x="1036" y="3679"/>
                    <a:pt x="1036" y="3393"/>
                  </a:cubicBezTo>
                  <a:lnTo>
                    <a:pt x="1036" y="2989"/>
                  </a:lnTo>
                  <a:lnTo>
                    <a:pt x="1096" y="2929"/>
                  </a:lnTo>
                  <a:lnTo>
                    <a:pt x="1536" y="3512"/>
                  </a:lnTo>
                  <a:cubicBezTo>
                    <a:pt x="1608" y="3620"/>
                    <a:pt x="1739" y="3691"/>
                    <a:pt x="1870" y="3727"/>
                  </a:cubicBezTo>
                  <a:cubicBezTo>
                    <a:pt x="1888" y="3728"/>
                    <a:pt x="1906" y="3729"/>
                    <a:pt x="1923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24" y="3131"/>
                    <a:pt x="2370" y="2905"/>
                  </a:cubicBezTo>
                  <a:lnTo>
                    <a:pt x="1846" y="2191"/>
                  </a:lnTo>
                  <a:lnTo>
                    <a:pt x="2203" y="1834"/>
                  </a:lnTo>
                  <a:cubicBezTo>
                    <a:pt x="2393" y="1643"/>
                    <a:pt x="2393" y="1310"/>
                    <a:pt x="2203" y="1107"/>
                  </a:cubicBezTo>
                  <a:cubicBezTo>
                    <a:pt x="2108" y="1006"/>
                    <a:pt x="1977" y="956"/>
                    <a:pt x="1844" y="956"/>
                  </a:cubicBezTo>
                  <a:cubicBezTo>
                    <a:pt x="1712" y="956"/>
                    <a:pt x="1578" y="1006"/>
                    <a:pt x="1477" y="1107"/>
                  </a:cubicBezTo>
                  <a:lnTo>
                    <a:pt x="1036" y="1536"/>
                  </a:lnTo>
                  <a:lnTo>
                    <a:pt x="1036" y="524"/>
                  </a:ln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14256;p78"/>
            <p:cNvSpPr/>
            <p:nvPr/>
          </p:nvSpPr>
          <p:spPr>
            <a:xfrm>
              <a:off x="7203303" y="3456206"/>
              <a:ext cx="80753" cy="124710"/>
            </a:xfrm>
            <a:custGeom>
              <a:avLst/>
              <a:gdLst/>
              <a:ahLst/>
              <a:cxnLst/>
              <a:rect l="l" t="t" r="r" b="b"/>
              <a:pathLst>
                <a:path w="2537" h="3918" extrusionOk="0">
                  <a:moveTo>
                    <a:pt x="525" y="345"/>
                  </a:moveTo>
                  <a:cubicBezTo>
                    <a:pt x="620" y="345"/>
                    <a:pt x="692" y="417"/>
                    <a:pt x="692" y="512"/>
                  </a:cubicBezTo>
                  <a:lnTo>
                    <a:pt x="692" y="1953"/>
                  </a:lnTo>
                  <a:cubicBezTo>
                    <a:pt x="692" y="2024"/>
                    <a:pt x="727" y="2084"/>
                    <a:pt x="799" y="2119"/>
                  </a:cubicBezTo>
                  <a:cubicBezTo>
                    <a:pt x="818" y="2127"/>
                    <a:pt x="839" y="2131"/>
                    <a:pt x="861" y="2131"/>
                  </a:cubicBezTo>
                  <a:cubicBezTo>
                    <a:pt x="907" y="2131"/>
                    <a:pt x="957" y="2112"/>
                    <a:pt x="989" y="2072"/>
                  </a:cubicBezTo>
                  <a:lnTo>
                    <a:pt x="1715" y="1346"/>
                  </a:lnTo>
                  <a:cubicBezTo>
                    <a:pt x="1745" y="1316"/>
                    <a:pt x="1787" y="1301"/>
                    <a:pt x="1829" y="1301"/>
                  </a:cubicBezTo>
                  <a:cubicBezTo>
                    <a:pt x="1870" y="1301"/>
                    <a:pt x="1912" y="1316"/>
                    <a:pt x="1942" y="1346"/>
                  </a:cubicBezTo>
                  <a:cubicBezTo>
                    <a:pt x="2001" y="1405"/>
                    <a:pt x="2001" y="1500"/>
                    <a:pt x="1942" y="1560"/>
                  </a:cubicBezTo>
                  <a:lnTo>
                    <a:pt x="1477" y="2024"/>
                  </a:lnTo>
                  <a:cubicBezTo>
                    <a:pt x="1418" y="2084"/>
                    <a:pt x="1406" y="2191"/>
                    <a:pt x="1465" y="2262"/>
                  </a:cubicBezTo>
                  <a:lnTo>
                    <a:pt x="2073" y="3096"/>
                  </a:lnTo>
                  <a:cubicBezTo>
                    <a:pt x="2108" y="3143"/>
                    <a:pt x="2120" y="3191"/>
                    <a:pt x="2108" y="3227"/>
                  </a:cubicBezTo>
                  <a:cubicBezTo>
                    <a:pt x="2108" y="3274"/>
                    <a:pt x="2073" y="3310"/>
                    <a:pt x="2049" y="3334"/>
                  </a:cubicBezTo>
                  <a:cubicBezTo>
                    <a:pt x="2013" y="3370"/>
                    <a:pt x="1966" y="3370"/>
                    <a:pt x="1930" y="3370"/>
                  </a:cubicBezTo>
                  <a:cubicBezTo>
                    <a:pt x="1882" y="3370"/>
                    <a:pt x="1846" y="3334"/>
                    <a:pt x="1823" y="3310"/>
                  </a:cubicBezTo>
                  <a:lnTo>
                    <a:pt x="1275" y="2548"/>
                  </a:lnTo>
                  <a:cubicBezTo>
                    <a:pt x="1239" y="2500"/>
                    <a:pt x="1192" y="2477"/>
                    <a:pt x="1132" y="2477"/>
                  </a:cubicBezTo>
                  <a:cubicBezTo>
                    <a:pt x="1096" y="2477"/>
                    <a:pt x="1025" y="2489"/>
                    <a:pt x="1001" y="2512"/>
                  </a:cubicBezTo>
                  <a:lnTo>
                    <a:pt x="727" y="2786"/>
                  </a:lnTo>
                  <a:cubicBezTo>
                    <a:pt x="703" y="2810"/>
                    <a:pt x="692" y="2858"/>
                    <a:pt x="692" y="2905"/>
                  </a:cubicBezTo>
                  <a:lnTo>
                    <a:pt x="692" y="3381"/>
                  </a:lnTo>
                  <a:cubicBezTo>
                    <a:pt x="692" y="3465"/>
                    <a:pt x="620" y="3548"/>
                    <a:pt x="525" y="3548"/>
                  </a:cubicBezTo>
                  <a:cubicBezTo>
                    <a:pt x="442" y="3548"/>
                    <a:pt x="358" y="3465"/>
                    <a:pt x="358" y="3381"/>
                  </a:cubicBezTo>
                  <a:lnTo>
                    <a:pt x="358" y="512"/>
                  </a:lnTo>
                  <a:cubicBezTo>
                    <a:pt x="358" y="417"/>
                    <a:pt x="442" y="345"/>
                    <a:pt x="525" y="34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3393"/>
                  </a:lnTo>
                  <a:cubicBezTo>
                    <a:pt x="1" y="3679"/>
                    <a:pt x="239" y="3917"/>
                    <a:pt x="525" y="3917"/>
                  </a:cubicBezTo>
                  <a:cubicBezTo>
                    <a:pt x="811" y="3917"/>
                    <a:pt x="1049" y="3679"/>
                    <a:pt x="1049" y="3393"/>
                  </a:cubicBezTo>
                  <a:lnTo>
                    <a:pt x="1049" y="2989"/>
                  </a:lnTo>
                  <a:lnTo>
                    <a:pt x="1108" y="2929"/>
                  </a:lnTo>
                  <a:lnTo>
                    <a:pt x="1537" y="3512"/>
                  </a:lnTo>
                  <a:cubicBezTo>
                    <a:pt x="1608" y="3620"/>
                    <a:pt x="1751" y="3691"/>
                    <a:pt x="1882" y="3727"/>
                  </a:cubicBezTo>
                  <a:cubicBezTo>
                    <a:pt x="1899" y="3728"/>
                    <a:pt x="1915" y="3729"/>
                    <a:pt x="1932" y="3729"/>
                  </a:cubicBezTo>
                  <a:cubicBezTo>
                    <a:pt x="2046" y="3729"/>
                    <a:pt x="2159" y="3694"/>
                    <a:pt x="2263" y="3632"/>
                  </a:cubicBezTo>
                  <a:cubicBezTo>
                    <a:pt x="2489" y="3453"/>
                    <a:pt x="2537" y="3131"/>
                    <a:pt x="2370" y="2905"/>
                  </a:cubicBezTo>
                  <a:lnTo>
                    <a:pt x="1846" y="2191"/>
                  </a:lnTo>
                  <a:lnTo>
                    <a:pt x="2204" y="1834"/>
                  </a:lnTo>
                  <a:cubicBezTo>
                    <a:pt x="2406" y="1643"/>
                    <a:pt x="2406" y="1310"/>
                    <a:pt x="2204" y="1107"/>
                  </a:cubicBezTo>
                  <a:cubicBezTo>
                    <a:pt x="2108" y="1006"/>
                    <a:pt x="1980" y="956"/>
                    <a:pt x="1849" y="956"/>
                  </a:cubicBezTo>
                  <a:cubicBezTo>
                    <a:pt x="1718" y="956"/>
                    <a:pt x="1585" y="1006"/>
                    <a:pt x="1477" y="1107"/>
                  </a:cubicBezTo>
                  <a:lnTo>
                    <a:pt x="1049" y="1536"/>
                  </a:lnTo>
                  <a:lnTo>
                    <a:pt x="1049" y="524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14257;p78"/>
            <p:cNvSpPr/>
            <p:nvPr/>
          </p:nvSpPr>
          <p:spPr>
            <a:xfrm>
              <a:off x="7151388" y="3478518"/>
              <a:ext cx="33772" cy="102015"/>
            </a:xfrm>
            <a:custGeom>
              <a:avLst/>
              <a:gdLst/>
              <a:ahLst/>
              <a:cxnLst/>
              <a:rect l="l" t="t" r="r" b="b"/>
              <a:pathLst>
                <a:path w="1061" h="3205" extrusionOk="0">
                  <a:moveTo>
                    <a:pt x="511" y="0"/>
                  </a:moveTo>
                  <a:cubicBezTo>
                    <a:pt x="230" y="0"/>
                    <a:pt x="1" y="252"/>
                    <a:pt x="1" y="537"/>
                  </a:cubicBezTo>
                  <a:lnTo>
                    <a:pt x="1" y="2645"/>
                  </a:lnTo>
                  <a:cubicBezTo>
                    <a:pt x="1" y="2931"/>
                    <a:pt x="227" y="3181"/>
                    <a:pt x="501" y="3204"/>
                  </a:cubicBezTo>
                  <a:cubicBezTo>
                    <a:pt x="508" y="3205"/>
                    <a:pt x="515" y="3205"/>
                    <a:pt x="521" y="3205"/>
                  </a:cubicBezTo>
                  <a:cubicBezTo>
                    <a:pt x="810" y="3205"/>
                    <a:pt x="1060" y="2959"/>
                    <a:pt x="1060" y="2669"/>
                  </a:cubicBezTo>
                  <a:lnTo>
                    <a:pt x="1060" y="1621"/>
                  </a:lnTo>
                  <a:cubicBezTo>
                    <a:pt x="1060" y="1514"/>
                    <a:pt x="977" y="1442"/>
                    <a:pt x="882" y="1442"/>
                  </a:cubicBezTo>
                  <a:cubicBezTo>
                    <a:pt x="775" y="1442"/>
                    <a:pt x="703" y="1514"/>
                    <a:pt x="703" y="1621"/>
                  </a:cubicBezTo>
                  <a:lnTo>
                    <a:pt x="703" y="2669"/>
                  </a:lnTo>
                  <a:cubicBezTo>
                    <a:pt x="703" y="2752"/>
                    <a:pt x="644" y="2823"/>
                    <a:pt x="549" y="2847"/>
                  </a:cubicBezTo>
                  <a:cubicBezTo>
                    <a:pt x="542" y="2848"/>
                    <a:pt x="536" y="2848"/>
                    <a:pt x="530" y="2848"/>
                  </a:cubicBezTo>
                  <a:cubicBezTo>
                    <a:pt x="432" y="2848"/>
                    <a:pt x="358" y="2758"/>
                    <a:pt x="358" y="2669"/>
                  </a:cubicBezTo>
                  <a:lnTo>
                    <a:pt x="358" y="549"/>
                  </a:lnTo>
                  <a:cubicBezTo>
                    <a:pt x="358" y="454"/>
                    <a:pt x="418" y="383"/>
                    <a:pt x="501" y="371"/>
                  </a:cubicBezTo>
                  <a:cubicBezTo>
                    <a:pt x="508" y="370"/>
                    <a:pt x="515" y="370"/>
                    <a:pt x="521" y="370"/>
                  </a:cubicBezTo>
                  <a:cubicBezTo>
                    <a:pt x="620" y="370"/>
                    <a:pt x="703" y="449"/>
                    <a:pt x="703" y="549"/>
                  </a:cubicBezTo>
                  <a:lnTo>
                    <a:pt x="703" y="775"/>
                  </a:lnTo>
                  <a:cubicBezTo>
                    <a:pt x="703" y="859"/>
                    <a:pt x="775" y="942"/>
                    <a:pt x="882" y="942"/>
                  </a:cubicBezTo>
                  <a:cubicBezTo>
                    <a:pt x="977" y="942"/>
                    <a:pt x="1060" y="859"/>
                    <a:pt x="1060" y="752"/>
                  </a:cubicBezTo>
                  <a:lnTo>
                    <a:pt x="1060" y="549"/>
                  </a:lnTo>
                  <a:cubicBezTo>
                    <a:pt x="1060" y="264"/>
                    <a:pt x="834" y="13"/>
                    <a:pt x="549" y="2"/>
                  </a:cubicBezTo>
                  <a:cubicBezTo>
                    <a:pt x="536" y="1"/>
                    <a:pt x="523" y="0"/>
                    <a:pt x="5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14258;p78"/>
            <p:cNvSpPr/>
            <p:nvPr/>
          </p:nvSpPr>
          <p:spPr>
            <a:xfrm>
              <a:off x="7293891" y="3508884"/>
              <a:ext cx="41729" cy="41697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5" y="357"/>
                  </a:moveTo>
                  <a:cubicBezTo>
                    <a:pt x="822" y="357"/>
                    <a:pt x="953" y="488"/>
                    <a:pt x="953" y="655"/>
                  </a:cubicBezTo>
                  <a:cubicBezTo>
                    <a:pt x="953" y="822"/>
                    <a:pt x="810" y="953"/>
                    <a:pt x="655" y="953"/>
                  </a:cubicBezTo>
                  <a:cubicBezTo>
                    <a:pt x="489" y="953"/>
                    <a:pt x="358" y="822"/>
                    <a:pt x="358" y="655"/>
                  </a:cubicBezTo>
                  <a:cubicBezTo>
                    <a:pt x="358" y="488"/>
                    <a:pt x="489" y="357"/>
                    <a:pt x="655" y="357"/>
                  </a:cubicBezTo>
                  <a:close/>
                  <a:moveTo>
                    <a:pt x="655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4" name="Google Shape;14259;p78"/>
          <p:cNvGrpSpPr/>
          <p:nvPr/>
        </p:nvGrpSpPr>
        <p:grpSpPr>
          <a:xfrm>
            <a:off x="6810806" y="4490543"/>
            <a:ext cx="540647" cy="562016"/>
            <a:chOff x="5108729" y="3351230"/>
            <a:chExt cx="357005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5" name="Google Shape;14260;p78"/>
            <p:cNvSpPr/>
            <p:nvPr/>
          </p:nvSpPr>
          <p:spPr>
            <a:xfrm>
              <a:off x="5108729" y="3351230"/>
              <a:ext cx="357005" cy="357005"/>
            </a:xfrm>
            <a:custGeom>
              <a:avLst/>
              <a:gdLst/>
              <a:ahLst/>
              <a:cxnLst/>
              <a:rect l="l" t="t" r="r" b="b"/>
              <a:pathLst>
                <a:path w="11216" h="11216" extrusionOk="0">
                  <a:moveTo>
                    <a:pt x="5620" y="357"/>
                  </a:moveTo>
                  <a:cubicBezTo>
                    <a:pt x="8525" y="357"/>
                    <a:pt x="10882" y="2703"/>
                    <a:pt x="10882" y="5608"/>
                  </a:cubicBezTo>
                  <a:cubicBezTo>
                    <a:pt x="10882" y="8513"/>
                    <a:pt x="8525" y="10859"/>
                    <a:pt x="5620" y="10859"/>
                  </a:cubicBezTo>
                  <a:cubicBezTo>
                    <a:pt x="2727" y="10859"/>
                    <a:pt x="369" y="8513"/>
                    <a:pt x="369" y="5608"/>
                  </a:cubicBezTo>
                  <a:cubicBezTo>
                    <a:pt x="369" y="2703"/>
                    <a:pt x="2727" y="357"/>
                    <a:pt x="5620" y="357"/>
                  </a:cubicBezTo>
                  <a:close/>
                  <a:moveTo>
                    <a:pt x="5608" y="0"/>
                  </a:moveTo>
                  <a:cubicBezTo>
                    <a:pt x="4108" y="0"/>
                    <a:pt x="2703" y="572"/>
                    <a:pt x="1631" y="1631"/>
                  </a:cubicBezTo>
                  <a:cubicBezTo>
                    <a:pt x="584" y="2691"/>
                    <a:pt x="0" y="4108"/>
                    <a:pt x="0" y="5608"/>
                  </a:cubicBezTo>
                  <a:cubicBezTo>
                    <a:pt x="0" y="7108"/>
                    <a:pt x="584" y="8513"/>
                    <a:pt x="1631" y="9585"/>
                  </a:cubicBezTo>
                  <a:cubicBezTo>
                    <a:pt x="2691" y="10632"/>
                    <a:pt x="4108" y="11216"/>
                    <a:pt x="5608" y="11216"/>
                  </a:cubicBezTo>
                  <a:cubicBezTo>
                    <a:pt x="7108" y="11216"/>
                    <a:pt x="8513" y="10632"/>
                    <a:pt x="9585" y="9585"/>
                  </a:cubicBezTo>
                  <a:cubicBezTo>
                    <a:pt x="10656" y="8525"/>
                    <a:pt x="11216" y="7108"/>
                    <a:pt x="11216" y="5608"/>
                  </a:cubicBezTo>
                  <a:cubicBezTo>
                    <a:pt x="11216" y="4108"/>
                    <a:pt x="10656" y="2703"/>
                    <a:pt x="9585" y="1631"/>
                  </a:cubicBezTo>
                  <a:cubicBezTo>
                    <a:pt x="8525" y="572"/>
                    <a:pt x="7108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4261;p78"/>
            <p:cNvSpPr/>
            <p:nvPr/>
          </p:nvSpPr>
          <p:spPr>
            <a:xfrm>
              <a:off x="5163668" y="3402381"/>
              <a:ext cx="244104" cy="233473"/>
            </a:xfrm>
            <a:custGeom>
              <a:avLst/>
              <a:gdLst/>
              <a:ahLst/>
              <a:cxnLst/>
              <a:rect l="l" t="t" r="r" b="b"/>
              <a:pathLst>
                <a:path w="7669" h="7335" extrusionOk="0">
                  <a:moveTo>
                    <a:pt x="3775" y="0"/>
                  </a:moveTo>
                  <a:cubicBezTo>
                    <a:pt x="3334" y="24"/>
                    <a:pt x="1846" y="239"/>
                    <a:pt x="1751" y="1882"/>
                  </a:cubicBezTo>
                  <a:lnTo>
                    <a:pt x="1751" y="1905"/>
                  </a:lnTo>
                  <a:lnTo>
                    <a:pt x="1751" y="2834"/>
                  </a:lnTo>
                  <a:lnTo>
                    <a:pt x="1394" y="2739"/>
                  </a:lnTo>
                  <a:cubicBezTo>
                    <a:pt x="1347" y="2725"/>
                    <a:pt x="1299" y="2718"/>
                    <a:pt x="1252" y="2718"/>
                  </a:cubicBezTo>
                  <a:cubicBezTo>
                    <a:pt x="1097" y="2718"/>
                    <a:pt x="949" y="2792"/>
                    <a:pt x="858" y="2929"/>
                  </a:cubicBezTo>
                  <a:cubicBezTo>
                    <a:pt x="763" y="3072"/>
                    <a:pt x="739" y="3263"/>
                    <a:pt x="834" y="3429"/>
                  </a:cubicBezTo>
                  <a:cubicBezTo>
                    <a:pt x="882" y="3525"/>
                    <a:pt x="965" y="3596"/>
                    <a:pt x="1060" y="3656"/>
                  </a:cubicBezTo>
                  <a:lnTo>
                    <a:pt x="1536" y="3894"/>
                  </a:lnTo>
                  <a:cubicBezTo>
                    <a:pt x="1620" y="3941"/>
                    <a:pt x="1667" y="4037"/>
                    <a:pt x="1620" y="4144"/>
                  </a:cubicBezTo>
                  <a:cubicBezTo>
                    <a:pt x="1477" y="4501"/>
                    <a:pt x="1084" y="5144"/>
                    <a:pt x="143" y="5370"/>
                  </a:cubicBezTo>
                  <a:cubicBezTo>
                    <a:pt x="60" y="5382"/>
                    <a:pt x="1" y="5477"/>
                    <a:pt x="12" y="5561"/>
                  </a:cubicBezTo>
                  <a:cubicBezTo>
                    <a:pt x="12" y="5596"/>
                    <a:pt x="120" y="6168"/>
                    <a:pt x="1024" y="6215"/>
                  </a:cubicBezTo>
                  <a:cubicBezTo>
                    <a:pt x="1072" y="6382"/>
                    <a:pt x="1132" y="6585"/>
                    <a:pt x="1203" y="6668"/>
                  </a:cubicBezTo>
                  <a:cubicBezTo>
                    <a:pt x="1238" y="6703"/>
                    <a:pt x="1292" y="6725"/>
                    <a:pt x="1342" y="6725"/>
                  </a:cubicBezTo>
                  <a:cubicBezTo>
                    <a:pt x="1360" y="6725"/>
                    <a:pt x="1378" y="6722"/>
                    <a:pt x="1394" y="6716"/>
                  </a:cubicBezTo>
                  <a:cubicBezTo>
                    <a:pt x="1394" y="6716"/>
                    <a:pt x="1676" y="6624"/>
                    <a:pt x="1983" y="6624"/>
                  </a:cubicBezTo>
                  <a:cubicBezTo>
                    <a:pt x="2060" y="6624"/>
                    <a:pt x="2139" y="6630"/>
                    <a:pt x="2215" y="6644"/>
                  </a:cubicBezTo>
                  <a:cubicBezTo>
                    <a:pt x="2215" y="6644"/>
                    <a:pt x="2679" y="6739"/>
                    <a:pt x="2953" y="7013"/>
                  </a:cubicBezTo>
                  <a:cubicBezTo>
                    <a:pt x="3096" y="7156"/>
                    <a:pt x="3251" y="7239"/>
                    <a:pt x="3441" y="7287"/>
                  </a:cubicBezTo>
                  <a:cubicBezTo>
                    <a:pt x="3537" y="7311"/>
                    <a:pt x="3656" y="7335"/>
                    <a:pt x="3763" y="7335"/>
                  </a:cubicBezTo>
                  <a:cubicBezTo>
                    <a:pt x="3870" y="7335"/>
                    <a:pt x="3989" y="7311"/>
                    <a:pt x="4096" y="7287"/>
                  </a:cubicBezTo>
                  <a:cubicBezTo>
                    <a:pt x="4275" y="7239"/>
                    <a:pt x="4430" y="7156"/>
                    <a:pt x="4573" y="7013"/>
                  </a:cubicBezTo>
                  <a:cubicBezTo>
                    <a:pt x="4846" y="6739"/>
                    <a:pt x="5311" y="6644"/>
                    <a:pt x="5311" y="6644"/>
                  </a:cubicBezTo>
                  <a:cubicBezTo>
                    <a:pt x="5389" y="6630"/>
                    <a:pt x="5469" y="6624"/>
                    <a:pt x="5547" y="6624"/>
                  </a:cubicBezTo>
                  <a:cubicBezTo>
                    <a:pt x="5858" y="6624"/>
                    <a:pt x="6132" y="6716"/>
                    <a:pt x="6132" y="6716"/>
                  </a:cubicBezTo>
                  <a:cubicBezTo>
                    <a:pt x="6153" y="6726"/>
                    <a:pt x="6173" y="6730"/>
                    <a:pt x="6192" y="6730"/>
                  </a:cubicBezTo>
                  <a:cubicBezTo>
                    <a:pt x="6242" y="6730"/>
                    <a:pt x="6289" y="6702"/>
                    <a:pt x="6323" y="6668"/>
                  </a:cubicBezTo>
                  <a:cubicBezTo>
                    <a:pt x="6394" y="6573"/>
                    <a:pt x="6454" y="6370"/>
                    <a:pt x="6501" y="6215"/>
                  </a:cubicBezTo>
                  <a:cubicBezTo>
                    <a:pt x="7394" y="6168"/>
                    <a:pt x="7501" y="5584"/>
                    <a:pt x="7513" y="5561"/>
                  </a:cubicBezTo>
                  <a:cubicBezTo>
                    <a:pt x="7668" y="5501"/>
                    <a:pt x="7609" y="5430"/>
                    <a:pt x="7513" y="5394"/>
                  </a:cubicBezTo>
                  <a:cubicBezTo>
                    <a:pt x="6573" y="5180"/>
                    <a:pt x="6192" y="4537"/>
                    <a:pt x="6037" y="4180"/>
                  </a:cubicBezTo>
                  <a:cubicBezTo>
                    <a:pt x="6001" y="4084"/>
                    <a:pt x="6037" y="3965"/>
                    <a:pt x="6132" y="3929"/>
                  </a:cubicBezTo>
                  <a:lnTo>
                    <a:pt x="6609" y="3691"/>
                  </a:lnTo>
                  <a:cubicBezTo>
                    <a:pt x="6692" y="3644"/>
                    <a:pt x="6787" y="3572"/>
                    <a:pt x="6823" y="3465"/>
                  </a:cubicBezTo>
                  <a:cubicBezTo>
                    <a:pt x="6918" y="3298"/>
                    <a:pt x="6906" y="3108"/>
                    <a:pt x="6799" y="2953"/>
                  </a:cubicBezTo>
                  <a:cubicBezTo>
                    <a:pt x="6708" y="2816"/>
                    <a:pt x="6553" y="2742"/>
                    <a:pt x="6400" y="2742"/>
                  </a:cubicBezTo>
                  <a:cubicBezTo>
                    <a:pt x="6354" y="2742"/>
                    <a:pt x="6307" y="2749"/>
                    <a:pt x="6263" y="2763"/>
                  </a:cubicBezTo>
                  <a:lnTo>
                    <a:pt x="5906" y="2870"/>
                  </a:lnTo>
                  <a:lnTo>
                    <a:pt x="5906" y="2322"/>
                  </a:lnTo>
                  <a:cubicBezTo>
                    <a:pt x="5906" y="2215"/>
                    <a:pt x="5835" y="2144"/>
                    <a:pt x="5727" y="2144"/>
                  </a:cubicBezTo>
                  <a:cubicBezTo>
                    <a:pt x="5620" y="2144"/>
                    <a:pt x="5549" y="2215"/>
                    <a:pt x="5549" y="2322"/>
                  </a:cubicBezTo>
                  <a:lnTo>
                    <a:pt x="5549" y="3108"/>
                  </a:lnTo>
                  <a:cubicBezTo>
                    <a:pt x="5549" y="3144"/>
                    <a:pt x="5561" y="3179"/>
                    <a:pt x="5573" y="3215"/>
                  </a:cubicBezTo>
                  <a:cubicBezTo>
                    <a:pt x="5612" y="3265"/>
                    <a:pt x="5669" y="3290"/>
                    <a:pt x="5734" y="3290"/>
                  </a:cubicBezTo>
                  <a:cubicBezTo>
                    <a:pt x="5748" y="3290"/>
                    <a:pt x="5761" y="3289"/>
                    <a:pt x="5775" y="3287"/>
                  </a:cubicBezTo>
                  <a:lnTo>
                    <a:pt x="6347" y="3120"/>
                  </a:lnTo>
                  <a:cubicBezTo>
                    <a:pt x="6363" y="3117"/>
                    <a:pt x="6379" y="3116"/>
                    <a:pt x="6393" y="3116"/>
                  </a:cubicBezTo>
                  <a:cubicBezTo>
                    <a:pt x="6440" y="3116"/>
                    <a:pt x="6474" y="3131"/>
                    <a:pt x="6501" y="3167"/>
                  </a:cubicBezTo>
                  <a:cubicBezTo>
                    <a:pt x="6525" y="3203"/>
                    <a:pt x="6525" y="3251"/>
                    <a:pt x="6513" y="3275"/>
                  </a:cubicBezTo>
                  <a:cubicBezTo>
                    <a:pt x="6513" y="3298"/>
                    <a:pt x="6489" y="3334"/>
                    <a:pt x="6442" y="3358"/>
                  </a:cubicBezTo>
                  <a:lnTo>
                    <a:pt x="5954" y="3596"/>
                  </a:lnTo>
                  <a:cubicBezTo>
                    <a:pt x="5692" y="3727"/>
                    <a:pt x="5573" y="4025"/>
                    <a:pt x="5680" y="4299"/>
                  </a:cubicBezTo>
                  <a:cubicBezTo>
                    <a:pt x="5847" y="4680"/>
                    <a:pt x="6251" y="5358"/>
                    <a:pt x="7168" y="5668"/>
                  </a:cubicBezTo>
                  <a:cubicBezTo>
                    <a:pt x="7092" y="5766"/>
                    <a:pt x="6907" y="5873"/>
                    <a:pt x="6558" y="5873"/>
                  </a:cubicBezTo>
                  <a:cubicBezTo>
                    <a:pt x="6525" y="5873"/>
                    <a:pt x="6490" y="5872"/>
                    <a:pt x="6454" y="5870"/>
                  </a:cubicBezTo>
                  <a:cubicBezTo>
                    <a:pt x="6370" y="5870"/>
                    <a:pt x="6311" y="5930"/>
                    <a:pt x="6275" y="6013"/>
                  </a:cubicBezTo>
                  <a:cubicBezTo>
                    <a:pt x="6251" y="6132"/>
                    <a:pt x="6204" y="6263"/>
                    <a:pt x="6168" y="6346"/>
                  </a:cubicBezTo>
                  <a:cubicBezTo>
                    <a:pt x="6036" y="6322"/>
                    <a:pt x="5841" y="6285"/>
                    <a:pt x="5618" y="6285"/>
                  </a:cubicBezTo>
                  <a:cubicBezTo>
                    <a:pt x="5520" y="6285"/>
                    <a:pt x="5416" y="6292"/>
                    <a:pt x="5311" y="6311"/>
                  </a:cubicBezTo>
                  <a:cubicBezTo>
                    <a:pt x="5275" y="6311"/>
                    <a:pt x="4739" y="6430"/>
                    <a:pt x="4370" y="6787"/>
                  </a:cubicBezTo>
                  <a:cubicBezTo>
                    <a:pt x="4287" y="6870"/>
                    <a:pt x="4180" y="6930"/>
                    <a:pt x="4061" y="6966"/>
                  </a:cubicBezTo>
                  <a:cubicBezTo>
                    <a:pt x="3989" y="6977"/>
                    <a:pt x="3894" y="6989"/>
                    <a:pt x="3822" y="6989"/>
                  </a:cubicBezTo>
                  <a:cubicBezTo>
                    <a:pt x="3751" y="6989"/>
                    <a:pt x="3656" y="6977"/>
                    <a:pt x="3584" y="6966"/>
                  </a:cubicBezTo>
                  <a:cubicBezTo>
                    <a:pt x="3477" y="6930"/>
                    <a:pt x="3358" y="6870"/>
                    <a:pt x="3275" y="6787"/>
                  </a:cubicBezTo>
                  <a:cubicBezTo>
                    <a:pt x="2918" y="6430"/>
                    <a:pt x="2370" y="6323"/>
                    <a:pt x="2334" y="6311"/>
                  </a:cubicBezTo>
                  <a:cubicBezTo>
                    <a:pt x="2236" y="6292"/>
                    <a:pt x="2135" y="6285"/>
                    <a:pt x="2038" y="6285"/>
                  </a:cubicBezTo>
                  <a:cubicBezTo>
                    <a:pt x="1817" y="6285"/>
                    <a:pt x="1613" y="6322"/>
                    <a:pt x="1489" y="6346"/>
                  </a:cubicBezTo>
                  <a:cubicBezTo>
                    <a:pt x="1453" y="6263"/>
                    <a:pt x="1417" y="6132"/>
                    <a:pt x="1382" y="6013"/>
                  </a:cubicBezTo>
                  <a:cubicBezTo>
                    <a:pt x="1370" y="5930"/>
                    <a:pt x="1298" y="5870"/>
                    <a:pt x="1203" y="5870"/>
                  </a:cubicBezTo>
                  <a:cubicBezTo>
                    <a:pt x="786" y="5870"/>
                    <a:pt x="596" y="5751"/>
                    <a:pt x="489" y="5656"/>
                  </a:cubicBezTo>
                  <a:cubicBezTo>
                    <a:pt x="1429" y="5358"/>
                    <a:pt x="1834" y="4680"/>
                    <a:pt x="1977" y="4287"/>
                  </a:cubicBezTo>
                  <a:cubicBezTo>
                    <a:pt x="2084" y="4013"/>
                    <a:pt x="1977" y="3703"/>
                    <a:pt x="1715" y="3584"/>
                  </a:cubicBezTo>
                  <a:lnTo>
                    <a:pt x="1215" y="3346"/>
                  </a:lnTo>
                  <a:cubicBezTo>
                    <a:pt x="1179" y="3310"/>
                    <a:pt x="1155" y="3287"/>
                    <a:pt x="1144" y="3251"/>
                  </a:cubicBezTo>
                  <a:cubicBezTo>
                    <a:pt x="1144" y="3227"/>
                    <a:pt x="1132" y="3191"/>
                    <a:pt x="1155" y="3144"/>
                  </a:cubicBezTo>
                  <a:cubicBezTo>
                    <a:pt x="1181" y="3118"/>
                    <a:pt x="1218" y="3093"/>
                    <a:pt x="1259" y="3093"/>
                  </a:cubicBezTo>
                  <a:cubicBezTo>
                    <a:pt x="1275" y="3093"/>
                    <a:pt x="1293" y="3097"/>
                    <a:pt x="1310" y="3108"/>
                  </a:cubicBezTo>
                  <a:lnTo>
                    <a:pt x="1894" y="3275"/>
                  </a:lnTo>
                  <a:cubicBezTo>
                    <a:pt x="1908" y="3277"/>
                    <a:pt x="1923" y="3279"/>
                    <a:pt x="1938" y="3279"/>
                  </a:cubicBezTo>
                  <a:cubicBezTo>
                    <a:pt x="1994" y="3279"/>
                    <a:pt x="2046" y="3257"/>
                    <a:pt x="2084" y="3191"/>
                  </a:cubicBezTo>
                  <a:cubicBezTo>
                    <a:pt x="2096" y="3167"/>
                    <a:pt x="2108" y="3120"/>
                    <a:pt x="2108" y="3096"/>
                  </a:cubicBezTo>
                  <a:lnTo>
                    <a:pt x="2108" y="1917"/>
                  </a:lnTo>
                  <a:cubicBezTo>
                    <a:pt x="2191" y="596"/>
                    <a:pt x="3299" y="381"/>
                    <a:pt x="3799" y="346"/>
                  </a:cubicBezTo>
                  <a:cubicBezTo>
                    <a:pt x="4227" y="381"/>
                    <a:pt x="5132" y="548"/>
                    <a:pt x="5406" y="1465"/>
                  </a:cubicBezTo>
                  <a:cubicBezTo>
                    <a:pt x="5418" y="1548"/>
                    <a:pt x="5489" y="1608"/>
                    <a:pt x="5561" y="1608"/>
                  </a:cubicBezTo>
                  <a:cubicBezTo>
                    <a:pt x="5680" y="1608"/>
                    <a:pt x="5775" y="1489"/>
                    <a:pt x="5727" y="1382"/>
                  </a:cubicBezTo>
                  <a:cubicBezTo>
                    <a:pt x="5406" y="191"/>
                    <a:pt x="4192" y="24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7" name="Google Shape;14262;p78"/>
          <p:cNvGrpSpPr/>
          <p:nvPr/>
        </p:nvGrpSpPr>
        <p:grpSpPr>
          <a:xfrm>
            <a:off x="7529902" y="4490543"/>
            <a:ext cx="541273" cy="562016"/>
            <a:chOff x="5583569" y="3351230"/>
            <a:chExt cx="357419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8" name="Google Shape;14263;p78"/>
            <p:cNvSpPr/>
            <p:nvPr/>
          </p:nvSpPr>
          <p:spPr>
            <a:xfrm>
              <a:off x="5583569" y="3351230"/>
              <a:ext cx="357419" cy="357005"/>
            </a:xfrm>
            <a:custGeom>
              <a:avLst/>
              <a:gdLst/>
              <a:ahLst/>
              <a:cxnLst/>
              <a:rect l="l" t="t" r="r" b="b"/>
              <a:pathLst>
                <a:path w="11229" h="11216" extrusionOk="0">
                  <a:moveTo>
                    <a:pt x="5620" y="357"/>
                  </a:moveTo>
                  <a:cubicBezTo>
                    <a:pt x="8514" y="357"/>
                    <a:pt x="10871" y="2703"/>
                    <a:pt x="10871" y="5608"/>
                  </a:cubicBezTo>
                  <a:cubicBezTo>
                    <a:pt x="10871" y="8513"/>
                    <a:pt x="8514" y="10859"/>
                    <a:pt x="5620" y="10859"/>
                  </a:cubicBezTo>
                  <a:cubicBezTo>
                    <a:pt x="2715" y="10859"/>
                    <a:pt x="370" y="8513"/>
                    <a:pt x="370" y="5608"/>
                  </a:cubicBezTo>
                  <a:cubicBezTo>
                    <a:pt x="370" y="2703"/>
                    <a:pt x="2715" y="357"/>
                    <a:pt x="5620" y="357"/>
                  </a:cubicBezTo>
                  <a:close/>
                  <a:moveTo>
                    <a:pt x="5620" y="0"/>
                  </a:moveTo>
                  <a:cubicBezTo>
                    <a:pt x="4108" y="0"/>
                    <a:pt x="2715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3" y="10632"/>
                    <a:pt x="4108" y="11216"/>
                    <a:pt x="5620" y="11216"/>
                  </a:cubicBezTo>
                  <a:cubicBezTo>
                    <a:pt x="7121" y="11216"/>
                    <a:pt x="8514" y="10632"/>
                    <a:pt x="9597" y="9585"/>
                  </a:cubicBezTo>
                  <a:cubicBezTo>
                    <a:pt x="10669" y="8525"/>
                    <a:pt x="11228" y="7108"/>
                    <a:pt x="11228" y="5608"/>
                  </a:cubicBezTo>
                  <a:cubicBezTo>
                    <a:pt x="11228" y="4108"/>
                    <a:pt x="10645" y="2703"/>
                    <a:pt x="9597" y="1631"/>
                  </a:cubicBezTo>
                  <a:cubicBezTo>
                    <a:pt x="8537" y="572"/>
                    <a:pt x="7121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4264;p78"/>
            <p:cNvSpPr/>
            <p:nvPr/>
          </p:nvSpPr>
          <p:spPr>
            <a:xfrm>
              <a:off x="5658625" y="3403527"/>
              <a:ext cx="172073" cy="243690"/>
            </a:xfrm>
            <a:custGeom>
              <a:avLst/>
              <a:gdLst/>
              <a:ahLst/>
              <a:cxnLst/>
              <a:rect l="l" t="t" r="r" b="b"/>
              <a:pathLst>
                <a:path w="5406" h="7656" extrusionOk="0">
                  <a:moveTo>
                    <a:pt x="1834" y="0"/>
                  </a:moveTo>
                  <a:cubicBezTo>
                    <a:pt x="1727" y="0"/>
                    <a:pt x="1655" y="72"/>
                    <a:pt x="1655" y="179"/>
                  </a:cubicBezTo>
                  <a:cubicBezTo>
                    <a:pt x="1655" y="1000"/>
                    <a:pt x="988" y="1655"/>
                    <a:pt x="179" y="1655"/>
                  </a:cubicBezTo>
                  <a:cubicBezTo>
                    <a:pt x="72" y="1655"/>
                    <a:pt x="0" y="1727"/>
                    <a:pt x="0" y="1834"/>
                  </a:cubicBezTo>
                  <a:lnTo>
                    <a:pt x="0" y="3489"/>
                  </a:lnTo>
                  <a:cubicBezTo>
                    <a:pt x="0" y="3596"/>
                    <a:pt x="72" y="3667"/>
                    <a:pt x="179" y="3667"/>
                  </a:cubicBezTo>
                  <a:lnTo>
                    <a:pt x="1655" y="3667"/>
                  </a:lnTo>
                  <a:lnTo>
                    <a:pt x="1655" y="4453"/>
                  </a:lnTo>
                  <a:cubicBezTo>
                    <a:pt x="1655" y="4560"/>
                    <a:pt x="1727" y="4632"/>
                    <a:pt x="1834" y="4632"/>
                  </a:cubicBezTo>
                  <a:cubicBezTo>
                    <a:pt x="1941" y="4632"/>
                    <a:pt x="2012" y="4560"/>
                    <a:pt x="2012" y="4453"/>
                  </a:cubicBezTo>
                  <a:lnTo>
                    <a:pt x="2012" y="3489"/>
                  </a:lnTo>
                  <a:cubicBezTo>
                    <a:pt x="2012" y="3382"/>
                    <a:pt x="1941" y="3310"/>
                    <a:pt x="1834" y="3310"/>
                  </a:cubicBezTo>
                  <a:lnTo>
                    <a:pt x="357" y="3310"/>
                  </a:lnTo>
                  <a:lnTo>
                    <a:pt x="357" y="2000"/>
                  </a:lnTo>
                  <a:cubicBezTo>
                    <a:pt x="1215" y="1905"/>
                    <a:pt x="1917" y="1226"/>
                    <a:pt x="2012" y="345"/>
                  </a:cubicBezTo>
                  <a:lnTo>
                    <a:pt x="3084" y="345"/>
                  </a:lnTo>
                  <a:lnTo>
                    <a:pt x="3084" y="1822"/>
                  </a:lnTo>
                  <a:cubicBezTo>
                    <a:pt x="3084" y="1929"/>
                    <a:pt x="3155" y="2000"/>
                    <a:pt x="3262" y="2000"/>
                  </a:cubicBezTo>
                  <a:lnTo>
                    <a:pt x="4739" y="2000"/>
                  </a:lnTo>
                  <a:lnTo>
                    <a:pt x="4739" y="3298"/>
                  </a:lnTo>
                  <a:lnTo>
                    <a:pt x="3262" y="3298"/>
                  </a:lnTo>
                  <a:cubicBezTo>
                    <a:pt x="3155" y="3298"/>
                    <a:pt x="3084" y="3370"/>
                    <a:pt x="3084" y="3477"/>
                  </a:cubicBezTo>
                  <a:lnTo>
                    <a:pt x="3084" y="5584"/>
                  </a:lnTo>
                  <a:cubicBezTo>
                    <a:pt x="3084" y="5941"/>
                    <a:pt x="3381" y="6251"/>
                    <a:pt x="3739" y="6251"/>
                  </a:cubicBezTo>
                  <a:cubicBezTo>
                    <a:pt x="3965" y="6251"/>
                    <a:pt x="4155" y="6132"/>
                    <a:pt x="4274" y="5953"/>
                  </a:cubicBezTo>
                  <a:lnTo>
                    <a:pt x="4965" y="6775"/>
                  </a:lnTo>
                  <a:cubicBezTo>
                    <a:pt x="4644" y="7120"/>
                    <a:pt x="4191" y="7311"/>
                    <a:pt x="3703" y="7311"/>
                  </a:cubicBezTo>
                  <a:cubicBezTo>
                    <a:pt x="2774" y="7299"/>
                    <a:pt x="2012" y="6525"/>
                    <a:pt x="2012" y="5572"/>
                  </a:cubicBezTo>
                  <a:lnTo>
                    <a:pt x="2012" y="5287"/>
                  </a:lnTo>
                  <a:cubicBezTo>
                    <a:pt x="2012" y="5179"/>
                    <a:pt x="1929" y="5108"/>
                    <a:pt x="1834" y="5108"/>
                  </a:cubicBezTo>
                  <a:cubicBezTo>
                    <a:pt x="1727" y="5108"/>
                    <a:pt x="1655" y="5179"/>
                    <a:pt x="1655" y="5287"/>
                  </a:cubicBezTo>
                  <a:lnTo>
                    <a:pt x="1655" y="5560"/>
                  </a:lnTo>
                  <a:cubicBezTo>
                    <a:pt x="1655" y="6703"/>
                    <a:pt x="2584" y="7656"/>
                    <a:pt x="3739" y="7656"/>
                  </a:cubicBezTo>
                  <a:cubicBezTo>
                    <a:pt x="4358" y="7656"/>
                    <a:pt x="4941" y="7370"/>
                    <a:pt x="5322" y="6882"/>
                  </a:cubicBezTo>
                  <a:cubicBezTo>
                    <a:pt x="5406" y="6834"/>
                    <a:pt x="5406" y="6751"/>
                    <a:pt x="5346" y="6691"/>
                  </a:cubicBezTo>
                  <a:lnTo>
                    <a:pt x="4489" y="5691"/>
                  </a:lnTo>
                  <a:cubicBezTo>
                    <a:pt x="4435" y="5627"/>
                    <a:pt x="4353" y="5582"/>
                    <a:pt x="4260" y="5582"/>
                  </a:cubicBezTo>
                  <a:cubicBezTo>
                    <a:pt x="4249" y="5582"/>
                    <a:pt x="4238" y="5583"/>
                    <a:pt x="4227" y="5584"/>
                  </a:cubicBezTo>
                  <a:cubicBezTo>
                    <a:pt x="4120" y="5596"/>
                    <a:pt x="4036" y="5656"/>
                    <a:pt x="3989" y="5751"/>
                  </a:cubicBezTo>
                  <a:cubicBezTo>
                    <a:pt x="3941" y="5834"/>
                    <a:pt x="3858" y="5894"/>
                    <a:pt x="3751" y="5918"/>
                  </a:cubicBezTo>
                  <a:cubicBezTo>
                    <a:pt x="3743" y="5918"/>
                    <a:pt x="3736" y="5918"/>
                    <a:pt x="3728" y="5918"/>
                  </a:cubicBezTo>
                  <a:cubicBezTo>
                    <a:pt x="3560" y="5918"/>
                    <a:pt x="3429" y="5791"/>
                    <a:pt x="3429" y="5620"/>
                  </a:cubicBezTo>
                  <a:lnTo>
                    <a:pt x="3429" y="3667"/>
                  </a:lnTo>
                  <a:lnTo>
                    <a:pt x="4894" y="3667"/>
                  </a:lnTo>
                  <a:cubicBezTo>
                    <a:pt x="5001" y="3667"/>
                    <a:pt x="5072" y="3596"/>
                    <a:pt x="5072" y="3489"/>
                  </a:cubicBezTo>
                  <a:lnTo>
                    <a:pt x="5072" y="1834"/>
                  </a:lnTo>
                  <a:cubicBezTo>
                    <a:pt x="5072" y="1727"/>
                    <a:pt x="5001" y="1655"/>
                    <a:pt x="4894" y="1655"/>
                  </a:cubicBezTo>
                  <a:lnTo>
                    <a:pt x="3429" y="1655"/>
                  </a:lnTo>
                  <a:lnTo>
                    <a:pt x="3429" y="179"/>
                  </a:lnTo>
                  <a:cubicBezTo>
                    <a:pt x="3429" y="72"/>
                    <a:pt x="3346" y="0"/>
                    <a:pt x="3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0" name="Google Shape;14265;p78"/>
          <p:cNvGrpSpPr/>
          <p:nvPr/>
        </p:nvGrpSpPr>
        <p:grpSpPr>
          <a:xfrm>
            <a:off x="10405221" y="4490543"/>
            <a:ext cx="541273" cy="562016"/>
            <a:chOff x="7482229" y="3351230"/>
            <a:chExt cx="357419" cy="35700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1" name="Google Shape;14266;p78"/>
            <p:cNvSpPr/>
            <p:nvPr/>
          </p:nvSpPr>
          <p:spPr>
            <a:xfrm>
              <a:off x="7482229" y="3351230"/>
              <a:ext cx="357419" cy="357005"/>
            </a:xfrm>
            <a:custGeom>
              <a:avLst/>
              <a:gdLst/>
              <a:ahLst/>
              <a:cxnLst/>
              <a:rect l="l" t="t" r="r" b="b"/>
              <a:pathLst>
                <a:path w="11229" h="11216" extrusionOk="0">
                  <a:moveTo>
                    <a:pt x="5633" y="357"/>
                  </a:moveTo>
                  <a:cubicBezTo>
                    <a:pt x="8538" y="357"/>
                    <a:pt x="10883" y="2703"/>
                    <a:pt x="10883" y="5608"/>
                  </a:cubicBezTo>
                  <a:cubicBezTo>
                    <a:pt x="10883" y="8513"/>
                    <a:pt x="8538" y="10859"/>
                    <a:pt x="5633" y="10859"/>
                  </a:cubicBezTo>
                  <a:cubicBezTo>
                    <a:pt x="2728" y="10859"/>
                    <a:pt x="382" y="8513"/>
                    <a:pt x="382" y="5608"/>
                  </a:cubicBezTo>
                  <a:cubicBezTo>
                    <a:pt x="382" y="2703"/>
                    <a:pt x="2728" y="357"/>
                    <a:pt x="5633" y="357"/>
                  </a:cubicBezTo>
                  <a:close/>
                  <a:moveTo>
                    <a:pt x="5621" y="0"/>
                  </a:moveTo>
                  <a:cubicBezTo>
                    <a:pt x="4109" y="0"/>
                    <a:pt x="2716" y="572"/>
                    <a:pt x="1644" y="1631"/>
                  </a:cubicBezTo>
                  <a:cubicBezTo>
                    <a:pt x="584" y="2691"/>
                    <a:pt x="1" y="4108"/>
                    <a:pt x="1" y="5608"/>
                  </a:cubicBezTo>
                  <a:cubicBezTo>
                    <a:pt x="1" y="7108"/>
                    <a:pt x="584" y="8513"/>
                    <a:pt x="1644" y="9585"/>
                  </a:cubicBezTo>
                  <a:cubicBezTo>
                    <a:pt x="2704" y="10632"/>
                    <a:pt x="4109" y="11216"/>
                    <a:pt x="5621" y="11216"/>
                  </a:cubicBezTo>
                  <a:cubicBezTo>
                    <a:pt x="7121" y="11216"/>
                    <a:pt x="8526" y="10632"/>
                    <a:pt x="9597" y="9585"/>
                  </a:cubicBezTo>
                  <a:cubicBezTo>
                    <a:pt x="10645" y="8525"/>
                    <a:pt x="11229" y="7108"/>
                    <a:pt x="11229" y="5608"/>
                  </a:cubicBezTo>
                  <a:cubicBezTo>
                    <a:pt x="11229" y="4108"/>
                    <a:pt x="10669" y="2703"/>
                    <a:pt x="9597" y="1631"/>
                  </a:cubicBezTo>
                  <a:cubicBezTo>
                    <a:pt x="8538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4267;p78"/>
            <p:cNvSpPr/>
            <p:nvPr/>
          </p:nvSpPr>
          <p:spPr>
            <a:xfrm>
              <a:off x="7592138" y="3605616"/>
              <a:ext cx="137983" cy="32530"/>
            </a:xfrm>
            <a:custGeom>
              <a:avLst/>
              <a:gdLst/>
              <a:ahLst/>
              <a:cxnLst/>
              <a:rect l="l" t="t" r="r" b="b"/>
              <a:pathLst>
                <a:path w="4335" h="1022" extrusionOk="0">
                  <a:moveTo>
                    <a:pt x="202" y="1"/>
                  </a:moveTo>
                  <a:cubicBezTo>
                    <a:pt x="147" y="1"/>
                    <a:pt x="94" y="21"/>
                    <a:pt x="60" y="69"/>
                  </a:cubicBezTo>
                  <a:cubicBezTo>
                    <a:pt x="1" y="140"/>
                    <a:pt x="1" y="259"/>
                    <a:pt x="96" y="319"/>
                  </a:cubicBezTo>
                  <a:cubicBezTo>
                    <a:pt x="644" y="783"/>
                    <a:pt x="1370" y="1021"/>
                    <a:pt x="2168" y="1021"/>
                  </a:cubicBezTo>
                  <a:cubicBezTo>
                    <a:pt x="2954" y="1021"/>
                    <a:pt x="3680" y="771"/>
                    <a:pt x="4239" y="319"/>
                  </a:cubicBezTo>
                  <a:cubicBezTo>
                    <a:pt x="4323" y="259"/>
                    <a:pt x="4335" y="140"/>
                    <a:pt x="4263" y="69"/>
                  </a:cubicBezTo>
                  <a:cubicBezTo>
                    <a:pt x="4228" y="26"/>
                    <a:pt x="4170" y="4"/>
                    <a:pt x="4115" y="4"/>
                  </a:cubicBezTo>
                  <a:cubicBezTo>
                    <a:pt x="4078" y="4"/>
                    <a:pt x="4042" y="14"/>
                    <a:pt x="4013" y="33"/>
                  </a:cubicBezTo>
                  <a:cubicBezTo>
                    <a:pt x="3537" y="438"/>
                    <a:pt x="2882" y="664"/>
                    <a:pt x="2168" y="664"/>
                  </a:cubicBezTo>
                  <a:cubicBezTo>
                    <a:pt x="1465" y="664"/>
                    <a:pt x="810" y="438"/>
                    <a:pt x="322" y="33"/>
                  </a:cubicBezTo>
                  <a:cubicBezTo>
                    <a:pt x="286" y="12"/>
                    <a:pt x="244" y="1"/>
                    <a:pt x="2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4268;p78"/>
            <p:cNvSpPr/>
            <p:nvPr/>
          </p:nvSpPr>
          <p:spPr>
            <a:xfrm>
              <a:off x="7513709" y="3387962"/>
              <a:ext cx="295987" cy="282014"/>
            </a:xfrm>
            <a:custGeom>
              <a:avLst/>
              <a:gdLst/>
              <a:ahLst/>
              <a:cxnLst/>
              <a:rect l="l" t="t" r="r" b="b"/>
              <a:pathLst>
                <a:path w="9299" h="8860" extrusionOk="0">
                  <a:moveTo>
                    <a:pt x="6060" y="370"/>
                  </a:moveTo>
                  <a:cubicBezTo>
                    <a:pt x="6358" y="370"/>
                    <a:pt x="6596" y="608"/>
                    <a:pt x="6596" y="906"/>
                  </a:cubicBezTo>
                  <a:cubicBezTo>
                    <a:pt x="6596" y="1204"/>
                    <a:pt x="6358" y="1442"/>
                    <a:pt x="6060" y="1442"/>
                  </a:cubicBezTo>
                  <a:cubicBezTo>
                    <a:pt x="5763" y="1442"/>
                    <a:pt x="5525" y="1204"/>
                    <a:pt x="5525" y="906"/>
                  </a:cubicBezTo>
                  <a:cubicBezTo>
                    <a:pt x="5525" y="608"/>
                    <a:pt x="5763" y="370"/>
                    <a:pt x="6060" y="370"/>
                  </a:cubicBezTo>
                  <a:close/>
                  <a:moveTo>
                    <a:pt x="1322" y="2989"/>
                  </a:moveTo>
                  <a:cubicBezTo>
                    <a:pt x="1596" y="2989"/>
                    <a:pt x="1834" y="3097"/>
                    <a:pt x="2012" y="3263"/>
                  </a:cubicBezTo>
                  <a:cubicBezTo>
                    <a:pt x="1477" y="3680"/>
                    <a:pt x="1072" y="4240"/>
                    <a:pt x="881" y="4883"/>
                  </a:cubicBezTo>
                  <a:cubicBezTo>
                    <a:pt x="548" y="4716"/>
                    <a:pt x="334" y="4359"/>
                    <a:pt x="334" y="3990"/>
                  </a:cubicBezTo>
                  <a:cubicBezTo>
                    <a:pt x="334" y="3442"/>
                    <a:pt x="774" y="2989"/>
                    <a:pt x="1322" y="2989"/>
                  </a:cubicBezTo>
                  <a:close/>
                  <a:moveTo>
                    <a:pt x="7954" y="2989"/>
                  </a:moveTo>
                  <a:cubicBezTo>
                    <a:pt x="8501" y="2989"/>
                    <a:pt x="8942" y="3442"/>
                    <a:pt x="8942" y="3990"/>
                  </a:cubicBezTo>
                  <a:cubicBezTo>
                    <a:pt x="8966" y="4359"/>
                    <a:pt x="8739" y="4704"/>
                    <a:pt x="8394" y="4883"/>
                  </a:cubicBezTo>
                  <a:cubicBezTo>
                    <a:pt x="8216" y="4240"/>
                    <a:pt x="7811" y="3680"/>
                    <a:pt x="7263" y="3263"/>
                  </a:cubicBezTo>
                  <a:cubicBezTo>
                    <a:pt x="7442" y="3085"/>
                    <a:pt x="7692" y="2989"/>
                    <a:pt x="7954" y="2989"/>
                  </a:cubicBezTo>
                  <a:close/>
                  <a:moveTo>
                    <a:pt x="6072" y="1"/>
                  </a:moveTo>
                  <a:cubicBezTo>
                    <a:pt x="5632" y="1"/>
                    <a:pt x="5251" y="334"/>
                    <a:pt x="5191" y="763"/>
                  </a:cubicBezTo>
                  <a:lnTo>
                    <a:pt x="4596" y="953"/>
                  </a:lnTo>
                  <a:cubicBezTo>
                    <a:pt x="4525" y="989"/>
                    <a:pt x="4477" y="1049"/>
                    <a:pt x="4477" y="1120"/>
                  </a:cubicBezTo>
                  <a:lnTo>
                    <a:pt x="4477" y="2370"/>
                  </a:lnTo>
                  <a:cubicBezTo>
                    <a:pt x="3679" y="2394"/>
                    <a:pt x="2929" y="2632"/>
                    <a:pt x="2334" y="3025"/>
                  </a:cubicBezTo>
                  <a:cubicBezTo>
                    <a:pt x="2084" y="2751"/>
                    <a:pt x="1727" y="2608"/>
                    <a:pt x="1358" y="2608"/>
                  </a:cubicBezTo>
                  <a:cubicBezTo>
                    <a:pt x="607" y="2608"/>
                    <a:pt x="0" y="3216"/>
                    <a:pt x="0" y="3966"/>
                  </a:cubicBezTo>
                  <a:cubicBezTo>
                    <a:pt x="0" y="4513"/>
                    <a:pt x="345" y="5002"/>
                    <a:pt x="834" y="5216"/>
                  </a:cubicBezTo>
                  <a:cubicBezTo>
                    <a:pt x="822" y="5347"/>
                    <a:pt x="798" y="5478"/>
                    <a:pt x="798" y="5609"/>
                  </a:cubicBezTo>
                  <a:cubicBezTo>
                    <a:pt x="798" y="7395"/>
                    <a:pt x="2524" y="8859"/>
                    <a:pt x="4667" y="8859"/>
                  </a:cubicBezTo>
                  <a:cubicBezTo>
                    <a:pt x="5763" y="8859"/>
                    <a:pt x="6739" y="8490"/>
                    <a:pt x="7442" y="7871"/>
                  </a:cubicBezTo>
                  <a:cubicBezTo>
                    <a:pt x="7513" y="7811"/>
                    <a:pt x="7513" y="7692"/>
                    <a:pt x="7454" y="7621"/>
                  </a:cubicBezTo>
                  <a:cubicBezTo>
                    <a:pt x="7421" y="7588"/>
                    <a:pt x="7374" y="7570"/>
                    <a:pt x="7326" y="7570"/>
                  </a:cubicBezTo>
                  <a:cubicBezTo>
                    <a:pt x="7287" y="7570"/>
                    <a:pt x="7248" y="7582"/>
                    <a:pt x="7215" y="7609"/>
                  </a:cubicBezTo>
                  <a:cubicBezTo>
                    <a:pt x="6572" y="8157"/>
                    <a:pt x="5668" y="8514"/>
                    <a:pt x="4667" y="8514"/>
                  </a:cubicBezTo>
                  <a:cubicBezTo>
                    <a:pt x="2739" y="8514"/>
                    <a:pt x="1167" y="7216"/>
                    <a:pt x="1167" y="5633"/>
                  </a:cubicBezTo>
                  <a:cubicBezTo>
                    <a:pt x="1167" y="4037"/>
                    <a:pt x="2739" y="2739"/>
                    <a:pt x="4667" y="2739"/>
                  </a:cubicBezTo>
                  <a:cubicBezTo>
                    <a:pt x="6608" y="2739"/>
                    <a:pt x="8180" y="4037"/>
                    <a:pt x="8180" y="5633"/>
                  </a:cubicBezTo>
                  <a:cubicBezTo>
                    <a:pt x="8180" y="6133"/>
                    <a:pt x="8037" y="6597"/>
                    <a:pt x="7751" y="7014"/>
                  </a:cubicBezTo>
                  <a:cubicBezTo>
                    <a:pt x="7704" y="7085"/>
                    <a:pt x="7727" y="7169"/>
                    <a:pt x="7787" y="7228"/>
                  </a:cubicBezTo>
                  <a:cubicBezTo>
                    <a:pt x="7818" y="7264"/>
                    <a:pt x="7859" y="7280"/>
                    <a:pt x="7902" y="7280"/>
                  </a:cubicBezTo>
                  <a:cubicBezTo>
                    <a:pt x="7958" y="7280"/>
                    <a:pt x="8015" y="7252"/>
                    <a:pt x="8049" y="7204"/>
                  </a:cubicBezTo>
                  <a:cubicBezTo>
                    <a:pt x="8358" y="6740"/>
                    <a:pt x="8537" y="6192"/>
                    <a:pt x="8537" y="5621"/>
                  </a:cubicBezTo>
                  <a:cubicBezTo>
                    <a:pt x="8537" y="5490"/>
                    <a:pt x="8525" y="5359"/>
                    <a:pt x="8513" y="5228"/>
                  </a:cubicBezTo>
                  <a:cubicBezTo>
                    <a:pt x="8978" y="5014"/>
                    <a:pt x="9299" y="4525"/>
                    <a:pt x="9299" y="3978"/>
                  </a:cubicBezTo>
                  <a:cubicBezTo>
                    <a:pt x="9299" y="3228"/>
                    <a:pt x="8692" y="2620"/>
                    <a:pt x="7954" y="2620"/>
                  </a:cubicBezTo>
                  <a:cubicBezTo>
                    <a:pt x="7573" y="2620"/>
                    <a:pt x="7215" y="2775"/>
                    <a:pt x="6965" y="3037"/>
                  </a:cubicBezTo>
                  <a:cubicBezTo>
                    <a:pt x="6358" y="2656"/>
                    <a:pt x="5632" y="2406"/>
                    <a:pt x="4822" y="2382"/>
                  </a:cubicBezTo>
                  <a:lnTo>
                    <a:pt x="4822" y="1263"/>
                  </a:lnTo>
                  <a:lnTo>
                    <a:pt x="5215" y="1132"/>
                  </a:lnTo>
                  <a:cubicBezTo>
                    <a:pt x="5303" y="1507"/>
                    <a:pt x="5647" y="1780"/>
                    <a:pt x="6048" y="1780"/>
                  </a:cubicBezTo>
                  <a:cubicBezTo>
                    <a:pt x="6080" y="1780"/>
                    <a:pt x="6112" y="1779"/>
                    <a:pt x="6144" y="1775"/>
                  </a:cubicBezTo>
                  <a:cubicBezTo>
                    <a:pt x="6584" y="1727"/>
                    <a:pt x="6918" y="1382"/>
                    <a:pt x="6953" y="953"/>
                  </a:cubicBezTo>
                  <a:cubicBezTo>
                    <a:pt x="6977" y="430"/>
                    <a:pt x="6584" y="1"/>
                    <a:pt x="6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4269;p78"/>
            <p:cNvSpPr/>
            <p:nvPr/>
          </p:nvSpPr>
          <p:spPr>
            <a:xfrm>
              <a:off x="7580393" y="3516460"/>
              <a:ext cx="56880" cy="5688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18" y="1179"/>
                    <a:pt x="1179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6" y="0"/>
                    <a:pt x="1" y="405"/>
                    <a:pt x="1" y="893"/>
                  </a:cubicBezTo>
                  <a:cubicBezTo>
                    <a:pt x="1" y="1381"/>
                    <a:pt x="406" y="1786"/>
                    <a:pt x="894" y="1786"/>
                  </a:cubicBezTo>
                  <a:cubicBezTo>
                    <a:pt x="1394" y="1786"/>
                    <a:pt x="1787" y="1381"/>
                    <a:pt x="1787" y="893"/>
                  </a:cubicBezTo>
                  <a:cubicBezTo>
                    <a:pt x="1775" y="405"/>
                    <a:pt x="1394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4270;p78"/>
            <p:cNvSpPr/>
            <p:nvPr/>
          </p:nvSpPr>
          <p:spPr>
            <a:xfrm>
              <a:off x="7685750" y="3516460"/>
              <a:ext cx="56880" cy="5688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4" y="345"/>
                  </a:moveTo>
                  <a:cubicBezTo>
                    <a:pt x="1191" y="345"/>
                    <a:pt x="1429" y="584"/>
                    <a:pt x="1429" y="881"/>
                  </a:cubicBezTo>
                  <a:cubicBezTo>
                    <a:pt x="1429" y="1179"/>
                    <a:pt x="1191" y="1417"/>
                    <a:pt x="894" y="1417"/>
                  </a:cubicBezTo>
                  <a:cubicBezTo>
                    <a:pt x="596" y="1417"/>
                    <a:pt x="358" y="1179"/>
                    <a:pt x="358" y="881"/>
                  </a:cubicBezTo>
                  <a:cubicBezTo>
                    <a:pt x="358" y="584"/>
                    <a:pt x="596" y="345"/>
                    <a:pt x="894" y="345"/>
                  </a:cubicBezTo>
                  <a:close/>
                  <a:moveTo>
                    <a:pt x="894" y="0"/>
                  </a:moveTo>
                  <a:cubicBezTo>
                    <a:pt x="405" y="0"/>
                    <a:pt x="1" y="405"/>
                    <a:pt x="1" y="893"/>
                  </a:cubicBezTo>
                  <a:cubicBezTo>
                    <a:pt x="1" y="1381"/>
                    <a:pt x="405" y="1786"/>
                    <a:pt x="894" y="1786"/>
                  </a:cubicBezTo>
                  <a:cubicBezTo>
                    <a:pt x="1382" y="1786"/>
                    <a:pt x="1787" y="1381"/>
                    <a:pt x="1787" y="893"/>
                  </a:cubicBezTo>
                  <a:cubicBezTo>
                    <a:pt x="1775" y="405"/>
                    <a:pt x="1382" y="0"/>
                    <a:pt x="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6" name="Google Shape;14271;p78"/>
          <p:cNvGrpSpPr/>
          <p:nvPr/>
        </p:nvGrpSpPr>
        <p:grpSpPr>
          <a:xfrm>
            <a:off x="4775093" y="3765525"/>
            <a:ext cx="337519" cy="544279"/>
            <a:chOff x="3764485" y="2890682"/>
            <a:chExt cx="222874" cy="3457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7" name="Google Shape;14272;p78"/>
            <p:cNvSpPr/>
            <p:nvPr/>
          </p:nvSpPr>
          <p:spPr>
            <a:xfrm>
              <a:off x="3764485" y="2890682"/>
              <a:ext cx="222874" cy="345737"/>
            </a:xfrm>
            <a:custGeom>
              <a:avLst/>
              <a:gdLst/>
              <a:ahLst/>
              <a:cxnLst/>
              <a:rect l="l" t="t" r="r" b="b"/>
              <a:pathLst>
                <a:path w="7002" h="10862" extrusionOk="0">
                  <a:moveTo>
                    <a:pt x="3596" y="348"/>
                  </a:moveTo>
                  <a:lnTo>
                    <a:pt x="3727" y="396"/>
                  </a:lnTo>
                  <a:cubicBezTo>
                    <a:pt x="3882" y="467"/>
                    <a:pt x="4001" y="610"/>
                    <a:pt x="4073" y="801"/>
                  </a:cubicBezTo>
                  <a:cubicBezTo>
                    <a:pt x="3894" y="777"/>
                    <a:pt x="3739" y="753"/>
                    <a:pt x="3596" y="729"/>
                  </a:cubicBezTo>
                  <a:lnTo>
                    <a:pt x="3596" y="348"/>
                  </a:lnTo>
                  <a:close/>
                  <a:moveTo>
                    <a:pt x="6168" y="8504"/>
                  </a:moveTo>
                  <a:cubicBezTo>
                    <a:pt x="6275" y="8504"/>
                    <a:pt x="6347" y="8587"/>
                    <a:pt x="6347" y="8683"/>
                  </a:cubicBezTo>
                  <a:lnTo>
                    <a:pt x="6347" y="8861"/>
                  </a:lnTo>
                  <a:lnTo>
                    <a:pt x="6168" y="8861"/>
                  </a:lnTo>
                  <a:cubicBezTo>
                    <a:pt x="6085" y="8861"/>
                    <a:pt x="6001" y="8945"/>
                    <a:pt x="6001" y="9028"/>
                  </a:cubicBezTo>
                  <a:cubicBezTo>
                    <a:pt x="6001" y="9123"/>
                    <a:pt x="6085" y="9195"/>
                    <a:pt x="6168" y="9195"/>
                  </a:cubicBezTo>
                  <a:lnTo>
                    <a:pt x="6513" y="9195"/>
                  </a:lnTo>
                  <a:cubicBezTo>
                    <a:pt x="6621" y="9195"/>
                    <a:pt x="6692" y="9266"/>
                    <a:pt x="6692" y="9373"/>
                  </a:cubicBezTo>
                  <a:lnTo>
                    <a:pt x="6692" y="10397"/>
                  </a:lnTo>
                  <a:cubicBezTo>
                    <a:pt x="6680" y="10504"/>
                    <a:pt x="6597" y="10576"/>
                    <a:pt x="6501" y="10576"/>
                  </a:cubicBezTo>
                  <a:lnTo>
                    <a:pt x="1394" y="10576"/>
                  </a:lnTo>
                  <a:cubicBezTo>
                    <a:pt x="1287" y="10576"/>
                    <a:pt x="1215" y="10504"/>
                    <a:pt x="1215" y="10397"/>
                  </a:cubicBezTo>
                  <a:lnTo>
                    <a:pt x="1215" y="9373"/>
                  </a:lnTo>
                  <a:cubicBezTo>
                    <a:pt x="1215" y="9266"/>
                    <a:pt x="1287" y="9195"/>
                    <a:pt x="1394" y="9195"/>
                  </a:cubicBezTo>
                  <a:lnTo>
                    <a:pt x="5489" y="9195"/>
                  </a:lnTo>
                  <a:cubicBezTo>
                    <a:pt x="5573" y="9195"/>
                    <a:pt x="5644" y="9123"/>
                    <a:pt x="5644" y="9028"/>
                  </a:cubicBezTo>
                  <a:cubicBezTo>
                    <a:pt x="5644" y="8945"/>
                    <a:pt x="5573" y="8861"/>
                    <a:pt x="5489" y="8861"/>
                  </a:cubicBezTo>
                  <a:lnTo>
                    <a:pt x="1560" y="8861"/>
                  </a:lnTo>
                  <a:lnTo>
                    <a:pt x="1560" y="8683"/>
                  </a:lnTo>
                  <a:cubicBezTo>
                    <a:pt x="1560" y="8587"/>
                    <a:pt x="1632" y="8504"/>
                    <a:pt x="1739" y="8504"/>
                  </a:cubicBezTo>
                  <a:close/>
                  <a:moveTo>
                    <a:pt x="3471" y="1"/>
                  </a:moveTo>
                  <a:cubicBezTo>
                    <a:pt x="3436" y="1"/>
                    <a:pt x="3413" y="3"/>
                    <a:pt x="3406" y="3"/>
                  </a:cubicBezTo>
                  <a:cubicBezTo>
                    <a:pt x="3311" y="3"/>
                    <a:pt x="3251" y="74"/>
                    <a:pt x="3251" y="158"/>
                  </a:cubicBezTo>
                  <a:lnTo>
                    <a:pt x="3251" y="682"/>
                  </a:lnTo>
                  <a:cubicBezTo>
                    <a:pt x="3184" y="678"/>
                    <a:pt x="3123" y="676"/>
                    <a:pt x="3071" y="676"/>
                  </a:cubicBezTo>
                  <a:cubicBezTo>
                    <a:pt x="2968" y="676"/>
                    <a:pt x="2902" y="682"/>
                    <a:pt x="2894" y="682"/>
                  </a:cubicBezTo>
                  <a:cubicBezTo>
                    <a:pt x="2811" y="682"/>
                    <a:pt x="2751" y="753"/>
                    <a:pt x="2751" y="848"/>
                  </a:cubicBezTo>
                  <a:cubicBezTo>
                    <a:pt x="2751" y="932"/>
                    <a:pt x="2822" y="991"/>
                    <a:pt x="2906" y="991"/>
                  </a:cubicBezTo>
                  <a:cubicBezTo>
                    <a:pt x="2909" y="991"/>
                    <a:pt x="2939" y="990"/>
                    <a:pt x="2991" y="990"/>
                  </a:cubicBezTo>
                  <a:cubicBezTo>
                    <a:pt x="3356" y="990"/>
                    <a:pt x="4811" y="1045"/>
                    <a:pt x="5728" y="1920"/>
                  </a:cubicBezTo>
                  <a:cubicBezTo>
                    <a:pt x="6228" y="2408"/>
                    <a:pt x="6501" y="3063"/>
                    <a:pt x="6501" y="3896"/>
                  </a:cubicBezTo>
                  <a:cubicBezTo>
                    <a:pt x="6501" y="4789"/>
                    <a:pt x="6299" y="5361"/>
                    <a:pt x="6097" y="5968"/>
                  </a:cubicBezTo>
                  <a:cubicBezTo>
                    <a:pt x="5882" y="6575"/>
                    <a:pt x="5668" y="7194"/>
                    <a:pt x="5644" y="8171"/>
                  </a:cubicBezTo>
                  <a:lnTo>
                    <a:pt x="1989" y="8171"/>
                  </a:lnTo>
                  <a:cubicBezTo>
                    <a:pt x="1941" y="8075"/>
                    <a:pt x="1882" y="7909"/>
                    <a:pt x="1882" y="7647"/>
                  </a:cubicBezTo>
                  <a:cubicBezTo>
                    <a:pt x="1882" y="7230"/>
                    <a:pt x="2132" y="6266"/>
                    <a:pt x="3882" y="4515"/>
                  </a:cubicBezTo>
                  <a:cubicBezTo>
                    <a:pt x="3918" y="4480"/>
                    <a:pt x="3942" y="4385"/>
                    <a:pt x="3906" y="4325"/>
                  </a:cubicBezTo>
                  <a:cubicBezTo>
                    <a:pt x="3886" y="4275"/>
                    <a:pt x="3825" y="4251"/>
                    <a:pt x="3764" y="4251"/>
                  </a:cubicBezTo>
                  <a:cubicBezTo>
                    <a:pt x="3751" y="4251"/>
                    <a:pt x="3739" y="4252"/>
                    <a:pt x="3727" y="4254"/>
                  </a:cubicBezTo>
                  <a:cubicBezTo>
                    <a:pt x="3727" y="4254"/>
                    <a:pt x="3635" y="4276"/>
                    <a:pt x="3486" y="4276"/>
                  </a:cubicBezTo>
                  <a:cubicBezTo>
                    <a:pt x="3292" y="4276"/>
                    <a:pt x="3001" y="4238"/>
                    <a:pt x="2691" y="4063"/>
                  </a:cubicBezTo>
                  <a:cubicBezTo>
                    <a:pt x="2620" y="4020"/>
                    <a:pt x="2540" y="4000"/>
                    <a:pt x="2460" y="4000"/>
                  </a:cubicBezTo>
                  <a:cubicBezTo>
                    <a:pt x="2341" y="4000"/>
                    <a:pt x="2220" y="4044"/>
                    <a:pt x="2120" y="4123"/>
                  </a:cubicBezTo>
                  <a:cubicBezTo>
                    <a:pt x="1924" y="4281"/>
                    <a:pt x="1552" y="4499"/>
                    <a:pt x="998" y="4499"/>
                  </a:cubicBezTo>
                  <a:cubicBezTo>
                    <a:pt x="846" y="4499"/>
                    <a:pt x="680" y="4482"/>
                    <a:pt x="501" y="4444"/>
                  </a:cubicBezTo>
                  <a:lnTo>
                    <a:pt x="370" y="3777"/>
                  </a:lnTo>
                  <a:lnTo>
                    <a:pt x="2001" y="2146"/>
                  </a:lnTo>
                  <a:cubicBezTo>
                    <a:pt x="2037" y="2110"/>
                    <a:pt x="2049" y="2063"/>
                    <a:pt x="2049" y="2027"/>
                  </a:cubicBezTo>
                  <a:lnTo>
                    <a:pt x="2049" y="1813"/>
                  </a:lnTo>
                  <a:cubicBezTo>
                    <a:pt x="2049" y="1729"/>
                    <a:pt x="2120" y="1634"/>
                    <a:pt x="2215" y="1634"/>
                  </a:cubicBezTo>
                  <a:cubicBezTo>
                    <a:pt x="2327" y="1626"/>
                    <a:pt x="2501" y="1615"/>
                    <a:pt x="2715" y="1615"/>
                  </a:cubicBezTo>
                  <a:cubicBezTo>
                    <a:pt x="3115" y="1615"/>
                    <a:pt x="3656" y="1654"/>
                    <a:pt x="4192" y="1825"/>
                  </a:cubicBezTo>
                  <a:cubicBezTo>
                    <a:pt x="4211" y="1833"/>
                    <a:pt x="4231" y="1837"/>
                    <a:pt x="4250" y="1837"/>
                  </a:cubicBezTo>
                  <a:cubicBezTo>
                    <a:pt x="4314" y="1837"/>
                    <a:pt x="4373" y="1794"/>
                    <a:pt x="4382" y="1729"/>
                  </a:cubicBezTo>
                  <a:cubicBezTo>
                    <a:pt x="4418" y="1634"/>
                    <a:pt x="4370" y="1539"/>
                    <a:pt x="4275" y="1527"/>
                  </a:cubicBezTo>
                  <a:cubicBezTo>
                    <a:pt x="3701" y="1346"/>
                    <a:pt x="3117" y="1300"/>
                    <a:pt x="2687" y="1300"/>
                  </a:cubicBezTo>
                  <a:cubicBezTo>
                    <a:pt x="2465" y="1300"/>
                    <a:pt x="2285" y="1312"/>
                    <a:pt x="2168" y="1325"/>
                  </a:cubicBezTo>
                  <a:cubicBezTo>
                    <a:pt x="1906" y="1348"/>
                    <a:pt x="1715" y="1563"/>
                    <a:pt x="1715" y="1813"/>
                  </a:cubicBezTo>
                  <a:lnTo>
                    <a:pt x="1715" y="1968"/>
                  </a:lnTo>
                  <a:lnTo>
                    <a:pt x="60" y="3611"/>
                  </a:lnTo>
                  <a:cubicBezTo>
                    <a:pt x="24" y="3658"/>
                    <a:pt x="1" y="3706"/>
                    <a:pt x="24" y="3765"/>
                  </a:cubicBezTo>
                  <a:lnTo>
                    <a:pt x="179" y="4611"/>
                  </a:lnTo>
                  <a:cubicBezTo>
                    <a:pt x="203" y="4670"/>
                    <a:pt x="239" y="4718"/>
                    <a:pt x="298" y="4730"/>
                  </a:cubicBezTo>
                  <a:cubicBezTo>
                    <a:pt x="542" y="4788"/>
                    <a:pt x="764" y="4813"/>
                    <a:pt x="967" y="4813"/>
                  </a:cubicBezTo>
                  <a:cubicBezTo>
                    <a:pt x="1627" y="4813"/>
                    <a:pt x="2071" y="4552"/>
                    <a:pt x="2299" y="4361"/>
                  </a:cubicBezTo>
                  <a:cubicBezTo>
                    <a:pt x="2338" y="4329"/>
                    <a:pt x="2389" y="4313"/>
                    <a:pt x="2435" y="4313"/>
                  </a:cubicBezTo>
                  <a:cubicBezTo>
                    <a:pt x="2459" y="4313"/>
                    <a:pt x="2481" y="4317"/>
                    <a:pt x="2501" y="4325"/>
                  </a:cubicBezTo>
                  <a:cubicBezTo>
                    <a:pt x="2822" y="4504"/>
                    <a:pt x="3120" y="4563"/>
                    <a:pt x="3334" y="4587"/>
                  </a:cubicBezTo>
                  <a:cubicBezTo>
                    <a:pt x="1846" y="6135"/>
                    <a:pt x="1537" y="7099"/>
                    <a:pt x="1537" y="7635"/>
                  </a:cubicBezTo>
                  <a:cubicBezTo>
                    <a:pt x="1537" y="7861"/>
                    <a:pt x="1584" y="8040"/>
                    <a:pt x="1608" y="8159"/>
                  </a:cubicBezTo>
                  <a:cubicBezTo>
                    <a:pt x="1370" y="8195"/>
                    <a:pt x="1191" y="8397"/>
                    <a:pt x="1191" y="8647"/>
                  </a:cubicBezTo>
                  <a:lnTo>
                    <a:pt x="1191" y="8849"/>
                  </a:lnTo>
                  <a:cubicBezTo>
                    <a:pt x="1001" y="8909"/>
                    <a:pt x="858" y="9111"/>
                    <a:pt x="858" y="9326"/>
                  </a:cubicBezTo>
                  <a:lnTo>
                    <a:pt x="858" y="10361"/>
                  </a:lnTo>
                  <a:cubicBezTo>
                    <a:pt x="858" y="10635"/>
                    <a:pt x="1072" y="10861"/>
                    <a:pt x="1358" y="10861"/>
                  </a:cubicBezTo>
                  <a:lnTo>
                    <a:pt x="6501" y="10861"/>
                  </a:lnTo>
                  <a:cubicBezTo>
                    <a:pt x="6775" y="10861"/>
                    <a:pt x="7002" y="10635"/>
                    <a:pt x="7002" y="10361"/>
                  </a:cubicBezTo>
                  <a:lnTo>
                    <a:pt x="7002" y="9326"/>
                  </a:lnTo>
                  <a:cubicBezTo>
                    <a:pt x="7002" y="9171"/>
                    <a:pt x="6859" y="8968"/>
                    <a:pt x="6656" y="8897"/>
                  </a:cubicBezTo>
                  <a:lnTo>
                    <a:pt x="6656" y="8695"/>
                  </a:lnTo>
                  <a:cubicBezTo>
                    <a:pt x="6656" y="8409"/>
                    <a:pt x="6442" y="8183"/>
                    <a:pt x="6156" y="8183"/>
                  </a:cubicBezTo>
                  <a:lnTo>
                    <a:pt x="5978" y="8183"/>
                  </a:lnTo>
                  <a:cubicBezTo>
                    <a:pt x="5990" y="7266"/>
                    <a:pt x="6204" y="6671"/>
                    <a:pt x="6406" y="6087"/>
                  </a:cubicBezTo>
                  <a:cubicBezTo>
                    <a:pt x="6621" y="5492"/>
                    <a:pt x="6823" y="4861"/>
                    <a:pt x="6823" y="3908"/>
                  </a:cubicBezTo>
                  <a:cubicBezTo>
                    <a:pt x="6823" y="2991"/>
                    <a:pt x="6525" y="2241"/>
                    <a:pt x="5966" y="1694"/>
                  </a:cubicBezTo>
                  <a:cubicBezTo>
                    <a:pt x="5501" y="1265"/>
                    <a:pt x="4930" y="1015"/>
                    <a:pt x="4418" y="860"/>
                  </a:cubicBezTo>
                  <a:cubicBezTo>
                    <a:pt x="4311" y="396"/>
                    <a:pt x="4061" y="182"/>
                    <a:pt x="3846" y="86"/>
                  </a:cubicBezTo>
                  <a:cubicBezTo>
                    <a:pt x="3690" y="12"/>
                    <a:pt x="3550" y="1"/>
                    <a:pt x="3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4273;p78"/>
            <p:cNvSpPr/>
            <p:nvPr/>
          </p:nvSpPr>
          <p:spPr>
            <a:xfrm>
              <a:off x="3913799" y="2948231"/>
              <a:ext cx="20499" cy="14960"/>
            </a:xfrm>
            <a:custGeom>
              <a:avLst/>
              <a:gdLst/>
              <a:ahLst/>
              <a:cxnLst/>
              <a:rect l="l" t="t" r="r" b="b"/>
              <a:pathLst>
                <a:path w="644" h="470" extrusionOk="0">
                  <a:moveTo>
                    <a:pt x="184" y="0"/>
                  </a:moveTo>
                  <a:cubicBezTo>
                    <a:pt x="126" y="0"/>
                    <a:pt x="73" y="27"/>
                    <a:pt x="48" y="76"/>
                  </a:cubicBezTo>
                  <a:cubicBezTo>
                    <a:pt x="1" y="148"/>
                    <a:pt x="36" y="255"/>
                    <a:pt x="108" y="291"/>
                  </a:cubicBezTo>
                  <a:cubicBezTo>
                    <a:pt x="203" y="326"/>
                    <a:pt x="286" y="386"/>
                    <a:pt x="358" y="433"/>
                  </a:cubicBezTo>
                  <a:cubicBezTo>
                    <a:pt x="394" y="445"/>
                    <a:pt x="417" y="469"/>
                    <a:pt x="453" y="469"/>
                  </a:cubicBezTo>
                  <a:cubicBezTo>
                    <a:pt x="501" y="469"/>
                    <a:pt x="560" y="433"/>
                    <a:pt x="584" y="386"/>
                  </a:cubicBezTo>
                  <a:cubicBezTo>
                    <a:pt x="644" y="326"/>
                    <a:pt x="620" y="231"/>
                    <a:pt x="537" y="183"/>
                  </a:cubicBezTo>
                  <a:cubicBezTo>
                    <a:pt x="453" y="124"/>
                    <a:pt x="358" y="64"/>
                    <a:pt x="263" y="17"/>
                  </a:cubicBezTo>
                  <a:cubicBezTo>
                    <a:pt x="237" y="6"/>
                    <a:pt x="210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14274;p78"/>
            <p:cNvSpPr/>
            <p:nvPr/>
          </p:nvSpPr>
          <p:spPr>
            <a:xfrm>
              <a:off x="3841418" y="2956315"/>
              <a:ext cx="10631" cy="15947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34"/>
                  </a:lnTo>
                  <a:cubicBezTo>
                    <a:pt x="1" y="418"/>
                    <a:pt x="72" y="501"/>
                    <a:pt x="167" y="501"/>
                  </a:cubicBezTo>
                  <a:cubicBezTo>
                    <a:pt x="251" y="501"/>
                    <a:pt x="334" y="418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0" name="Google Shape;14275;p78"/>
          <p:cNvGrpSpPr/>
          <p:nvPr/>
        </p:nvGrpSpPr>
        <p:grpSpPr>
          <a:xfrm>
            <a:off x="2464326" y="3792994"/>
            <a:ext cx="639977" cy="488620"/>
            <a:chOff x="2278533" y="2937377"/>
            <a:chExt cx="346788" cy="25470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1" name="Google Shape;14276;p78"/>
            <p:cNvSpPr/>
            <p:nvPr/>
          </p:nvSpPr>
          <p:spPr>
            <a:xfrm>
              <a:off x="2317557" y="2958607"/>
              <a:ext cx="270619" cy="184200"/>
            </a:xfrm>
            <a:custGeom>
              <a:avLst/>
              <a:gdLst/>
              <a:ahLst/>
              <a:cxnLst/>
              <a:rect l="l" t="t" r="r" b="b"/>
              <a:pathLst>
                <a:path w="8502" h="5787" extrusionOk="0">
                  <a:moveTo>
                    <a:pt x="2691" y="1179"/>
                  </a:moveTo>
                  <a:cubicBezTo>
                    <a:pt x="2882" y="1179"/>
                    <a:pt x="3049" y="1346"/>
                    <a:pt x="3049" y="1536"/>
                  </a:cubicBezTo>
                  <a:lnTo>
                    <a:pt x="3049" y="1881"/>
                  </a:lnTo>
                  <a:cubicBezTo>
                    <a:pt x="3049" y="2167"/>
                    <a:pt x="2810" y="2405"/>
                    <a:pt x="2525" y="2405"/>
                  </a:cubicBezTo>
                  <a:cubicBezTo>
                    <a:pt x="2227" y="2405"/>
                    <a:pt x="1989" y="2167"/>
                    <a:pt x="1989" y="1881"/>
                  </a:cubicBezTo>
                  <a:lnTo>
                    <a:pt x="1989" y="1536"/>
                  </a:lnTo>
                  <a:cubicBezTo>
                    <a:pt x="1989" y="1346"/>
                    <a:pt x="2156" y="1179"/>
                    <a:pt x="2346" y="1179"/>
                  </a:cubicBezTo>
                  <a:close/>
                  <a:moveTo>
                    <a:pt x="6787" y="1036"/>
                  </a:moveTo>
                  <a:cubicBezTo>
                    <a:pt x="6894" y="1036"/>
                    <a:pt x="6966" y="1108"/>
                    <a:pt x="6966" y="1215"/>
                  </a:cubicBezTo>
                  <a:lnTo>
                    <a:pt x="6966" y="1715"/>
                  </a:lnTo>
                  <a:cubicBezTo>
                    <a:pt x="6966" y="1774"/>
                    <a:pt x="6930" y="1834"/>
                    <a:pt x="6871" y="1870"/>
                  </a:cubicBezTo>
                  <a:cubicBezTo>
                    <a:pt x="6835" y="1893"/>
                    <a:pt x="6799" y="1941"/>
                    <a:pt x="6799" y="2000"/>
                  </a:cubicBezTo>
                  <a:lnTo>
                    <a:pt x="6799" y="2251"/>
                  </a:lnTo>
                  <a:cubicBezTo>
                    <a:pt x="6799" y="2334"/>
                    <a:pt x="6847" y="2381"/>
                    <a:pt x="6918" y="2405"/>
                  </a:cubicBezTo>
                  <a:lnTo>
                    <a:pt x="7335" y="2512"/>
                  </a:lnTo>
                  <a:cubicBezTo>
                    <a:pt x="7406" y="2524"/>
                    <a:pt x="7466" y="2596"/>
                    <a:pt x="7466" y="2691"/>
                  </a:cubicBezTo>
                  <a:lnTo>
                    <a:pt x="7466" y="2727"/>
                  </a:lnTo>
                  <a:lnTo>
                    <a:pt x="5739" y="2727"/>
                  </a:lnTo>
                  <a:lnTo>
                    <a:pt x="5739" y="2691"/>
                  </a:lnTo>
                  <a:cubicBezTo>
                    <a:pt x="5739" y="2596"/>
                    <a:pt x="5799" y="2536"/>
                    <a:pt x="5870" y="2512"/>
                  </a:cubicBezTo>
                  <a:lnTo>
                    <a:pt x="6287" y="2405"/>
                  </a:lnTo>
                  <a:cubicBezTo>
                    <a:pt x="6370" y="2381"/>
                    <a:pt x="6406" y="2334"/>
                    <a:pt x="6406" y="2251"/>
                  </a:cubicBezTo>
                  <a:lnTo>
                    <a:pt x="6406" y="2000"/>
                  </a:lnTo>
                  <a:cubicBezTo>
                    <a:pt x="6430" y="1941"/>
                    <a:pt x="6394" y="1893"/>
                    <a:pt x="6359" y="1870"/>
                  </a:cubicBezTo>
                  <a:cubicBezTo>
                    <a:pt x="6299" y="1834"/>
                    <a:pt x="6263" y="1774"/>
                    <a:pt x="6263" y="1715"/>
                  </a:cubicBezTo>
                  <a:lnTo>
                    <a:pt x="6263" y="1215"/>
                  </a:lnTo>
                  <a:cubicBezTo>
                    <a:pt x="6263" y="1108"/>
                    <a:pt x="6335" y="1036"/>
                    <a:pt x="6442" y="1036"/>
                  </a:cubicBezTo>
                  <a:close/>
                  <a:moveTo>
                    <a:pt x="8144" y="334"/>
                  </a:moveTo>
                  <a:lnTo>
                    <a:pt x="8144" y="2751"/>
                  </a:lnTo>
                  <a:lnTo>
                    <a:pt x="7787" y="2751"/>
                  </a:lnTo>
                  <a:lnTo>
                    <a:pt x="7787" y="2703"/>
                  </a:lnTo>
                  <a:cubicBezTo>
                    <a:pt x="7787" y="2477"/>
                    <a:pt x="7633" y="2274"/>
                    <a:pt x="7406" y="2215"/>
                  </a:cubicBezTo>
                  <a:lnTo>
                    <a:pt x="7109" y="2131"/>
                  </a:lnTo>
                  <a:lnTo>
                    <a:pt x="7109" y="2096"/>
                  </a:lnTo>
                  <a:cubicBezTo>
                    <a:pt x="7216" y="2000"/>
                    <a:pt x="7275" y="1870"/>
                    <a:pt x="7275" y="1715"/>
                  </a:cubicBezTo>
                  <a:lnTo>
                    <a:pt x="7275" y="1215"/>
                  </a:lnTo>
                  <a:cubicBezTo>
                    <a:pt x="7275" y="929"/>
                    <a:pt x="7049" y="703"/>
                    <a:pt x="6775" y="703"/>
                  </a:cubicBezTo>
                  <a:lnTo>
                    <a:pt x="6430" y="703"/>
                  </a:lnTo>
                  <a:cubicBezTo>
                    <a:pt x="6144" y="703"/>
                    <a:pt x="5918" y="929"/>
                    <a:pt x="5918" y="1215"/>
                  </a:cubicBezTo>
                  <a:lnTo>
                    <a:pt x="5918" y="1715"/>
                  </a:lnTo>
                  <a:cubicBezTo>
                    <a:pt x="5918" y="1870"/>
                    <a:pt x="5978" y="2000"/>
                    <a:pt x="6085" y="2096"/>
                  </a:cubicBezTo>
                  <a:lnTo>
                    <a:pt x="6085" y="2131"/>
                  </a:lnTo>
                  <a:lnTo>
                    <a:pt x="5787" y="2215"/>
                  </a:lnTo>
                  <a:cubicBezTo>
                    <a:pt x="5561" y="2274"/>
                    <a:pt x="5418" y="2465"/>
                    <a:pt x="5418" y="2703"/>
                  </a:cubicBezTo>
                  <a:lnTo>
                    <a:pt x="5418" y="2751"/>
                  </a:lnTo>
                  <a:lnTo>
                    <a:pt x="5061" y="2751"/>
                  </a:lnTo>
                  <a:lnTo>
                    <a:pt x="5061" y="334"/>
                  </a:lnTo>
                  <a:close/>
                  <a:moveTo>
                    <a:pt x="2691" y="2715"/>
                  </a:moveTo>
                  <a:lnTo>
                    <a:pt x="2691" y="2786"/>
                  </a:lnTo>
                  <a:cubicBezTo>
                    <a:pt x="2703" y="2846"/>
                    <a:pt x="2727" y="2905"/>
                    <a:pt x="2751" y="2965"/>
                  </a:cubicBezTo>
                  <a:lnTo>
                    <a:pt x="2525" y="3191"/>
                  </a:lnTo>
                  <a:lnTo>
                    <a:pt x="2513" y="3191"/>
                  </a:lnTo>
                  <a:lnTo>
                    <a:pt x="2287" y="2965"/>
                  </a:lnTo>
                  <a:cubicBezTo>
                    <a:pt x="2322" y="2929"/>
                    <a:pt x="2334" y="2870"/>
                    <a:pt x="2334" y="2810"/>
                  </a:cubicBezTo>
                  <a:lnTo>
                    <a:pt x="2334" y="2715"/>
                  </a:lnTo>
                  <a:close/>
                  <a:moveTo>
                    <a:pt x="3037" y="3143"/>
                  </a:moveTo>
                  <a:lnTo>
                    <a:pt x="3346" y="3263"/>
                  </a:lnTo>
                  <a:cubicBezTo>
                    <a:pt x="3477" y="3310"/>
                    <a:pt x="3572" y="3441"/>
                    <a:pt x="3572" y="3596"/>
                  </a:cubicBezTo>
                  <a:lnTo>
                    <a:pt x="3572" y="4608"/>
                  </a:lnTo>
                  <a:cubicBezTo>
                    <a:pt x="3572" y="4715"/>
                    <a:pt x="3501" y="4787"/>
                    <a:pt x="3394" y="4787"/>
                  </a:cubicBezTo>
                  <a:lnTo>
                    <a:pt x="2691" y="4787"/>
                  </a:lnTo>
                  <a:lnTo>
                    <a:pt x="2691" y="4596"/>
                  </a:lnTo>
                  <a:lnTo>
                    <a:pt x="3049" y="4596"/>
                  </a:lnTo>
                  <a:cubicBezTo>
                    <a:pt x="3144" y="4596"/>
                    <a:pt x="3215" y="4513"/>
                    <a:pt x="3215" y="4429"/>
                  </a:cubicBezTo>
                  <a:lnTo>
                    <a:pt x="3215" y="3917"/>
                  </a:lnTo>
                  <a:cubicBezTo>
                    <a:pt x="3215" y="3834"/>
                    <a:pt x="3144" y="3763"/>
                    <a:pt x="3049" y="3763"/>
                  </a:cubicBezTo>
                  <a:cubicBezTo>
                    <a:pt x="2965" y="3763"/>
                    <a:pt x="2882" y="3834"/>
                    <a:pt x="2882" y="3917"/>
                  </a:cubicBezTo>
                  <a:lnTo>
                    <a:pt x="2882" y="4275"/>
                  </a:lnTo>
                  <a:lnTo>
                    <a:pt x="2191" y="4275"/>
                  </a:lnTo>
                  <a:lnTo>
                    <a:pt x="2191" y="3917"/>
                  </a:lnTo>
                  <a:cubicBezTo>
                    <a:pt x="2191" y="3834"/>
                    <a:pt x="2108" y="3763"/>
                    <a:pt x="2025" y="3763"/>
                  </a:cubicBezTo>
                  <a:cubicBezTo>
                    <a:pt x="1929" y="3763"/>
                    <a:pt x="1858" y="3834"/>
                    <a:pt x="1858" y="3917"/>
                  </a:cubicBezTo>
                  <a:lnTo>
                    <a:pt x="1858" y="4429"/>
                  </a:lnTo>
                  <a:cubicBezTo>
                    <a:pt x="1858" y="4513"/>
                    <a:pt x="1929" y="4596"/>
                    <a:pt x="2025" y="4596"/>
                  </a:cubicBezTo>
                  <a:lnTo>
                    <a:pt x="2382" y="4596"/>
                  </a:lnTo>
                  <a:lnTo>
                    <a:pt x="2382" y="4787"/>
                  </a:lnTo>
                  <a:lnTo>
                    <a:pt x="1679" y="4787"/>
                  </a:lnTo>
                  <a:cubicBezTo>
                    <a:pt x="1572" y="4787"/>
                    <a:pt x="1501" y="4715"/>
                    <a:pt x="1501" y="4608"/>
                  </a:cubicBezTo>
                  <a:lnTo>
                    <a:pt x="1501" y="3596"/>
                  </a:lnTo>
                  <a:lnTo>
                    <a:pt x="1489" y="3596"/>
                  </a:lnTo>
                  <a:cubicBezTo>
                    <a:pt x="1489" y="3441"/>
                    <a:pt x="1572" y="3310"/>
                    <a:pt x="1715" y="3263"/>
                  </a:cubicBezTo>
                  <a:lnTo>
                    <a:pt x="2025" y="3143"/>
                  </a:lnTo>
                  <a:lnTo>
                    <a:pt x="2287" y="3417"/>
                  </a:lnTo>
                  <a:cubicBezTo>
                    <a:pt x="2346" y="3477"/>
                    <a:pt x="2441" y="3501"/>
                    <a:pt x="2525" y="3501"/>
                  </a:cubicBezTo>
                  <a:cubicBezTo>
                    <a:pt x="2620" y="3501"/>
                    <a:pt x="2691" y="3477"/>
                    <a:pt x="2763" y="3417"/>
                  </a:cubicBezTo>
                  <a:lnTo>
                    <a:pt x="3037" y="3143"/>
                  </a:lnTo>
                  <a:close/>
                  <a:moveTo>
                    <a:pt x="4727" y="4763"/>
                  </a:moveTo>
                  <a:lnTo>
                    <a:pt x="4727" y="5465"/>
                  </a:lnTo>
                  <a:lnTo>
                    <a:pt x="298" y="5465"/>
                  </a:lnTo>
                  <a:lnTo>
                    <a:pt x="298" y="4763"/>
                  </a:lnTo>
                  <a:lnTo>
                    <a:pt x="1191" y="4763"/>
                  </a:lnTo>
                  <a:cubicBezTo>
                    <a:pt x="1251" y="4965"/>
                    <a:pt x="1441" y="5108"/>
                    <a:pt x="1667" y="5108"/>
                  </a:cubicBezTo>
                  <a:lnTo>
                    <a:pt x="3358" y="5108"/>
                  </a:lnTo>
                  <a:cubicBezTo>
                    <a:pt x="3584" y="5108"/>
                    <a:pt x="3763" y="4965"/>
                    <a:pt x="3834" y="4763"/>
                  </a:cubicBezTo>
                  <a:close/>
                  <a:moveTo>
                    <a:pt x="6763" y="3775"/>
                  </a:moveTo>
                  <a:cubicBezTo>
                    <a:pt x="6871" y="3775"/>
                    <a:pt x="6942" y="3846"/>
                    <a:pt x="6942" y="3953"/>
                  </a:cubicBezTo>
                  <a:lnTo>
                    <a:pt x="6942" y="4453"/>
                  </a:lnTo>
                  <a:cubicBezTo>
                    <a:pt x="6942" y="4513"/>
                    <a:pt x="6918" y="4572"/>
                    <a:pt x="6859" y="4608"/>
                  </a:cubicBezTo>
                  <a:cubicBezTo>
                    <a:pt x="6811" y="4632"/>
                    <a:pt x="6787" y="4679"/>
                    <a:pt x="6787" y="4739"/>
                  </a:cubicBezTo>
                  <a:lnTo>
                    <a:pt x="6787" y="4989"/>
                  </a:lnTo>
                  <a:cubicBezTo>
                    <a:pt x="6787" y="5060"/>
                    <a:pt x="6823" y="5120"/>
                    <a:pt x="6906" y="5144"/>
                  </a:cubicBezTo>
                  <a:lnTo>
                    <a:pt x="7323" y="5251"/>
                  </a:lnTo>
                  <a:cubicBezTo>
                    <a:pt x="7394" y="5263"/>
                    <a:pt x="7454" y="5334"/>
                    <a:pt x="7454" y="5429"/>
                  </a:cubicBezTo>
                  <a:lnTo>
                    <a:pt x="7454" y="5465"/>
                  </a:lnTo>
                  <a:lnTo>
                    <a:pt x="5739" y="5465"/>
                  </a:lnTo>
                  <a:lnTo>
                    <a:pt x="5739" y="5429"/>
                  </a:lnTo>
                  <a:cubicBezTo>
                    <a:pt x="5739" y="5334"/>
                    <a:pt x="5799" y="5275"/>
                    <a:pt x="5882" y="5251"/>
                  </a:cubicBezTo>
                  <a:lnTo>
                    <a:pt x="6287" y="5144"/>
                  </a:lnTo>
                  <a:cubicBezTo>
                    <a:pt x="6370" y="5120"/>
                    <a:pt x="6406" y="5060"/>
                    <a:pt x="6406" y="4989"/>
                  </a:cubicBezTo>
                  <a:lnTo>
                    <a:pt x="6406" y="4739"/>
                  </a:lnTo>
                  <a:cubicBezTo>
                    <a:pt x="6406" y="4679"/>
                    <a:pt x="6382" y="4632"/>
                    <a:pt x="6335" y="4608"/>
                  </a:cubicBezTo>
                  <a:cubicBezTo>
                    <a:pt x="6275" y="4572"/>
                    <a:pt x="6251" y="4513"/>
                    <a:pt x="6251" y="4453"/>
                  </a:cubicBezTo>
                  <a:lnTo>
                    <a:pt x="6251" y="3953"/>
                  </a:lnTo>
                  <a:cubicBezTo>
                    <a:pt x="6251" y="3846"/>
                    <a:pt x="6323" y="3775"/>
                    <a:pt x="6430" y="3775"/>
                  </a:cubicBezTo>
                  <a:close/>
                  <a:moveTo>
                    <a:pt x="8156" y="3060"/>
                  </a:moveTo>
                  <a:lnTo>
                    <a:pt x="8156" y="5465"/>
                  </a:lnTo>
                  <a:lnTo>
                    <a:pt x="7799" y="5465"/>
                  </a:lnTo>
                  <a:lnTo>
                    <a:pt x="7799" y="5429"/>
                  </a:lnTo>
                  <a:cubicBezTo>
                    <a:pt x="7799" y="5203"/>
                    <a:pt x="7644" y="4989"/>
                    <a:pt x="7430" y="4929"/>
                  </a:cubicBezTo>
                  <a:lnTo>
                    <a:pt x="7132" y="4858"/>
                  </a:lnTo>
                  <a:lnTo>
                    <a:pt x="7132" y="4810"/>
                  </a:lnTo>
                  <a:cubicBezTo>
                    <a:pt x="7228" y="4727"/>
                    <a:pt x="7287" y="4596"/>
                    <a:pt x="7287" y="4441"/>
                  </a:cubicBezTo>
                  <a:lnTo>
                    <a:pt x="7287" y="3941"/>
                  </a:lnTo>
                  <a:cubicBezTo>
                    <a:pt x="7287" y="3655"/>
                    <a:pt x="7073" y="3429"/>
                    <a:pt x="6787" y="3429"/>
                  </a:cubicBezTo>
                  <a:lnTo>
                    <a:pt x="6442" y="3429"/>
                  </a:lnTo>
                  <a:cubicBezTo>
                    <a:pt x="6156" y="3429"/>
                    <a:pt x="5942" y="3655"/>
                    <a:pt x="5942" y="3941"/>
                  </a:cubicBezTo>
                  <a:lnTo>
                    <a:pt x="5942" y="4441"/>
                  </a:lnTo>
                  <a:cubicBezTo>
                    <a:pt x="5942" y="4596"/>
                    <a:pt x="6001" y="4727"/>
                    <a:pt x="6097" y="4810"/>
                  </a:cubicBezTo>
                  <a:lnTo>
                    <a:pt x="6097" y="4858"/>
                  </a:lnTo>
                  <a:lnTo>
                    <a:pt x="5799" y="4929"/>
                  </a:lnTo>
                  <a:cubicBezTo>
                    <a:pt x="5585" y="4989"/>
                    <a:pt x="5430" y="5191"/>
                    <a:pt x="5430" y="5429"/>
                  </a:cubicBezTo>
                  <a:lnTo>
                    <a:pt x="5430" y="5465"/>
                  </a:lnTo>
                  <a:lnTo>
                    <a:pt x="5073" y="5465"/>
                  </a:lnTo>
                  <a:lnTo>
                    <a:pt x="5073" y="3060"/>
                  </a:lnTo>
                  <a:close/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5620"/>
                  </a:lnTo>
                  <a:cubicBezTo>
                    <a:pt x="1" y="5703"/>
                    <a:pt x="72" y="5787"/>
                    <a:pt x="167" y="5787"/>
                  </a:cubicBezTo>
                  <a:lnTo>
                    <a:pt x="8335" y="5787"/>
                  </a:lnTo>
                  <a:cubicBezTo>
                    <a:pt x="8418" y="5787"/>
                    <a:pt x="8502" y="5703"/>
                    <a:pt x="8502" y="5620"/>
                  </a:cubicBezTo>
                  <a:lnTo>
                    <a:pt x="8502" y="167"/>
                  </a:lnTo>
                  <a:cubicBezTo>
                    <a:pt x="8466" y="84"/>
                    <a:pt x="8395" y="24"/>
                    <a:pt x="8311" y="24"/>
                  </a:cubicBezTo>
                  <a:lnTo>
                    <a:pt x="1334" y="24"/>
                  </a:lnTo>
                  <a:cubicBezTo>
                    <a:pt x="1251" y="24"/>
                    <a:pt x="1167" y="95"/>
                    <a:pt x="1167" y="191"/>
                  </a:cubicBezTo>
                  <a:cubicBezTo>
                    <a:pt x="1167" y="274"/>
                    <a:pt x="1251" y="346"/>
                    <a:pt x="1334" y="346"/>
                  </a:cubicBezTo>
                  <a:lnTo>
                    <a:pt x="4763" y="346"/>
                  </a:lnTo>
                  <a:lnTo>
                    <a:pt x="4763" y="4453"/>
                  </a:lnTo>
                  <a:lnTo>
                    <a:pt x="3882" y="4453"/>
                  </a:lnTo>
                  <a:lnTo>
                    <a:pt x="3882" y="3608"/>
                  </a:lnTo>
                  <a:cubicBezTo>
                    <a:pt x="3882" y="3346"/>
                    <a:pt x="3703" y="3084"/>
                    <a:pt x="3453" y="2977"/>
                  </a:cubicBezTo>
                  <a:lnTo>
                    <a:pt x="3037" y="2822"/>
                  </a:lnTo>
                  <a:lnTo>
                    <a:pt x="3037" y="2798"/>
                  </a:lnTo>
                  <a:lnTo>
                    <a:pt x="3037" y="2572"/>
                  </a:lnTo>
                  <a:cubicBezTo>
                    <a:pt x="3239" y="2417"/>
                    <a:pt x="3382" y="2167"/>
                    <a:pt x="3382" y="1893"/>
                  </a:cubicBezTo>
                  <a:lnTo>
                    <a:pt x="3382" y="1560"/>
                  </a:lnTo>
                  <a:cubicBezTo>
                    <a:pt x="3382" y="1179"/>
                    <a:pt x="3084" y="881"/>
                    <a:pt x="2703" y="881"/>
                  </a:cubicBezTo>
                  <a:lnTo>
                    <a:pt x="2370" y="881"/>
                  </a:lnTo>
                  <a:cubicBezTo>
                    <a:pt x="1989" y="881"/>
                    <a:pt x="1691" y="1179"/>
                    <a:pt x="1691" y="1560"/>
                  </a:cubicBezTo>
                  <a:lnTo>
                    <a:pt x="1691" y="1893"/>
                  </a:lnTo>
                  <a:cubicBezTo>
                    <a:pt x="1691" y="2179"/>
                    <a:pt x="1834" y="2417"/>
                    <a:pt x="2037" y="2572"/>
                  </a:cubicBezTo>
                  <a:lnTo>
                    <a:pt x="2037" y="2810"/>
                  </a:lnTo>
                  <a:lnTo>
                    <a:pt x="2037" y="2822"/>
                  </a:lnTo>
                  <a:lnTo>
                    <a:pt x="1620" y="2989"/>
                  </a:lnTo>
                  <a:cubicBezTo>
                    <a:pt x="1370" y="3084"/>
                    <a:pt x="1191" y="3346"/>
                    <a:pt x="1191" y="3608"/>
                  </a:cubicBezTo>
                  <a:lnTo>
                    <a:pt x="1191" y="4453"/>
                  </a:lnTo>
                  <a:lnTo>
                    <a:pt x="310" y="4453"/>
                  </a:lnTo>
                  <a:lnTo>
                    <a:pt x="310" y="334"/>
                  </a:lnTo>
                  <a:lnTo>
                    <a:pt x="667" y="334"/>
                  </a:lnTo>
                  <a:cubicBezTo>
                    <a:pt x="763" y="334"/>
                    <a:pt x="834" y="262"/>
                    <a:pt x="834" y="167"/>
                  </a:cubicBezTo>
                  <a:cubicBezTo>
                    <a:pt x="834" y="84"/>
                    <a:pt x="763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77;p78"/>
            <p:cNvSpPr/>
            <p:nvPr/>
          </p:nvSpPr>
          <p:spPr>
            <a:xfrm>
              <a:off x="2278533" y="2937377"/>
              <a:ext cx="346788" cy="254704"/>
            </a:xfrm>
            <a:custGeom>
              <a:avLst/>
              <a:gdLst/>
              <a:ahLst/>
              <a:cxnLst/>
              <a:rect l="l" t="t" r="r" b="b"/>
              <a:pathLst>
                <a:path w="10895" h="8002" extrusionOk="0">
                  <a:moveTo>
                    <a:pt x="9871" y="310"/>
                  </a:moveTo>
                  <a:cubicBezTo>
                    <a:pt x="9978" y="310"/>
                    <a:pt x="10049" y="393"/>
                    <a:pt x="10049" y="489"/>
                  </a:cubicBezTo>
                  <a:lnTo>
                    <a:pt x="10049" y="6799"/>
                  </a:lnTo>
                  <a:lnTo>
                    <a:pt x="9692" y="6799"/>
                  </a:lnTo>
                  <a:cubicBezTo>
                    <a:pt x="9609" y="6799"/>
                    <a:pt x="9525" y="6882"/>
                    <a:pt x="9525" y="6966"/>
                  </a:cubicBezTo>
                  <a:cubicBezTo>
                    <a:pt x="9525" y="7061"/>
                    <a:pt x="9609" y="7132"/>
                    <a:pt x="9692" y="7132"/>
                  </a:cubicBezTo>
                  <a:lnTo>
                    <a:pt x="10537" y="7132"/>
                  </a:lnTo>
                  <a:cubicBezTo>
                    <a:pt x="10537" y="7132"/>
                    <a:pt x="10561" y="7132"/>
                    <a:pt x="10561" y="7144"/>
                  </a:cubicBezTo>
                  <a:lnTo>
                    <a:pt x="10561" y="7490"/>
                  </a:lnTo>
                  <a:cubicBezTo>
                    <a:pt x="10573" y="7585"/>
                    <a:pt x="10478" y="7668"/>
                    <a:pt x="10394" y="7668"/>
                  </a:cubicBezTo>
                  <a:lnTo>
                    <a:pt x="512" y="7668"/>
                  </a:lnTo>
                  <a:cubicBezTo>
                    <a:pt x="405" y="7668"/>
                    <a:pt x="334" y="7597"/>
                    <a:pt x="334" y="7490"/>
                  </a:cubicBezTo>
                  <a:lnTo>
                    <a:pt x="334" y="7144"/>
                  </a:lnTo>
                  <a:cubicBezTo>
                    <a:pt x="334" y="7144"/>
                    <a:pt x="334" y="7132"/>
                    <a:pt x="346" y="7132"/>
                  </a:cubicBezTo>
                  <a:lnTo>
                    <a:pt x="9037" y="7132"/>
                  </a:lnTo>
                  <a:cubicBezTo>
                    <a:pt x="9132" y="7132"/>
                    <a:pt x="9204" y="7061"/>
                    <a:pt x="9204" y="6966"/>
                  </a:cubicBezTo>
                  <a:cubicBezTo>
                    <a:pt x="9204" y="6882"/>
                    <a:pt x="9132" y="6799"/>
                    <a:pt x="9037" y="6799"/>
                  </a:cubicBezTo>
                  <a:lnTo>
                    <a:pt x="858" y="6799"/>
                  </a:lnTo>
                  <a:lnTo>
                    <a:pt x="858" y="489"/>
                  </a:lnTo>
                  <a:cubicBezTo>
                    <a:pt x="858" y="393"/>
                    <a:pt x="929" y="310"/>
                    <a:pt x="1036" y="310"/>
                  </a:cubicBezTo>
                  <a:close/>
                  <a:moveTo>
                    <a:pt x="1012" y="0"/>
                  </a:moveTo>
                  <a:cubicBezTo>
                    <a:pt x="738" y="0"/>
                    <a:pt x="512" y="227"/>
                    <a:pt x="512" y="512"/>
                  </a:cubicBezTo>
                  <a:lnTo>
                    <a:pt x="512" y="6823"/>
                  </a:lnTo>
                  <a:lnTo>
                    <a:pt x="334" y="6823"/>
                  </a:lnTo>
                  <a:cubicBezTo>
                    <a:pt x="155" y="6823"/>
                    <a:pt x="0" y="6966"/>
                    <a:pt x="0" y="7144"/>
                  </a:cubicBezTo>
                  <a:lnTo>
                    <a:pt x="0" y="7490"/>
                  </a:lnTo>
                  <a:cubicBezTo>
                    <a:pt x="0" y="7775"/>
                    <a:pt x="226" y="8001"/>
                    <a:pt x="512" y="8001"/>
                  </a:cubicBezTo>
                  <a:lnTo>
                    <a:pt x="10394" y="8001"/>
                  </a:lnTo>
                  <a:cubicBezTo>
                    <a:pt x="10680" y="8001"/>
                    <a:pt x="10894" y="7775"/>
                    <a:pt x="10894" y="7490"/>
                  </a:cubicBezTo>
                  <a:lnTo>
                    <a:pt x="10894" y="7144"/>
                  </a:lnTo>
                  <a:cubicBezTo>
                    <a:pt x="10883" y="6966"/>
                    <a:pt x="10728" y="6823"/>
                    <a:pt x="10561" y="6823"/>
                  </a:cubicBezTo>
                  <a:lnTo>
                    <a:pt x="10383" y="6823"/>
                  </a:lnTo>
                  <a:lnTo>
                    <a:pt x="10383" y="512"/>
                  </a:lnTo>
                  <a:cubicBezTo>
                    <a:pt x="10383" y="227"/>
                    <a:pt x="10156" y="0"/>
                    <a:pt x="9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3" name="Google Shape;14278;p78"/>
          <p:cNvSpPr/>
          <p:nvPr/>
        </p:nvSpPr>
        <p:spPr>
          <a:xfrm>
            <a:off x="3962435" y="3766227"/>
            <a:ext cx="526331" cy="545381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44" name="Google Shape;14279;p78"/>
          <p:cNvGrpSpPr/>
          <p:nvPr/>
        </p:nvGrpSpPr>
        <p:grpSpPr>
          <a:xfrm>
            <a:off x="1855571" y="3766828"/>
            <a:ext cx="433347" cy="545381"/>
            <a:chOff x="1836637" y="2891510"/>
            <a:chExt cx="286152" cy="3464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5" name="Google Shape;14280;p78"/>
            <p:cNvSpPr/>
            <p:nvPr/>
          </p:nvSpPr>
          <p:spPr>
            <a:xfrm>
              <a:off x="1836637" y="3059413"/>
              <a:ext cx="286152" cy="178534"/>
            </a:xfrm>
            <a:custGeom>
              <a:avLst/>
              <a:gdLst/>
              <a:ahLst/>
              <a:cxnLst/>
              <a:rect l="l" t="t" r="r" b="b"/>
              <a:pathLst>
                <a:path w="8990" h="5609" extrusionOk="0">
                  <a:moveTo>
                    <a:pt x="3072" y="322"/>
                  </a:moveTo>
                  <a:cubicBezTo>
                    <a:pt x="3156" y="322"/>
                    <a:pt x="3251" y="357"/>
                    <a:pt x="3322" y="429"/>
                  </a:cubicBezTo>
                  <a:cubicBezTo>
                    <a:pt x="3382" y="488"/>
                    <a:pt x="3430" y="572"/>
                    <a:pt x="3430" y="679"/>
                  </a:cubicBezTo>
                  <a:lnTo>
                    <a:pt x="3430" y="1108"/>
                  </a:lnTo>
                  <a:cubicBezTo>
                    <a:pt x="3406" y="1286"/>
                    <a:pt x="3311" y="1453"/>
                    <a:pt x="3144" y="1560"/>
                  </a:cubicBezTo>
                  <a:cubicBezTo>
                    <a:pt x="3096" y="1584"/>
                    <a:pt x="3072" y="1631"/>
                    <a:pt x="3072" y="1691"/>
                  </a:cubicBezTo>
                  <a:lnTo>
                    <a:pt x="3072" y="1870"/>
                  </a:lnTo>
                  <a:lnTo>
                    <a:pt x="2715" y="1870"/>
                  </a:lnTo>
                  <a:lnTo>
                    <a:pt x="2715" y="1691"/>
                  </a:lnTo>
                  <a:cubicBezTo>
                    <a:pt x="2715" y="1631"/>
                    <a:pt x="2679" y="1584"/>
                    <a:pt x="2632" y="1560"/>
                  </a:cubicBezTo>
                  <a:cubicBezTo>
                    <a:pt x="2477" y="1465"/>
                    <a:pt x="2370" y="1286"/>
                    <a:pt x="2370" y="1108"/>
                  </a:cubicBezTo>
                  <a:lnTo>
                    <a:pt x="2370" y="679"/>
                  </a:lnTo>
                  <a:cubicBezTo>
                    <a:pt x="2370" y="488"/>
                    <a:pt x="2537" y="322"/>
                    <a:pt x="2727" y="322"/>
                  </a:cubicBezTo>
                  <a:close/>
                  <a:moveTo>
                    <a:pt x="6132" y="322"/>
                  </a:moveTo>
                  <a:cubicBezTo>
                    <a:pt x="6228" y="322"/>
                    <a:pt x="6311" y="357"/>
                    <a:pt x="6382" y="429"/>
                  </a:cubicBezTo>
                  <a:cubicBezTo>
                    <a:pt x="6442" y="488"/>
                    <a:pt x="6489" y="572"/>
                    <a:pt x="6489" y="679"/>
                  </a:cubicBezTo>
                  <a:lnTo>
                    <a:pt x="6489" y="1108"/>
                  </a:lnTo>
                  <a:cubicBezTo>
                    <a:pt x="6478" y="1286"/>
                    <a:pt x="6370" y="1453"/>
                    <a:pt x="6204" y="1560"/>
                  </a:cubicBezTo>
                  <a:cubicBezTo>
                    <a:pt x="6168" y="1584"/>
                    <a:pt x="6132" y="1631"/>
                    <a:pt x="6132" y="1691"/>
                  </a:cubicBezTo>
                  <a:lnTo>
                    <a:pt x="6132" y="1870"/>
                  </a:lnTo>
                  <a:lnTo>
                    <a:pt x="5775" y="1870"/>
                  </a:lnTo>
                  <a:lnTo>
                    <a:pt x="5775" y="1691"/>
                  </a:lnTo>
                  <a:cubicBezTo>
                    <a:pt x="5775" y="1631"/>
                    <a:pt x="5751" y="1584"/>
                    <a:pt x="5704" y="1560"/>
                  </a:cubicBezTo>
                  <a:cubicBezTo>
                    <a:pt x="5537" y="1465"/>
                    <a:pt x="5430" y="1286"/>
                    <a:pt x="5430" y="1108"/>
                  </a:cubicBezTo>
                  <a:lnTo>
                    <a:pt x="5430" y="679"/>
                  </a:lnTo>
                  <a:cubicBezTo>
                    <a:pt x="5430" y="488"/>
                    <a:pt x="5597" y="322"/>
                    <a:pt x="5787" y="322"/>
                  </a:cubicBezTo>
                  <a:close/>
                  <a:moveTo>
                    <a:pt x="1536" y="2024"/>
                  </a:moveTo>
                  <a:cubicBezTo>
                    <a:pt x="1620" y="2024"/>
                    <a:pt x="1715" y="2048"/>
                    <a:pt x="1787" y="2120"/>
                  </a:cubicBezTo>
                  <a:cubicBezTo>
                    <a:pt x="1846" y="2179"/>
                    <a:pt x="1894" y="2274"/>
                    <a:pt x="1894" y="2382"/>
                  </a:cubicBezTo>
                  <a:lnTo>
                    <a:pt x="1894" y="2810"/>
                  </a:lnTo>
                  <a:lnTo>
                    <a:pt x="1882" y="2810"/>
                  </a:lnTo>
                  <a:cubicBezTo>
                    <a:pt x="1882" y="2989"/>
                    <a:pt x="1775" y="3167"/>
                    <a:pt x="1608" y="3251"/>
                  </a:cubicBezTo>
                  <a:cubicBezTo>
                    <a:pt x="1560" y="3286"/>
                    <a:pt x="1536" y="3334"/>
                    <a:pt x="1536" y="3382"/>
                  </a:cubicBezTo>
                  <a:lnTo>
                    <a:pt x="1536" y="3572"/>
                  </a:lnTo>
                  <a:lnTo>
                    <a:pt x="1179" y="3572"/>
                  </a:lnTo>
                  <a:lnTo>
                    <a:pt x="1179" y="3382"/>
                  </a:lnTo>
                  <a:cubicBezTo>
                    <a:pt x="1179" y="3334"/>
                    <a:pt x="1144" y="3286"/>
                    <a:pt x="1108" y="3251"/>
                  </a:cubicBezTo>
                  <a:cubicBezTo>
                    <a:pt x="941" y="3167"/>
                    <a:pt x="834" y="2989"/>
                    <a:pt x="834" y="2810"/>
                  </a:cubicBezTo>
                  <a:lnTo>
                    <a:pt x="834" y="2382"/>
                  </a:lnTo>
                  <a:cubicBezTo>
                    <a:pt x="834" y="2179"/>
                    <a:pt x="1001" y="2024"/>
                    <a:pt x="1191" y="2024"/>
                  </a:cubicBezTo>
                  <a:close/>
                  <a:moveTo>
                    <a:pt x="4596" y="2024"/>
                  </a:moveTo>
                  <a:cubicBezTo>
                    <a:pt x="4692" y="2024"/>
                    <a:pt x="4775" y="2048"/>
                    <a:pt x="4858" y="2120"/>
                  </a:cubicBezTo>
                  <a:cubicBezTo>
                    <a:pt x="4918" y="2179"/>
                    <a:pt x="4954" y="2274"/>
                    <a:pt x="4954" y="2382"/>
                  </a:cubicBezTo>
                  <a:lnTo>
                    <a:pt x="4954" y="2810"/>
                  </a:lnTo>
                  <a:cubicBezTo>
                    <a:pt x="4942" y="3001"/>
                    <a:pt x="4835" y="3167"/>
                    <a:pt x="4680" y="3251"/>
                  </a:cubicBezTo>
                  <a:cubicBezTo>
                    <a:pt x="4632" y="3286"/>
                    <a:pt x="4596" y="3334"/>
                    <a:pt x="4596" y="3382"/>
                  </a:cubicBezTo>
                  <a:lnTo>
                    <a:pt x="4596" y="3572"/>
                  </a:lnTo>
                  <a:lnTo>
                    <a:pt x="4239" y="3572"/>
                  </a:lnTo>
                  <a:lnTo>
                    <a:pt x="4239" y="3382"/>
                  </a:lnTo>
                  <a:cubicBezTo>
                    <a:pt x="4239" y="3334"/>
                    <a:pt x="4215" y="3286"/>
                    <a:pt x="4168" y="3251"/>
                  </a:cubicBezTo>
                  <a:cubicBezTo>
                    <a:pt x="4001" y="3167"/>
                    <a:pt x="3906" y="2989"/>
                    <a:pt x="3906" y="2810"/>
                  </a:cubicBezTo>
                  <a:lnTo>
                    <a:pt x="3906" y="2382"/>
                  </a:lnTo>
                  <a:cubicBezTo>
                    <a:pt x="3906" y="2179"/>
                    <a:pt x="4061" y="2024"/>
                    <a:pt x="4263" y="2024"/>
                  </a:cubicBezTo>
                  <a:close/>
                  <a:moveTo>
                    <a:pt x="7668" y="2024"/>
                  </a:moveTo>
                  <a:cubicBezTo>
                    <a:pt x="7752" y="2024"/>
                    <a:pt x="7847" y="2048"/>
                    <a:pt x="7918" y="2120"/>
                  </a:cubicBezTo>
                  <a:cubicBezTo>
                    <a:pt x="7978" y="2179"/>
                    <a:pt x="8025" y="2274"/>
                    <a:pt x="8025" y="2382"/>
                  </a:cubicBezTo>
                  <a:lnTo>
                    <a:pt x="8025" y="2810"/>
                  </a:lnTo>
                  <a:cubicBezTo>
                    <a:pt x="8013" y="3001"/>
                    <a:pt x="7906" y="3167"/>
                    <a:pt x="7740" y="3251"/>
                  </a:cubicBezTo>
                  <a:cubicBezTo>
                    <a:pt x="7692" y="3286"/>
                    <a:pt x="7668" y="3334"/>
                    <a:pt x="7668" y="3382"/>
                  </a:cubicBezTo>
                  <a:lnTo>
                    <a:pt x="7668" y="3572"/>
                  </a:lnTo>
                  <a:lnTo>
                    <a:pt x="7311" y="3572"/>
                  </a:lnTo>
                  <a:lnTo>
                    <a:pt x="7311" y="3382"/>
                  </a:lnTo>
                  <a:cubicBezTo>
                    <a:pt x="7311" y="3334"/>
                    <a:pt x="7275" y="3286"/>
                    <a:pt x="7240" y="3251"/>
                  </a:cubicBezTo>
                  <a:cubicBezTo>
                    <a:pt x="7073" y="3167"/>
                    <a:pt x="6966" y="2989"/>
                    <a:pt x="6966" y="2810"/>
                  </a:cubicBezTo>
                  <a:lnTo>
                    <a:pt x="6966" y="2382"/>
                  </a:lnTo>
                  <a:cubicBezTo>
                    <a:pt x="6966" y="2179"/>
                    <a:pt x="7132" y="2024"/>
                    <a:pt x="7323" y="2024"/>
                  </a:cubicBezTo>
                  <a:close/>
                  <a:moveTo>
                    <a:pt x="2715" y="0"/>
                  </a:moveTo>
                  <a:cubicBezTo>
                    <a:pt x="2334" y="0"/>
                    <a:pt x="2037" y="298"/>
                    <a:pt x="2037" y="667"/>
                  </a:cubicBezTo>
                  <a:lnTo>
                    <a:pt x="2037" y="1096"/>
                  </a:lnTo>
                  <a:cubicBezTo>
                    <a:pt x="2037" y="1370"/>
                    <a:pt x="2179" y="1620"/>
                    <a:pt x="2382" y="1762"/>
                  </a:cubicBezTo>
                  <a:lnTo>
                    <a:pt x="2382" y="1917"/>
                  </a:lnTo>
                  <a:lnTo>
                    <a:pt x="2096" y="2036"/>
                  </a:lnTo>
                  <a:cubicBezTo>
                    <a:pt x="2072" y="1989"/>
                    <a:pt x="2037" y="1941"/>
                    <a:pt x="2001" y="1905"/>
                  </a:cubicBezTo>
                  <a:cubicBezTo>
                    <a:pt x="1858" y="1786"/>
                    <a:pt x="1703" y="1703"/>
                    <a:pt x="1525" y="1703"/>
                  </a:cubicBezTo>
                  <a:lnTo>
                    <a:pt x="1179" y="1703"/>
                  </a:lnTo>
                  <a:cubicBezTo>
                    <a:pt x="810" y="1703"/>
                    <a:pt x="513" y="2001"/>
                    <a:pt x="513" y="2382"/>
                  </a:cubicBezTo>
                  <a:lnTo>
                    <a:pt x="513" y="2810"/>
                  </a:lnTo>
                  <a:cubicBezTo>
                    <a:pt x="513" y="3072"/>
                    <a:pt x="644" y="3334"/>
                    <a:pt x="846" y="3477"/>
                  </a:cubicBezTo>
                  <a:lnTo>
                    <a:pt x="846" y="3632"/>
                  </a:lnTo>
                  <a:lnTo>
                    <a:pt x="417" y="3810"/>
                  </a:lnTo>
                  <a:cubicBezTo>
                    <a:pt x="167" y="3906"/>
                    <a:pt x="1" y="4144"/>
                    <a:pt x="1" y="4429"/>
                  </a:cubicBezTo>
                  <a:lnTo>
                    <a:pt x="1" y="5441"/>
                  </a:lnTo>
                  <a:cubicBezTo>
                    <a:pt x="1" y="5537"/>
                    <a:pt x="72" y="5608"/>
                    <a:pt x="167" y="5608"/>
                  </a:cubicBezTo>
                  <a:cubicBezTo>
                    <a:pt x="251" y="5608"/>
                    <a:pt x="334" y="5537"/>
                    <a:pt x="334" y="5441"/>
                  </a:cubicBezTo>
                  <a:lnTo>
                    <a:pt x="334" y="4429"/>
                  </a:lnTo>
                  <a:cubicBezTo>
                    <a:pt x="334" y="4287"/>
                    <a:pt x="417" y="4167"/>
                    <a:pt x="548" y="4108"/>
                  </a:cubicBezTo>
                  <a:lnTo>
                    <a:pt x="1060" y="3906"/>
                  </a:lnTo>
                  <a:lnTo>
                    <a:pt x="1679" y="3906"/>
                  </a:lnTo>
                  <a:lnTo>
                    <a:pt x="2191" y="4108"/>
                  </a:lnTo>
                  <a:cubicBezTo>
                    <a:pt x="2322" y="4167"/>
                    <a:pt x="2418" y="4287"/>
                    <a:pt x="2418" y="4429"/>
                  </a:cubicBezTo>
                  <a:lnTo>
                    <a:pt x="2418" y="5441"/>
                  </a:lnTo>
                  <a:cubicBezTo>
                    <a:pt x="2418" y="5537"/>
                    <a:pt x="2489" y="5608"/>
                    <a:pt x="2572" y="5608"/>
                  </a:cubicBezTo>
                  <a:cubicBezTo>
                    <a:pt x="2668" y="5608"/>
                    <a:pt x="2739" y="5537"/>
                    <a:pt x="2739" y="5441"/>
                  </a:cubicBezTo>
                  <a:lnTo>
                    <a:pt x="2739" y="4429"/>
                  </a:lnTo>
                  <a:cubicBezTo>
                    <a:pt x="2739" y="4144"/>
                    <a:pt x="2572" y="3906"/>
                    <a:pt x="2322" y="3810"/>
                  </a:cubicBezTo>
                  <a:lnTo>
                    <a:pt x="1894" y="3632"/>
                  </a:lnTo>
                  <a:lnTo>
                    <a:pt x="1894" y="3477"/>
                  </a:lnTo>
                  <a:cubicBezTo>
                    <a:pt x="2096" y="3310"/>
                    <a:pt x="2239" y="3072"/>
                    <a:pt x="2239" y="2810"/>
                  </a:cubicBezTo>
                  <a:lnTo>
                    <a:pt x="2239" y="2382"/>
                  </a:lnTo>
                  <a:lnTo>
                    <a:pt x="2239" y="2346"/>
                  </a:lnTo>
                  <a:lnTo>
                    <a:pt x="2620" y="2191"/>
                  </a:lnTo>
                  <a:lnTo>
                    <a:pt x="3251" y="2191"/>
                  </a:lnTo>
                  <a:lnTo>
                    <a:pt x="3632" y="2346"/>
                  </a:lnTo>
                  <a:lnTo>
                    <a:pt x="3632" y="2382"/>
                  </a:lnTo>
                  <a:lnTo>
                    <a:pt x="3632" y="2810"/>
                  </a:lnTo>
                  <a:cubicBezTo>
                    <a:pt x="3632" y="3072"/>
                    <a:pt x="3763" y="3334"/>
                    <a:pt x="3977" y="3477"/>
                  </a:cubicBezTo>
                  <a:lnTo>
                    <a:pt x="3977" y="3632"/>
                  </a:lnTo>
                  <a:lnTo>
                    <a:pt x="3549" y="3810"/>
                  </a:lnTo>
                  <a:cubicBezTo>
                    <a:pt x="3287" y="3906"/>
                    <a:pt x="3132" y="4144"/>
                    <a:pt x="3132" y="4429"/>
                  </a:cubicBezTo>
                  <a:lnTo>
                    <a:pt x="3132" y="5441"/>
                  </a:lnTo>
                  <a:cubicBezTo>
                    <a:pt x="3132" y="5537"/>
                    <a:pt x="3203" y="5608"/>
                    <a:pt x="3287" y="5608"/>
                  </a:cubicBezTo>
                  <a:cubicBezTo>
                    <a:pt x="3382" y="5608"/>
                    <a:pt x="3453" y="5537"/>
                    <a:pt x="3453" y="5441"/>
                  </a:cubicBezTo>
                  <a:lnTo>
                    <a:pt x="3453" y="4429"/>
                  </a:lnTo>
                  <a:cubicBezTo>
                    <a:pt x="3453" y="4287"/>
                    <a:pt x="3549" y="4167"/>
                    <a:pt x="3680" y="4108"/>
                  </a:cubicBezTo>
                  <a:lnTo>
                    <a:pt x="4180" y="3906"/>
                  </a:lnTo>
                  <a:lnTo>
                    <a:pt x="4811" y="3906"/>
                  </a:lnTo>
                  <a:lnTo>
                    <a:pt x="5311" y="4108"/>
                  </a:lnTo>
                  <a:cubicBezTo>
                    <a:pt x="5454" y="4167"/>
                    <a:pt x="5537" y="4287"/>
                    <a:pt x="5537" y="4429"/>
                  </a:cubicBezTo>
                  <a:lnTo>
                    <a:pt x="5537" y="5441"/>
                  </a:lnTo>
                  <a:cubicBezTo>
                    <a:pt x="5537" y="5537"/>
                    <a:pt x="5608" y="5608"/>
                    <a:pt x="5704" y="5608"/>
                  </a:cubicBezTo>
                  <a:cubicBezTo>
                    <a:pt x="5787" y="5608"/>
                    <a:pt x="5870" y="5537"/>
                    <a:pt x="5870" y="5441"/>
                  </a:cubicBezTo>
                  <a:lnTo>
                    <a:pt x="5870" y="4429"/>
                  </a:lnTo>
                  <a:cubicBezTo>
                    <a:pt x="5870" y="4144"/>
                    <a:pt x="5704" y="3906"/>
                    <a:pt x="5454" y="3810"/>
                  </a:cubicBezTo>
                  <a:lnTo>
                    <a:pt x="5013" y="3632"/>
                  </a:lnTo>
                  <a:lnTo>
                    <a:pt x="5013" y="3477"/>
                  </a:lnTo>
                  <a:cubicBezTo>
                    <a:pt x="5227" y="3310"/>
                    <a:pt x="5358" y="3072"/>
                    <a:pt x="5358" y="2810"/>
                  </a:cubicBezTo>
                  <a:lnTo>
                    <a:pt x="5358" y="2382"/>
                  </a:lnTo>
                  <a:lnTo>
                    <a:pt x="5358" y="2346"/>
                  </a:lnTo>
                  <a:lnTo>
                    <a:pt x="5751" y="2191"/>
                  </a:lnTo>
                  <a:lnTo>
                    <a:pt x="6370" y="2191"/>
                  </a:lnTo>
                  <a:lnTo>
                    <a:pt x="6763" y="2346"/>
                  </a:lnTo>
                  <a:lnTo>
                    <a:pt x="6763" y="2382"/>
                  </a:lnTo>
                  <a:lnTo>
                    <a:pt x="6763" y="2810"/>
                  </a:lnTo>
                  <a:cubicBezTo>
                    <a:pt x="6763" y="3072"/>
                    <a:pt x="6894" y="3334"/>
                    <a:pt x="7097" y="3477"/>
                  </a:cubicBezTo>
                  <a:lnTo>
                    <a:pt x="7097" y="3632"/>
                  </a:lnTo>
                  <a:lnTo>
                    <a:pt x="6668" y="3810"/>
                  </a:lnTo>
                  <a:cubicBezTo>
                    <a:pt x="6418" y="3906"/>
                    <a:pt x="6251" y="4144"/>
                    <a:pt x="6251" y="4429"/>
                  </a:cubicBezTo>
                  <a:lnTo>
                    <a:pt x="6251" y="5441"/>
                  </a:lnTo>
                  <a:cubicBezTo>
                    <a:pt x="6251" y="5537"/>
                    <a:pt x="6323" y="5608"/>
                    <a:pt x="6418" y="5608"/>
                  </a:cubicBezTo>
                  <a:cubicBezTo>
                    <a:pt x="6501" y="5608"/>
                    <a:pt x="6585" y="5537"/>
                    <a:pt x="6585" y="5441"/>
                  </a:cubicBezTo>
                  <a:lnTo>
                    <a:pt x="6585" y="4429"/>
                  </a:lnTo>
                  <a:cubicBezTo>
                    <a:pt x="6585" y="4287"/>
                    <a:pt x="6668" y="4167"/>
                    <a:pt x="6799" y="4108"/>
                  </a:cubicBezTo>
                  <a:lnTo>
                    <a:pt x="7311" y="3906"/>
                  </a:lnTo>
                  <a:lnTo>
                    <a:pt x="7930" y="3906"/>
                  </a:lnTo>
                  <a:lnTo>
                    <a:pt x="8442" y="4108"/>
                  </a:lnTo>
                  <a:cubicBezTo>
                    <a:pt x="8573" y="4167"/>
                    <a:pt x="8668" y="4287"/>
                    <a:pt x="8668" y="4429"/>
                  </a:cubicBezTo>
                  <a:lnTo>
                    <a:pt x="8668" y="5441"/>
                  </a:lnTo>
                  <a:cubicBezTo>
                    <a:pt x="8668" y="5537"/>
                    <a:pt x="8740" y="5608"/>
                    <a:pt x="8823" y="5608"/>
                  </a:cubicBezTo>
                  <a:cubicBezTo>
                    <a:pt x="8918" y="5608"/>
                    <a:pt x="8990" y="5537"/>
                    <a:pt x="8990" y="5441"/>
                  </a:cubicBezTo>
                  <a:lnTo>
                    <a:pt x="8990" y="4429"/>
                  </a:lnTo>
                  <a:cubicBezTo>
                    <a:pt x="8823" y="4144"/>
                    <a:pt x="8668" y="3906"/>
                    <a:pt x="8406" y="3810"/>
                  </a:cubicBezTo>
                  <a:lnTo>
                    <a:pt x="7978" y="3632"/>
                  </a:lnTo>
                  <a:lnTo>
                    <a:pt x="7978" y="3477"/>
                  </a:lnTo>
                  <a:cubicBezTo>
                    <a:pt x="8192" y="3310"/>
                    <a:pt x="8323" y="3072"/>
                    <a:pt x="8323" y="2810"/>
                  </a:cubicBezTo>
                  <a:lnTo>
                    <a:pt x="8323" y="2382"/>
                  </a:lnTo>
                  <a:cubicBezTo>
                    <a:pt x="8323" y="2191"/>
                    <a:pt x="8252" y="2036"/>
                    <a:pt x="8133" y="1893"/>
                  </a:cubicBezTo>
                  <a:cubicBezTo>
                    <a:pt x="7990" y="1786"/>
                    <a:pt x="7835" y="1703"/>
                    <a:pt x="7656" y="1703"/>
                  </a:cubicBezTo>
                  <a:lnTo>
                    <a:pt x="7311" y="1703"/>
                  </a:lnTo>
                  <a:cubicBezTo>
                    <a:pt x="7073" y="1703"/>
                    <a:pt x="6847" y="1846"/>
                    <a:pt x="6728" y="2036"/>
                  </a:cubicBezTo>
                  <a:lnTo>
                    <a:pt x="6442" y="1917"/>
                  </a:lnTo>
                  <a:lnTo>
                    <a:pt x="6442" y="1762"/>
                  </a:lnTo>
                  <a:cubicBezTo>
                    <a:pt x="6656" y="1608"/>
                    <a:pt x="6787" y="1370"/>
                    <a:pt x="6787" y="1096"/>
                  </a:cubicBezTo>
                  <a:lnTo>
                    <a:pt x="6787" y="667"/>
                  </a:lnTo>
                  <a:cubicBezTo>
                    <a:pt x="6787" y="488"/>
                    <a:pt x="6716" y="322"/>
                    <a:pt x="6597" y="191"/>
                  </a:cubicBezTo>
                  <a:cubicBezTo>
                    <a:pt x="6466" y="72"/>
                    <a:pt x="6299" y="0"/>
                    <a:pt x="6120" y="0"/>
                  </a:cubicBezTo>
                  <a:lnTo>
                    <a:pt x="5775" y="0"/>
                  </a:lnTo>
                  <a:cubicBezTo>
                    <a:pt x="5406" y="0"/>
                    <a:pt x="5108" y="298"/>
                    <a:pt x="5108" y="667"/>
                  </a:cubicBezTo>
                  <a:lnTo>
                    <a:pt x="5108" y="1096"/>
                  </a:lnTo>
                  <a:cubicBezTo>
                    <a:pt x="5108" y="1370"/>
                    <a:pt x="5239" y="1620"/>
                    <a:pt x="5454" y="1762"/>
                  </a:cubicBezTo>
                  <a:lnTo>
                    <a:pt x="5454" y="1917"/>
                  </a:lnTo>
                  <a:lnTo>
                    <a:pt x="5168" y="2036"/>
                  </a:lnTo>
                  <a:cubicBezTo>
                    <a:pt x="5132" y="1989"/>
                    <a:pt x="5108" y="1941"/>
                    <a:pt x="5061" y="1905"/>
                  </a:cubicBezTo>
                  <a:cubicBezTo>
                    <a:pt x="4930" y="1786"/>
                    <a:pt x="4763" y="1703"/>
                    <a:pt x="4584" y="1703"/>
                  </a:cubicBezTo>
                  <a:lnTo>
                    <a:pt x="4239" y="1703"/>
                  </a:lnTo>
                  <a:cubicBezTo>
                    <a:pt x="4001" y="1703"/>
                    <a:pt x="3787" y="1846"/>
                    <a:pt x="3668" y="2036"/>
                  </a:cubicBezTo>
                  <a:lnTo>
                    <a:pt x="3382" y="1917"/>
                  </a:lnTo>
                  <a:lnTo>
                    <a:pt x="3382" y="1762"/>
                  </a:lnTo>
                  <a:cubicBezTo>
                    <a:pt x="3584" y="1608"/>
                    <a:pt x="3727" y="1370"/>
                    <a:pt x="3727" y="1096"/>
                  </a:cubicBezTo>
                  <a:lnTo>
                    <a:pt x="3727" y="667"/>
                  </a:lnTo>
                  <a:cubicBezTo>
                    <a:pt x="3727" y="488"/>
                    <a:pt x="3644" y="322"/>
                    <a:pt x="3525" y="191"/>
                  </a:cubicBezTo>
                  <a:cubicBezTo>
                    <a:pt x="3394" y="72"/>
                    <a:pt x="3227" y="0"/>
                    <a:pt x="3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281;p78"/>
            <p:cNvSpPr/>
            <p:nvPr/>
          </p:nvSpPr>
          <p:spPr>
            <a:xfrm>
              <a:off x="1917740" y="2891510"/>
              <a:ext cx="119394" cy="161474"/>
            </a:xfrm>
            <a:custGeom>
              <a:avLst/>
              <a:gdLst/>
              <a:ahLst/>
              <a:cxnLst/>
              <a:rect l="l" t="t" r="r" b="b"/>
              <a:pathLst>
                <a:path w="3751" h="5073" extrusionOk="0">
                  <a:moveTo>
                    <a:pt x="2036" y="310"/>
                  </a:moveTo>
                  <a:cubicBezTo>
                    <a:pt x="2227" y="310"/>
                    <a:pt x="2394" y="477"/>
                    <a:pt x="2394" y="668"/>
                  </a:cubicBezTo>
                  <a:lnTo>
                    <a:pt x="2394" y="1013"/>
                  </a:lnTo>
                  <a:cubicBezTo>
                    <a:pt x="2394" y="1299"/>
                    <a:pt x="2156" y="1537"/>
                    <a:pt x="1870" y="1537"/>
                  </a:cubicBezTo>
                  <a:cubicBezTo>
                    <a:pt x="1596" y="1537"/>
                    <a:pt x="1334" y="1299"/>
                    <a:pt x="1334" y="1013"/>
                  </a:cubicBezTo>
                  <a:lnTo>
                    <a:pt x="1334" y="668"/>
                  </a:lnTo>
                  <a:cubicBezTo>
                    <a:pt x="1334" y="477"/>
                    <a:pt x="1501" y="310"/>
                    <a:pt x="1691" y="310"/>
                  </a:cubicBezTo>
                  <a:close/>
                  <a:moveTo>
                    <a:pt x="2036" y="1834"/>
                  </a:moveTo>
                  <a:lnTo>
                    <a:pt x="2036" y="1918"/>
                  </a:lnTo>
                  <a:cubicBezTo>
                    <a:pt x="2048" y="1977"/>
                    <a:pt x="2072" y="2037"/>
                    <a:pt x="2096" y="2084"/>
                  </a:cubicBezTo>
                  <a:lnTo>
                    <a:pt x="1870" y="2311"/>
                  </a:lnTo>
                  <a:lnTo>
                    <a:pt x="1858" y="2311"/>
                  </a:lnTo>
                  <a:lnTo>
                    <a:pt x="1632" y="2084"/>
                  </a:lnTo>
                  <a:cubicBezTo>
                    <a:pt x="1667" y="2037"/>
                    <a:pt x="1679" y="1977"/>
                    <a:pt x="1679" y="1918"/>
                  </a:cubicBezTo>
                  <a:lnTo>
                    <a:pt x="1679" y="1834"/>
                  </a:lnTo>
                  <a:cubicBezTo>
                    <a:pt x="1739" y="1846"/>
                    <a:pt x="1798" y="1846"/>
                    <a:pt x="1858" y="1846"/>
                  </a:cubicBezTo>
                  <a:cubicBezTo>
                    <a:pt x="1917" y="1846"/>
                    <a:pt x="1977" y="1846"/>
                    <a:pt x="2036" y="1834"/>
                  </a:cubicBezTo>
                  <a:close/>
                  <a:moveTo>
                    <a:pt x="2382" y="2275"/>
                  </a:moveTo>
                  <a:lnTo>
                    <a:pt x="2668" y="2406"/>
                  </a:lnTo>
                  <a:cubicBezTo>
                    <a:pt x="2715" y="2442"/>
                    <a:pt x="2763" y="2501"/>
                    <a:pt x="2763" y="2573"/>
                  </a:cubicBezTo>
                  <a:lnTo>
                    <a:pt x="2763" y="2894"/>
                  </a:lnTo>
                  <a:lnTo>
                    <a:pt x="1036" y="2894"/>
                  </a:lnTo>
                  <a:lnTo>
                    <a:pt x="1036" y="2573"/>
                  </a:lnTo>
                  <a:lnTo>
                    <a:pt x="1013" y="2573"/>
                  </a:lnTo>
                  <a:cubicBezTo>
                    <a:pt x="1013" y="2501"/>
                    <a:pt x="1060" y="2442"/>
                    <a:pt x="1120" y="2406"/>
                  </a:cubicBezTo>
                  <a:lnTo>
                    <a:pt x="1394" y="2275"/>
                  </a:lnTo>
                  <a:lnTo>
                    <a:pt x="1655" y="2537"/>
                  </a:lnTo>
                  <a:cubicBezTo>
                    <a:pt x="1703" y="2596"/>
                    <a:pt x="1798" y="2620"/>
                    <a:pt x="1894" y="2620"/>
                  </a:cubicBezTo>
                  <a:cubicBezTo>
                    <a:pt x="1977" y="2620"/>
                    <a:pt x="2048" y="2596"/>
                    <a:pt x="2132" y="2537"/>
                  </a:cubicBezTo>
                  <a:lnTo>
                    <a:pt x="2382" y="2275"/>
                  </a:lnTo>
                  <a:close/>
                  <a:moveTo>
                    <a:pt x="3299" y="3216"/>
                  </a:moveTo>
                  <a:lnTo>
                    <a:pt x="3120" y="3573"/>
                  </a:lnTo>
                  <a:lnTo>
                    <a:pt x="596" y="3573"/>
                  </a:lnTo>
                  <a:lnTo>
                    <a:pt x="417" y="3216"/>
                  </a:lnTo>
                  <a:close/>
                  <a:moveTo>
                    <a:pt x="1691" y="1"/>
                  </a:moveTo>
                  <a:cubicBezTo>
                    <a:pt x="1322" y="1"/>
                    <a:pt x="1024" y="298"/>
                    <a:pt x="1024" y="668"/>
                  </a:cubicBezTo>
                  <a:lnTo>
                    <a:pt x="1024" y="1013"/>
                  </a:lnTo>
                  <a:cubicBezTo>
                    <a:pt x="1024" y="1299"/>
                    <a:pt x="1155" y="1537"/>
                    <a:pt x="1370" y="1680"/>
                  </a:cubicBezTo>
                  <a:lnTo>
                    <a:pt x="1370" y="1918"/>
                  </a:lnTo>
                  <a:lnTo>
                    <a:pt x="1370" y="1942"/>
                  </a:lnTo>
                  <a:lnTo>
                    <a:pt x="965" y="2132"/>
                  </a:lnTo>
                  <a:cubicBezTo>
                    <a:pt x="798" y="2215"/>
                    <a:pt x="679" y="2382"/>
                    <a:pt x="679" y="2573"/>
                  </a:cubicBezTo>
                  <a:lnTo>
                    <a:pt x="679" y="2894"/>
                  </a:lnTo>
                  <a:lnTo>
                    <a:pt x="167" y="2894"/>
                  </a:lnTo>
                  <a:cubicBezTo>
                    <a:pt x="108" y="2894"/>
                    <a:pt x="60" y="2918"/>
                    <a:pt x="24" y="2965"/>
                  </a:cubicBezTo>
                  <a:cubicBezTo>
                    <a:pt x="1" y="3001"/>
                    <a:pt x="1" y="3073"/>
                    <a:pt x="24" y="3108"/>
                  </a:cubicBezTo>
                  <a:lnTo>
                    <a:pt x="370" y="3799"/>
                  </a:lnTo>
                  <a:cubicBezTo>
                    <a:pt x="405" y="3858"/>
                    <a:pt x="465" y="3882"/>
                    <a:pt x="524" y="3882"/>
                  </a:cubicBezTo>
                  <a:lnTo>
                    <a:pt x="703" y="3882"/>
                  </a:lnTo>
                  <a:lnTo>
                    <a:pt x="703" y="4918"/>
                  </a:lnTo>
                  <a:cubicBezTo>
                    <a:pt x="703" y="5001"/>
                    <a:pt x="774" y="5073"/>
                    <a:pt x="858" y="5073"/>
                  </a:cubicBezTo>
                  <a:cubicBezTo>
                    <a:pt x="953" y="5073"/>
                    <a:pt x="1024" y="5001"/>
                    <a:pt x="1024" y="4918"/>
                  </a:cubicBezTo>
                  <a:lnTo>
                    <a:pt x="1024" y="3882"/>
                  </a:lnTo>
                  <a:lnTo>
                    <a:pt x="2751" y="3882"/>
                  </a:lnTo>
                  <a:lnTo>
                    <a:pt x="2751" y="4918"/>
                  </a:lnTo>
                  <a:cubicBezTo>
                    <a:pt x="2751" y="5001"/>
                    <a:pt x="2822" y="5073"/>
                    <a:pt x="2918" y="5073"/>
                  </a:cubicBezTo>
                  <a:cubicBezTo>
                    <a:pt x="3001" y="5073"/>
                    <a:pt x="3084" y="5001"/>
                    <a:pt x="3084" y="4918"/>
                  </a:cubicBezTo>
                  <a:lnTo>
                    <a:pt x="3084" y="3882"/>
                  </a:lnTo>
                  <a:lnTo>
                    <a:pt x="3263" y="3882"/>
                  </a:lnTo>
                  <a:cubicBezTo>
                    <a:pt x="3322" y="3882"/>
                    <a:pt x="3382" y="3858"/>
                    <a:pt x="3406" y="3799"/>
                  </a:cubicBezTo>
                  <a:lnTo>
                    <a:pt x="3751" y="3108"/>
                  </a:lnTo>
                  <a:cubicBezTo>
                    <a:pt x="3739" y="3073"/>
                    <a:pt x="3739" y="3001"/>
                    <a:pt x="3703" y="2965"/>
                  </a:cubicBezTo>
                  <a:cubicBezTo>
                    <a:pt x="3680" y="2918"/>
                    <a:pt x="3632" y="2894"/>
                    <a:pt x="3572" y="2894"/>
                  </a:cubicBezTo>
                  <a:lnTo>
                    <a:pt x="3049" y="2894"/>
                  </a:lnTo>
                  <a:lnTo>
                    <a:pt x="3049" y="2573"/>
                  </a:lnTo>
                  <a:cubicBezTo>
                    <a:pt x="3049" y="2382"/>
                    <a:pt x="2941" y="2215"/>
                    <a:pt x="2763" y="2132"/>
                  </a:cubicBezTo>
                  <a:lnTo>
                    <a:pt x="2370" y="1942"/>
                  </a:lnTo>
                  <a:lnTo>
                    <a:pt x="2370" y="1918"/>
                  </a:lnTo>
                  <a:lnTo>
                    <a:pt x="2370" y="1680"/>
                  </a:lnTo>
                  <a:cubicBezTo>
                    <a:pt x="2572" y="1537"/>
                    <a:pt x="2703" y="1275"/>
                    <a:pt x="2703" y="1013"/>
                  </a:cubicBezTo>
                  <a:lnTo>
                    <a:pt x="2703" y="668"/>
                  </a:lnTo>
                  <a:cubicBezTo>
                    <a:pt x="2703" y="298"/>
                    <a:pt x="2406" y="1"/>
                    <a:pt x="2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282;p78"/>
            <p:cNvSpPr/>
            <p:nvPr/>
          </p:nvSpPr>
          <p:spPr>
            <a:xfrm>
              <a:off x="1960933" y="3027201"/>
              <a:ext cx="32244" cy="10249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846" y="322"/>
                  </a:lnTo>
                  <a:cubicBezTo>
                    <a:pt x="930" y="322"/>
                    <a:pt x="1013" y="250"/>
                    <a:pt x="1013" y="155"/>
                  </a:cubicBezTo>
                  <a:cubicBezTo>
                    <a:pt x="1013" y="72"/>
                    <a:pt x="930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8" name="Google Shape;14283;p78"/>
          <p:cNvGrpSpPr/>
          <p:nvPr/>
        </p:nvGrpSpPr>
        <p:grpSpPr>
          <a:xfrm>
            <a:off x="7533372" y="3789527"/>
            <a:ext cx="575112" cy="531600"/>
            <a:chOff x="5585861" y="2905929"/>
            <a:chExt cx="379764" cy="33768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9" name="Google Shape;14284;p78"/>
            <p:cNvSpPr/>
            <p:nvPr/>
          </p:nvSpPr>
          <p:spPr>
            <a:xfrm>
              <a:off x="5609734" y="3198096"/>
              <a:ext cx="11395" cy="45517"/>
            </a:xfrm>
            <a:custGeom>
              <a:avLst/>
              <a:gdLst/>
              <a:ahLst/>
              <a:cxnLst/>
              <a:rect l="l" t="t" r="r" b="b"/>
              <a:pathLst>
                <a:path w="358" h="1430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lnTo>
                    <a:pt x="0" y="1251"/>
                  </a:lnTo>
                  <a:cubicBezTo>
                    <a:pt x="0" y="1334"/>
                    <a:pt x="72" y="1430"/>
                    <a:pt x="179" y="1430"/>
                  </a:cubicBezTo>
                  <a:cubicBezTo>
                    <a:pt x="286" y="1430"/>
                    <a:pt x="357" y="1358"/>
                    <a:pt x="357" y="1251"/>
                  </a:cubicBezTo>
                  <a:lnTo>
                    <a:pt x="357" y="180"/>
                  </a:lnTo>
                  <a:cubicBezTo>
                    <a:pt x="345" y="84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14285;p78"/>
            <p:cNvSpPr/>
            <p:nvPr/>
          </p:nvSpPr>
          <p:spPr>
            <a:xfrm>
              <a:off x="5585861" y="3048431"/>
              <a:ext cx="205431" cy="195182"/>
            </a:xfrm>
            <a:custGeom>
              <a:avLst/>
              <a:gdLst/>
              <a:ahLst/>
              <a:cxnLst/>
              <a:rect l="l" t="t" r="r" b="b"/>
              <a:pathLst>
                <a:path w="6454" h="6132" extrusionOk="0">
                  <a:moveTo>
                    <a:pt x="5965" y="964"/>
                  </a:moveTo>
                  <a:lnTo>
                    <a:pt x="6025" y="1238"/>
                  </a:lnTo>
                  <a:cubicBezTo>
                    <a:pt x="6048" y="1298"/>
                    <a:pt x="6025" y="1369"/>
                    <a:pt x="5977" y="1417"/>
                  </a:cubicBezTo>
                  <a:lnTo>
                    <a:pt x="5870" y="1512"/>
                  </a:lnTo>
                  <a:lnTo>
                    <a:pt x="5632" y="1274"/>
                  </a:lnTo>
                  <a:lnTo>
                    <a:pt x="5965" y="964"/>
                  </a:lnTo>
                  <a:close/>
                  <a:moveTo>
                    <a:pt x="1834" y="333"/>
                  </a:moveTo>
                  <a:cubicBezTo>
                    <a:pt x="2119" y="333"/>
                    <a:pt x="2405" y="452"/>
                    <a:pt x="2608" y="667"/>
                  </a:cubicBezTo>
                  <a:cubicBezTo>
                    <a:pt x="2822" y="869"/>
                    <a:pt x="2941" y="1167"/>
                    <a:pt x="2977" y="1488"/>
                  </a:cubicBezTo>
                  <a:cubicBezTo>
                    <a:pt x="2989" y="1595"/>
                    <a:pt x="3000" y="1738"/>
                    <a:pt x="3012" y="1905"/>
                  </a:cubicBezTo>
                  <a:cubicBezTo>
                    <a:pt x="2822" y="1584"/>
                    <a:pt x="2524" y="1345"/>
                    <a:pt x="2119" y="1214"/>
                  </a:cubicBezTo>
                  <a:cubicBezTo>
                    <a:pt x="1822" y="1115"/>
                    <a:pt x="1565" y="1107"/>
                    <a:pt x="1481" y="1107"/>
                  </a:cubicBezTo>
                  <a:cubicBezTo>
                    <a:pt x="1465" y="1107"/>
                    <a:pt x="1455" y="1107"/>
                    <a:pt x="1453" y="1107"/>
                  </a:cubicBezTo>
                  <a:cubicBezTo>
                    <a:pt x="1405" y="1107"/>
                    <a:pt x="1369" y="1131"/>
                    <a:pt x="1334" y="1167"/>
                  </a:cubicBezTo>
                  <a:lnTo>
                    <a:pt x="1024" y="1500"/>
                  </a:lnTo>
                  <a:cubicBezTo>
                    <a:pt x="953" y="1572"/>
                    <a:pt x="965" y="1679"/>
                    <a:pt x="1024" y="1750"/>
                  </a:cubicBezTo>
                  <a:cubicBezTo>
                    <a:pt x="1058" y="1784"/>
                    <a:pt x="1100" y="1799"/>
                    <a:pt x="1143" y="1799"/>
                  </a:cubicBezTo>
                  <a:cubicBezTo>
                    <a:pt x="1190" y="1799"/>
                    <a:pt x="1237" y="1781"/>
                    <a:pt x="1274" y="1750"/>
                  </a:cubicBezTo>
                  <a:lnTo>
                    <a:pt x="1548" y="1488"/>
                  </a:lnTo>
                  <a:cubicBezTo>
                    <a:pt x="1762" y="1500"/>
                    <a:pt x="2500" y="1572"/>
                    <a:pt x="2774" y="2203"/>
                  </a:cubicBezTo>
                  <a:cubicBezTo>
                    <a:pt x="2715" y="2643"/>
                    <a:pt x="2334" y="2988"/>
                    <a:pt x="1857" y="2988"/>
                  </a:cubicBezTo>
                  <a:cubicBezTo>
                    <a:pt x="1334" y="2988"/>
                    <a:pt x="905" y="2560"/>
                    <a:pt x="905" y="2036"/>
                  </a:cubicBezTo>
                  <a:cubicBezTo>
                    <a:pt x="905" y="1941"/>
                    <a:pt x="822" y="1857"/>
                    <a:pt x="726" y="1857"/>
                  </a:cubicBezTo>
                  <a:cubicBezTo>
                    <a:pt x="703" y="1857"/>
                    <a:pt x="679" y="1857"/>
                    <a:pt x="667" y="1869"/>
                  </a:cubicBezTo>
                  <a:cubicBezTo>
                    <a:pt x="679" y="1726"/>
                    <a:pt x="691" y="1595"/>
                    <a:pt x="703" y="1488"/>
                  </a:cubicBezTo>
                  <a:cubicBezTo>
                    <a:pt x="726" y="1167"/>
                    <a:pt x="857" y="869"/>
                    <a:pt x="1060" y="667"/>
                  </a:cubicBezTo>
                  <a:cubicBezTo>
                    <a:pt x="1274" y="452"/>
                    <a:pt x="1560" y="333"/>
                    <a:pt x="1834" y="333"/>
                  </a:cubicBezTo>
                  <a:close/>
                  <a:moveTo>
                    <a:pt x="607" y="2346"/>
                  </a:moveTo>
                  <a:cubicBezTo>
                    <a:pt x="679" y="2667"/>
                    <a:pt x="869" y="2929"/>
                    <a:pt x="1131" y="3108"/>
                  </a:cubicBezTo>
                  <a:lnTo>
                    <a:pt x="1131" y="3298"/>
                  </a:lnTo>
                  <a:cubicBezTo>
                    <a:pt x="798" y="3239"/>
                    <a:pt x="560" y="3155"/>
                    <a:pt x="417" y="3096"/>
                  </a:cubicBezTo>
                  <a:cubicBezTo>
                    <a:pt x="393" y="3096"/>
                    <a:pt x="417" y="3084"/>
                    <a:pt x="417" y="3084"/>
                  </a:cubicBezTo>
                  <a:cubicBezTo>
                    <a:pt x="488" y="2881"/>
                    <a:pt x="548" y="2619"/>
                    <a:pt x="607" y="2346"/>
                  </a:cubicBezTo>
                  <a:close/>
                  <a:moveTo>
                    <a:pt x="3120" y="2346"/>
                  </a:moveTo>
                  <a:cubicBezTo>
                    <a:pt x="3167" y="2584"/>
                    <a:pt x="3227" y="2810"/>
                    <a:pt x="3286" y="3000"/>
                  </a:cubicBezTo>
                  <a:lnTo>
                    <a:pt x="2977" y="3298"/>
                  </a:lnTo>
                  <a:cubicBezTo>
                    <a:pt x="2941" y="3334"/>
                    <a:pt x="2881" y="3358"/>
                    <a:pt x="2834" y="3358"/>
                  </a:cubicBezTo>
                  <a:lnTo>
                    <a:pt x="2786" y="3358"/>
                  </a:lnTo>
                  <a:cubicBezTo>
                    <a:pt x="2691" y="3358"/>
                    <a:pt x="2596" y="3274"/>
                    <a:pt x="2596" y="3167"/>
                  </a:cubicBezTo>
                  <a:lnTo>
                    <a:pt x="2596" y="3108"/>
                  </a:lnTo>
                  <a:cubicBezTo>
                    <a:pt x="2858" y="2929"/>
                    <a:pt x="3048" y="2667"/>
                    <a:pt x="3120" y="2346"/>
                  </a:cubicBezTo>
                  <a:close/>
                  <a:moveTo>
                    <a:pt x="2262" y="3274"/>
                  </a:moveTo>
                  <a:cubicBezTo>
                    <a:pt x="2274" y="3381"/>
                    <a:pt x="2334" y="3465"/>
                    <a:pt x="2393" y="3524"/>
                  </a:cubicBezTo>
                  <a:lnTo>
                    <a:pt x="2119" y="3774"/>
                  </a:lnTo>
                  <a:cubicBezTo>
                    <a:pt x="2048" y="3852"/>
                    <a:pt x="1953" y="3890"/>
                    <a:pt x="1856" y="3890"/>
                  </a:cubicBezTo>
                  <a:cubicBezTo>
                    <a:pt x="1759" y="3890"/>
                    <a:pt x="1661" y="3852"/>
                    <a:pt x="1584" y="3774"/>
                  </a:cubicBezTo>
                  <a:lnTo>
                    <a:pt x="1429" y="3631"/>
                  </a:lnTo>
                  <a:cubicBezTo>
                    <a:pt x="1453" y="3584"/>
                    <a:pt x="1465" y="3524"/>
                    <a:pt x="1465" y="3465"/>
                  </a:cubicBezTo>
                  <a:lnTo>
                    <a:pt x="1465" y="3274"/>
                  </a:lnTo>
                  <a:cubicBezTo>
                    <a:pt x="1584" y="3322"/>
                    <a:pt x="1727" y="3334"/>
                    <a:pt x="1857" y="3334"/>
                  </a:cubicBezTo>
                  <a:cubicBezTo>
                    <a:pt x="1988" y="3334"/>
                    <a:pt x="2119" y="3322"/>
                    <a:pt x="2262" y="3274"/>
                  </a:cubicBezTo>
                  <a:close/>
                  <a:moveTo>
                    <a:pt x="1857" y="0"/>
                  </a:moveTo>
                  <a:cubicBezTo>
                    <a:pt x="1072" y="0"/>
                    <a:pt x="429" y="619"/>
                    <a:pt x="369" y="1464"/>
                  </a:cubicBezTo>
                  <a:cubicBezTo>
                    <a:pt x="333" y="1810"/>
                    <a:pt x="214" y="2536"/>
                    <a:pt x="72" y="2941"/>
                  </a:cubicBezTo>
                  <a:cubicBezTo>
                    <a:pt x="0" y="3119"/>
                    <a:pt x="83" y="3310"/>
                    <a:pt x="262" y="3405"/>
                  </a:cubicBezTo>
                  <a:cubicBezTo>
                    <a:pt x="393" y="3465"/>
                    <a:pt x="595" y="3536"/>
                    <a:pt x="857" y="3596"/>
                  </a:cubicBezTo>
                  <a:lnTo>
                    <a:pt x="405" y="3822"/>
                  </a:lnTo>
                  <a:cubicBezTo>
                    <a:pt x="155" y="3941"/>
                    <a:pt x="12" y="4191"/>
                    <a:pt x="12" y="4477"/>
                  </a:cubicBezTo>
                  <a:lnTo>
                    <a:pt x="12" y="5953"/>
                  </a:lnTo>
                  <a:cubicBezTo>
                    <a:pt x="12" y="6036"/>
                    <a:pt x="83" y="6132"/>
                    <a:pt x="191" y="6132"/>
                  </a:cubicBezTo>
                  <a:cubicBezTo>
                    <a:pt x="274" y="6132"/>
                    <a:pt x="369" y="6048"/>
                    <a:pt x="369" y="5953"/>
                  </a:cubicBezTo>
                  <a:lnTo>
                    <a:pt x="369" y="4477"/>
                  </a:lnTo>
                  <a:cubicBezTo>
                    <a:pt x="369" y="4322"/>
                    <a:pt x="441" y="4191"/>
                    <a:pt x="572" y="4131"/>
                  </a:cubicBezTo>
                  <a:lnTo>
                    <a:pt x="1155" y="3834"/>
                  </a:lnTo>
                  <a:lnTo>
                    <a:pt x="1369" y="4024"/>
                  </a:lnTo>
                  <a:cubicBezTo>
                    <a:pt x="1512" y="4167"/>
                    <a:pt x="1691" y="4239"/>
                    <a:pt x="1869" y="4239"/>
                  </a:cubicBezTo>
                  <a:cubicBezTo>
                    <a:pt x="2048" y="4239"/>
                    <a:pt x="2238" y="4167"/>
                    <a:pt x="2381" y="4024"/>
                  </a:cubicBezTo>
                  <a:lnTo>
                    <a:pt x="2715" y="3691"/>
                  </a:lnTo>
                  <a:lnTo>
                    <a:pt x="2834" y="3691"/>
                  </a:lnTo>
                  <a:cubicBezTo>
                    <a:pt x="2977" y="3691"/>
                    <a:pt x="3108" y="3631"/>
                    <a:pt x="3215" y="3536"/>
                  </a:cubicBezTo>
                  <a:lnTo>
                    <a:pt x="5382" y="1488"/>
                  </a:lnTo>
                  <a:lnTo>
                    <a:pt x="5632" y="1738"/>
                  </a:lnTo>
                  <a:lnTo>
                    <a:pt x="2893" y="4477"/>
                  </a:lnTo>
                  <a:cubicBezTo>
                    <a:pt x="2715" y="4655"/>
                    <a:pt x="2631" y="4882"/>
                    <a:pt x="2631" y="5132"/>
                  </a:cubicBezTo>
                  <a:lnTo>
                    <a:pt x="2631" y="5929"/>
                  </a:lnTo>
                  <a:cubicBezTo>
                    <a:pt x="2631" y="6025"/>
                    <a:pt x="2703" y="6108"/>
                    <a:pt x="2810" y="6108"/>
                  </a:cubicBezTo>
                  <a:cubicBezTo>
                    <a:pt x="2893" y="6108"/>
                    <a:pt x="2989" y="6036"/>
                    <a:pt x="2989" y="5929"/>
                  </a:cubicBezTo>
                  <a:lnTo>
                    <a:pt x="2989" y="5132"/>
                  </a:lnTo>
                  <a:cubicBezTo>
                    <a:pt x="2989" y="4977"/>
                    <a:pt x="3048" y="4834"/>
                    <a:pt x="3155" y="4727"/>
                  </a:cubicBezTo>
                  <a:lnTo>
                    <a:pt x="6227" y="1643"/>
                  </a:lnTo>
                  <a:cubicBezTo>
                    <a:pt x="6370" y="1512"/>
                    <a:pt x="6429" y="1310"/>
                    <a:pt x="6382" y="1131"/>
                  </a:cubicBezTo>
                  <a:lnTo>
                    <a:pt x="6263" y="679"/>
                  </a:lnTo>
                  <a:lnTo>
                    <a:pt x="6382" y="572"/>
                  </a:lnTo>
                  <a:cubicBezTo>
                    <a:pt x="6453" y="512"/>
                    <a:pt x="6453" y="393"/>
                    <a:pt x="6382" y="321"/>
                  </a:cubicBezTo>
                  <a:cubicBezTo>
                    <a:pt x="6352" y="286"/>
                    <a:pt x="6307" y="268"/>
                    <a:pt x="6261" y="268"/>
                  </a:cubicBezTo>
                  <a:cubicBezTo>
                    <a:pt x="6215" y="268"/>
                    <a:pt x="6168" y="286"/>
                    <a:pt x="6132" y="321"/>
                  </a:cubicBezTo>
                  <a:lnTo>
                    <a:pt x="3572" y="2738"/>
                  </a:lnTo>
                  <a:cubicBezTo>
                    <a:pt x="3453" y="2322"/>
                    <a:pt x="3358" y="1750"/>
                    <a:pt x="3346" y="1464"/>
                  </a:cubicBezTo>
                  <a:cubicBezTo>
                    <a:pt x="3286" y="631"/>
                    <a:pt x="2643" y="0"/>
                    <a:pt x="1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14286;p78"/>
            <p:cNvSpPr/>
            <p:nvPr/>
          </p:nvSpPr>
          <p:spPr>
            <a:xfrm>
              <a:off x="5740078" y="2905929"/>
              <a:ext cx="225547" cy="189516"/>
            </a:xfrm>
            <a:custGeom>
              <a:avLst/>
              <a:gdLst/>
              <a:ahLst/>
              <a:cxnLst/>
              <a:rect l="l" t="t" r="r" b="b"/>
              <a:pathLst>
                <a:path w="7086" h="5954" extrusionOk="0">
                  <a:moveTo>
                    <a:pt x="549" y="0"/>
                  </a:moveTo>
                  <a:cubicBezTo>
                    <a:pt x="251" y="0"/>
                    <a:pt x="1" y="250"/>
                    <a:pt x="1" y="548"/>
                  </a:cubicBezTo>
                  <a:lnTo>
                    <a:pt x="1" y="5072"/>
                  </a:lnTo>
                  <a:cubicBezTo>
                    <a:pt x="1" y="5156"/>
                    <a:pt x="72" y="5251"/>
                    <a:pt x="180" y="5251"/>
                  </a:cubicBezTo>
                  <a:cubicBezTo>
                    <a:pt x="263" y="5251"/>
                    <a:pt x="358" y="5179"/>
                    <a:pt x="358" y="5072"/>
                  </a:cubicBezTo>
                  <a:lnTo>
                    <a:pt x="358" y="548"/>
                  </a:lnTo>
                  <a:cubicBezTo>
                    <a:pt x="358" y="441"/>
                    <a:pt x="441" y="357"/>
                    <a:pt x="549" y="357"/>
                  </a:cubicBezTo>
                  <a:lnTo>
                    <a:pt x="6537" y="357"/>
                  </a:lnTo>
                  <a:cubicBezTo>
                    <a:pt x="6645" y="357"/>
                    <a:pt x="6728" y="441"/>
                    <a:pt x="6728" y="548"/>
                  </a:cubicBezTo>
                  <a:lnTo>
                    <a:pt x="6728" y="5394"/>
                  </a:lnTo>
                  <a:cubicBezTo>
                    <a:pt x="6728" y="5501"/>
                    <a:pt x="6645" y="5596"/>
                    <a:pt x="6537" y="5596"/>
                  </a:cubicBezTo>
                  <a:lnTo>
                    <a:pt x="2108" y="5596"/>
                  </a:lnTo>
                  <a:cubicBezTo>
                    <a:pt x="2025" y="5596"/>
                    <a:pt x="1930" y="5668"/>
                    <a:pt x="1930" y="5775"/>
                  </a:cubicBezTo>
                  <a:cubicBezTo>
                    <a:pt x="1930" y="5870"/>
                    <a:pt x="2013" y="5953"/>
                    <a:pt x="2108" y="5953"/>
                  </a:cubicBezTo>
                  <a:lnTo>
                    <a:pt x="6537" y="5953"/>
                  </a:lnTo>
                  <a:cubicBezTo>
                    <a:pt x="6835" y="5953"/>
                    <a:pt x="7085" y="5691"/>
                    <a:pt x="7085" y="5394"/>
                  </a:cubicBezTo>
                  <a:lnTo>
                    <a:pt x="7085" y="548"/>
                  </a:lnTo>
                  <a:cubicBezTo>
                    <a:pt x="7085" y="238"/>
                    <a:pt x="6847" y="0"/>
                    <a:pt x="6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14287;p78"/>
            <p:cNvSpPr/>
            <p:nvPr/>
          </p:nvSpPr>
          <p:spPr>
            <a:xfrm>
              <a:off x="5793902" y="2928464"/>
              <a:ext cx="131553" cy="130598"/>
            </a:xfrm>
            <a:custGeom>
              <a:avLst/>
              <a:gdLst/>
              <a:ahLst/>
              <a:cxnLst/>
              <a:rect l="l" t="t" r="r" b="b"/>
              <a:pathLst>
                <a:path w="4133" h="4103" extrusionOk="0">
                  <a:moveTo>
                    <a:pt x="1870" y="757"/>
                  </a:moveTo>
                  <a:cubicBezTo>
                    <a:pt x="2227" y="757"/>
                    <a:pt x="2537" y="876"/>
                    <a:pt x="2811" y="1090"/>
                  </a:cubicBezTo>
                  <a:lnTo>
                    <a:pt x="1751" y="2150"/>
                  </a:lnTo>
                  <a:cubicBezTo>
                    <a:pt x="1679" y="2221"/>
                    <a:pt x="1679" y="2328"/>
                    <a:pt x="1751" y="2400"/>
                  </a:cubicBezTo>
                  <a:cubicBezTo>
                    <a:pt x="1775" y="2424"/>
                    <a:pt x="1822" y="2447"/>
                    <a:pt x="1870" y="2447"/>
                  </a:cubicBezTo>
                  <a:cubicBezTo>
                    <a:pt x="1918" y="2447"/>
                    <a:pt x="1953" y="2424"/>
                    <a:pt x="1989" y="2400"/>
                  </a:cubicBezTo>
                  <a:lnTo>
                    <a:pt x="2513" y="1876"/>
                  </a:lnTo>
                  <a:cubicBezTo>
                    <a:pt x="2584" y="1995"/>
                    <a:pt x="2632" y="2126"/>
                    <a:pt x="2632" y="2281"/>
                  </a:cubicBezTo>
                  <a:cubicBezTo>
                    <a:pt x="2632" y="2697"/>
                    <a:pt x="2287" y="3043"/>
                    <a:pt x="1870" y="3043"/>
                  </a:cubicBezTo>
                  <a:cubicBezTo>
                    <a:pt x="1453" y="3043"/>
                    <a:pt x="1108" y="2697"/>
                    <a:pt x="1108" y="2281"/>
                  </a:cubicBezTo>
                  <a:cubicBezTo>
                    <a:pt x="1108" y="1864"/>
                    <a:pt x="1453" y="1519"/>
                    <a:pt x="1870" y="1519"/>
                  </a:cubicBezTo>
                  <a:cubicBezTo>
                    <a:pt x="1953" y="1519"/>
                    <a:pt x="2049" y="1447"/>
                    <a:pt x="2049" y="1340"/>
                  </a:cubicBezTo>
                  <a:cubicBezTo>
                    <a:pt x="2049" y="1233"/>
                    <a:pt x="1977" y="1162"/>
                    <a:pt x="1870" y="1162"/>
                  </a:cubicBezTo>
                  <a:cubicBezTo>
                    <a:pt x="1263" y="1162"/>
                    <a:pt x="763" y="1650"/>
                    <a:pt x="763" y="2269"/>
                  </a:cubicBezTo>
                  <a:cubicBezTo>
                    <a:pt x="763" y="2876"/>
                    <a:pt x="1263" y="3364"/>
                    <a:pt x="1870" y="3364"/>
                  </a:cubicBezTo>
                  <a:cubicBezTo>
                    <a:pt x="2477" y="3364"/>
                    <a:pt x="2965" y="2876"/>
                    <a:pt x="2965" y="2269"/>
                  </a:cubicBezTo>
                  <a:cubicBezTo>
                    <a:pt x="2965" y="2031"/>
                    <a:pt x="2894" y="1804"/>
                    <a:pt x="2763" y="1614"/>
                  </a:cubicBezTo>
                  <a:lnTo>
                    <a:pt x="3049" y="1328"/>
                  </a:lnTo>
                  <a:cubicBezTo>
                    <a:pt x="3251" y="1578"/>
                    <a:pt x="3370" y="1912"/>
                    <a:pt x="3370" y="2269"/>
                  </a:cubicBezTo>
                  <a:cubicBezTo>
                    <a:pt x="3370" y="3102"/>
                    <a:pt x="2703" y="3769"/>
                    <a:pt x="1870" y="3769"/>
                  </a:cubicBezTo>
                  <a:cubicBezTo>
                    <a:pt x="1036" y="3769"/>
                    <a:pt x="370" y="3102"/>
                    <a:pt x="370" y="2269"/>
                  </a:cubicBezTo>
                  <a:cubicBezTo>
                    <a:pt x="370" y="1435"/>
                    <a:pt x="1036" y="757"/>
                    <a:pt x="1870" y="757"/>
                  </a:cubicBezTo>
                  <a:close/>
                  <a:moveTo>
                    <a:pt x="3924" y="1"/>
                  </a:moveTo>
                  <a:cubicBezTo>
                    <a:pt x="3879" y="1"/>
                    <a:pt x="3834" y="19"/>
                    <a:pt x="3799" y="54"/>
                  </a:cubicBezTo>
                  <a:lnTo>
                    <a:pt x="3537" y="328"/>
                  </a:lnTo>
                  <a:lnTo>
                    <a:pt x="3537" y="197"/>
                  </a:lnTo>
                  <a:cubicBezTo>
                    <a:pt x="3537" y="102"/>
                    <a:pt x="3453" y="19"/>
                    <a:pt x="3358" y="19"/>
                  </a:cubicBezTo>
                  <a:cubicBezTo>
                    <a:pt x="3263" y="19"/>
                    <a:pt x="3180" y="90"/>
                    <a:pt x="3180" y="197"/>
                  </a:cubicBezTo>
                  <a:lnTo>
                    <a:pt x="3180" y="685"/>
                  </a:lnTo>
                  <a:lnTo>
                    <a:pt x="3037" y="816"/>
                  </a:lnTo>
                  <a:cubicBezTo>
                    <a:pt x="2715" y="554"/>
                    <a:pt x="2310" y="388"/>
                    <a:pt x="1870" y="388"/>
                  </a:cubicBezTo>
                  <a:cubicBezTo>
                    <a:pt x="834" y="388"/>
                    <a:pt x="1" y="1221"/>
                    <a:pt x="1" y="2245"/>
                  </a:cubicBezTo>
                  <a:cubicBezTo>
                    <a:pt x="1" y="3269"/>
                    <a:pt x="834" y="4102"/>
                    <a:pt x="1870" y="4102"/>
                  </a:cubicBezTo>
                  <a:cubicBezTo>
                    <a:pt x="2894" y="4102"/>
                    <a:pt x="3727" y="3269"/>
                    <a:pt x="3727" y="2245"/>
                  </a:cubicBezTo>
                  <a:cubicBezTo>
                    <a:pt x="3727" y="1804"/>
                    <a:pt x="3561" y="1388"/>
                    <a:pt x="3299" y="1066"/>
                  </a:cubicBezTo>
                  <a:lnTo>
                    <a:pt x="3430" y="935"/>
                  </a:lnTo>
                  <a:lnTo>
                    <a:pt x="3918" y="935"/>
                  </a:lnTo>
                  <a:cubicBezTo>
                    <a:pt x="4013" y="935"/>
                    <a:pt x="4096" y="864"/>
                    <a:pt x="4096" y="757"/>
                  </a:cubicBezTo>
                  <a:cubicBezTo>
                    <a:pt x="4084" y="673"/>
                    <a:pt x="4013" y="578"/>
                    <a:pt x="3918" y="578"/>
                  </a:cubicBezTo>
                  <a:lnTo>
                    <a:pt x="3787" y="578"/>
                  </a:lnTo>
                  <a:lnTo>
                    <a:pt x="4049" y="316"/>
                  </a:lnTo>
                  <a:cubicBezTo>
                    <a:pt x="4132" y="245"/>
                    <a:pt x="4132" y="138"/>
                    <a:pt x="4049" y="54"/>
                  </a:cubicBezTo>
                  <a:cubicBezTo>
                    <a:pt x="4013" y="19"/>
                    <a:pt x="3968" y="1"/>
                    <a:pt x="39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3" name="Google Shape;14288;p78"/>
          <p:cNvGrpSpPr/>
          <p:nvPr/>
        </p:nvGrpSpPr>
        <p:grpSpPr>
          <a:xfrm>
            <a:off x="1084804" y="3796691"/>
            <a:ext cx="526909" cy="488056"/>
            <a:chOff x="1327676" y="2910480"/>
            <a:chExt cx="347934" cy="3100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4" name="Google Shape;14289;p78"/>
            <p:cNvSpPr/>
            <p:nvPr/>
          </p:nvSpPr>
          <p:spPr>
            <a:xfrm>
              <a:off x="1367081" y="3067370"/>
              <a:ext cx="43257" cy="15565"/>
            </a:xfrm>
            <a:custGeom>
              <a:avLst/>
              <a:gdLst/>
              <a:ahLst/>
              <a:cxnLst/>
              <a:rect l="l" t="t" r="r" b="b"/>
              <a:pathLst>
                <a:path w="1359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8"/>
                    <a:pt x="1168" y="488"/>
                    <a:pt x="1191" y="488"/>
                  </a:cubicBezTo>
                  <a:cubicBezTo>
                    <a:pt x="1251" y="488"/>
                    <a:pt x="1310" y="465"/>
                    <a:pt x="1346" y="405"/>
                  </a:cubicBezTo>
                  <a:cubicBezTo>
                    <a:pt x="1358" y="322"/>
                    <a:pt x="1334" y="238"/>
                    <a:pt x="1251" y="191"/>
                  </a:cubicBezTo>
                  <a:cubicBezTo>
                    <a:pt x="882" y="12"/>
                    <a:pt x="19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14290;p78"/>
            <p:cNvSpPr/>
            <p:nvPr/>
          </p:nvSpPr>
          <p:spPr>
            <a:xfrm>
              <a:off x="1350402" y="3170436"/>
              <a:ext cx="10663" cy="48541"/>
            </a:xfrm>
            <a:custGeom>
              <a:avLst/>
              <a:gdLst/>
              <a:ahLst/>
              <a:cxnLst/>
              <a:rect l="l" t="t" r="r" b="b"/>
              <a:pathLst>
                <a:path w="335" h="152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cubicBezTo>
                    <a:pt x="263" y="1525"/>
                    <a:pt x="334" y="1453"/>
                    <a:pt x="334" y="1358"/>
                  </a:cubicBezTo>
                  <a:lnTo>
                    <a:pt x="334" y="168"/>
                  </a:lnTo>
                  <a:cubicBezTo>
                    <a:pt x="334" y="84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14291;p78"/>
            <p:cNvSpPr/>
            <p:nvPr/>
          </p:nvSpPr>
          <p:spPr>
            <a:xfrm>
              <a:off x="1327676" y="3040187"/>
              <a:ext cx="201643" cy="180317"/>
            </a:xfrm>
            <a:custGeom>
              <a:avLst/>
              <a:gdLst/>
              <a:ahLst/>
              <a:cxnLst/>
              <a:rect l="l" t="t" r="r" b="b"/>
              <a:pathLst>
                <a:path w="6335" h="5665" extrusionOk="0">
                  <a:moveTo>
                    <a:pt x="5894" y="628"/>
                  </a:moveTo>
                  <a:lnTo>
                    <a:pt x="5954" y="866"/>
                  </a:lnTo>
                  <a:cubicBezTo>
                    <a:pt x="5977" y="926"/>
                    <a:pt x="5966" y="997"/>
                    <a:pt x="5918" y="1045"/>
                  </a:cubicBezTo>
                  <a:lnTo>
                    <a:pt x="5823" y="1140"/>
                  </a:lnTo>
                  <a:lnTo>
                    <a:pt x="5596" y="914"/>
                  </a:lnTo>
                  <a:lnTo>
                    <a:pt x="5894" y="628"/>
                  </a:lnTo>
                  <a:close/>
                  <a:moveTo>
                    <a:pt x="2941" y="307"/>
                  </a:moveTo>
                  <a:lnTo>
                    <a:pt x="2941" y="961"/>
                  </a:lnTo>
                  <a:cubicBezTo>
                    <a:pt x="2941" y="1057"/>
                    <a:pt x="2906" y="1164"/>
                    <a:pt x="2870" y="1271"/>
                  </a:cubicBezTo>
                  <a:lnTo>
                    <a:pt x="2787" y="1438"/>
                  </a:lnTo>
                  <a:cubicBezTo>
                    <a:pt x="2775" y="1450"/>
                    <a:pt x="2775" y="1473"/>
                    <a:pt x="2775" y="1509"/>
                  </a:cubicBezTo>
                  <a:lnTo>
                    <a:pt x="2775" y="1854"/>
                  </a:lnTo>
                  <a:cubicBezTo>
                    <a:pt x="2775" y="2104"/>
                    <a:pt x="2667" y="2331"/>
                    <a:pt x="2513" y="2485"/>
                  </a:cubicBezTo>
                  <a:cubicBezTo>
                    <a:pt x="2363" y="2635"/>
                    <a:pt x="2165" y="2727"/>
                    <a:pt x="1954" y="2727"/>
                  </a:cubicBezTo>
                  <a:cubicBezTo>
                    <a:pt x="1930" y="2727"/>
                    <a:pt x="1906" y="2726"/>
                    <a:pt x="1882" y="2724"/>
                  </a:cubicBezTo>
                  <a:cubicBezTo>
                    <a:pt x="1417" y="2712"/>
                    <a:pt x="1048" y="2307"/>
                    <a:pt x="1048" y="1819"/>
                  </a:cubicBezTo>
                  <a:lnTo>
                    <a:pt x="1048" y="1521"/>
                  </a:lnTo>
                  <a:cubicBezTo>
                    <a:pt x="1048" y="1497"/>
                    <a:pt x="1048" y="1473"/>
                    <a:pt x="1036" y="1450"/>
                  </a:cubicBezTo>
                  <a:lnTo>
                    <a:pt x="929" y="1259"/>
                  </a:lnTo>
                  <a:cubicBezTo>
                    <a:pt x="905" y="1176"/>
                    <a:pt x="870" y="1104"/>
                    <a:pt x="870" y="1021"/>
                  </a:cubicBezTo>
                  <a:lnTo>
                    <a:pt x="870" y="997"/>
                  </a:lnTo>
                  <a:cubicBezTo>
                    <a:pt x="870" y="616"/>
                    <a:pt x="1179" y="307"/>
                    <a:pt x="1572" y="307"/>
                  </a:cubicBezTo>
                  <a:close/>
                  <a:moveTo>
                    <a:pt x="2275" y="2986"/>
                  </a:moveTo>
                  <a:cubicBezTo>
                    <a:pt x="2286" y="3045"/>
                    <a:pt x="2298" y="3081"/>
                    <a:pt x="2310" y="3117"/>
                  </a:cubicBezTo>
                  <a:lnTo>
                    <a:pt x="2167" y="3259"/>
                  </a:lnTo>
                  <a:cubicBezTo>
                    <a:pt x="2102" y="3325"/>
                    <a:pt x="2013" y="3358"/>
                    <a:pt x="1923" y="3358"/>
                  </a:cubicBezTo>
                  <a:cubicBezTo>
                    <a:pt x="1834" y="3358"/>
                    <a:pt x="1745" y="3325"/>
                    <a:pt x="1679" y="3259"/>
                  </a:cubicBezTo>
                  <a:lnTo>
                    <a:pt x="1536" y="3128"/>
                  </a:lnTo>
                  <a:cubicBezTo>
                    <a:pt x="1560" y="3081"/>
                    <a:pt x="1572" y="3045"/>
                    <a:pt x="1572" y="2986"/>
                  </a:cubicBezTo>
                  <a:cubicBezTo>
                    <a:pt x="1679" y="3009"/>
                    <a:pt x="1775" y="3045"/>
                    <a:pt x="1882" y="3045"/>
                  </a:cubicBezTo>
                  <a:lnTo>
                    <a:pt x="1917" y="3045"/>
                  </a:lnTo>
                  <a:cubicBezTo>
                    <a:pt x="2036" y="3045"/>
                    <a:pt x="2167" y="3021"/>
                    <a:pt x="2275" y="2986"/>
                  </a:cubicBezTo>
                  <a:close/>
                  <a:moveTo>
                    <a:pt x="6162" y="0"/>
                  </a:moveTo>
                  <a:cubicBezTo>
                    <a:pt x="6120" y="0"/>
                    <a:pt x="6079" y="15"/>
                    <a:pt x="6049" y="45"/>
                  </a:cubicBezTo>
                  <a:lnTo>
                    <a:pt x="2906" y="3021"/>
                  </a:lnTo>
                  <a:cubicBezTo>
                    <a:pt x="2882" y="3057"/>
                    <a:pt x="2834" y="3069"/>
                    <a:pt x="2787" y="3069"/>
                  </a:cubicBezTo>
                  <a:lnTo>
                    <a:pt x="2763" y="3069"/>
                  </a:lnTo>
                  <a:cubicBezTo>
                    <a:pt x="2656" y="3069"/>
                    <a:pt x="2584" y="2997"/>
                    <a:pt x="2584" y="2890"/>
                  </a:cubicBezTo>
                  <a:lnTo>
                    <a:pt x="2584" y="2843"/>
                  </a:lnTo>
                  <a:cubicBezTo>
                    <a:pt x="2644" y="2819"/>
                    <a:pt x="2679" y="2771"/>
                    <a:pt x="2727" y="2724"/>
                  </a:cubicBezTo>
                  <a:cubicBezTo>
                    <a:pt x="2965" y="2497"/>
                    <a:pt x="3084" y="2200"/>
                    <a:pt x="3084" y="1878"/>
                  </a:cubicBezTo>
                  <a:lnTo>
                    <a:pt x="3084" y="1581"/>
                  </a:lnTo>
                  <a:lnTo>
                    <a:pt x="3144" y="1450"/>
                  </a:lnTo>
                  <a:cubicBezTo>
                    <a:pt x="3215" y="1307"/>
                    <a:pt x="3251" y="1152"/>
                    <a:pt x="3251" y="997"/>
                  </a:cubicBezTo>
                  <a:lnTo>
                    <a:pt x="3251" y="176"/>
                  </a:lnTo>
                  <a:cubicBezTo>
                    <a:pt x="3251" y="92"/>
                    <a:pt x="3179" y="21"/>
                    <a:pt x="3084" y="21"/>
                  </a:cubicBezTo>
                  <a:lnTo>
                    <a:pt x="1548" y="21"/>
                  </a:lnTo>
                  <a:cubicBezTo>
                    <a:pt x="1001" y="21"/>
                    <a:pt x="536" y="461"/>
                    <a:pt x="536" y="1033"/>
                  </a:cubicBezTo>
                  <a:lnTo>
                    <a:pt x="536" y="1045"/>
                  </a:lnTo>
                  <a:cubicBezTo>
                    <a:pt x="536" y="1176"/>
                    <a:pt x="572" y="1295"/>
                    <a:pt x="632" y="1414"/>
                  </a:cubicBezTo>
                  <a:lnTo>
                    <a:pt x="703" y="1581"/>
                  </a:lnTo>
                  <a:lnTo>
                    <a:pt x="703" y="1831"/>
                  </a:lnTo>
                  <a:cubicBezTo>
                    <a:pt x="703" y="2247"/>
                    <a:pt x="917" y="2616"/>
                    <a:pt x="1215" y="2843"/>
                  </a:cubicBezTo>
                  <a:lnTo>
                    <a:pt x="1215" y="2997"/>
                  </a:lnTo>
                  <a:cubicBezTo>
                    <a:pt x="1215" y="3069"/>
                    <a:pt x="1155" y="3140"/>
                    <a:pt x="1072" y="3176"/>
                  </a:cubicBezTo>
                  <a:lnTo>
                    <a:pt x="501" y="3343"/>
                  </a:lnTo>
                  <a:cubicBezTo>
                    <a:pt x="215" y="3414"/>
                    <a:pt x="0" y="3676"/>
                    <a:pt x="0" y="3974"/>
                  </a:cubicBezTo>
                  <a:lnTo>
                    <a:pt x="0" y="5462"/>
                  </a:lnTo>
                  <a:cubicBezTo>
                    <a:pt x="0" y="5557"/>
                    <a:pt x="84" y="5629"/>
                    <a:pt x="167" y="5629"/>
                  </a:cubicBezTo>
                  <a:cubicBezTo>
                    <a:pt x="262" y="5629"/>
                    <a:pt x="334" y="5557"/>
                    <a:pt x="334" y="5462"/>
                  </a:cubicBezTo>
                  <a:lnTo>
                    <a:pt x="334" y="3974"/>
                  </a:lnTo>
                  <a:cubicBezTo>
                    <a:pt x="334" y="3831"/>
                    <a:pt x="441" y="3676"/>
                    <a:pt x="584" y="3640"/>
                  </a:cubicBezTo>
                  <a:lnTo>
                    <a:pt x="1167" y="3474"/>
                  </a:lnTo>
                  <a:cubicBezTo>
                    <a:pt x="1215" y="3450"/>
                    <a:pt x="1251" y="3438"/>
                    <a:pt x="1298" y="3414"/>
                  </a:cubicBezTo>
                  <a:lnTo>
                    <a:pt x="1405" y="3521"/>
                  </a:lnTo>
                  <a:cubicBezTo>
                    <a:pt x="1536" y="3652"/>
                    <a:pt x="1703" y="3712"/>
                    <a:pt x="1882" y="3712"/>
                  </a:cubicBezTo>
                  <a:cubicBezTo>
                    <a:pt x="2060" y="3712"/>
                    <a:pt x="2227" y="3652"/>
                    <a:pt x="2358" y="3521"/>
                  </a:cubicBezTo>
                  <a:lnTo>
                    <a:pt x="2501" y="3367"/>
                  </a:lnTo>
                  <a:cubicBezTo>
                    <a:pt x="2584" y="3402"/>
                    <a:pt x="2656" y="3426"/>
                    <a:pt x="2727" y="3426"/>
                  </a:cubicBezTo>
                  <a:lnTo>
                    <a:pt x="2763" y="3426"/>
                  </a:lnTo>
                  <a:cubicBezTo>
                    <a:pt x="2894" y="3426"/>
                    <a:pt x="3013" y="3378"/>
                    <a:pt x="3096" y="3295"/>
                  </a:cubicBezTo>
                  <a:lnTo>
                    <a:pt x="5334" y="1176"/>
                  </a:lnTo>
                  <a:lnTo>
                    <a:pt x="5561" y="1402"/>
                  </a:lnTo>
                  <a:lnTo>
                    <a:pt x="2965" y="3986"/>
                  </a:lnTo>
                  <a:cubicBezTo>
                    <a:pt x="2798" y="4152"/>
                    <a:pt x="2715" y="4367"/>
                    <a:pt x="2715" y="4581"/>
                  </a:cubicBezTo>
                  <a:lnTo>
                    <a:pt x="2715" y="5498"/>
                  </a:lnTo>
                  <a:cubicBezTo>
                    <a:pt x="2715" y="5581"/>
                    <a:pt x="2787" y="5664"/>
                    <a:pt x="2882" y="5664"/>
                  </a:cubicBezTo>
                  <a:cubicBezTo>
                    <a:pt x="2965" y="5664"/>
                    <a:pt x="3037" y="5581"/>
                    <a:pt x="3037" y="5498"/>
                  </a:cubicBezTo>
                  <a:lnTo>
                    <a:pt x="3037" y="4581"/>
                  </a:lnTo>
                  <a:cubicBezTo>
                    <a:pt x="3037" y="4450"/>
                    <a:pt x="3096" y="4319"/>
                    <a:pt x="3191" y="4212"/>
                  </a:cubicBezTo>
                  <a:lnTo>
                    <a:pt x="6096" y="1307"/>
                  </a:lnTo>
                  <a:cubicBezTo>
                    <a:pt x="6216" y="1200"/>
                    <a:pt x="6275" y="997"/>
                    <a:pt x="6227" y="831"/>
                  </a:cubicBezTo>
                  <a:lnTo>
                    <a:pt x="6168" y="378"/>
                  </a:lnTo>
                  <a:lnTo>
                    <a:pt x="6275" y="271"/>
                  </a:lnTo>
                  <a:cubicBezTo>
                    <a:pt x="6335" y="211"/>
                    <a:pt x="6335" y="104"/>
                    <a:pt x="6275" y="45"/>
                  </a:cubicBezTo>
                  <a:cubicBezTo>
                    <a:pt x="6245" y="15"/>
                    <a:pt x="6204" y="0"/>
                    <a:pt x="61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14292;p78"/>
            <p:cNvSpPr/>
            <p:nvPr/>
          </p:nvSpPr>
          <p:spPr>
            <a:xfrm>
              <a:off x="1470179" y="2910480"/>
              <a:ext cx="205431" cy="173601"/>
            </a:xfrm>
            <a:custGeom>
              <a:avLst/>
              <a:gdLst/>
              <a:ahLst/>
              <a:cxnLst/>
              <a:rect l="l" t="t" r="r" b="b"/>
              <a:pathLst>
                <a:path w="6454" h="5454" extrusionOk="0"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lnTo>
                    <a:pt x="0" y="4822"/>
                  </a:lnTo>
                  <a:cubicBezTo>
                    <a:pt x="0" y="4917"/>
                    <a:pt x="72" y="4989"/>
                    <a:pt x="155" y="4989"/>
                  </a:cubicBezTo>
                  <a:cubicBezTo>
                    <a:pt x="250" y="4989"/>
                    <a:pt x="322" y="4917"/>
                    <a:pt x="322" y="4822"/>
                  </a:cubicBezTo>
                  <a:lnTo>
                    <a:pt x="322" y="512"/>
                  </a:lnTo>
                  <a:cubicBezTo>
                    <a:pt x="322" y="405"/>
                    <a:pt x="393" y="322"/>
                    <a:pt x="500" y="322"/>
                  </a:cubicBezTo>
                  <a:lnTo>
                    <a:pt x="5953" y="322"/>
                  </a:lnTo>
                  <a:cubicBezTo>
                    <a:pt x="6049" y="322"/>
                    <a:pt x="6132" y="405"/>
                    <a:pt x="6132" y="512"/>
                  </a:cubicBezTo>
                  <a:lnTo>
                    <a:pt x="6132" y="4941"/>
                  </a:lnTo>
                  <a:cubicBezTo>
                    <a:pt x="6132" y="5048"/>
                    <a:pt x="6049" y="5120"/>
                    <a:pt x="5953" y="5120"/>
                  </a:cubicBezTo>
                  <a:lnTo>
                    <a:pt x="2298" y="5120"/>
                  </a:lnTo>
                  <a:cubicBezTo>
                    <a:pt x="2215" y="5120"/>
                    <a:pt x="2131" y="5191"/>
                    <a:pt x="2131" y="5287"/>
                  </a:cubicBezTo>
                  <a:cubicBezTo>
                    <a:pt x="2131" y="5370"/>
                    <a:pt x="2215" y="5453"/>
                    <a:pt x="2298" y="5453"/>
                  </a:cubicBezTo>
                  <a:lnTo>
                    <a:pt x="5953" y="5453"/>
                  </a:lnTo>
                  <a:cubicBezTo>
                    <a:pt x="6227" y="5453"/>
                    <a:pt x="6453" y="5227"/>
                    <a:pt x="6453" y="4941"/>
                  </a:cubicBezTo>
                  <a:lnTo>
                    <a:pt x="6453" y="512"/>
                  </a:lnTo>
                  <a:cubicBezTo>
                    <a:pt x="6453" y="226"/>
                    <a:pt x="6215" y="0"/>
                    <a:pt x="5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14293;p78"/>
            <p:cNvSpPr/>
            <p:nvPr/>
          </p:nvSpPr>
          <p:spPr>
            <a:xfrm>
              <a:off x="1497075" y="2942692"/>
              <a:ext cx="152370" cy="96668"/>
            </a:xfrm>
            <a:custGeom>
              <a:avLst/>
              <a:gdLst/>
              <a:ahLst/>
              <a:cxnLst/>
              <a:rect l="l" t="t" r="r" b="b"/>
              <a:pathLst>
                <a:path w="4787" h="3037" extrusionOk="0">
                  <a:moveTo>
                    <a:pt x="3751" y="0"/>
                  </a:moveTo>
                  <a:cubicBezTo>
                    <a:pt x="3656" y="0"/>
                    <a:pt x="3584" y="72"/>
                    <a:pt x="3584" y="167"/>
                  </a:cubicBezTo>
                  <a:cubicBezTo>
                    <a:pt x="3584" y="250"/>
                    <a:pt x="3656" y="334"/>
                    <a:pt x="3751" y="334"/>
                  </a:cubicBezTo>
                  <a:lnTo>
                    <a:pt x="4215" y="334"/>
                  </a:lnTo>
                  <a:lnTo>
                    <a:pt x="2465" y="2072"/>
                  </a:lnTo>
                  <a:lnTo>
                    <a:pt x="1727" y="1322"/>
                  </a:lnTo>
                  <a:cubicBezTo>
                    <a:pt x="1697" y="1292"/>
                    <a:pt x="1656" y="1277"/>
                    <a:pt x="1614" y="1277"/>
                  </a:cubicBezTo>
                  <a:cubicBezTo>
                    <a:pt x="1572" y="1277"/>
                    <a:pt x="1531" y="1292"/>
                    <a:pt x="1501" y="1322"/>
                  </a:cubicBezTo>
                  <a:lnTo>
                    <a:pt x="60" y="2774"/>
                  </a:lnTo>
                  <a:cubicBezTo>
                    <a:pt x="1" y="2834"/>
                    <a:pt x="1" y="2929"/>
                    <a:pt x="60" y="2989"/>
                  </a:cubicBezTo>
                  <a:cubicBezTo>
                    <a:pt x="84" y="3024"/>
                    <a:pt x="132" y="3036"/>
                    <a:pt x="179" y="3036"/>
                  </a:cubicBezTo>
                  <a:cubicBezTo>
                    <a:pt x="227" y="3036"/>
                    <a:pt x="251" y="3024"/>
                    <a:pt x="298" y="2989"/>
                  </a:cubicBezTo>
                  <a:lnTo>
                    <a:pt x="1632" y="1655"/>
                  </a:lnTo>
                  <a:lnTo>
                    <a:pt x="2382" y="2393"/>
                  </a:lnTo>
                  <a:cubicBezTo>
                    <a:pt x="2412" y="2423"/>
                    <a:pt x="2453" y="2438"/>
                    <a:pt x="2495" y="2438"/>
                  </a:cubicBezTo>
                  <a:cubicBezTo>
                    <a:pt x="2537" y="2438"/>
                    <a:pt x="2578" y="2423"/>
                    <a:pt x="2608" y="2393"/>
                  </a:cubicBezTo>
                  <a:lnTo>
                    <a:pt x="4465" y="536"/>
                  </a:lnTo>
                  <a:lnTo>
                    <a:pt x="4465" y="1000"/>
                  </a:lnTo>
                  <a:cubicBezTo>
                    <a:pt x="4465" y="1084"/>
                    <a:pt x="4537" y="1167"/>
                    <a:pt x="4632" y="1167"/>
                  </a:cubicBezTo>
                  <a:cubicBezTo>
                    <a:pt x="4715" y="1167"/>
                    <a:pt x="4787" y="1084"/>
                    <a:pt x="4787" y="1000"/>
                  </a:cubicBezTo>
                  <a:lnTo>
                    <a:pt x="4787" y="155"/>
                  </a:lnTo>
                  <a:cubicBezTo>
                    <a:pt x="4751" y="72"/>
                    <a:pt x="4692" y="0"/>
                    <a:pt x="4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9" name="Google Shape;14294;p78"/>
          <p:cNvSpPr/>
          <p:nvPr/>
        </p:nvSpPr>
        <p:spPr>
          <a:xfrm>
            <a:off x="3293231" y="4244711"/>
            <a:ext cx="16148" cy="50760"/>
          </a:xfrm>
          <a:custGeom>
            <a:avLst/>
            <a:gdLst/>
            <a:ahLst/>
            <a:cxnLst/>
            <a:rect l="l" t="t" r="r" b="b"/>
            <a:pathLst>
              <a:path w="335" h="1013" extrusionOk="0">
                <a:moveTo>
                  <a:pt x="167" y="1"/>
                </a:moveTo>
                <a:cubicBezTo>
                  <a:pt x="72" y="1"/>
                  <a:pt x="1" y="84"/>
                  <a:pt x="1" y="167"/>
                </a:cubicBezTo>
                <a:lnTo>
                  <a:pt x="1" y="858"/>
                </a:lnTo>
                <a:cubicBezTo>
                  <a:pt x="1" y="941"/>
                  <a:pt x="72" y="1013"/>
                  <a:pt x="167" y="1013"/>
                </a:cubicBezTo>
                <a:cubicBezTo>
                  <a:pt x="251" y="1013"/>
                  <a:pt x="334" y="941"/>
                  <a:pt x="334" y="858"/>
                </a:cubicBezTo>
                <a:lnTo>
                  <a:pt x="334" y="167"/>
                </a:lnTo>
                <a:cubicBezTo>
                  <a:pt x="334" y="60"/>
                  <a:pt x="251" y="1"/>
                  <a:pt x="167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60" name="Google Shape;14295;p78"/>
          <p:cNvGrpSpPr/>
          <p:nvPr/>
        </p:nvGrpSpPr>
        <p:grpSpPr>
          <a:xfrm>
            <a:off x="3243912" y="3732281"/>
            <a:ext cx="579752" cy="564529"/>
            <a:chOff x="2753373" y="2902523"/>
            <a:chExt cx="347552" cy="32555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1" name="Google Shape;14296;p78"/>
            <p:cNvSpPr/>
            <p:nvPr/>
          </p:nvSpPr>
          <p:spPr>
            <a:xfrm>
              <a:off x="2807962" y="3018575"/>
              <a:ext cx="86418" cy="29506"/>
            </a:xfrm>
            <a:custGeom>
              <a:avLst/>
              <a:gdLst/>
              <a:ahLst/>
              <a:cxnLst/>
              <a:rect l="l" t="t" r="r" b="b"/>
              <a:pathLst>
                <a:path w="2715" h="927" extrusionOk="0">
                  <a:moveTo>
                    <a:pt x="1070" y="0"/>
                  </a:moveTo>
                  <a:cubicBezTo>
                    <a:pt x="752" y="0"/>
                    <a:pt x="464" y="31"/>
                    <a:pt x="274" y="57"/>
                  </a:cubicBezTo>
                  <a:cubicBezTo>
                    <a:pt x="107" y="93"/>
                    <a:pt x="0" y="224"/>
                    <a:pt x="0" y="390"/>
                  </a:cubicBezTo>
                  <a:lnTo>
                    <a:pt x="0" y="759"/>
                  </a:lnTo>
                  <a:cubicBezTo>
                    <a:pt x="0" y="843"/>
                    <a:pt x="72" y="926"/>
                    <a:pt x="155" y="926"/>
                  </a:cubicBezTo>
                  <a:cubicBezTo>
                    <a:pt x="250" y="926"/>
                    <a:pt x="322" y="843"/>
                    <a:pt x="322" y="759"/>
                  </a:cubicBezTo>
                  <a:lnTo>
                    <a:pt x="322" y="390"/>
                  </a:lnTo>
                  <a:cubicBezTo>
                    <a:pt x="322" y="390"/>
                    <a:pt x="322" y="367"/>
                    <a:pt x="334" y="367"/>
                  </a:cubicBezTo>
                  <a:cubicBezTo>
                    <a:pt x="493" y="349"/>
                    <a:pt x="758" y="318"/>
                    <a:pt x="1059" y="318"/>
                  </a:cubicBezTo>
                  <a:cubicBezTo>
                    <a:pt x="1163" y="318"/>
                    <a:pt x="1271" y="322"/>
                    <a:pt x="1381" y="331"/>
                  </a:cubicBezTo>
                  <a:cubicBezTo>
                    <a:pt x="1870" y="355"/>
                    <a:pt x="2239" y="486"/>
                    <a:pt x="2453" y="700"/>
                  </a:cubicBezTo>
                  <a:cubicBezTo>
                    <a:pt x="2483" y="730"/>
                    <a:pt x="2524" y="745"/>
                    <a:pt x="2566" y="745"/>
                  </a:cubicBezTo>
                  <a:cubicBezTo>
                    <a:pt x="2608" y="745"/>
                    <a:pt x="2649" y="730"/>
                    <a:pt x="2679" y="700"/>
                  </a:cubicBezTo>
                  <a:cubicBezTo>
                    <a:pt x="2715" y="640"/>
                    <a:pt x="2715" y="533"/>
                    <a:pt x="2655" y="474"/>
                  </a:cubicBezTo>
                  <a:cubicBezTo>
                    <a:pt x="2276" y="95"/>
                    <a:pt x="1627" y="0"/>
                    <a:pt x="1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14297;p78"/>
            <p:cNvSpPr/>
            <p:nvPr/>
          </p:nvSpPr>
          <p:spPr>
            <a:xfrm>
              <a:off x="2753373" y="2973376"/>
              <a:ext cx="195213" cy="254704"/>
            </a:xfrm>
            <a:custGeom>
              <a:avLst/>
              <a:gdLst/>
              <a:ahLst/>
              <a:cxnLst/>
              <a:rect l="l" t="t" r="r" b="b"/>
              <a:pathLst>
                <a:path w="6133" h="8002" extrusionOk="0">
                  <a:moveTo>
                    <a:pt x="4787" y="298"/>
                  </a:moveTo>
                  <a:lnTo>
                    <a:pt x="4787" y="1846"/>
                  </a:lnTo>
                  <a:cubicBezTo>
                    <a:pt x="4787" y="2084"/>
                    <a:pt x="4751" y="2310"/>
                    <a:pt x="4644" y="2513"/>
                  </a:cubicBezTo>
                  <a:cubicBezTo>
                    <a:pt x="4632" y="2537"/>
                    <a:pt x="4632" y="2560"/>
                    <a:pt x="4632" y="2596"/>
                  </a:cubicBezTo>
                  <a:lnTo>
                    <a:pt x="4632" y="3037"/>
                  </a:lnTo>
                  <a:cubicBezTo>
                    <a:pt x="4632" y="3465"/>
                    <a:pt x="4442" y="3870"/>
                    <a:pt x="4132" y="4168"/>
                  </a:cubicBezTo>
                  <a:cubicBezTo>
                    <a:pt x="3852" y="4437"/>
                    <a:pt x="3484" y="4590"/>
                    <a:pt x="3099" y="4590"/>
                  </a:cubicBezTo>
                  <a:cubicBezTo>
                    <a:pt x="3059" y="4590"/>
                    <a:pt x="3018" y="4588"/>
                    <a:pt x="2977" y="4584"/>
                  </a:cubicBezTo>
                  <a:cubicBezTo>
                    <a:pt x="2156" y="4525"/>
                    <a:pt x="1513" y="3811"/>
                    <a:pt x="1513" y="2977"/>
                  </a:cubicBezTo>
                  <a:lnTo>
                    <a:pt x="1513" y="2572"/>
                  </a:lnTo>
                  <a:cubicBezTo>
                    <a:pt x="1513" y="2549"/>
                    <a:pt x="1513" y="2537"/>
                    <a:pt x="1501" y="2501"/>
                  </a:cubicBezTo>
                  <a:cubicBezTo>
                    <a:pt x="1394" y="2298"/>
                    <a:pt x="1358" y="2072"/>
                    <a:pt x="1358" y="1834"/>
                  </a:cubicBezTo>
                  <a:lnTo>
                    <a:pt x="1358" y="1513"/>
                  </a:lnTo>
                  <a:cubicBezTo>
                    <a:pt x="1358" y="834"/>
                    <a:pt x="1894" y="298"/>
                    <a:pt x="2561" y="298"/>
                  </a:cubicBezTo>
                  <a:close/>
                  <a:moveTo>
                    <a:pt x="3930" y="4680"/>
                  </a:moveTo>
                  <a:lnTo>
                    <a:pt x="3930" y="4977"/>
                  </a:lnTo>
                  <a:lnTo>
                    <a:pt x="3061" y="5573"/>
                  </a:lnTo>
                  <a:lnTo>
                    <a:pt x="2203" y="4977"/>
                  </a:lnTo>
                  <a:lnTo>
                    <a:pt x="2203" y="4680"/>
                  </a:lnTo>
                  <a:cubicBezTo>
                    <a:pt x="2430" y="4799"/>
                    <a:pt x="2680" y="4870"/>
                    <a:pt x="2942" y="4882"/>
                  </a:cubicBezTo>
                  <a:lnTo>
                    <a:pt x="3061" y="4882"/>
                  </a:lnTo>
                  <a:cubicBezTo>
                    <a:pt x="3358" y="4882"/>
                    <a:pt x="3656" y="4811"/>
                    <a:pt x="3930" y="4680"/>
                  </a:cubicBezTo>
                  <a:close/>
                  <a:moveTo>
                    <a:pt x="2084" y="5275"/>
                  </a:moveTo>
                  <a:lnTo>
                    <a:pt x="2846" y="5787"/>
                  </a:lnTo>
                  <a:lnTo>
                    <a:pt x="2430" y="6180"/>
                  </a:lnTo>
                  <a:lnTo>
                    <a:pt x="2406" y="6180"/>
                  </a:lnTo>
                  <a:lnTo>
                    <a:pt x="1918" y="5442"/>
                  </a:lnTo>
                  <a:lnTo>
                    <a:pt x="2084" y="5275"/>
                  </a:lnTo>
                  <a:close/>
                  <a:moveTo>
                    <a:pt x="4073" y="5251"/>
                  </a:moveTo>
                  <a:lnTo>
                    <a:pt x="4239" y="5418"/>
                  </a:lnTo>
                  <a:lnTo>
                    <a:pt x="3739" y="6180"/>
                  </a:lnTo>
                  <a:lnTo>
                    <a:pt x="3716" y="6180"/>
                  </a:lnTo>
                  <a:lnTo>
                    <a:pt x="3311" y="5775"/>
                  </a:lnTo>
                  <a:lnTo>
                    <a:pt x="4073" y="5251"/>
                  </a:lnTo>
                  <a:close/>
                  <a:moveTo>
                    <a:pt x="2549" y="1"/>
                  </a:moveTo>
                  <a:cubicBezTo>
                    <a:pt x="1715" y="1"/>
                    <a:pt x="1025" y="691"/>
                    <a:pt x="1025" y="1525"/>
                  </a:cubicBezTo>
                  <a:lnTo>
                    <a:pt x="1025" y="1870"/>
                  </a:lnTo>
                  <a:cubicBezTo>
                    <a:pt x="1025" y="2132"/>
                    <a:pt x="1084" y="2406"/>
                    <a:pt x="1191" y="2644"/>
                  </a:cubicBezTo>
                  <a:lnTo>
                    <a:pt x="1191" y="3001"/>
                  </a:lnTo>
                  <a:cubicBezTo>
                    <a:pt x="1191" y="3596"/>
                    <a:pt x="1453" y="4132"/>
                    <a:pt x="1870" y="4489"/>
                  </a:cubicBezTo>
                  <a:lnTo>
                    <a:pt x="1870" y="5025"/>
                  </a:lnTo>
                  <a:lnTo>
                    <a:pt x="1572" y="5335"/>
                  </a:lnTo>
                  <a:cubicBezTo>
                    <a:pt x="1549" y="5358"/>
                    <a:pt x="1537" y="5406"/>
                    <a:pt x="1537" y="5454"/>
                  </a:cubicBezTo>
                  <a:lnTo>
                    <a:pt x="548" y="5811"/>
                  </a:lnTo>
                  <a:cubicBezTo>
                    <a:pt x="227" y="5930"/>
                    <a:pt x="1" y="6239"/>
                    <a:pt x="1" y="6597"/>
                  </a:cubicBezTo>
                  <a:lnTo>
                    <a:pt x="1" y="7823"/>
                  </a:lnTo>
                  <a:cubicBezTo>
                    <a:pt x="1" y="7906"/>
                    <a:pt x="72" y="7978"/>
                    <a:pt x="167" y="7978"/>
                  </a:cubicBezTo>
                  <a:cubicBezTo>
                    <a:pt x="251" y="7978"/>
                    <a:pt x="322" y="7906"/>
                    <a:pt x="322" y="7823"/>
                  </a:cubicBezTo>
                  <a:lnTo>
                    <a:pt x="322" y="6597"/>
                  </a:lnTo>
                  <a:cubicBezTo>
                    <a:pt x="322" y="6370"/>
                    <a:pt x="465" y="6180"/>
                    <a:pt x="668" y="6108"/>
                  </a:cubicBezTo>
                  <a:lnTo>
                    <a:pt x="1691" y="5739"/>
                  </a:lnTo>
                  <a:lnTo>
                    <a:pt x="2120" y="6370"/>
                  </a:lnTo>
                  <a:cubicBezTo>
                    <a:pt x="2180" y="6466"/>
                    <a:pt x="2275" y="6501"/>
                    <a:pt x="2358" y="6525"/>
                  </a:cubicBezTo>
                  <a:lnTo>
                    <a:pt x="2394" y="6525"/>
                  </a:lnTo>
                  <a:cubicBezTo>
                    <a:pt x="2489" y="6525"/>
                    <a:pt x="2561" y="6489"/>
                    <a:pt x="2632" y="6430"/>
                  </a:cubicBezTo>
                  <a:lnTo>
                    <a:pt x="2906" y="6168"/>
                  </a:lnTo>
                  <a:lnTo>
                    <a:pt x="2906" y="7835"/>
                  </a:lnTo>
                  <a:cubicBezTo>
                    <a:pt x="2906" y="7918"/>
                    <a:pt x="2977" y="8002"/>
                    <a:pt x="3061" y="8002"/>
                  </a:cubicBezTo>
                  <a:cubicBezTo>
                    <a:pt x="3156" y="8002"/>
                    <a:pt x="3227" y="7918"/>
                    <a:pt x="3227" y="7835"/>
                  </a:cubicBezTo>
                  <a:lnTo>
                    <a:pt x="3227" y="6168"/>
                  </a:lnTo>
                  <a:lnTo>
                    <a:pt x="3501" y="6430"/>
                  </a:lnTo>
                  <a:cubicBezTo>
                    <a:pt x="3549" y="6489"/>
                    <a:pt x="3644" y="6525"/>
                    <a:pt x="3739" y="6525"/>
                  </a:cubicBezTo>
                  <a:lnTo>
                    <a:pt x="3763" y="6525"/>
                  </a:lnTo>
                  <a:cubicBezTo>
                    <a:pt x="3870" y="6501"/>
                    <a:pt x="3954" y="6466"/>
                    <a:pt x="4001" y="6370"/>
                  </a:cubicBezTo>
                  <a:lnTo>
                    <a:pt x="4430" y="5739"/>
                  </a:lnTo>
                  <a:lnTo>
                    <a:pt x="5466" y="6108"/>
                  </a:lnTo>
                  <a:cubicBezTo>
                    <a:pt x="5668" y="6180"/>
                    <a:pt x="5799" y="6370"/>
                    <a:pt x="5799" y="6597"/>
                  </a:cubicBezTo>
                  <a:lnTo>
                    <a:pt x="5799" y="7823"/>
                  </a:lnTo>
                  <a:cubicBezTo>
                    <a:pt x="5799" y="7906"/>
                    <a:pt x="5882" y="7978"/>
                    <a:pt x="5966" y="7978"/>
                  </a:cubicBezTo>
                  <a:cubicBezTo>
                    <a:pt x="6061" y="7978"/>
                    <a:pt x="6133" y="7906"/>
                    <a:pt x="6133" y="7823"/>
                  </a:cubicBezTo>
                  <a:lnTo>
                    <a:pt x="6133" y="6597"/>
                  </a:lnTo>
                  <a:cubicBezTo>
                    <a:pt x="6121" y="6228"/>
                    <a:pt x="5894" y="5918"/>
                    <a:pt x="5561" y="5787"/>
                  </a:cubicBezTo>
                  <a:lnTo>
                    <a:pt x="4585" y="5442"/>
                  </a:lnTo>
                  <a:cubicBezTo>
                    <a:pt x="4585" y="5394"/>
                    <a:pt x="4561" y="5346"/>
                    <a:pt x="4537" y="5323"/>
                  </a:cubicBezTo>
                  <a:lnTo>
                    <a:pt x="4239" y="5001"/>
                  </a:lnTo>
                  <a:lnTo>
                    <a:pt x="4239" y="4489"/>
                  </a:lnTo>
                  <a:cubicBezTo>
                    <a:pt x="4275" y="4454"/>
                    <a:pt x="4299" y="4430"/>
                    <a:pt x="4335" y="4406"/>
                  </a:cubicBezTo>
                  <a:cubicBezTo>
                    <a:pt x="4704" y="4049"/>
                    <a:pt x="4930" y="3561"/>
                    <a:pt x="4930" y="3060"/>
                  </a:cubicBezTo>
                  <a:lnTo>
                    <a:pt x="4930" y="2644"/>
                  </a:lnTo>
                  <a:cubicBezTo>
                    <a:pt x="5037" y="2382"/>
                    <a:pt x="5085" y="2132"/>
                    <a:pt x="5085" y="1870"/>
                  </a:cubicBezTo>
                  <a:lnTo>
                    <a:pt x="5085" y="167"/>
                  </a:lnTo>
                  <a:cubicBezTo>
                    <a:pt x="5085" y="84"/>
                    <a:pt x="5013" y="1"/>
                    <a:pt x="4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14298;p78"/>
            <p:cNvSpPr/>
            <p:nvPr/>
          </p:nvSpPr>
          <p:spPr>
            <a:xfrm>
              <a:off x="2905361" y="3195072"/>
              <a:ext cx="10631" cy="32244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858"/>
                  </a:lnTo>
                  <a:cubicBezTo>
                    <a:pt x="0" y="941"/>
                    <a:pt x="72" y="1013"/>
                    <a:pt x="167" y="1013"/>
                  </a:cubicBezTo>
                  <a:cubicBezTo>
                    <a:pt x="250" y="1013"/>
                    <a:pt x="334" y="941"/>
                    <a:pt x="334" y="858"/>
                  </a:cubicBezTo>
                  <a:lnTo>
                    <a:pt x="334" y="167"/>
                  </a:lnTo>
                  <a:cubicBezTo>
                    <a:pt x="334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14299;p78"/>
            <p:cNvSpPr/>
            <p:nvPr/>
          </p:nvSpPr>
          <p:spPr>
            <a:xfrm>
              <a:off x="2939069" y="2934735"/>
              <a:ext cx="161856" cy="169049"/>
            </a:xfrm>
            <a:custGeom>
              <a:avLst/>
              <a:gdLst/>
              <a:ahLst/>
              <a:cxnLst/>
              <a:rect l="l" t="t" r="r" b="b"/>
              <a:pathLst>
                <a:path w="5085" h="5311" extrusionOk="0">
                  <a:moveTo>
                    <a:pt x="668" y="0"/>
                  </a:moveTo>
                  <a:cubicBezTo>
                    <a:pt x="299" y="0"/>
                    <a:pt x="1" y="298"/>
                    <a:pt x="1" y="667"/>
                  </a:cubicBezTo>
                  <a:lnTo>
                    <a:pt x="1" y="3393"/>
                  </a:lnTo>
                  <a:cubicBezTo>
                    <a:pt x="1" y="3763"/>
                    <a:pt x="299" y="4060"/>
                    <a:pt x="668" y="4060"/>
                  </a:cubicBezTo>
                  <a:lnTo>
                    <a:pt x="977" y="4060"/>
                  </a:lnTo>
                  <a:lnTo>
                    <a:pt x="739" y="5001"/>
                  </a:lnTo>
                  <a:cubicBezTo>
                    <a:pt x="715" y="5108"/>
                    <a:pt x="763" y="5203"/>
                    <a:pt x="846" y="5263"/>
                  </a:cubicBezTo>
                  <a:cubicBezTo>
                    <a:pt x="894" y="5298"/>
                    <a:pt x="941" y="5310"/>
                    <a:pt x="977" y="5310"/>
                  </a:cubicBezTo>
                  <a:cubicBezTo>
                    <a:pt x="1025" y="5310"/>
                    <a:pt x="1084" y="5298"/>
                    <a:pt x="1132" y="5263"/>
                  </a:cubicBezTo>
                  <a:lnTo>
                    <a:pt x="2763" y="4072"/>
                  </a:lnTo>
                  <a:lnTo>
                    <a:pt x="4418" y="4072"/>
                  </a:lnTo>
                  <a:cubicBezTo>
                    <a:pt x="4787" y="4072"/>
                    <a:pt x="5085" y="3774"/>
                    <a:pt x="5085" y="3405"/>
                  </a:cubicBezTo>
                  <a:lnTo>
                    <a:pt x="5085" y="679"/>
                  </a:lnTo>
                  <a:cubicBezTo>
                    <a:pt x="5061" y="298"/>
                    <a:pt x="4751" y="0"/>
                    <a:pt x="4394" y="0"/>
                  </a:cubicBezTo>
                  <a:lnTo>
                    <a:pt x="3537" y="0"/>
                  </a:lnTo>
                  <a:cubicBezTo>
                    <a:pt x="3454" y="0"/>
                    <a:pt x="3370" y="72"/>
                    <a:pt x="3370" y="167"/>
                  </a:cubicBezTo>
                  <a:cubicBezTo>
                    <a:pt x="3370" y="250"/>
                    <a:pt x="3454" y="322"/>
                    <a:pt x="3537" y="322"/>
                  </a:cubicBezTo>
                  <a:lnTo>
                    <a:pt x="4394" y="322"/>
                  </a:lnTo>
                  <a:cubicBezTo>
                    <a:pt x="4585" y="322"/>
                    <a:pt x="4751" y="488"/>
                    <a:pt x="4751" y="679"/>
                  </a:cubicBezTo>
                  <a:lnTo>
                    <a:pt x="4751" y="3405"/>
                  </a:lnTo>
                  <a:cubicBezTo>
                    <a:pt x="4751" y="3596"/>
                    <a:pt x="4585" y="3763"/>
                    <a:pt x="4394" y="3763"/>
                  </a:cubicBezTo>
                  <a:lnTo>
                    <a:pt x="2692" y="3763"/>
                  </a:lnTo>
                  <a:cubicBezTo>
                    <a:pt x="2668" y="3763"/>
                    <a:pt x="2632" y="3774"/>
                    <a:pt x="2608" y="3798"/>
                  </a:cubicBezTo>
                  <a:lnTo>
                    <a:pt x="1084" y="4894"/>
                  </a:lnTo>
                  <a:lnTo>
                    <a:pt x="1322" y="3953"/>
                  </a:lnTo>
                  <a:cubicBezTo>
                    <a:pt x="1334" y="3917"/>
                    <a:pt x="1322" y="3858"/>
                    <a:pt x="1287" y="3822"/>
                  </a:cubicBezTo>
                  <a:cubicBezTo>
                    <a:pt x="1263" y="3774"/>
                    <a:pt x="1215" y="3763"/>
                    <a:pt x="1180" y="3763"/>
                  </a:cubicBezTo>
                  <a:lnTo>
                    <a:pt x="668" y="3763"/>
                  </a:lnTo>
                  <a:cubicBezTo>
                    <a:pt x="477" y="3763"/>
                    <a:pt x="310" y="3596"/>
                    <a:pt x="310" y="3405"/>
                  </a:cubicBezTo>
                  <a:lnTo>
                    <a:pt x="310" y="679"/>
                  </a:lnTo>
                  <a:cubicBezTo>
                    <a:pt x="310" y="488"/>
                    <a:pt x="477" y="322"/>
                    <a:pt x="668" y="322"/>
                  </a:cubicBezTo>
                  <a:lnTo>
                    <a:pt x="1513" y="322"/>
                  </a:lnTo>
                  <a:cubicBezTo>
                    <a:pt x="1608" y="322"/>
                    <a:pt x="1680" y="250"/>
                    <a:pt x="1680" y="167"/>
                  </a:cubicBezTo>
                  <a:cubicBezTo>
                    <a:pt x="1680" y="72"/>
                    <a:pt x="1608" y="0"/>
                    <a:pt x="1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14300;p78"/>
            <p:cNvSpPr/>
            <p:nvPr/>
          </p:nvSpPr>
          <p:spPr>
            <a:xfrm>
              <a:off x="3002379" y="2902523"/>
              <a:ext cx="32244" cy="96668"/>
            </a:xfrm>
            <a:custGeom>
              <a:avLst/>
              <a:gdLst/>
              <a:ahLst/>
              <a:cxnLst/>
              <a:rect l="l" t="t" r="r" b="b"/>
              <a:pathLst>
                <a:path w="1013" h="3037" extrusionOk="0">
                  <a:moveTo>
                    <a:pt x="691" y="310"/>
                  </a:moveTo>
                  <a:lnTo>
                    <a:pt x="536" y="2727"/>
                  </a:lnTo>
                  <a:lnTo>
                    <a:pt x="500" y="2727"/>
                  </a:lnTo>
                  <a:lnTo>
                    <a:pt x="345" y="310"/>
                  </a:lnTo>
                  <a:close/>
                  <a:moveTo>
                    <a:pt x="167" y="0"/>
                  </a:moveTo>
                  <a:cubicBezTo>
                    <a:pt x="119" y="0"/>
                    <a:pt x="84" y="12"/>
                    <a:pt x="48" y="48"/>
                  </a:cubicBezTo>
                  <a:cubicBezTo>
                    <a:pt x="24" y="72"/>
                    <a:pt x="0" y="119"/>
                    <a:pt x="0" y="167"/>
                  </a:cubicBezTo>
                  <a:lnTo>
                    <a:pt x="167" y="2881"/>
                  </a:lnTo>
                  <a:cubicBezTo>
                    <a:pt x="167" y="2977"/>
                    <a:pt x="238" y="3036"/>
                    <a:pt x="334" y="3036"/>
                  </a:cubicBezTo>
                  <a:lnTo>
                    <a:pt x="679" y="3036"/>
                  </a:lnTo>
                  <a:cubicBezTo>
                    <a:pt x="762" y="3036"/>
                    <a:pt x="822" y="2977"/>
                    <a:pt x="834" y="2881"/>
                  </a:cubicBezTo>
                  <a:lnTo>
                    <a:pt x="1000" y="167"/>
                  </a:lnTo>
                  <a:cubicBezTo>
                    <a:pt x="1012" y="119"/>
                    <a:pt x="1000" y="72"/>
                    <a:pt x="977" y="48"/>
                  </a:cubicBezTo>
                  <a:cubicBezTo>
                    <a:pt x="941" y="12"/>
                    <a:pt x="893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14301;p78"/>
            <p:cNvSpPr/>
            <p:nvPr/>
          </p:nvSpPr>
          <p:spPr>
            <a:xfrm>
              <a:off x="3003143" y="3005206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22"/>
                  </a:moveTo>
                  <a:cubicBezTo>
                    <a:pt x="607" y="322"/>
                    <a:pt x="679" y="406"/>
                    <a:pt x="679" y="513"/>
                  </a:cubicBezTo>
                  <a:cubicBezTo>
                    <a:pt x="679" y="608"/>
                    <a:pt x="595" y="691"/>
                    <a:pt x="500" y="691"/>
                  </a:cubicBezTo>
                  <a:cubicBezTo>
                    <a:pt x="393" y="691"/>
                    <a:pt x="321" y="608"/>
                    <a:pt x="321" y="513"/>
                  </a:cubicBezTo>
                  <a:cubicBezTo>
                    <a:pt x="321" y="406"/>
                    <a:pt x="393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4" y="1"/>
                    <a:pt x="0" y="227"/>
                    <a:pt x="0" y="513"/>
                  </a:cubicBezTo>
                  <a:cubicBezTo>
                    <a:pt x="0" y="787"/>
                    <a:pt x="214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988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7" name="Google Shape;14302;p78"/>
          <p:cNvGrpSpPr/>
          <p:nvPr/>
        </p:nvGrpSpPr>
        <p:grpSpPr>
          <a:xfrm>
            <a:off x="359923" y="3785318"/>
            <a:ext cx="540116" cy="528044"/>
            <a:chOff x="849016" y="2903255"/>
            <a:chExt cx="356655" cy="3354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8" name="Google Shape;14303;p78"/>
            <p:cNvSpPr/>
            <p:nvPr/>
          </p:nvSpPr>
          <p:spPr>
            <a:xfrm>
              <a:off x="849016" y="2903255"/>
              <a:ext cx="356655" cy="335425"/>
            </a:xfrm>
            <a:custGeom>
              <a:avLst/>
              <a:gdLst/>
              <a:ahLst/>
              <a:cxnLst/>
              <a:rect l="l" t="t" r="r" b="b"/>
              <a:pathLst>
                <a:path w="11205" h="10538" extrusionOk="0">
                  <a:moveTo>
                    <a:pt x="9835" y="3192"/>
                  </a:moveTo>
                  <a:lnTo>
                    <a:pt x="9835" y="3680"/>
                  </a:lnTo>
                  <a:lnTo>
                    <a:pt x="2692" y="3680"/>
                  </a:lnTo>
                  <a:cubicBezTo>
                    <a:pt x="2608" y="3680"/>
                    <a:pt x="2525" y="3751"/>
                    <a:pt x="2525" y="3847"/>
                  </a:cubicBezTo>
                  <a:cubicBezTo>
                    <a:pt x="2525" y="3930"/>
                    <a:pt x="2608" y="4013"/>
                    <a:pt x="2692" y="4013"/>
                  </a:cubicBezTo>
                  <a:lnTo>
                    <a:pt x="10824" y="4013"/>
                  </a:lnTo>
                  <a:cubicBezTo>
                    <a:pt x="10847" y="4013"/>
                    <a:pt x="10883" y="4037"/>
                    <a:pt x="10883" y="4073"/>
                  </a:cubicBezTo>
                  <a:lnTo>
                    <a:pt x="10883" y="6478"/>
                  </a:lnTo>
                  <a:cubicBezTo>
                    <a:pt x="10883" y="6514"/>
                    <a:pt x="10847" y="6537"/>
                    <a:pt x="10824" y="6537"/>
                  </a:cubicBezTo>
                  <a:lnTo>
                    <a:pt x="382" y="6537"/>
                  </a:lnTo>
                  <a:cubicBezTo>
                    <a:pt x="358" y="6537"/>
                    <a:pt x="322" y="6502"/>
                    <a:pt x="322" y="6478"/>
                  </a:cubicBezTo>
                  <a:lnTo>
                    <a:pt x="322" y="4073"/>
                  </a:lnTo>
                  <a:cubicBezTo>
                    <a:pt x="322" y="4037"/>
                    <a:pt x="358" y="4013"/>
                    <a:pt x="382" y="4013"/>
                  </a:cubicBezTo>
                  <a:lnTo>
                    <a:pt x="2025" y="4013"/>
                  </a:lnTo>
                  <a:cubicBezTo>
                    <a:pt x="2108" y="4013"/>
                    <a:pt x="2192" y="3930"/>
                    <a:pt x="2192" y="3847"/>
                  </a:cubicBezTo>
                  <a:cubicBezTo>
                    <a:pt x="2192" y="3751"/>
                    <a:pt x="2108" y="3680"/>
                    <a:pt x="2025" y="3680"/>
                  </a:cubicBezTo>
                  <a:lnTo>
                    <a:pt x="1394" y="3680"/>
                  </a:lnTo>
                  <a:lnTo>
                    <a:pt x="1394" y="3192"/>
                  </a:lnTo>
                  <a:close/>
                  <a:moveTo>
                    <a:pt x="9824" y="6871"/>
                  </a:moveTo>
                  <a:lnTo>
                    <a:pt x="9824" y="7359"/>
                  </a:lnTo>
                  <a:lnTo>
                    <a:pt x="1382" y="7359"/>
                  </a:lnTo>
                  <a:lnTo>
                    <a:pt x="1382" y="6871"/>
                  </a:lnTo>
                  <a:close/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lnTo>
                    <a:pt x="1" y="2799"/>
                  </a:lnTo>
                  <a:cubicBezTo>
                    <a:pt x="1" y="3013"/>
                    <a:pt x="179" y="3192"/>
                    <a:pt x="382" y="3192"/>
                  </a:cubicBezTo>
                  <a:lnTo>
                    <a:pt x="1061" y="3192"/>
                  </a:lnTo>
                  <a:lnTo>
                    <a:pt x="1061" y="3680"/>
                  </a:lnTo>
                  <a:lnTo>
                    <a:pt x="382" y="3680"/>
                  </a:lnTo>
                  <a:cubicBezTo>
                    <a:pt x="179" y="3680"/>
                    <a:pt x="1" y="3859"/>
                    <a:pt x="1" y="4073"/>
                  </a:cubicBezTo>
                  <a:lnTo>
                    <a:pt x="1" y="6478"/>
                  </a:lnTo>
                  <a:cubicBezTo>
                    <a:pt x="1" y="6692"/>
                    <a:pt x="179" y="6871"/>
                    <a:pt x="382" y="6871"/>
                  </a:cubicBezTo>
                  <a:lnTo>
                    <a:pt x="1061" y="6871"/>
                  </a:lnTo>
                  <a:lnTo>
                    <a:pt x="1061" y="7359"/>
                  </a:lnTo>
                  <a:lnTo>
                    <a:pt x="382" y="7359"/>
                  </a:lnTo>
                  <a:cubicBezTo>
                    <a:pt x="179" y="7359"/>
                    <a:pt x="1" y="7538"/>
                    <a:pt x="1" y="7740"/>
                  </a:cubicBezTo>
                  <a:lnTo>
                    <a:pt x="1" y="10157"/>
                  </a:lnTo>
                  <a:cubicBezTo>
                    <a:pt x="1" y="10359"/>
                    <a:pt x="179" y="10538"/>
                    <a:pt x="382" y="10538"/>
                  </a:cubicBezTo>
                  <a:lnTo>
                    <a:pt x="5002" y="10538"/>
                  </a:lnTo>
                  <a:cubicBezTo>
                    <a:pt x="5085" y="10538"/>
                    <a:pt x="5168" y="10466"/>
                    <a:pt x="5168" y="10383"/>
                  </a:cubicBezTo>
                  <a:cubicBezTo>
                    <a:pt x="5168" y="10288"/>
                    <a:pt x="5085" y="10216"/>
                    <a:pt x="5002" y="10216"/>
                  </a:cubicBezTo>
                  <a:lnTo>
                    <a:pt x="382" y="10216"/>
                  </a:lnTo>
                  <a:cubicBezTo>
                    <a:pt x="358" y="10216"/>
                    <a:pt x="322" y="10181"/>
                    <a:pt x="322" y="10157"/>
                  </a:cubicBezTo>
                  <a:lnTo>
                    <a:pt x="322" y="7740"/>
                  </a:lnTo>
                  <a:cubicBezTo>
                    <a:pt x="322" y="7716"/>
                    <a:pt x="358" y="7680"/>
                    <a:pt x="382" y="7680"/>
                  </a:cubicBezTo>
                  <a:lnTo>
                    <a:pt x="10824" y="7680"/>
                  </a:lnTo>
                  <a:cubicBezTo>
                    <a:pt x="10847" y="7680"/>
                    <a:pt x="10883" y="7716"/>
                    <a:pt x="10883" y="7740"/>
                  </a:cubicBezTo>
                  <a:lnTo>
                    <a:pt x="10883" y="10157"/>
                  </a:lnTo>
                  <a:cubicBezTo>
                    <a:pt x="10883" y="10181"/>
                    <a:pt x="10847" y="10216"/>
                    <a:pt x="10824" y="10216"/>
                  </a:cubicBezTo>
                  <a:lnTo>
                    <a:pt x="5716" y="10216"/>
                  </a:lnTo>
                  <a:cubicBezTo>
                    <a:pt x="5621" y="10216"/>
                    <a:pt x="5549" y="10288"/>
                    <a:pt x="5549" y="10383"/>
                  </a:cubicBezTo>
                  <a:cubicBezTo>
                    <a:pt x="5549" y="10466"/>
                    <a:pt x="5621" y="10538"/>
                    <a:pt x="5716" y="10538"/>
                  </a:cubicBezTo>
                  <a:lnTo>
                    <a:pt x="10824" y="10538"/>
                  </a:lnTo>
                  <a:cubicBezTo>
                    <a:pt x="11026" y="10538"/>
                    <a:pt x="11205" y="10359"/>
                    <a:pt x="11205" y="10157"/>
                  </a:cubicBezTo>
                  <a:lnTo>
                    <a:pt x="11205" y="7740"/>
                  </a:lnTo>
                  <a:cubicBezTo>
                    <a:pt x="11205" y="7538"/>
                    <a:pt x="11026" y="7359"/>
                    <a:pt x="10824" y="7359"/>
                  </a:cubicBezTo>
                  <a:lnTo>
                    <a:pt x="10145" y="7359"/>
                  </a:lnTo>
                  <a:lnTo>
                    <a:pt x="10145" y="6871"/>
                  </a:lnTo>
                  <a:lnTo>
                    <a:pt x="10824" y="6871"/>
                  </a:lnTo>
                  <a:cubicBezTo>
                    <a:pt x="11026" y="6871"/>
                    <a:pt x="11205" y="6692"/>
                    <a:pt x="11205" y="6478"/>
                  </a:cubicBezTo>
                  <a:lnTo>
                    <a:pt x="11205" y="4073"/>
                  </a:lnTo>
                  <a:cubicBezTo>
                    <a:pt x="11205" y="3859"/>
                    <a:pt x="11026" y="3680"/>
                    <a:pt x="10824" y="3680"/>
                  </a:cubicBezTo>
                  <a:lnTo>
                    <a:pt x="10145" y="3680"/>
                  </a:lnTo>
                  <a:lnTo>
                    <a:pt x="10145" y="3192"/>
                  </a:lnTo>
                  <a:lnTo>
                    <a:pt x="10824" y="3192"/>
                  </a:lnTo>
                  <a:cubicBezTo>
                    <a:pt x="11026" y="3192"/>
                    <a:pt x="11205" y="3013"/>
                    <a:pt x="11205" y="2799"/>
                  </a:cubicBezTo>
                  <a:lnTo>
                    <a:pt x="11205" y="394"/>
                  </a:lnTo>
                  <a:cubicBezTo>
                    <a:pt x="11205" y="180"/>
                    <a:pt x="11026" y="1"/>
                    <a:pt x="10824" y="1"/>
                  </a:cubicBezTo>
                  <a:lnTo>
                    <a:pt x="9716" y="1"/>
                  </a:lnTo>
                  <a:cubicBezTo>
                    <a:pt x="9633" y="1"/>
                    <a:pt x="9550" y="72"/>
                    <a:pt x="9550" y="168"/>
                  </a:cubicBezTo>
                  <a:cubicBezTo>
                    <a:pt x="9550" y="251"/>
                    <a:pt x="9633" y="334"/>
                    <a:pt x="9716" y="334"/>
                  </a:cubicBezTo>
                  <a:lnTo>
                    <a:pt x="10824" y="334"/>
                  </a:lnTo>
                  <a:cubicBezTo>
                    <a:pt x="10847" y="334"/>
                    <a:pt x="10883" y="358"/>
                    <a:pt x="10883" y="394"/>
                  </a:cubicBezTo>
                  <a:lnTo>
                    <a:pt x="10883" y="2799"/>
                  </a:lnTo>
                  <a:cubicBezTo>
                    <a:pt x="10883" y="2835"/>
                    <a:pt x="10847" y="2858"/>
                    <a:pt x="10824" y="2858"/>
                  </a:cubicBezTo>
                  <a:lnTo>
                    <a:pt x="382" y="2858"/>
                  </a:lnTo>
                  <a:cubicBezTo>
                    <a:pt x="358" y="2858"/>
                    <a:pt x="322" y="2835"/>
                    <a:pt x="322" y="2799"/>
                  </a:cubicBezTo>
                  <a:lnTo>
                    <a:pt x="322" y="394"/>
                  </a:lnTo>
                  <a:cubicBezTo>
                    <a:pt x="322" y="358"/>
                    <a:pt x="358" y="334"/>
                    <a:pt x="382" y="334"/>
                  </a:cubicBezTo>
                  <a:lnTo>
                    <a:pt x="9062" y="334"/>
                  </a:lnTo>
                  <a:cubicBezTo>
                    <a:pt x="9157" y="334"/>
                    <a:pt x="9228" y="251"/>
                    <a:pt x="9228" y="168"/>
                  </a:cubicBezTo>
                  <a:cubicBezTo>
                    <a:pt x="9228" y="72"/>
                    <a:pt x="9157" y="1"/>
                    <a:pt x="90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14304;p78"/>
            <p:cNvSpPr/>
            <p:nvPr/>
          </p:nvSpPr>
          <p:spPr>
            <a:xfrm>
              <a:off x="1137046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70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14305;p78"/>
            <p:cNvSpPr/>
            <p:nvPr/>
          </p:nvSpPr>
          <p:spPr>
            <a:xfrm>
              <a:off x="1080579" y="2932825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70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14306;p78"/>
            <p:cNvSpPr/>
            <p:nvPr/>
          </p:nvSpPr>
          <p:spPr>
            <a:xfrm>
              <a:off x="879350" y="2949122"/>
              <a:ext cx="187988" cy="10631"/>
            </a:xfrm>
            <a:custGeom>
              <a:avLst/>
              <a:gdLst/>
              <a:ahLst/>
              <a:cxnLst/>
              <a:rect l="l" t="t" r="r" b="b"/>
              <a:pathLst>
                <a:path w="5906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739" y="334"/>
                  </a:lnTo>
                  <a:cubicBezTo>
                    <a:pt x="5834" y="334"/>
                    <a:pt x="5906" y="263"/>
                    <a:pt x="5906" y="167"/>
                  </a:cubicBezTo>
                  <a:cubicBezTo>
                    <a:pt x="5906" y="84"/>
                    <a:pt x="5834" y="1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14307;p78"/>
            <p:cNvSpPr/>
            <p:nvPr/>
          </p:nvSpPr>
          <p:spPr>
            <a:xfrm>
              <a:off x="1137046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22"/>
                  </a:moveTo>
                  <a:cubicBezTo>
                    <a:pt x="882" y="322"/>
                    <a:pt x="1036" y="489"/>
                    <a:pt x="1036" y="679"/>
                  </a:cubicBezTo>
                  <a:cubicBezTo>
                    <a:pt x="1036" y="882"/>
                    <a:pt x="882" y="1036"/>
                    <a:pt x="679" y="1036"/>
                  </a:cubicBezTo>
                  <a:cubicBezTo>
                    <a:pt x="489" y="1036"/>
                    <a:pt x="322" y="882"/>
                    <a:pt x="322" y="679"/>
                  </a:cubicBezTo>
                  <a:cubicBezTo>
                    <a:pt x="322" y="489"/>
                    <a:pt x="489" y="322"/>
                    <a:pt x="679" y="322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60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4308;p78"/>
            <p:cNvSpPr/>
            <p:nvPr/>
          </p:nvSpPr>
          <p:spPr>
            <a:xfrm>
              <a:off x="1080579" y="3050309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22"/>
                  </a:moveTo>
                  <a:cubicBezTo>
                    <a:pt x="882" y="322"/>
                    <a:pt x="1048" y="489"/>
                    <a:pt x="1048" y="679"/>
                  </a:cubicBezTo>
                  <a:cubicBezTo>
                    <a:pt x="1048" y="882"/>
                    <a:pt x="882" y="1036"/>
                    <a:pt x="691" y="1036"/>
                  </a:cubicBezTo>
                  <a:cubicBezTo>
                    <a:pt x="489" y="1036"/>
                    <a:pt x="334" y="882"/>
                    <a:pt x="334" y="679"/>
                  </a:cubicBezTo>
                  <a:cubicBezTo>
                    <a:pt x="334" y="489"/>
                    <a:pt x="489" y="322"/>
                    <a:pt x="691" y="322"/>
                  </a:cubicBezTo>
                  <a:close/>
                  <a:moveTo>
                    <a:pt x="691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4309;p78"/>
            <p:cNvSpPr/>
            <p:nvPr/>
          </p:nvSpPr>
          <p:spPr>
            <a:xfrm>
              <a:off x="879350" y="3066988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72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4310;p78"/>
            <p:cNvSpPr/>
            <p:nvPr/>
          </p:nvSpPr>
          <p:spPr>
            <a:xfrm>
              <a:off x="1137046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10"/>
                  </a:moveTo>
                  <a:cubicBezTo>
                    <a:pt x="882" y="310"/>
                    <a:pt x="1036" y="477"/>
                    <a:pt x="1036" y="667"/>
                  </a:cubicBezTo>
                  <a:cubicBezTo>
                    <a:pt x="1036" y="870"/>
                    <a:pt x="882" y="1024"/>
                    <a:pt x="679" y="1024"/>
                  </a:cubicBezTo>
                  <a:cubicBezTo>
                    <a:pt x="489" y="1024"/>
                    <a:pt x="322" y="858"/>
                    <a:pt x="322" y="667"/>
                  </a:cubicBezTo>
                  <a:cubicBezTo>
                    <a:pt x="322" y="477"/>
                    <a:pt x="489" y="310"/>
                    <a:pt x="679" y="310"/>
                  </a:cubicBezTo>
                  <a:close/>
                  <a:moveTo>
                    <a:pt x="679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79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4311;p78"/>
            <p:cNvSpPr/>
            <p:nvPr/>
          </p:nvSpPr>
          <p:spPr>
            <a:xfrm>
              <a:off x="1080579" y="3167794"/>
              <a:ext cx="43607" cy="43607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10"/>
                  </a:moveTo>
                  <a:cubicBezTo>
                    <a:pt x="882" y="310"/>
                    <a:pt x="1048" y="477"/>
                    <a:pt x="1048" y="667"/>
                  </a:cubicBezTo>
                  <a:cubicBezTo>
                    <a:pt x="1048" y="870"/>
                    <a:pt x="882" y="1024"/>
                    <a:pt x="691" y="1024"/>
                  </a:cubicBezTo>
                  <a:cubicBezTo>
                    <a:pt x="489" y="1024"/>
                    <a:pt x="334" y="858"/>
                    <a:pt x="334" y="667"/>
                  </a:cubicBezTo>
                  <a:cubicBezTo>
                    <a:pt x="334" y="477"/>
                    <a:pt x="489" y="310"/>
                    <a:pt x="691" y="310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79"/>
                  </a:cubicBezTo>
                  <a:cubicBezTo>
                    <a:pt x="1" y="1060"/>
                    <a:pt x="310" y="1370"/>
                    <a:pt x="691" y="1370"/>
                  </a:cubicBezTo>
                  <a:cubicBezTo>
                    <a:pt x="1060" y="1370"/>
                    <a:pt x="1370" y="1060"/>
                    <a:pt x="1370" y="679"/>
                  </a:cubicBezTo>
                  <a:cubicBezTo>
                    <a:pt x="1370" y="298"/>
                    <a:pt x="1072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4312;p78"/>
            <p:cNvSpPr/>
            <p:nvPr/>
          </p:nvSpPr>
          <p:spPr>
            <a:xfrm>
              <a:off x="879350" y="3184473"/>
              <a:ext cx="187988" cy="10249"/>
            </a:xfrm>
            <a:custGeom>
              <a:avLst/>
              <a:gdLst/>
              <a:ahLst/>
              <a:cxnLst/>
              <a:rect l="l" t="t" r="r" b="b"/>
              <a:pathLst>
                <a:path w="590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739" y="322"/>
                  </a:lnTo>
                  <a:cubicBezTo>
                    <a:pt x="5834" y="322"/>
                    <a:pt x="5906" y="250"/>
                    <a:pt x="5906" y="155"/>
                  </a:cubicBezTo>
                  <a:cubicBezTo>
                    <a:pt x="5906" y="48"/>
                    <a:pt x="5834" y="0"/>
                    <a:pt x="5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4313;p78"/>
            <p:cNvSpPr/>
            <p:nvPr/>
          </p:nvSpPr>
          <p:spPr>
            <a:xfrm>
              <a:off x="879350" y="3083285"/>
              <a:ext cx="25432" cy="10631"/>
            </a:xfrm>
            <a:custGeom>
              <a:avLst/>
              <a:gdLst/>
              <a:ahLst/>
              <a:cxnLst/>
              <a:rect l="l" t="t" r="r" b="b"/>
              <a:pathLst>
                <a:path w="799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643" y="334"/>
                  </a:lnTo>
                  <a:cubicBezTo>
                    <a:pt x="727" y="334"/>
                    <a:pt x="798" y="262"/>
                    <a:pt x="798" y="167"/>
                  </a:cubicBezTo>
                  <a:cubicBezTo>
                    <a:pt x="798" y="84"/>
                    <a:pt x="727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9" name="Google Shape;14314;p78"/>
          <p:cNvGrpSpPr/>
          <p:nvPr/>
        </p:nvGrpSpPr>
        <p:grpSpPr>
          <a:xfrm>
            <a:off x="5451189" y="3822347"/>
            <a:ext cx="424139" cy="433739"/>
            <a:chOff x="4210933" y="2926777"/>
            <a:chExt cx="280072" cy="2755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0" name="Google Shape;14315;p78"/>
            <p:cNvSpPr/>
            <p:nvPr/>
          </p:nvSpPr>
          <p:spPr>
            <a:xfrm>
              <a:off x="4490623" y="2970352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4316;p78"/>
            <p:cNvSpPr/>
            <p:nvPr/>
          </p:nvSpPr>
          <p:spPr>
            <a:xfrm>
              <a:off x="4489859" y="296958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4317;p78"/>
            <p:cNvSpPr/>
            <p:nvPr/>
          </p:nvSpPr>
          <p:spPr>
            <a:xfrm>
              <a:off x="4210933" y="2944952"/>
              <a:ext cx="280072" cy="257346"/>
            </a:xfrm>
            <a:custGeom>
              <a:avLst/>
              <a:gdLst/>
              <a:ahLst/>
              <a:cxnLst/>
              <a:rect l="l" t="t" r="r" b="b"/>
              <a:pathLst>
                <a:path w="8799" h="8085" extrusionOk="0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4318;p78"/>
            <p:cNvSpPr/>
            <p:nvPr/>
          </p:nvSpPr>
          <p:spPr>
            <a:xfrm>
              <a:off x="4212047" y="2926777"/>
              <a:ext cx="144826" cy="234619"/>
            </a:xfrm>
            <a:custGeom>
              <a:avLst/>
              <a:gdLst/>
              <a:ahLst/>
              <a:cxnLst/>
              <a:rect l="l" t="t" r="r" b="b"/>
              <a:pathLst>
                <a:path w="4550" h="7371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4319;p78"/>
            <p:cNvSpPr/>
            <p:nvPr/>
          </p:nvSpPr>
          <p:spPr>
            <a:xfrm>
              <a:off x="4246550" y="2996103"/>
              <a:ext cx="28074" cy="28106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4320;p78"/>
            <p:cNvSpPr/>
            <p:nvPr/>
          </p:nvSpPr>
          <p:spPr>
            <a:xfrm>
              <a:off x="4285956" y="3015456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4321;p78"/>
            <p:cNvSpPr/>
            <p:nvPr/>
          </p:nvSpPr>
          <p:spPr>
            <a:xfrm>
              <a:off x="4285956" y="3001800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4322;p78"/>
            <p:cNvSpPr/>
            <p:nvPr/>
          </p:nvSpPr>
          <p:spPr>
            <a:xfrm>
              <a:off x="4246550" y="3060177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4323;p78"/>
            <p:cNvSpPr/>
            <p:nvPr/>
          </p:nvSpPr>
          <p:spPr>
            <a:xfrm>
              <a:off x="4285956" y="3080261"/>
              <a:ext cx="97814" cy="8371"/>
            </a:xfrm>
            <a:custGeom>
              <a:avLst/>
              <a:gdLst/>
              <a:ahLst/>
              <a:cxnLst/>
              <a:rect l="l" t="t" r="r" b="b"/>
              <a:pathLst>
                <a:path w="3073" h="263" extrusionOk="0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4324;p78"/>
            <p:cNvSpPr/>
            <p:nvPr/>
          </p:nvSpPr>
          <p:spPr>
            <a:xfrm>
              <a:off x="4285956" y="3066224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4325;p78"/>
            <p:cNvSpPr/>
            <p:nvPr/>
          </p:nvSpPr>
          <p:spPr>
            <a:xfrm>
              <a:off x="4246550" y="3124601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4326;p78"/>
            <p:cNvSpPr/>
            <p:nvPr/>
          </p:nvSpPr>
          <p:spPr>
            <a:xfrm>
              <a:off x="4285956" y="3143921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4327;p78"/>
            <p:cNvSpPr/>
            <p:nvPr/>
          </p:nvSpPr>
          <p:spPr>
            <a:xfrm>
              <a:off x="4285956" y="3130266"/>
              <a:ext cx="30366" cy="8371"/>
            </a:xfrm>
            <a:custGeom>
              <a:avLst/>
              <a:gdLst/>
              <a:ahLst/>
              <a:cxnLst/>
              <a:rect l="l" t="t" r="r" b="b"/>
              <a:pathLst>
                <a:path w="954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3" name="Google Shape;14328;p78"/>
          <p:cNvGrpSpPr/>
          <p:nvPr/>
        </p:nvGrpSpPr>
        <p:grpSpPr>
          <a:xfrm>
            <a:off x="6142181" y="3804408"/>
            <a:ext cx="485019" cy="501235"/>
            <a:chOff x="4667216" y="2915382"/>
            <a:chExt cx="320273" cy="3183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4" name="Google Shape;14329;p78"/>
            <p:cNvSpPr/>
            <p:nvPr/>
          </p:nvSpPr>
          <p:spPr>
            <a:xfrm>
              <a:off x="4686154" y="2938140"/>
              <a:ext cx="166789" cy="163734"/>
            </a:xfrm>
            <a:custGeom>
              <a:avLst/>
              <a:gdLst/>
              <a:ahLst/>
              <a:cxnLst/>
              <a:rect l="l" t="t" r="r" b="b"/>
              <a:pathLst>
                <a:path w="5240" h="5144" extrusionOk="0">
                  <a:moveTo>
                    <a:pt x="2668" y="0"/>
                  </a:moveTo>
                  <a:cubicBezTo>
                    <a:pt x="2013" y="0"/>
                    <a:pt x="1358" y="250"/>
                    <a:pt x="858" y="750"/>
                  </a:cubicBezTo>
                  <a:cubicBezTo>
                    <a:pt x="620" y="989"/>
                    <a:pt x="429" y="1286"/>
                    <a:pt x="298" y="1608"/>
                  </a:cubicBezTo>
                  <a:cubicBezTo>
                    <a:pt x="263" y="1679"/>
                    <a:pt x="298" y="1762"/>
                    <a:pt x="370" y="1798"/>
                  </a:cubicBezTo>
                  <a:cubicBezTo>
                    <a:pt x="388" y="1804"/>
                    <a:pt x="407" y="1807"/>
                    <a:pt x="426" y="1807"/>
                  </a:cubicBezTo>
                  <a:cubicBezTo>
                    <a:pt x="484" y="1807"/>
                    <a:pt x="542" y="1780"/>
                    <a:pt x="560" y="1727"/>
                  </a:cubicBezTo>
                  <a:cubicBezTo>
                    <a:pt x="679" y="1441"/>
                    <a:pt x="846" y="1191"/>
                    <a:pt x="1060" y="977"/>
                  </a:cubicBezTo>
                  <a:cubicBezTo>
                    <a:pt x="1495" y="536"/>
                    <a:pt x="2075" y="316"/>
                    <a:pt x="2656" y="316"/>
                  </a:cubicBezTo>
                  <a:cubicBezTo>
                    <a:pt x="3236" y="316"/>
                    <a:pt x="3817" y="536"/>
                    <a:pt x="4251" y="977"/>
                  </a:cubicBezTo>
                  <a:cubicBezTo>
                    <a:pt x="4692" y="1405"/>
                    <a:pt x="4930" y="1977"/>
                    <a:pt x="4930" y="2584"/>
                  </a:cubicBezTo>
                  <a:cubicBezTo>
                    <a:pt x="4930" y="3191"/>
                    <a:pt x="4692" y="3763"/>
                    <a:pt x="4251" y="4191"/>
                  </a:cubicBezTo>
                  <a:cubicBezTo>
                    <a:pt x="3823" y="4620"/>
                    <a:pt x="3263" y="4858"/>
                    <a:pt x="2644" y="4858"/>
                  </a:cubicBezTo>
                  <a:cubicBezTo>
                    <a:pt x="2037" y="4858"/>
                    <a:pt x="1477" y="4620"/>
                    <a:pt x="1037" y="4191"/>
                  </a:cubicBezTo>
                  <a:cubicBezTo>
                    <a:pt x="536" y="3679"/>
                    <a:pt x="298" y="2989"/>
                    <a:pt x="405" y="2274"/>
                  </a:cubicBezTo>
                  <a:cubicBezTo>
                    <a:pt x="417" y="2191"/>
                    <a:pt x="358" y="2120"/>
                    <a:pt x="286" y="2108"/>
                  </a:cubicBezTo>
                  <a:cubicBezTo>
                    <a:pt x="279" y="2107"/>
                    <a:pt x="272" y="2106"/>
                    <a:pt x="265" y="2106"/>
                  </a:cubicBezTo>
                  <a:cubicBezTo>
                    <a:pt x="191" y="2106"/>
                    <a:pt x="131" y="2162"/>
                    <a:pt x="120" y="2227"/>
                  </a:cubicBezTo>
                  <a:cubicBezTo>
                    <a:pt x="1" y="3024"/>
                    <a:pt x="263" y="3822"/>
                    <a:pt x="846" y="4394"/>
                  </a:cubicBezTo>
                  <a:cubicBezTo>
                    <a:pt x="1334" y="4894"/>
                    <a:pt x="1977" y="5144"/>
                    <a:pt x="2668" y="5144"/>
                  </a:cubicBezTo>
                  <a:cubicBezTo>
                    <a:pt x="3346" y="5144"/>
                    <a:pt x="3989" y="4870"/>
                    <a:pt x="4477" y="4394"/>
                  </a:cubicBezTo>
                  <a:cubicBezTo>
                    <a:pt x="4966" y="3906"/>
                    <a:pt x="5228" y="3263"/>
                    <a:pt x="5228" y="2584"/>
                  </a:cubicBezTo>
                  <a:cubicBezTo>
                    <a:pt x="5239" y="1870"/>
                    <a:pt x="4966" y="1227"/>
                    <a:pt x="4477" y="750"/>
                  </a:cubicBezTo>
                  <a:cubicBezTo>
                    <a:pt x="3977" y="250"/>
                    <a:pt x="3323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4330;p78"/>
            <p:cNvSpPr/>
            <p:nvPr/>
          </p:nvSpPr>
          <p:spPr>
            <a:xfrm>
              <a:off x="4667216" y="2915382"/>
              <a:ext cx="320273" cy="318395"/>
            </a:xfrm>
            <a:custGeom>
              <a:avLst/>
              <a:gdLst/>
              <a:ahLst/>
              <a:cxnLst/>
              <a:rect l="l" t="t" r="r" b="b"/>
              <a:pathLst>
                <a:path w="10062" h="10003" extrusionOk="0">
                  <a:moveTo>
                    <a:pt x="5668" y="5502"/>
                  </a:moveTo>
                  <a:lnTo>
                    <a:pt x="5977" y="5811"/>
                  </a:lnTo>
                  <a:lnTo>
                    <a:pt x="5799" y="5990"/>
                  </a:lnTo>
                  <a:lnTo>
                    <a:pt x="5489" y="5680"/>
                  </a:lnTo>
                  <a:lnTo>
                    <a:pt x="5584" y="5585"/>
                  </a:lnTo>
                  <a:lnTo>
                    <a:pt x="5668" y="5502"/>
                  </a:lnTo>
                  <a:close/>
                  <a:moveTo>
                    <a:pt x="8347" y="7597"/>
                  </a:moveTo>
                  <a:lnTo>
                    <a:pt x="8501" y="7752"/>
                  </a:lnTo>
                  <a:lnTo>
                    <a:pt x="7739" y="8502"/>
                  </a:lnTo>
                  <a:lnTo>
                    <a:pt x="7585" y="8359"/>
                  </a:lnTo>
                  <a:lnTo>
                    <a:pt x="8347" y="7597"/>
                  </a:lnTo>
                  <a:close/>
                  <a:moveTo>
                    <a:pt x="8704" y="7954"/>
                  </a:moveTo>
                  <a:lnTo>
                    <a:pt x="8894" y="8157"/>
                  </a:lnTo>
                  <a:lnTo>
                    <a:pt x="8132" y="8907"/>
                  </a:lnTo>
                  <a:lnTo>
                    <a:pt x="7989" y="8764"/>
                  </a:lnTo>
                  <a:lnTo>
                    <a:pt x="7942" y="8716"/>
                  </a:lnTo>
                  <a:lnTo>
                    <a:pt x="8704" y="7954"/>
                  </a:lnTo>
                  <a:close/>
                  <a:moveTo>
                    <a:pt x="9097" y="8359"/>
                  </a:moveTo>
                  <a:lnTo>
                    <a:pt x="9621" y="8895"/>
                  </a:lnTo>
                  <a:cubicBezTo>
                    <a:pt x="9728" y="8966"/>
                    <a:pt x="9728" y="9121"/>
                    <a:pt x="9644" y="9228"/>
                  </a:cubicBezTo>
                  <a:lnTo>
                    <a:pt x="9216" y="9657"/>
                  </a:lnTo>
                  <a:cubicBezTo>
                    <a:pt x="9168" y="9699"/>
                    <a:pt x="9109" y="9719"/>
                    <a:pt x="9048" y="9719"/>
                  </a:cubicBezTo>
                  <a:cubicBezTo>
                    <a:pt x="8987" y="9719"/>
                    <a:pt x="8924" y="9699"/>
                    <a:pt x="8871" y="9657"/>
                  </a:cubicBezTo>
                  <a:lnTo>
                    <a:pt x="8335" y="9121"/>
                  </a:lnTo>
                  <a:lnTo>
                    <a:pt x="9097" y="8359"/>
                  </a:lnTo>
                  <a:close/>
                  <a:moveTo>
                    <a:pt x="3282" y="1"/>
                  </a:moveTo>
                  <a:cubicBezTo>
                    <a:pt x="2441" y="1"/>
                    <a:pt x="1602" y="322"/>
                    <a:pt x="965" y="965"/>
                  </a:cubicBezTo>
                  <a:cubicBezTo>
                    <a:pt x="334" y="1584"/>
                    <a:pt x="0" y="2406"/>
                    <a:pt x="0" y="3287"/>
                  </a:cubicBezTo>
                  <a:cubicBezTo>
                    <a:pt x="0" y="4156"/>
                    <a:pt x="334" y="4978"/>
                    <a:pt x="965" y="5609"/>
                  </a:cubicBezTo>
                  <a:cubicBezTo>
                    <a:pt x="1608" y="6240"/>
                    <a:pt x="2441" y="6573"/>
                    <a:pt x="3286" y="6573"/>
                  </a:cubicBezTo>
                  <a:cubicBezTo>
                    <a:pt x="3989" y="6573"/>
                    <a:pt x="4703" y="6347"/>
                    <a:pt x="5275" y="5883"/>
                  </a:cubicBezTo>
                  <a:lnTo>
                    <a:pt x="5608" y="6216"/>
                  </a:lnTo>
                  <a:cubicBezTo>
                    <a:pt x="5477" y="6418"/>
                    <a:pt x="5501" y="6692"/>
                    <a:pt x="5680" y="6871"/>
                  </a:cubicBezTo>
                  <a:lnTo>
                    <a:pt x="6370" y="7561"/>
                  </a:lnTo>
                  <a:cubicBezTo>
                    <a:pt x="6400" y="7585"/>
                    <a:pt x="6436" y="7597"/>
                    <a:pt x="6471" y="7597"/>
                  </a:cubicBezTo>
                  <a:cubicBezTo>
                    <a:pt x="6507" y="7597"/>
                    <a:pt x="6543" y="7585"/>
                    <a:pt x="6573" y="7561"/>
                  </a:cubicBezTo>
                  <a:cubicBezTo>
                    <a:pt x="6632" y="7502"/>
                    <a:pt x="6632" y="7407"/>
                    <a:pt x="6573" y="7347"/>
                  </a:cubicBezTo>
                  <a:lnTo>
                    <a:pt x="5894" y="6668"/>
                  </a:lnTo>
                  <a:cubicBezTo>
                    <a:pt x="5799" y="6573"/>
                    <a:pt x="5799" y="6418"/>
                    <a:pt x="5894" y="6323"/>
                  </a:cubicBezTo>
                  <a:lnTo>
                    <a:pt x="6323" y="5895"/>
                  </a:lnTo>
                  <a:cubicBezTo>
                    <a:pt x="6370" y="5847"/>
                    <a:pt x="6430" y="5811"/>
                    <a:pt x="6489" y="5811"/>
                  </a:cubicBezTo>
                  <a:cubicBezTo>
                    <a:pt x="6549" y="5811"/>
                    <a:pt x="6608" y="5847"/>
                    <a:pt x="6644" y="5895"/>
                  </a:cubicBezTo>
                  <a:lnTo>
                    <a:pt x="8156" y="7395"/>
                  </a:lnTo>
                  <a:lnTo>
                    <a:pt x="7394" y="8157"/>
                  </a:lnTo>
                  <a:lnTo>
                    <a:pt x="6966" y="7716"/>
                  </a:lnTo>
                  <a:cubicBezTo>
                    <a:pt x="6936" y="7686"/>
                    <a:pt x="6897" y="7672"/>
                    <a:pt x="6858" y="7672"/>
                  </a:cubicBezTo>
                  <a:cubicBezTo>
                    <a:pt x="6820" y="7672"/>
                    <a:pt x="6781" y="7686"/>
                    <a:pt x="6751" y="7716"/>
                  </a:cubicBezTo>
                  <a:cubicBezTo>
                    <a:pt x="6692" y="7776"/>
                    <a:pt x="6692" y="7871"/>
                    <a:pt x="6751" y="7930"/>
                  </a:cubicBezTo>
                  <a:lnTo>
                    <a:pt x="8668" y="9847"/>
                  </a:lnTo>
                  <a:cubicBezTo>
                    <a:pt x="8775" y="9955"/>
                    <a:pt x="8906" y="10002"/>
                    <a:pt x="9049" y="10002"/>
                  </a:cubicBezTo>
                  <a:cubicBezTo>
                    <a:pt x="9180" y="10002"/>
                    <a:pt x="9311" y="9955"/>
                    <a:pt x="9418" y="9847"/>
                  </a:cubicBezTo>
                  <a:lnTo>
                    <a:pt x="9847" y="9419"/>
                  </a:lnTo>
                  <a:cubicBezTo>
                    <a:pt x="10061" y="9228"/>
                    <a:pt x="10061" y="8883"/>
                    <a:pt x="9847" y="8669"/>
                  </a:cubicBezTo>
                  <a:lnTo>
                    <a:pt x="6858" y="5680"/>
                  </a:lnTo>
                  <a:cubicBezTo>
                    <a:pt x="6751" y="5573"/>
                    <a:pt x="6620" y="5525"/>
                    <a:pt x="6489" y="5525"/>
                  </a:cubicBezTo>
                  <a:cubicBezTo>
                    <a:pt x="6382" y="5525"/>
                    <a:pt x="6299" y="5561"/>
                    <a:pt x="6204" y="5609"/>
                  </a:cubicBezTo>
                  <a:lnTo>
                    <a:pt x="5870" y="5275"/>
                  </a:lnTo>
                  <a:cubicBezTo>
                    <a:pt x="6144" y="4930"/>
                    <a:pt x="6334" y="4537"/>
                    <a:pt x="6454" y="4097"/>
                  </a:cubicBezTo>
                  <a:cubicBezTo>
                    <a:pt x="6465" y="4025"/>
                    <a:pt x="6430" y="3942"/>
                    <a:pt x="6346" y="3918"/>
                  </a:cubicBezTo>
                  <a:cubicBezTo>
                    <a:pt x="6339" y="3917"/>
                    <a:pt x="6332" y="3916"/>
                    <a:pt x="6324" y="3916"/>
                  </a:cubicBezTo>
                  <a:cubicBezTo>
                    <a:pt x="6258" y="3916"/>
                    <a:pt x="6189" y="3961"/>
                    <a:pt x="6168" y="4025"/>
                  </a:cubicBezTo>
                  <a:cubicBezTo>
                    <a:pt x="6037" y="4537"/>
                    <a:pt x="5775" y="5013"/>
                    <a:pt x="5394" y="5383"/>
                  </a:cubicBezTo>
                  <a:cubicBezTo>
                    <a:pt x="4816" y="5960"/>
                    <a:pt x="4051" y="6249"/>
                    <a:pt x="3285" y="6249"/>
                  </a:cubicBezTo>
                  <a:cubicBezTo>
                    <a:pt x="2519" y="6249"/>
                    <a:pt x="1751" y="5960"/>
                    <a:pt x="1167" y="5383"/>
                  </a:cubicBezTo>
                  <a:cubicBezTo>
                    <a:pt x="608" y="4823"/>
                    <a:pt x="298" y="4073"/>
                    <a:pt x="298" y="3263"/>
                  </a:cubicBezTo>
                  <a:cubicBezTo>
                    <a:pt x="298" y="2466"/>
                    <a:pt x="608" y="1715"/>
                    <a:pt x="1167" y="1156"/>
                  </a:cubicBezTo>
                  <a:cubicBezTo>
                    <a:pt x="1751" y="572"/>
                    <a:pt x="2519" y="281"/>
                    <a:pt x="3285" y="281"/>
                  </a:cubicBezTo>
                  <a:cubicBezTo>
                    <a:pt x="4051" y="281"/>
                    <a:pt x="4816" y="572"/>
                    <a:pt x="5394" y="1156"/>
                  </a:cubicBezTo>
                  <a:cubicBezTo>
                    <a:pt x="6013" y="1763"/>
                    <a:pt x="6323" y="2608"/>
                    <a:pt x="6263" y="3478"/>
                  </a:cubicBezTo>
                  <a:cubicBezTo>
                    <a:pt x="6263" y="3549"/>
                    <a:pt x="6323" y="3620"/>
                    <a:pt x="6394" y="3644"/>
                  </a:cubicBezTo>
                  <a:cubicBezTo>
                    <a:pt x="6465" y="3644"/>
                    <a:pt x="6549" y="3585"/>
                    <a:pt x="6561" y="3501"/>
                  </a:cubicBezTo>
                  <a:cubicBezTo>
                    <a:pt x="6620" y="2549"/>
                    <a:pt x="6275" y="1632"/>
                    <a:pt x="5608" y="965"/>
                  </a:cubicBezTo>
                  <a:cubicBezTo>
                    <a:pt x="4965" y="322"/>
                    <a:pt x="4123" y="1"/>
                    <a:pt x="32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4331;p78"/>
            <p:cNvSpPr/>
            <p:nvPr/>
          </p:nvSpPr>
          <p:spPr>
            <a:xfrm>
              <a:off x="4733899" y="2960772"/>
              <a:ext cx="75469" cy="86546"/>
            </a:xfrm>
            <a:custGeom>
              <a:avLst/>
              <a:gdLst/>
              <a:ahLst/>
              <a:cxnLst/>
              <a:rect l="l" t="t" r="r" b="b"/>
              <a:pathLst>
                <a:path w="2371" h="2719" extrusionOk="0">
                  <a:moveTo>
                    <a:pt x="1218" y="276"/>
                  </a:moveTo>
                  <a:cubicBezTo>
                    <a:pt x="1233" y="276"/>
                    <a:pt x="1248" y="277"/>
                    <a:pt x="1263" y="278"/>
                  </a:cubicBezTo>
                  <a:cubicBezTo>
                    <a:pt x="1703" y="313"/>
                    <a:pt x="2061" y="647"/>
                    <a:pt x="2084" y="1099"/>
                  </a:cubicBezTo>
                  <a:cubicBezTo>
                    <a:pt x="2073" y="1456"/>
                    <a:pt x="1858" y="1802"/>
                    <a:pt x="1537" y="1944"/>
                  </a:cubicBezTo>
                  <a:cubicBezTo>
                    <a:pt x="1430" y="1992"/>
                    <a:pt x="1370" y="2099"/>
                    <a:pt x="1370" y="2218"/>
                  </a:cubicBezTo>
                  <a:cubicBezTo>
                    <a:pt x="1370" y="2313"/>
                    <a:pt x="1275" y="2409"/>
                    <a:pt x="1180" y="2409"/>
                  </a:cubicBezTo>
                  <a:cubicBezTo>
                    <a:pt x="1072" y="2409"/>
                    <a:pt x="989" y="2313"/>
                    <a:pt x="989" y="2218"/>
                  </a:cubicBezTo>
                  <a:cubicBezTo>
                    <a:pt x="989" y="1944"/>
                    <a:pt x="1132" y="1694"/>
                    <a:pt x="1382" y="1587"/>
                  </a:cubicBezTo>
                  <a:cubicBezTo>
                    <a:pt x="1561" y="1504"/>
                    <a:pt x="1680" y="1325"/>
                    <a:pt x="1668" y="1111"/>
                  </a:cubicBezTo>
                  <a:cubicBezTo>
                    <a:pt x="1656" y="873"/>
                    <a:pt x="1465" y="682"/>
                    <a:pt x="1227" y="670"/>
                  </a:cubicBezTo>
                  <a:lnTo>
                    <a:pt x="1191" y="670"/>
                  </a:lnTo>
                  <a:cubicBezTo>
                    <a:pt x="1072" y="670"/>
                    <a:pt x="953" y="706"/>
                    <a:pt x="870" y="801"/>
                  </a:cubicBezTo>
                  <a:cubicBezTo>
                    <a:pt x="763" y="885"/>
                    <a:pt x="715" y="1028"/>
                    <a:pt x="715" y="1159"/>
                  </a:cubicBezTo>
                  <a:cubicBezTo>
                    <a:pt x="715" y="1266"/>
                    <a:pt x="632" y="1349"/>
                    <a:pt x="525" y="1349"/>
                  </a:cubicBezTo>
                  <a:cubicBezTo>
                    <a:pt x="418" y="1349"/>
                    <a:pt x="334" y="1266"/>
                    <a:pt x="334" y="1159"/>
                  </a:cubicBezTo>
                  <a:cubicBezTo>
                    <a:pt x="334" y="920"/>
                    <a:pt x="429" y="682"/>
                    <a:pt x="608" y="516"/>
                  </a:cubicBezTo>
                  <a:cubicBezTo>
                    <a:pt x="775" y="359"/>
                    <a:pt x="995" y="276"/>
                    <a:pt x="1218" y="276"/>
                  </a:cubicBezTo>
                  <a:close/>
                  <a:moveTo>
                    <a:pt x="1163" y="0"/>
                  </a:moveTo>
                  <a:cubicBezTo>
                    <a:pt x="872" y="0"/>
                    <a:pt x="586" y="108"/>
                    <a:pt x="370" y="313"/>
                  </a:cubicBezTo>
                  <a:cubicBezTo>
                    <a:pt x="132" y="539"/>
                    <a:pt x="1" y="849"/>
                    <a:pt x="1" y="1159"/>
                  </a:cubicBezTo>
                  <a:cubicBezTo>
                    <a:pt x="1" y="1432"/>
                    <a:pt x="227" y="1647"/>
                    <a:pt x="489" y="1647"/>
                  </a:cubicBezTo>
                  <a:cubicBezTo>
                    <a:pt x="763" y="1647"/>
                    <a:pt x="989" y="1432"/>
                    <a:pt x="989" y="1159"/>
                  </a:cubicBezTo>
                  <a:cubicBezTo>
                    <a:pt x="989" y="1099"/>
                    <a:pt x="1001" y="1051"/>
                    <a:pt x="1049" y="1028"/>
                  </a:cubicBezTo>
                  <a:cubicBezTo>
                    <a:pt x="1078" y="998"/>
                    <a:pt x="1115" y="977"/>
                    <a:pt x="1161" y="977"/>
                  </a:cubicBezTo>
                  <a:cubicBezTo>
                    <a:pt x="1171" y="977"/>
                    <a:pt x="1181" y="978"/>
                    <a:pt x="1191" y="980"/>
                  </a:cubicBezTo>
                  <a:cubicBezTo>
                    <a:pt x="1287" y="980"/>
                    <a:pt x="1358" y="1075"/>
                    <a:pt x="1370" y="1159"/>
                  </a:cubicBezTo>
                  <a:cubicBezTo>
                    <a:pt x="1370" y="1230"/>
                    <a:pt x="1322" y="1313"/>
                    <a:pt x="1263" y="1337"/>
                  </a:cubicBezTo>
                  <a:cubicBezTo>
                    <a:pt x="930" y="1504"/>
                    <a:pt x="703" y="1849"/>
                    <a:pt x="703" y="2230"/>
                  </a:cubicBezTo>
                  <a:cubicBezTo>
                    <a:pt x="703" y="2504"/>
                    <a:pt x="930" y="2718"/>
                    <a:pt x="1191" y="2718"/>
                  </a:cubicBezTo>
                  <a:cubicBezTo>
                    <a:pt x="1465" y="2718"/>
                    <a:pt x="1680" y="2504"/>
                    <a:pt x="1680" y="2230"/>
                  </a:cubicBezTo>
                  <a:lnTo>
                    <a:pt x="1680" y="2218"/>
                  </a:lnTo>
                  <a:cubicBezTo>
                    <a:pt x="2096" y="2004"/>
                    <a:pt x="2370" y="1563"/>
                    <a:pt x="2334" y="1087"/>
                  </a:cubicBezTo>
                  <a:cubicBezTo>
                    <a:pt x="2311" y="504"/>
                    <a:pt x="1834" y="27"/>
                    <a:pt x="1251" y="4"/>
                  </a:cubicBezTo>
                  <a:cubicBezTo>
                    <a:pt x="1222" y="1"/>
                    <a:pt x="1192" y="0"/>
                    <a:pt x="1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4332;p78"/>
            <p:cNvSpPr/>
            <p:nvPr/>
          </p:nvSpPr>
          <p:spPr>
            <a:xfrm>
              <a:off x="4755894" y="3048431"/>
              <a:ext cx="31098" cy="32244"/>
            </a:xfrm>
            <a:custGeom>
              <a:avLst/>
              <a:gdLst/>
              <a:ahLst/>
              <a:cxnLst/>
              <a:rect l="l" t="t" r="r" b="b"/>
              <a:pathLst>
                <a:path w="977" h="1013" extrusionOk="0">
                  <a:moveTo>
                    <a:pt x="489" y="298"/>
                  </a:moveTo>
                  <a:cubicBezTo>
                    <a:pt x="596" y="298"/>
                    <a:pt x="679" y="381"/>
                    <a:pt x="679" y="488"/>
                  </a:cubicBezTo>
                  <a:lnTo>
                    <a:pt x="679" y="500"/>
                  </a:lnTo>
                  <a:cubicBezTo>
                    <a:pt x="679" y="607"/>
                    <a:pt x="596" y="702"/>
                    <a:pt x="489" y="702"/>
                  </a:cubicBezTo>
                  <a:cubicBezTo>
                    <a:pt x="381" y="702"/>
                    <a:pt x="298" y="607"/>
                    <a:pt x="298" y="500"/>
                  </a:cubicBezTo>
                  <a:lnTo>
                    <a:pt x="298" y="488"/>
                  </a:lnTo>
                  <a:cubicBezTo>
                    <a:pt x="298" y="381"/>
                    <a:pt x="381" y="298"/>
                    <a:pt x="489" y="298"/>
                  </a:cubicBezTo>
                  <a:close/>
                  <a:moveTo>
                    <a:pt x="489" y="0"/>
                  </a:moveTo>
                  <a:cubicBezTo>
                    <a:pt x="215" y="0"/>
                    <a:pt x="0" y="226"/>
                    <a:pt x="0" y="488"/>
                  </a:cubicBezTo>
                  <a:lnTo>
                    <a:pt x="0" y="524"/>
                  </a:lnTo>
                  <a:cubicBezTo>
                    <a:pt x="0" y="786"/>
                    <a:pt x="215" y="1012"/>
                    <a:pt x="489" y="1012"/>
                  </a:cubicBezTo>
                  <a:cubicBezTo>
                    <a:pt x="751" y="1012"/>
                    <a:pt x="977" y="786"/>
                    <a:pt x="977" y="524"/>
                  </a:cubicBezTo>
                  <a:lnTo>
                    <a:pt x="977" y="488"/>
                  </a:lnTo>
                  <a:cubicBezTo>
                    <a:pt x="977" y="226"/>
                    <a:pt x="751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8" name="Google Shape;14333;p78"/>
          <p:cNvGrpSpPr/>
          <p:nvPr/>
        </p:nvGrpSpPr>
        <p:grpSpPr>
          <a:xfrm>
            <a:off x="6904321" y="3834725"/>
            <a:ext cx="396664" cy="441657"/>
            <a:chOff x="5170480" y="2934639"/>
            <a:chExt cx="261929" cy="2805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9" name="Google Shape;14334;p78"/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4335;p78"/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4336;p78"/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4337;p78"/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4338;p78"/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4339;p78"/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340;p78"/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6" name="Google Shape;14341;p78"/>
          <p:cNvGrpSpPr/>
          <p:nvPr/>
        </p:nvGrpSpPr>
        <p:grpSpPr>
          <a:xfrm>
            <a:off x="8265677" y="3767427"/>
            <a:ext cx="548697" cy="573392"/>
            <a:chOff x="6069423" y="2891892"/>
            <a:chExt cx="362321" cy="36423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07" name="Google Shape;14342;p78"/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43;p78"/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344;p78"/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345;p78"/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346;p78"/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347;p78"/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3" name="Google Shape;14348;p78"/>
          <p:cNvGrpSpPr/>
          <p:nvPr/>
        </p:nvGrpSpPr>
        <p:grpSpPr>
          <a:xfrm>
            <a:off x="9026707" y="3810371"/>
            <a:ext cx="467763" cy="489860"/>
            <a:chOff x="6571955" y="2919170"/>
            <a:chExt cx="308878" cy="31117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4" name="Google Shape;14349;p78"/>
            <p:cNvSpPr/>
            <p:nvPr/>
          </p:nvSpPr>
          <p:spPr>
            <a:xfrm>
              <a:off x="6571955" y="2919170"/>
              <a:ext cx="245982" cy="237675"/>
            </a:xfrm>
            <a:custGeom>
              <a:avLst/>
              <a:gdLst/>
              <a:ahLst/>
              <a:cxnLst/>
              <a:rect l="l" t="t" r="r" b="b"/>
              <a:pathLst>
                <a:path w="7728" h="7467" extrusionOk="0">
                  <a:moveTo>
                    <a:pt x="3084" y="1680"/>
                  </a:moveTo>
                  <a:cubicBezTo>
                    <a:pt x="3405" y="1680"/>
                    <a:pt x="3679" y="1942"/>
                    <a:pt x="3679" y="2275"/>
                  </a:cubicBezTo>
                  <a:lnTo>
                    <a:pt x="3679" y="4049"/>
                  </a:lnTo>
                  <a:cubicBezTo>
                    <a:pt x="3679" y="4371"/>
                    <a:pt x="3405" y="4644"/>
                    <a:pt x="3084" y="4644"/>
                  </a:cubicBezTo>
                  <a:lnTo>
                    <a:pt x="2203" y="4644"/>
                  </a:lnTo>
                  <a:cubicBezTo>
                    <a:pt x="2143" y="4644"/>
                    <a:pt x="2084" y="4680"/>
                    <a:pt x="2072" y="4740"/>
                  </a:cubicBezTo>
                  <a:cubicBezTo>
                    <a:pt x="2060" y="4787"/>
                    <a:pt x="1929" y="5204"/>
                    <a:pt x="2096" y="5490"/>
                  </a:cubicBezTo>
                  <a:cubicBezTo>
                    <a:pt x="2036" y="5478"/>
                    <a:pt x="1977" y="5442"/>
                    <a:pt x="1917" y="5395"/>
                  </a:cubicBezTo>
                  <a:cubicBezTo>
                    <a:pt x="1786" y="5299"/>
                    <a:pt x="1703" y="5073"/>
                    <a:pt x="1679" y="4775"/>
                  </a:cubicBezTo>
                  <a:cubicBezTo>
                    <a:pt x="1679" y="4704"/>
                    <a:pt x="1608" y="4644"/>
                    <a:pt x="1536" y="4644"/>
                  </a:cubicBezTo>
                  <a:lnTo>
                    <a:pt x="822" y="4644"/>
                  </a:lnTo>
                  <a:cubicBezTo>
                    <a:pt x="488" y="4644"/>
                    <a:pt x="226" y="4371"/>
                    <a:pt x="226" y="4049"/>
                  </a:cubicBezTo>
                  <a:lnTo>
                    <a:pt x="226" y="2275"/>
                  </a:lnTo>
                  <a:cubicBezTo>
                    <a:pt x="226" y="1942"/>
                    <a:pt x="488" y="1680"/>
                    <a:pt x="822" y="1680"/>
                  </a:cubicBezTo>
                  <a:close/>
                  <a:moveTo>
                    <a:pt x="2739" y="1"/>
                  </a:moveTo>
                  <a:cubicBezTo>
                    <a:pt x="2334" y="1"/>
                    <a:pt x="2024" y="322"/>
                    <a:pt x="2024" y="715"/>
                  </a:cubicBezTo>
                  <a:lnTo>
                    <a:pt x="2024" y="1382"/>
                  </a:lnTo>
                  <a:lnTo>
                    <a:pt x="881" y="1382"/>
                  </a:lnTo>
                  <a:cubicBezTo>
                    <a:pt x="393" y="1382"/>
                    <a:pt x="0" y="1763"/>
                    <a:pt x="0" y="2263"/>
                  </a:cubicBezTo>
                  <a:lnTo>
                    <a:pt x="0" y="4025"/>
                  </a:lnTo>
                  <a:cubicBezTo>
                    <a:pt x="0" y="4513"/>
                    <a:pt x="393" y="4906"/>
                    <a:pt x="881" y="4906"/>
                  </a:cubicBezTo>
                  <a:lnTo>
                    <a:pt x="1465" y="4906"/>
                  </a:lnTo>
                  <a:cubicBezTo>
                    <a:pt x="1500" y="5240"/>
                    <a:pt x="1619" y="5466"/>
                    <a:pt x="1822" y="5621"/>
                  </a:cubicBezTo>
                  <a:cubicBezTo>
                    <a:pt x="1893" y="5668"/>
                    <a:pt x="1953" y="5704"/>
                    <a:pt x="2024" y="5740"/>
                  </a:cubicBezTo>
                  <a:lnTo>
                    <a:pt x="2024" y="7323"/>
                  </a:lnTo>
                  <a:lnTo>
                    <a:pt x="1977" y="7323"/>
                  </a:lnTo>
                  <a:cubicBezTo>
                    <a:pt x="1977" y="7395"/>
                    <a:pt x="2036" y="7466"/>
                    <a:pt x="2131" y="7466"/>
                  </a:cubicBezTo>
                  <a:cubicBezTo>
                    <a:pt x="2215" y="7466"/>
                    <a:pt x="2274" y="7407"/>
                    <a:pt x="2274" y="7323"/>
                  </a:cubicBezTo>
                  <a:lnTo>
                    <a:pt x="2274" y="5787"/>
                  </a:lnTo>
                  <a:lnTo>
                    <a:pt x="2298" y="5787"/>
                  </a:lnTo>
                  <a:cubicBezTo>
                    <a:pt x="2393" y="5787"/>
                    <a:pt x="2489" y="5776"/>
                    <a:pt x="2548" y="5752"/>
                  </a:cubicBezTo>
                  <a:cubicBezTo>
                    <a:pt x="2620" y="5740"/>
                    <a:pt x="2679" y="5668"/>
                    <a:pt x="2679" y="5597"/>
                  </a:cubicBezTo>
                  <a:cubicBezTo>
                    <a:pt x="2679" y="5514"/>
                    <a:pt x="2620" y="5442"/>
                    <a:pt x="2548" y="5430"/>
                  </a:cubicBezTo>
                  <a:cubicBezTo>
                    <a:pt x="2477" y="5406"/>
                    <a:pt x="2429" y="5383"/>
                    <a:pt x="2393" y="5335"/>
                  </a:cubicBezTo>
                  <a:cubicBezTo>
                    <a:pt x="2322" y="5216"/>
                    <a:pt x="2334" y="5037"/>
                    <a:pt x="2370" y="4906"/>
                  </a:cubicBezTo>
                  <a:lnTo>
                    <a:pt x="3120" y="4906"/>
                  </a:lnTo>
                  <a:cubicBezTo>
                    <a:pt x="3620" y="4906"/>
                    <a:pt x="4001" y="4513"/>
                    <a:pt x="4001" y="4025"/>
                  </a:cubicBezTo>
                  <a:lnTo>
                    <a:pt x="4001" y="2263"/>
                  </a:lnTo>
                  <a:cubicBezTo>
                    <a:pt x="4001" y="1763"/>
                    <a:pt x="3620" y="1382"/>
                    <a:pt x="3120" y="1382"/>
                  </a:cubicBezTo>
                  <a:lnTo>
                    <a:pt x="2298" y="1382"/>
                  </a:lnTo>
                  <a:lnTo>
                    <a:pt x="2298" y="1156"/>
                  </a:lnTo>
                  <a:lnTo>
                    <a:pt x="3024" y="1156"/>
                  </a:lnTo>
                  <a:cubicBezTo>
                    <a:pt x="3096" y="1156"/>
                    <a:pt x="3167" y="1096"/>
                    <a:pt x="3167" y="1013"/>
                  </a:cubicBezTo>
                  <a:cubicBezTo>
                    <a:pt x="3167" y="930"/>
                    <a:pt x="3108" y="858"/>
                    <a:pt x="3024" y="858"/>
                  </a:cubicBezTo>
                  <a:lnTo>
                    <a:pt x="2298" y="858"/>
                  </a:lnTo>
                  <a:lnTo>
                    <a:pt x="2298" y="692"/>
                  </a:lnTo>
                  <a:cubicBezTo>
                    <a:pt x="2298" y="453"/>
                    <a:pt x="2489" y="263"/>
                    <a:pt x="2727" y="263"/>
                  </a:cubicBezTo>
                  <a:lnTo>
                    <a:pt x="7001" y="263"/>
                  </a:lnTo>
                  <a:cubicBezTo>
                    <a:pt x="7239" y="263"/>
                    <a:pt x="7430" y="453"/>
                    <a:pt x="7430" y="692"/>
                  </a:cubicBezTo>
                  <a:lnTo>
                    <a:pt x="7430" y="858"/>
                  </a:lnTo>
                  <a:lnTo>
                    <a:pt x="3632" y="858"/>
                  </a:lnTo>
                  <a:cubicBezTo>
                    <a:pt x="3560" y="858"/>
                    <a:pt x="3489" y="918"/>
                    <a:pt x="3489" y="1013"/>
                  </a:cubicBezTo>
                  <a:cubicBezTo>
                    <a:pt x="3489" y="1084"/>
                    <a:pt x="3548" y="1156"/>
                    <a:pt x="3632" y="1156"/>
                  </a:cubicBezTo>
                  <a:lnTo>
                    <a:pt x="7430" y="1156"/>
                  </a:lnTo>
                  <a:lnTo>
                    <a:pt x="7430" y="1823"/>
                  </a:lnTo>
                  <a:cubicBezTo>
                    <a:pt x="7430" y="1906"/>
                    <a:pt x="7489" y="1977"/>
                    <a:pt x="7573" y="1977"/>
                  </a:cubicBezTo>
                  <a:cubicBezTo>
                    <a:pt x="7656" y="1977"/>
                    <a:pt x="7727" y="1918"/>
                    <a:pt x="7727" y="1823"/>
                  </a:cubicBezTo>
                  <a:lnTo>
                    <a:pt x="7727" y="715"/>
                  </a:lnTo>
                  <a:cubicBezTo>
                    <a:pt x="7727" y="311"/>
                    <a:pt x="7394" y="1"/>
                    <a:pt x="7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4350;p78"/>
            <p:cNvSpPr/>
            <p:nvPr/>
          </p:nvSpPr>
          <p:spPr>
            <a:xfrm>
              <a:off x="6708760" y="3206436"/>
              <a:ext cx="33740" cy="9517"/>
            </a:xfrm>
            <a:custGeom>
              <a:avLst/>
              <a:gdLst/>
              <a:ahLst/>
              <a:cxnLst/>
              <a:rect l="l" t="t" r="r" b="b"/>
              <a:pathLst>
                <a:path w="1060" h="299" extrusionOk="0">
                  <a:moveTo>
                    <a:pt x="155" y="1"/>
                  </a:moveTo>
                  <a:cubicBezTo>
                    <a:pt x="84" y="1"/>
                    <a:pt x="0" y="60"/>
                    <a:pt x="0" y="156"/>
                  </a:cubicBezTo>
                  <a:cubicBezTo>
                    <a:pt x="0" y="239"/>
                    <a:pt x="60" y="299"/>
                    <a:pt x="155" y="299"/>
                  </a:cubicBezTo>
                  <a:lnTo>
                    <a:pt x="917" y="299"/>
                  </a:lnTo>
                  <a:cubicBezTo>
                    <a:pt x="989" y="299"/>
                    <a:pt x="1060" y="239"/>
                    <a:pt x="1060" y="156"/>
                  </a:cubicBezTo>
                  <a:cubicBezTo>
                    <a:pt x="1060" y="84"/>
                    <a:pt x="1000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4351;p78"/>
            <p:cNvSpPr/>
            <p:nvPr/>
          </p:nvSpPr>
          <p:spPr>
            <a:xfrm>
              <a:off x="6604549" y="2993079"/>
              <a:ext cx="59904" cy="51565"/>
            </a:xfrm>
            <a:custGeom>
              <a:avLst/>
              <a:gdLst/>
              <a:ahLst/>
              <a:cxnLst/>
              <a:rect l="l" t="t" r="r" b="b"/>
              <a:pathLst>
                <a:path w="1882" h="1620" extrusionOk="0">
                  <a:moveTo>
                    <a:pt x="1346" y="275"/>
                  </a:moveTo>
                  <a:cubicBezTo>
                    <a:pt x="1512" y="275"/>
                    <a:pt x="1596" y="441"/>
                    <a:pt x="1596" y="596"/>
                  </a:cubicBezTo>
                  <a:cubicBezTo>
                    <a:pt x="1596" y="834"/>
                    <a:pt x="1357" y="1096"/>
                    <a:pt x="941" y="1322"/>
                  </a:cubicBezTo>
                  <a:cubicBezTo>
                    <a:pt x="524" y="1096"/>
                    <a:pt x="286" y="834"/>
                    <a:pt x="286" y="596"/>
                  </a:cubicBezTo>
                  <a:cubicBezTo>
                    <a:pt x="286" y="441"/>
                    <a:pt x="381" y="275"/>
                    <a:pt x="536" y="275"/>
                  </a:cubicBezTo>
                  <a:cubicBezTo>
                    <a:pt x="655" y="275"/>
                    <a:pt x="750" y="334"/>
                    <a:pt x="798" y="382"/>
                  </a:cubicBezTo>
                  <a:cubicBezTo>
                    <a:pt x="834" y="429"/>
                    <a:pt x="881" y="441"/>
                    <a:pt x="941" y="441"/>
                  </a:cubicBezTo>
                  <a:cubicBezTo>
                    <a:pt x="1000" y="441"/>
                    <a:pt x="1048" y="406"/>
                    <a:pt x="1095" y="382"/>
                  </a:cubicBezTo>
                  <a:cubicBezTo>
                    <a:pt x="1131" y="334"/>
                    <a:pt x="1226" y="275"/>
                    <a:pt x="134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63"/>
                    <a:pt x="0" y="596"/>
                  </a:cubicBezTo>
                  <a:cubicBezTo>
                    <a:pt x="0" y="798"/>
                    <a:pt x="107" y="1215"/>
                    <a:pt x="834" y="1584"/>
                  </a:cubicBezTo>
                  <a:cubicBezTo>
                    <a:pt x="869" y="1608"/>
                    <a:pt x="917" y="1620"/>
                    <a:pt x="941" y="1620"/>
                  </a:cubicBezTo>
                  <a:cubicBezTo>
                    <a:pt x="976" y="1620"/>
                    <a:pt x="1012" y="1608"/>
                    <a:pt x="1048" y="1584"/>
                  </a:cubicBezTo>
                  <a:cubicBezTo>
                    <a:pt x="1762" y="1215"/>
                    <a:pt x="1881" y="798"/>
                    <a:pt x="1881" y="596"/>
                  </a:cubicBezTo>
                  <a:cubicBezTo>
                    <a:pt x="1881" y="263"/>
                    <a:pt x="1643" y="1"/>
                    <a:pt x="1346" y="1"/>
                  </a:cubicBezTo>
                  <a:cubicBezTo>
                    <a:pt x="1167" y="1"/>
                    <a:pt x="1036" y="72"/>
                    <a:pt x="941" y="132"/>
                  </a:cubicBezTo>
                  <a:cubicBezTo>
                    <a:pt x="857" y="72"/>
                    <a:pt x="714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4352;p78"/>
            <p:cNvSpPr/>
            <p:nvPr/>
          </p:nvSpPr>
          <p:spPr>
            <a:xfrm>
              <a:off x="6634469" y="2991933"/>
              <a:ext cx="246364" cy="238407"/>
            </a:xfrm>
            <a:custGeom>
              <a:avLst/>
              <a:gdLst/>
              <a:ahLst/>
              <a:cxnLst/>
              <a:rect l="l" t="t" r="r" b="b"/>
              <a:pathLst>
                <a:path w="7740" h="7490" extrusionOk="0">
                  <a:moveTo>
                    <a:pt x="6847" y="1727"/>
                  </a:moveTo>
                  <a:cubicBezTo>
                    <a:pt x="7180" y="1727"/>
                    <a:pt x="7442" y="1989"/>
                    <a:pt x="7442" y="2323"/>
                  </a:cubicBezTo>
                  <a:lnTo>
                    <a:pt x="7442" y="4085"/>
                  </a:lnTo>
                  <a:lnTo>
                    <a:pt x="7454" y="4085"/>
                  </a:lnTo>
                  <a:cubicBezTo>
                    <a:pt x="7454" y="4406"/>
                    <a:pt x="7192" y="4680"/>
                    <a:pt x="6859" y="4680"/>
                  </a:cubicBezTo>
                  <a:lnTo>
                    <a:pt x="6144" y="4680"/>
                  </a:lnTo>
                  <a:cubicBezTo>
                    <a:pt x="6073" y="4680"/>
                    <a:pt x="6013" y="4740"/>
                    <a:pt x="6001" y="4811"/>
                  </a:cubicBezTo>
                  <a:cubicBezTo>
                    <a:pt x="5990" y="5121"/>
                    <a:pt x="5894" y="5335"/>
                    <a:pt x="5751" y="5454"/>
                  </a:cubicBezTo>
                  <a:cubicBezTo>
                    <a:pt x="5692" y="5490"/>
                    <a:pt x="5632" y="5525"/>
                    <a:pt x="5573" y="5537"/>
                  </a:cubicBezTo>
                  <a:cubicBezTo>
                    <a:pt x="5728" y="5252"/>
                    <a:pt x="5609" y="4835"/>
                    <a:pt x="5597" y="4799"/>
                  </a:cubicBezTo>
                  <a:cubicBezTo>
                    <a:pt x="5585" y="4740"/>
                    <a:pt x="5525" y="4692"/>
                    <a:pt x="5466" y="4692"/>
                  </a:cubicBezTo>
                  <a:lnTo>
                    <a:pt x="4585" y="4692"/>
                  </a:lnTo>
                  <a:cubicBezTo>
                    <a:pt x="4251" y="4692"/>
                    <a:pt x="3989" y="4418"/>
                    <a:pt x="3989" y="4097"/>
                  </a:cubicBezTo>
                  <a:lnTo>
                    <a:pt x="3989" y="2323"/>
                  </a:lnTo>
                  <a:cubicBezTo>
                    <a:pt x="3989" y="1989"/>
                    <a:pt x="4251" y="1727"/>
                    <a:pt x="4585" y="1727"/>
                  </a:cubicBezTo>
                  <a:close/>
                  <a:moveTo>
                    <a:pt x="5430" y="6609"/>
                  </a:moveTo>
                  <a:lnTo>
                    <a:pt x="5430" y="6776"/>
                  </a:lnTo>
                  <a:cubicBezTo>
                    <a:pt x="5430" y="7014"/>
                    <a:pt x="5239" y="7204"/>
                    <a:pt x="5001" y="7204"/>
                  </a:cubicBezTo>
                  <a:lnTo>
                    <a:pt x="727" y="7204"/>
                  </a:lnTo>
                  <a:cubicBezTo>
                    <a:pt x="489" y="7204"/>
                    <a:pt x="298" y="7014"/>
                    <a:pt x="298" y="6776"/>
                  </a:cubicBezTo>
                  <a:lnTo>
                    <a:pt x="298" y="6609"/>
                  </a:lnTo>
                  <a:close/>
                  <a:moveTo>
                    <a:pt x="5573" y="1"/>
                  </a:moveTo>
                  <a:cubicBezTo>
                    <a:pt x="5489" y="1"/>
                    <a:pt x="5418" y="61"/>
                    <a:pt x="5418" y="144"/>
                  </a:cubicBezTo>
                  <a:lnTo>
                    <a:pt x="5418" y="1430"/>
                  </a:lnTo>
                  <a:lnTo>
                    <a:pt x="4585" y="1430"/>
                  </a:lnTo>
                  <a:cubicBezTo>
                    <a:pt x="4096" y="1430"/>
                    <a:pt x="3704" y="1823"/>
                    <a:pt x="3704" y="2311"/>
                  </a:cubicBezTo>
                  <a:lnTo>
                    <a:pt x="3704" y="4073"/>
                  </a:lnTo>
                  <a:cubicBezTo>
                    <a:pt x="3704" y="4573"/>
                    <a:pt x="4096" y="4954"/>
                    <a:pt x="4585" y="4954"/>
                  </a:cubicBezTo>
                  <a:lnTo>
                    <a:pt x="5347" y="4954"/>
                  </a:lnTo>
                  <a:cubicBezTo>
                    <a:pt x="5359" y="5073"/>
                    <a:pt x="5370" y="5264"/>
                    <a:pt x="5311" y="5383"/>
                  </a:cubicBezTo>
                  <a:cubicBezTo>
                    <a:pt x="5287" y="5442"/>
                    <a:pt x="5239" y="5478"/>
                    <a:pt x="5168" y="5478"/>
                  </a:cubicBezTo>
                  <a:cubicBezTo>
                    <a:pt x="5097" y="5490"/>
                    <a:pt x="5025" y="5549"/>
                    <a:pt x="5025" y="5645"/>
                  </a:cubicBezTo>
                  <a:cubicBezTo>
                    <a:pt x="5025" y="5716"/>
                    <a:pt x="5097" y="5787"/>
                    <a:pt x="5168" y="5799"/>
                  </a:cubicBezTo>
                  <a:cubicBezTo>
                    <a:pt x="5228" y="5823"/>
                    <a:pt x="5311" y="5835"/>
                    <a:pt x="5418" y="5835"/>
                  </a:cubicBezTo>
                  <a:lnTo>
                    <a:pt x="5430" y="5835"/>
                  </a:lnTo>
                  <a:lnTo>
                    <a:pt x="5430" y="6323"/>
                  </a:lnTo>
                  <a:lnTo>
                    <a:pt x="298" y="6323"/>
                  </a:lnTo>
                  <a:lnTo>
                    <a:pt x="298" y="5656"/>
                  </a:lnTo>
                  <a:cubicBezTo>
                    <a:pt x="298" y="5585"/>
                    <a:pt x="239" y="5502"/>
                    <a:pt x="144" y="5502"/>
                  </a:cubicBezTo>
                  <a:cubicBezTo>
                    <a:pt x="72" y="5502"/>
                    <a:pt x="1" y="5561"/>
                    <a:pt x="1" y="5656"/>
                  </a:cubicBezTo>
                  <a:lnTo>
                    <a:pt x="1" y="6776"/>
                  </a:lnTo>
                  <a:cubicBezTo>
                    <a:pt x="1" y="7180"/>
                    <a:pt x="334" y="7490"/>
                    <a:pt x="715" y="7490"/>
                  </a:cubicBezTo>
                  <a:lnTo>
                    <a:pt x="4989" y="7490"/>
                  </a:lnTo>
                  <a:cubicBezTo>
                    <a:pt x="5394" y="7490"/>
                    <a:pt x="5704" y="7157"/>
                    <a:pt x="5704" y="6776"/>
                  </a:cubicBezTo>
                  <a:lnTo>
                    <a:pt x="5704" y="5787"/>
                  </a:lnTo>
                  <a:cubicBezTo>
                    <a:pt x="5775" y="5764"/>
                    <a:pt x="5847" y="5728"/>
                    <a:pt x="5906" y="5668"/>
                  </a:cubicBezTo>
                  <a:cubicBezTo>
                    <a:pt x="6097" y="5525"/>
                    <a:pt x="6216" y="5287"/>
                    <a:pt x="6263" y="4954"/>
                  </a:cubicBezTo>
                  <a:lnTo>
                    <a:pt x="6847" y="4954"/>
                  </a:lnTo>
                  <a:cubicBezTo>
                    <a:pt x="7335" y="4954"/>
                    <a:pt x="7728" y="4573"/>
                    <a:pt x="7728" y="4085"/>
                  </a:cubicBezTo>
                  <a:lnTo>
                    <a:pt x="7728" y="2311"/>
                  </a:lnTo>
                  <a:cubicBezTo>
                    <a:pt x="7740" y="1835"/>
                    <a:pt x="7359" y="1430"/>
                    <a:pt x="6859" y="1430"/>
                  </a:cubicBezTo>
                  <a:lnTo>
                    <a:pt x="5716" y="1430"/>
                  </a:lnTo>
                  <a:lnTo>
                    <a:pt x="5716" y="144"/>
                  </a:lnTo>
                  <a:cubicBezTo>
                    <a:pt x="5716" y="72"/>
                    <a:pt x="5656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4353;p78"/>
            <p:cNvSpPr/>
            <p:nvPr/>
          </p:nvSpPr>
          <p:spPr>
            <a:xfrm>
              <a:off x="6790627" y="3057885"/>
              <a:ext cx="52329" cy="60668"/>
            </a:xfrm>
            <a:custGeom>
              <a:avLst/>
              <a:gdLst/>
              <a:ahLst/>
              <a:cxnLst/>
              <a:rect l="l" t="t" r="r" b="b"/>
              <a:pathLst>
                <a:path w="1644" h="1906" extrusionOk="0">
                  <a:moveTo>
                    <a:pt x="822" y="286"/>
                  </a:moveTo>
                  <a:cubicBezTo>
                    <a:pt x="976" y="286"/>
                    <a:pt x="1084" y="405"/>
                    <a:pt x="1084" y="536"/>
                  </a:cubicBezTo>
                  <a:cubicBezTo>
                    <a:pt x="1084" y="679"/>
                    <a:pt x="964" y="786"/>
                    <a:pt x="822" y="786"/>
                  </a:cubicBezTo>
                  <a:cubicBezTo>
                    <a:pt x="691" y="786"/>
                    <a:pt x="572" y="667"/>
                    <a:pt x="572" y="536"/>
                  </a:cubicBezTo>
                  <a:cubicBezTo>
                    <a:pt x="572" y="405"/>
                    <a:pt x="691" y="286"/>
                    <a:pt x="822" y="286"/>
                  </a:cubicBezTo>
                  <a:close/>
                  <a:moveTo>
                    <a:pt x="936" y="1096"/>
                  </a:moveTo>
                  <a:cubicBezTo>
                    <a:pt x="1165" y="1096"/>
                    <a:pt x="1345" y="1305"/>
                    <a:pt x="1345" y="1548"/>
                  </a:cubicBezTo>
                  <a:cubicBezTo>
                    <a:pt x="1345" y="1572"/>
                    <a:pt x="1322" y="1608"/>
                    <a:pt x="1286" y="1608"/>
                  </a:cubicBezTo>
                  <a:lnTo>
                    <a:pt x="369" y="1608"/>
                  </a:lnTo>
                  <a:cubicBezTo>
                    <a:pt x="333" y="1608"/>
                    <a:pt x="298" y="1572"/>
                    <a:pt x="298" y="1548"/>
                  </a:cubicBezTo>
                  <a:lnTo>
                    <a:pt x="298" y="1537"/>
                  </a:lnTo>
                  <a:cubicBezTo>
                    <a:pt x="298" y="1298"/>
                    <a:pt x="500" y="1096"/>
                    <a:pt x="738" y="1096"/>
                  </a:cubicBezTo>
                  <a:lnTo>
                    <a:pt x="917" y="1096"/>
                  </a:lnTo>
                  <a:cubicBezTo>
                    <a:pt x="923" y="1096"/>
                    <a:pt x="929" y="1096"/>
                    <a:pt x="936" y="1096"/>
                  </a:cubicBezTo>
                  <a:close/>
                  <a:moveTo>
                    <a:pt x="822" y="1"/>
                  </a:moveTo>
                  <a:cubicBezTo>
                    <a:pt x="512" y="1"/>
                    <a:pt x="274" y="239"/>
                    <a:pt x="274" y="548"/>
                  </a:cubicBezTo>
                  <a:cubicBezTo>
                    <a:pt x="274" y="679"/>
                    <a:pt x="322" y="798"/>
                    <a:pt x="393" y="894"/>
                  </a:cubicBezTo>
                  <a:cubicBezTo>
                    <a:pt x="167" y="1013"/>
                    <a:pt x="0" y="1251"/>
                    <a:pt x="0" y="1537"/>
                  </a:cubicBezTo>
                  <a:lnTo>
                    <a:pt x="0" y="1548"/>
                  </a:lnTo>
                  <a:cubicBezTo>
                    <a:pt x="0" y="1739"/>
                    <a:pt x="167" y="1906"/>
                    <a:pt x="369" y="1906"/>
                  </a:cubicBezTo>
                  <a:lnTo>
                    <a:pt x="1286" y="1906"/>
                  </a:lnTo>
                  <a:cubicBezTo>
                    <a:pt x="1476" y="1906"/>
                    <a:pt x="1643" y="1739"/>
                    <a:pt x="1643" y="1548"/>
                  </a:cubicBezTo>
                  <a:lnTo>
                    <a:pt x="1643" y="1537"/>
                  </a:lnTo>
                  <a:cubicBezTo>
                    <a:pt x="1643" y="1251"/>
                    <a:pt x="1476" y="1013"/>
                    <a:pt x="1262" y="894"/>
                  </a:cubicBezTo>
                  <a:cubicBezTo>
                    <a:pt x="1334" y="798"/>
                    <a:pt x="1381" y="679"/>
                    <a:pt x="1381" y="548"/>
                  </a:cubicBezTo>
                  <a:cubicBezTo>
                    <a:pt x="1381" y="251"/>
                    <a:pt x="114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4354;p78"/>
            <p:cNvSpPr/>
            <p:nvPr/>
          </p:nvSpPr>
          <p:spPr>
            <a:xfrm>
              <a:off x="6712166" y="2975286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55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63" y="0"/>
                    <a:pt x="2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4355;p78"/>
            <p:cNvSpPr/>
            <p:nvPr/>
          </p:nvSpPr>
          <p:spPr>
            <a:xfrm>
              <a:off x="6712166" y="2993461"/>
              <a:ext cx="73941" cy="9517"/>
            </a:xfrm>
            <a:custGeom>
              <a:avLst/>
              <a:gdLst/>
              <a:ahLst/>
              <a:cxnLst/>
              <a:rect l="l" t="t" r="r" b="b"/>
              <a:pathLst>
                <a:path w="2323" h="299" extrusionOk="0">
                  <a:moveTo>
                    <a:pt x="155" y="1"/>
                  </a:moveTo>
                  <a:cubicBezTo>
                    <a:pt x="72" y="1"/>
                    <a:pt x="0" y="60"/>
                    <a:pt x="0" y="143"/>
                  </a:cubicBezTo>
                  <a:cubicBezTo>
                    <a:pt x="0" y="239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51" y="298"/>
                    <a:pt x="2322" y="239"/>
                    <a:pt x="2322" y="143"/>
                  </a:cubicBezTo>
                  <a:cubicBezTo>
                    <a:pt x="2322" y="60"/>
                    <a:pt x="2263" y="1"/>
                    <a:pt x="2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4356;p78"/>
            <p:cNvSpPr/>
            <p:nvPr/>
          </p:nvSpPr>
          <p:spPr>
            <a:xfrm>
              <a:off x="6712166" y="3012050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0" y="60"/>
                    <a:pt x="0" y="143"/>
                  </a:cubicBezTo>
                  <a:cubicBezTo>
                    <a:pt x="0" y="238"/>
                    <a:pt x="60" y="298"/>
                    <a:pt x="155" y="298"/>
                  </a:cubicBezTo>
                  <a:lnTo>
                    <a:pt x="2179" y="298"/>
                  </a:lnTo>
                  <a:cubicBezTo>
                    <a:pt x="2263" y="274"/>
                    <a:pt x="2322" y="214"/>
                    <a:pt x="2322" y="143"/>
                  </a:cubicBezTo>
                  <a:cubicBezTo>
                    <a:pt x="2322" y="71"/>
                    <a:pt x="2263" y="0"/>
                    <a:pt x="2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4357;p78"/>
            <p:cNvSpPr/>
            <p:nvPr/>
          </p:nvSpPr>
          <p:spPr>
            <a:xfrm>
              <a:off x="6662511" y="3103752"/>
              <a:ext cx="73941" cy="27310"/>
            </a:xfrm>
            <a:custGeom>
              <a:avLst/>
              <a:gdLst/>
              <a:ahLst/>
              <a:cxnLst/>
              <a:rect l="l" t="t" r="r" b="b"/>
              <a:pathLst>
                <a:path w="2323" h="858" extrusionOk="0">
                  <a:moveTo>
                    <a:pt x="2037" y="298"/>
                  </a:moveTo>
                  <a:lnTo>
                    <a:pt x="2037" y="584"/>
                  </a:lnTo>
                  <a:lnTo>
                    <a:pt x="298" y="584"/>
                  </a:lnTo>
                  <a:lnTo>
                    <a:pt x="298" y="298"/>
                  </a:lnTo>
                  <a:close/>
                  <a:moveTo>
                    <a:pt x="144" y="0"/>
                  </a:moveTo>
                  <a:cubicBezTo>
                    <a:pt x="72" y="0"/>
                    <a:pt x="1" y="60"/>
                    <a:pt x="1" y="155"/>
                  </a:cubicBezTo>
                  <a:lnTo>
                    <a:pt x="1" y="715"/>
                  </a:lnTo>
                  <a:cubicBezTo>
                    <a:pt x="1" y="786"/>
                    <a:pt x="60" y="858"/>
                    <a:pt x="144" y="858"/>
                  </a:cubicBezTo>
                  <a:lnTo>
                    <a:pt x="2168" y="858"/>
                  </a:lnTo>
                  <a:cubicBezTo>
                    <a:pt x="2251" y="858"/>
                    <a:pt x="2322" y="798"/>
                    <a:pt x="2322" y="715"/>
                  </a:cubicBezTo>
                  <a:lnTo>
                    <a:pt x="2322" y="155"/>
                  </a:lnTo>
                  <a:cubicBezTo>
                    <a:pt x="2322" y="72"/>
                    <a:pt x="2263" y="0"/>
                    <a:pt x="2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4358;p78"/>
            <p:cNvSpPr/>
            <p:nvPr/>
          </p:nvSpPr>
          <p:spPr>
            <a:xfrm>
              <a:off x="6662893" y="3140134"/>
              <a:ext cx="73941" cy="9485"/>
            </a:xfrm>
            <a:custGeom>
              <a:avLst/>
              <a:gdLst/>
              <a:ahLst/>
              <a:cxnLst/>
              <a:rect l="l" t="t" r="r" b="b"/>
              <a:pathLst>
                <a:path w="2323" h="298" extrusionOk="0">
                  <a:moveTo>
                    <a:pt x="155" y="0"/>
                  </a:moveTo>
                  <a:cubicBezTo>
                    <a:pt x="72" y="0"/>
                    <a:pt x="1" y="60"/>
                    <a:pt x="1" y="155"/>
                  </a:cubicBezTo>
                  <a:cubicBezTo>
                    <a:pt x="1" y="238"/>
                    <a:pt x="60" y="298"/>
                    <a:pt x="155" y="298"/>
                  </a:cubicBezTo>
                  <a:lnTo>
                    <a:pt x="2180" y="298"/>
                  </a:lnTo>
                  <a:cubicBezTo>
                    <a:pt x="2251" y="298"/>
                    <a:pt x="2322" y="238"/>
                    <a:pt x="2322" y="155"/>
                  </a:cubicBezTo>
                  <a:cubicBezTo>
                    <a:pt x="2322" y="60"/>
                    <a:pt x="2251" y="0"/>
                    <a:pt x="2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4" name="Google Shape;14359;p78"/>
          <p:cNvGrpSpPr/>
          <p:nvPr/>
        </p:nvGrpSpPr>
        <p:grpSpPr>
          <a:xfrm>
            <a:off x="10432214" y="3834875"/>
            <a:ext cx="530911" cy="441507"/>
            <a:chOff x="7500054" y="2934735"/>
            <a:chExt cx="350576" cy="28045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25" name="Google Shape;14360;p78"/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4361;p78"/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4362;p78"/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4363;p78"/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4364;p78"/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4365;p78"/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4366;p78"/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4367;p78"/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3" name="Google Shape;14368;p78"/>
          <p:cNvGrpSpPr/>
          <p:nvPr/>
        </p:nvGrpSpPr>
        <p:grpSpPr>
          <a:xfrm>
            <a:off x="9711932" y="3740306"/>
            <a:ext cx="502797" cy="559575"/>
            <a:chOff x="7055134" y="2919170"/>
            <a:chExt cx="290321" cy="31082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4" name="Google Shape;14369;p78"/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4370;p78"/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4371;p78"/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4372;p78"/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4373;p78"/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4374;p78"/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4375;p78"/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4376;p78"/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4377;p78"/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4378;p78"/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4379;p78"/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4380;p78"/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4381;p78"/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4382;p78"/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8" name="Google Shape;14383;p78"/>
          <p:cNvGrpSpPr/>
          <p:nvPr/>
        </p:nvGrpSpPr>
        <p:grpSpPr>
          <a:xfrm>
            <a:off x="11166829" y="3781159"/>
            <a:ext cx="499915" cy="547135"/>
            <a:chOff x="7985143" y="2900613"/>
            <a:chExt cx="330109" cy="34755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9" name="Google Shape;14384;p78"/>
            <p:cNvSpPr/>
            <p:nvPr/>
          </p:nvSpPr>
          <p:spPr>
            <a:xfrm>
              <a:off x="8143943" y="3145449"/>
              <a:ext cx="13273" cy="10631"/>
            </a:xfrm>
            <a:custGeom>
              <a:avLst/>
              <a:gdLst/>
              <a:ahLst/>
              <a:cxnLst/>
              <a:rect l="l" t="t" r="r" b="b"/>
              <a:pathLst>
                <a:path w="417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250" y="333"/>
                  </a:lnTo>
                  <a:cubicBezTo>
                    <a:pt x="334" y="333"/>
                    <a:pt x="417" y="250"/>
                    <a:pt x="417" y="167"/>
                  </a:cubicBezTo>
                  <a:cubicBezTo>
                    <a:pt x="393" y="60"/>
                    <a:pt x="334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4385;p78"/>
            <p:cNvSpPr/>
            <p:nvPr/>
          </p:nvSpPr>
          <p:spPr>
            <a:xfrm>
              <a:off x="8163264" y="300597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4386;p78"/>
            <p:cNvSpPr/>
            <p:nvPr/>
          </p:nvSpPr>
          <p:spPr>
            <a:xfrm>
              <a:off x="8163264" y="3005970"/>
              <a:ext cx="5347" cy="11013"/>
            </a:xfrm>
            <a:custGeom>
              <a:avLst/>
              <a:gdLst/>
              <a:ahLst/>
              <a:cxnLst/>
              <a:rect l="l" t="t" r="r" b="b"/>
              <a:pathLst>
                <a:path w="168" h="346" extrusionOk="0">
                  <a:moveTo>
                    <a:pt x="1" y="1"/>
                  </a:moveTo>
                  <a:cubicBezTo>
                    <a:pt x="20" y="70"/>
                    <a:pt x="97" y="228"/>
                    <a:pt x="143" y="308"/>
                  </a:cubicBezTo>
                  <a:lnTo>
                    <a:pt x="143" y="308"/>
                  </a:lnTo>
                  <a:cubicBezTo>
                    <a:pt x="118" y="259"/>
                    <a:pt x="78" y="164"/>
                    <a:pt x="1" y="1"/>
                  </a:cubicBezTo>
                  <a:close/>
                  <a:moveTo>
                    <a:pt x="143" y="308"/>
                  </a:moveTo>
                  <a:lnTo>
                    <a:pt x="143" y="308"/>
                  </a:lnTo>
                  <a:cubicBezTo>
                    <a:pt x="153" y="327"/>
                    <a:pt x="161" y="339"/>
                    <a:pt x="167" y="346"/>
                  </a:cubicBezTo>
                  <a:cubicBezTo>
                    <a:pt x="161" y="338"/>
                    <a:pt x="153" y="325"/>
                    <a:pt x="143" y="3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4387;p78"/>
            <p:cNvSpPr/>
            <p:nvPr/>
          </p:nvSpPr>
          <p:spPr>
            <a:xfrm>
              <a:off x="8163264" y="3005588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cubicBezTo>
                    <a:pt x="1" y="13"/>
                    <a:pt x="1" y="13"/>
                    <a:pt x="1" y="1"/>
                  </a:cubicBezTo>
                  <a:cubicBezTo>
                    <a:pt x="1" y="13"/>
                    <a:pt x="1" y="1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4388;p78"/>
            <p:cNvSpPr/>
            <p:nvPr/>
          </p:nvSpPr>
          <p:spPr>
            <a:xfrm>
              <a:off x="8168579" y="3016952"/>
              <a:ext cx="32" cy="796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1"/>
                  </a:moveTo>
                  <a:cubicBezTo>
                    <a:pt x="0" y="25"/>
                    <a:pt x="0" y="25"/>
                    <a:pt x="0" y="1"/>
                  </a:cubicBezTo>
                  <a:cubicBezTo>
                    <a:pt x="0" y="25"/>
                    <a:pt x="0" y="2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4389;p78"/>
            <p:cNvSpPr/>
            <p:nvPr/>
          </p:nvSpPr>
          <p:spPr>
            <a:xfrm>
              <a:off x="7985143" y="2900613"/>
              <a:ext cx="330109" cy="347552"/>
            </a:xfrm>
            <a:custGeom>
              <a:avLst/>
              <a:gdLst/>
              <a:ahLst/>
              <a:cxnLst/>
              <a:rect l="l" t="t" r="r" b="b"/>
              <a:pathLst>
                <a:path w="10371" h="10919" extrusionOk="0">
                  <a:moveTo>
                    <a:pt x="5120" y="3060"/>
                  </a:moveTo>
                  <a:lnTo>
                    <a:pt x="5358" y="3572"/>
                  </a:lnTo>
                  <a:lnTo>
                    <a:pt x="4882" y="3572"/>
                  </a:lnTo>
                  <a:lnTo>
                    <a:pt x="5120" y="3060"/>
                  </a:lnTo>
                  <a:close/>
                  <a:moveTo>
                    <a:pt x="5501" y="3882"/>
                  </a:moveTo>
                  <a:lnTo>
                    <a:pt x="5644" y="4180"/>
                  </a:lnTo>
                  <a:lnTo>
                    <a:pt x="4596" y="4180"/>
                  </a:lnTo>
                  <a:lnTo>
                    <a:pt x="4727" y="3882"/>
                  </a:lnTo>
                  <a:close/>
                  <a:moveTo>
                    <a:pt x="3120" y="2799"/>
                  </a:moveTo>
                  <a:lnTo>
                    <a:pt x="3703" y="3644"/>
                  </a:lnTo>
                  <a:lnTo>
                    <a:pt x="3334" y="4037"/>
                  </a:lnTo>
                  <a:cubicBezTo>
                    <a:pt x="3239" y="4120"/>
                    <a:pt x="3239" y="4227"/>
                    <a:pt x="3239" y="4299"/>
                  </a:cubicBezTo>
                  <a:lnTo>
                    <a:pt x="2703" y="4299"/>
                  </a:lnTo>
                  <a:cubicBezTo>
                    <a:pt x="2703" y="4227"/>
                    <a:pt x="2727" y="4120"/>
                    <a:pt x="2620" y="4037"/>
                  </a:cubicBezTo>
                  <a:lnTo>
                    <a:pt x="2227" y="3644"/>
                  </a:lnTo>
                  <a:lnTo>
                    <a:pt x="2810" y="2799"/>
                  </a:lnTo>
                  <a:lnTo>
                    <a:pt x="2810" y="3465"/>
                  </a:lnTo>
                  <a:cubicBezTo>
                    <a:pt x="2739" y="3477"/>
                    <a:pt x="2668" y="3537"/>
                    <a:pt x="2668" y="3632"/>
                  </a:cubicBezTo>
                  <a:cubicBezTo>
                    <a:pt x="2668" y="3715"/>
                    <a:pt x="2739" y="3799"/>
                    <a:pt x="2822" y="3799"/>
                  </a:cubicBezTo>
                  <a:lnTo>
                    <a:pt x="3096" y="3799"/>
                  </a:lnTo>
                  <a:cubicBezTo>
                    <a:pt x="3180" y="3799"/>
                    <a:pt x="3263" y="3715"/>
                    <a:pt x="3263" y="3632"/>
                  </a:cubicBezTo>
                  <a:cubicBezTo>
                    <a:pt x="3263" y="3561"/>
                    <a:pt x="3203" y="3477"/>
                    <a:pt x="3120" y="3465"/>
                  </a:cubicBezTo>
                  <a:lnTo>
                    <a:pt x="3120" y="2799"/>
                  </a:lnTo>
                  <a:close/>
                  <a:moveTo>
                    <a:pt x="2414" y="4793"/>
                  </a:moveTo>
                  <a:cubicBezTo>
                    <a:pt x="2416" y="4793"/>
                    <a:pt x="2422" y="4795"/>
                    <a:pt x="2429" y="4799"/>
                  </a:cubicBezTo>
                  <a:cubicBezTo>
                    <a:pt x="2414" y="4799"/>
                    <a:pt x="2408" y="4793"/>
                    <a:pt x="2414" y="4793"/>
                  </a:cubicBezTo>
                  <a:close/>
                  <a:moveTo>
                    <a:pt x="3549" y="4620"/>
                  </a:moveTo>
                  <a:cubicBezTo>
                    <a:pt x="3549" y="4620"/>
                    <a:pt x="3572" y="4620"/>
                    <a:pt x="3572" y="4644"/>
                  </a:cubicBezTo>
                  <a:lnTo>
                    <a:pt x="3572" y="4787"/>
                  </a:lnTo>
                  <a:cubicBezTo>
                    <a:pt x="3572" y="4787"/>
                    <a:pt x="3572" y="4799"/>
                    <a:pt x="3549" y="4799"/>
                  </a:cubicBezTo>
                  <a:lnTo>
                    <a:pt x="2429" y="4799"/>
                  </a:lnTo>
                  <a:lnTo>
                    <a:pt x="2406" y="4644"/>
                  </a:lnTo>
                  <a:cubicBezTo>
                    <a:pt x="2406" y="4644"/>
                    <a:pt x="2406" y="4620"/>
                    <a:pt x="2429" y="4620"/>
                  </a:cubicBezTo>
                  <a:close/>
                  <a:moveTo>
                    <a:pt x="3251" y="5120"/>
                  </a:moveTo>
                  <a:lnTo>
                    <a:pt x="3251" y="5537"/>
                  </a:lnTo>
                  <a:lnTo>
                    <a:pt x="2727" y="5537"/>
                  </a:lnTo>
                  <a:lnTo>
                    <a:pt x="2727" y="5120"/>
                  </a:lnTo>
                  <a:close/>
                  <a:moveTo>
                    <a:pt x="3394" y="5858"/>
                  </a:moveTo>
                  <a:cubicBezTo>
                    <a:pt x="3418" y="5858"/>
                    <a:pt x="3441" y="5882"/>
                    <a:pt x="3441" y="5882"/>
                  </a:cubicBezTo>
                  <a:cubicBezTo>
                    <a:pt x="3453" y="5894"/>
                    <a:pt x="3453" y="5906"/>
                    <a:pt x="3453" y="5918"/>
                  </a:cubicBezTo>
                  <a:lnTo>
                    <a:pt x="3418" y="6811"/>
                  </a:lnTo>
                  <a:lnTo>
                    <a:pt x="2525" y="6811"/>
                  </a:lnTo>
                  <a:lnTo>
                    <a:pt x="2501" y="5918"/>
                  </a:lnTo>
                  <a:cubicBezTo>
                    <a:pt x="2501" y="5894"/>
                    <a:pt x="2513" y="5882"/>
                    <a:pt x="2513" y="5882"/>
                  </a:cubicBezTo>
                  <a:cubicBezTo>
                    <a:pt x="2513" y="5882"/>
                    <a:pt x="2537" y="5858"/>
                    <a:pt x="2560" y="5858"/>
                  </a:cubicBezTo>
                  <a:close/>
                  <a:moveTo>
                    <a:pt x="4954" y="4501"/>
                  </a:moveTo>
                  <a:lnTo>
                    <a:pt x="4954" y="6835"/>
                  </a:lnTo>
                  <a:lnTo>
                    <a:pt x="4489" y="6835"/>
                  </a:lnTo>
                  <a:lnTo>
                    <a:pt x="4489" y="4501"/>
                  </a:lnTo>
                  <a:close/>
                  <a:moveTo>
                    <a:pt x="5739" y="4501"/>
                  </a:moveTo>
                  <a:lnTo>
                    <a:pt x="5739" y="6835"/>
                  </a:lnTo>
                  <a:lnTo>
                    <a:pt x="5287" y="6835"/>
                  </a:lnTo>
                  <a:lnTo>
                    <a:pt x="5287" y="4501"/>
                  </a:lnTo>
                  <a:close/>
                  <a:moveTo>
                    <a:pt x="9252" y="1120"/>
                  </a:moveTo>
                  <a:cubicBezTo>
                    <a:pt x="9287" y="1120"/>
                    <a:pt x="9311" y="1144"/>
                    <a:pt x="9311" y="1179"/>
                  </a:cubicBezTo>
                  <a:lnTo>
                    <a:pt x="9311" y="6835"/>
                  </a:lnTo>
                  <a:lnTo>
                    <a:pt x="8335" y="6835"/>
                  </a:lnTo>
                  <a:lnTo>
                    <a:pt x="8335" y="1822"/>
                  </a:lnTo>
                  <a:cubicBezTo>
                    <a:pt x="8335" y="1691"/>
                    <a:pt x="8216" y="1572"/>
                    <a:pt x="8085" y="1572"/>
                  </a:cubicBezTo>
                  <a:lnTo>
                    <a:pt x="6692" y="1572"/>
                  </a:lnTo>
                  <a:cubicBezTo>
                    <a:pt x="6561" y="1572"/>
                    <a:pt x="6442" y="1691"/>
                    <a:pt x="6442" y="1822"/>
                  </a:cubicBezTo>
                  <a:lnTo>
                    <a:pt x="6442" y="6835"/>
                  </a:lnTo>
                  <a:lnTo>
                    <a:pt x="6061" y="6835"/>
                  </a:lnTo>
                  <a:lnTo>
                    <a:pt x="6061" y="4346"/>
                  </a:lnTo>
                  <a:cubicBezTo>
                    <a:pt x="6061" y="4311"/>
                    <a:pt x="6061" y="4299"/>
                    <a:pt x="6037" y="4263"/>
                  </a:cubicBezTo>
                  <a:cubicBezTo>
                    <a:pt x="5690" y="3506"/>
                    <a:pt x="5585" y="3288"/>
                    <a:pt x="5581" y="3288"/>
                  </a:cubicBezTo>
                  <a:lnTo>
                    <a:pt x="5581" y="3288"/>
                  </a:lnTo>
                  <a:cubicBezTo>
                    <a:pt x="5580" y="3288"/>
                    <a:pt x="5582" y="3292"/>
                    <a:pt x="5585" y="3299"/>
                  </a:cubicBezTo>
                  <a:cubicBezTo>
                    <a:pt x="5525" y="3168"/>
                    <a:pt x="5430" y="3001"/>
                    <a:pt x="5323" y="2775"/>
                  </a:cubicBezTo>
                  <a:cubicBezTo>
                    <a:pt x="5281" y="2679"/>
                    <a:pt x="5192" y="2632"/>
                    <a:pt x="5102" y="2632"/>
                  </a:cubicBezTo>
                  <a:cubicBezTo>
                    <a:pt x="5013" y="2632"/>
                    <a:pt x="4924" y="2679"/>
                    <a:pt x="4882" y="2775"/>
                  </a:cubicBezTo>
                  <a:cubicBezTo>
                    <a:pt x="4811" y="2941"/>
                    <a:pt x="4239" y="4132"/>
                    <a:pt x="4180" y="4263"/>
                  </a:cubicBezTo>
                  <a:cubicBezTo>
                    <a:pt x="4168" y="4287"/>
                    <a:pt x="4168" y="4311"/>
                    <a:pt x="4168" y="4346"/>
                  </a:cubicBezTo>
                  <a:lnTo>
                    <a:pt x="4168" y="6835"/>
                  </a:lnTo>
                  <a:lnTo>
                    <a:pt x="3739" y="6835"/>
                  </a:lnTo>
                  <a:lnTo>
                    <a:pt x="3763" y="5954"/>
                  </a:lnTo>
                  <a:cubicBezTo>
                    <a:pt x="3763" y="5847"/>
                    <a:pt x="3739" y="5739"/>
                    <a:pt x="3656" y="5668"/>
                  </a:cubicBezTo>
                  <a:cubicBezTo>
                    <a:pt x="3632" y="5644"/>
                    <a:pt x="3596" y="5608"/>
                    <a:pt x="3561" y="5597"/>
                  </a:cubicBezTo>
                  <a:lnTo>
                    <a:pt x="3561" y="5132"/>
                  </a:lnTo>
                  <a:cubicBezTo>
                    <a:pt x="3739" y="5120"/>
                    <a:pt x="3870" y="4965"/>
                    <a:pt x="3870" y="4799"/>
                  </a:cubicBezTo>
                  <a:lnTo>
                    <a:pt x="3870" y="4656"/>
                  </a:lnTo>
                  <a:cubicBezTo>
                    <a:pt x="3870" y="4477"/>
                    <a:pt x="3739" y="4323"/>
                    <a:pt x="3561" y="4323"/>
                  </a:cubicBezTo>
                  <a:lnTo>
                    <a:pt x="3561" y="4263"/>
                  </a:lnTo>
                  <a:lnTo>
                    <a:pt x="3942" y="3870"/>
                  </a:lnTo>
                  <a:cubicBezTo>
                    <a:pt x="4049" y="3763"/>
                    <a:pt x="4061" y="3608"/>
                    <a:pt x="3977" y="3489"/>
                  </a:cubicBezTo>
                  <a:lnTo>
                    <a:pt x="3120" y="2263"/>
                  </a:lnTo>
                  <a:cubicBezTo>
                    <a:pt x="3078" y="2203"/>
                    <a:pt x="3013" y="2173"/>
                    <a:pt x="2949" y="2173"/>
                  </a:cubicBezTo>
                  <a:cubicBezTo>
                    <a:pt x="2885" y="2173"/>
                    <a:pt x="2822" y="2203"/>
                    <a:pt x="2787" y="2263"/>
                  </a:cubicBezTo>
                  <a:lnTo>
                    <a:pt x="1929" y="3489"/>
                  </a:lnTo>
                  <a:cubicBezTo>
                    <a:pt x="1858" y="3608"/>
                    <a:pt x="1870" y="3775"/>
                    <a:pt x="1965" y="3870"/>
                  </a:cubicBezTo>
                  <a:lnTo>
                    <a:pt x="2346" y="4263"/>
                  </a:lnTo>
                  <a:lnTo>
                    <a:pt x="2346" y="4323"/>
                  </a:lnTo>
                  <a:cubicBezTo>
                    <a:pt x="2168" y="4346"/>
                    <a:pt x="2037" y="4489"/>
                    <a:pt x="2037" y="4656"/>
                  </a:cubicBezTo>
                  <a:lnTo>
                    <a:pt x="2037" y="4799"/>
                  </a:lnTo>
                  <a:cubicBezTo>
                    <a:pt x="2037" y="4989"/>
                    <a:pt x="2168" y="5132"/>
                    <a:pt x="2346" y="5132"/>
                  </a:cubicBezTo>
                  <a:lnTo>
                    <a:pt x="2346" y="5597"/>
                  </a:lnTo>
                  <a:cubicBezTo>
                    <a:pt x="2310" y="5608"/>
                    <a:pt x="2275" y="5644"/>
                    <a:pt x="2251" y="5668"/>
                  </a:cubicBezTo>
                  <a:cubicBezTo>
                    <a:pt x="2168" y="5739"/>
                    <a:pt x="2132" y="5847"/>
                    <a:pt x="2144" y="5954"/>
                  </a:cubicBezTo>
                  <a:lnTo>
                    <a:pt x="2168" y="6835"/>
                  </a:lnTo>
                  <a:lnTo>
                    <a:pt x="1013" y="6835"/>
                  </a:lnTo>
                  <a:lnTo>
                    <a:pt x="1013" y="1179"/>
                  </a:lnTo>
                  <a:lnTo>
                    <a:pt x="1060" y="1179"/>
                  </a:lnTo>
                  <a:cubicBezTo>
                    <a:pt x="1060" y="1144"/>
                    <a:pt x="1084" y="1120"/>
                    <a:pt x="1120" y="1120"/>
                  </a:cubicBezTo>
                  <a:close/>
                  <a:moveTo>
                    <a:pt x="8002" y="1917"/>
                  </a:moveTo>
                  <a:lnTo>
                    <a:pt x="8002" y="2644"/>
                  </a:lnTo>
                  <a:lnTo>
                    <a:pt x="7752" y="2644"/>
                  </a:lnTo>
                  <a:cubicBezTo>
                    <a:pt x="7668" y="2644"/>
                    <a:pt x="7585" y="2715"/>
                    <a:pt x="7585" y="2810"/>
                  </a:cubicBezTo>
                  <a:cubicBezTo>
                    <a:pt x="7585" y="2870"/>
                    <a:pt x="7668" y="2941"/>
                    <a:pt x="7752" y="2941"/>
                  </a:cubicBezTo>
                  <a:lnTo>
                    <a:pt x="8002" y="2941"/>
                  </a:lnTo>
                  <a:lnTo>
                    <a:pt x="8002" y="3668"/>
                  </a:lnTo>
                  <a:lnTo>
                    <a:pt x="7752" y="3668"/>
                  </a:lnTo>
                  <a:cubicBezTo>
                    <a:pt x="7668" y="3668"/>
                    <a:pt x="7585" y="3751"/>
                    <a:pt x="7585" y="3834"/>
                  </a:cubicBezTo>
                  <a:cubicBezTo>
                    <a:pt x="7585" y="3930"/>
                    <a:pt x="7668" y="4001"/>
                    <a:pt x="7752" y="4001"/>
                  </a:cubicBezTo>
                  <a:lnTo>
                    <a:pt x="8002" y="4001"/>
                  </a:lnTo>
                  <a:lnTo>
                    <a:pt x="8002" y="4727"/>
                  </a:lnTo>
                  <a:lnTo>
                    <a:pt x="7752" y="4727"/>
                  </a:lnTo>
                  <a:cubicBezTo>
                    <a:pt x="7668" y="4727"/>
                    <a:pt x="7585" y="4799"/>
                    <a:pt x="7585" y="4894"/>
                  </a:cubicBezTo>
                  <a:cubicBezTo>
                    <a:pt x="7585" y="4989"/>
                    <a:pt x="7668" y="5061"/>
                    <a:pt x="7752" y="5061"/>
                  </a:cubicBezTo>
                  <a:lnTo>
                    <a:pt x="8002" y="5061"/>
                  </a:lnTo>
                  <a:lnTo>
                    <a:pt x="8002" y="5787"/>
                  </a:lnTo>
                  <a:lnTo>
                    <a:pt x="7752" y="5787"/>
                  </a:lnTo>
                  <a:cubicBezTo>
                    <a:pt x="7668" y="5787"/>
                    <a:pt x="7585" y="5858"/>
                    <a:pt x="7585" y="5954"/>
                  </a:cubicBezTo>
                  <a:cubicBezTo>
                    <a:pt x="7585" y="6037"/>
                    <a:pt x="7668" y="6120"/>
                    <a:pt x="7752" y="6120"/>
                  </a:cubicBezTo>
                  <a:lnTo>
                    <a:pt x="8002" y="6120"/>
                  </a:lnTo>
                  <a:lnTo>
                    <a:pt x="8002" y="6847"/>
                  </a:lnTo>
                  <a:lnTo>
                    <a:pt x="6775" y="6847"/>
                  </a:lnTo>
                  <a:lnTo>
                    <a:pt x="6775" y="1917"/>
                  </a:lnTo>
                  <a:close/>
                  <a:moveTo>
                    <a:pt x="10049" y="7144"/>
                  </a:moveTo>
                  <a:lnTo>
                    <a:pt x="10049" y="8347"/>
                  </a:lnTo>
                  <a:cubicBezTo>
                    <a:pt x="10049" y="8454"/>
                    <a:pt x="9954" y="8561"/>
                    <a:pt x="9835" y="8561"/>
                  </a:cubicBezTo>
                  <a:lnTo>
                    <a:pt x="501" y="8561"/>
                  </a:lnTo>
                  <a:cubicBezTo>
                    <a:pt x="393" y="8561"/>
                    <a:pt x="298" y="8466"/>
                    <a:pt x="298" y="8347"/>
                  </a:cubicBezTo>
                  <a:lnTo>
                    <a:pt x="298" y="7144"/>
                  </a:lnTo>
                  <a:close/>
                  <a:moveTo>
                    <a:pt x="5966" y="8871"/>
                  </a:moveTo>
                  <a:lnTo>
                    <a:pt x="5966" y="9787"/>
                  </a:lnTo>
                  <a:lnTo>
                    <a:pt x="4299" y="9787"/>
                  </a:lnTo>
                  <a:lnTo>
                    <a:pt x="4299" y="8871"/>
                  </a:ln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lnTo>
                    <a:pt x="1" y="8347"/>
                  </a:lnTo>
                  <a:cubicBezTo>
                    <a:pt x="1" y="8633"/>
                    <a:pt x="239" y="8871"/>
                    <a:pt x="524" y="8871"/>
                  </a:cubicBezTo>
                  <a:lnTo>
                    <a:pt x="3989" y="8871"/>
                  </a:lnTo>
                  <a:lnTo>
                    <a:pt x="3989" y="9787"/>
                  </a:lnTo>
                  <a:lnTo>
                    <a:pt x="3465" y="9787"/>
                  </a:lnTo>
                  <a:cubicBezTo>
                    <a:pt x="3215" y="9787"/>
                    <a:pt x="3001" y="10002"/>
                    <a:pt x="3001" y="10252"/>
                  </a:cubicBezTo>
                  <a:lnTo>
                    <a:pt x="3001" y="10466"/>
                  </a:lnTo>
                  <a:cubicBezTo>
                    <a:pt x="3001" y="10716"/>
                    <a:pt x="3215" y="10919"/>
                    <a:pt x="3465" y="10919"/>
                  </a:cubicBezTo>
                  <a:lnTo>
                    <a:pt x="4739" y="10919"/>
                  </a:lnTo>
                  <a:cubicBezTo>
                    <a:pt x="4835" y="10919"/>
                    <a:pt x="4906" y="10847"/>
                    <a:pt x="4906" y="10764"/>
                  </a:cubicBezTo>
                  <a:cubicBezTo>
                    <a:pt x="4906" y="10669"/>
                    <a:pt x="4835" y="10597"/>
                    <a:pt x="4739" y="10597"/>
                  </a:cubicBezTo>
                  <a:lnTo>
                    <a:pt x="3465" y="10597"/>
                  </a:lnTo>
                  <a:cubicBezTo>
                    <a:pt x="3394" y="10597"/>
                    <a:pt x="3322" y="10538"/>
                    <a:pt x="3322" y="10442"/>
                  </a:cubicBezTo>
                  <a:lnTo>
                    <a:pt x="3322" y="10240"/>
                  </a:lnTo>
                  <a:cubicBezTo>
                    <a:pt x="3322" y="10168"/>
                    <a:pt x="3382" y="10085"/>
                    <a:pt x="3465" y="10085"/>
                  </a:cubicBezTo>
                  <a:lnTo>
                    <a:pt x="6811" y="10085"/>
                  </a:lnTo>
                  <a:cubicBezTo>
                    <a:pt x="6894" y="10085"/>
                    <a:pt x="6966" y="10145"/>
                    <a:pt x="6966" y="10240"/>
                  </a:cubicBezTo>
                  <a:lnTo>
                    <a:pt x="6966" y="10442"/>
                  </a:lnTo>
                  <a:cubicBezTo>
                    <a:pt x="6966" y="10526"/>
                    <a:pt x="6906" y="10597"/>
                    <a:pt x="6811" y="10597"/>
                  </a:cubicBezTo>
                  <a:lnTo>
                    <a:pt x="5489" y="10597"/>
                  </a:lnTo>
                  <a:cubicBezTo>
                    <a:pt x="5406" y="10597"/>
                    <a:pt x="5323" y="10669"/>
                    <a:pt x="5323" y="10764"/>
                  </a:cubicBezTo>
                  <a:cubicBezTo>
                    <a:pt x="5323" y="10847"/>
                    <a:pt x="5406" y="10919"/>
                    <a:pt x="5489" y="10919"/>
                  </a:cubicBezTo>
                  <a:lnTo>
                    <a:pt x="6811" y="10919"/>
                  </a:lnTo>
                  <a:cubicBezTo>
                    <a:pt x="7073" y="10919"/>
                    <a:pt x="7275" y="10716"/>
                    <a:pt x="7275" y="10466"/>
                  </a:cubicBezTo>
                  <a:lnTo>
                    <a:pt x="7275" y="10252"/>
                  </a:lnTo>
                  <a:cubicBezTo>
                    <a:pt x="7275" y="10002"/>
                    <a:pt x="7061" y="9787"/>
                    <a:pt x="6811" y="9787"/>
                  </a:cubicBezTo>
                  <a:lnTo>
                    <a:pt x="6299" y="9787"/>
                  </a:lnTo>
                  <a:lnTo>
                    <a:pt x="6299" y="8871"/>
                  </a:lnTo>
                  <a:lnTo>
                    <a:pt x="9847" y="8871"/>
                  </a:lnTo>
                  <a:cubicBezTo>
                    <a:pt x="10133" y="8871"/>
                    <a:pt x="10371" y="8633"/>
                    <a:pt x="10371" y="8347"/>
                  </a:cubicBezTo>
                  <a:lnTo>
                    <a:pt x="10371" y="4727"/>
                  </a:lnTo>
                  <a:cubicBezTo>
                    <a:pt x="10371" y="4644"/>
                    <a:pt x="10299" y="4573"/>
                    <a:pt x="10204" y="4573"/>
                  </a:cubicBezTo>
                  <a:cubicBezTo>
                    <a:pt x="10121" y="4573"/>
                    <a:pt x="10049" y="4644"/>
                    <a:pt x="10049" y="4727"/>
                  </a:cubicBezTo>
                  <a:lnTo>
                    <a:pt x="10049" y="6811"/>
                  </a:lnTo>
                  <a:lnTo>
                    <a:pt x="9633" y="6811"/>
                  </a:lnTo>
                  <a:lnTo>
                    <a:pt x="9633" y="1155"/>
                  </a:lnTo>
                  <a:cubicBezTo>
                    <a:pt x="9633" y="953"/>
                    <a:pt x="9466" y="786"/>
                    <a:pt x="9252" y="786"/>
                  </a:cubicBezTo>
                  <a:lnTo>
                    <a:pt x="1120" y="786"/>
                  </a:lnTo>
                  <a:cubicBezTo>
                    <a:pt x="905" y="786"/>
                    <a:pt x="739" y="953"/>
                    <a:pt x="739" y="1155"/>
                  </a:cubicBezTo>
                  <a:lnTo>
                    <a:pt x="739" y="6811"/>
                  </a:lnTo>
                  <a:lnTo>
                    <a:pt x="322" y="6811"/>
                  </a:lnTo>
                  <a:lnTo>
                    <a:pt x="322" y="524"/>
                  </a:lnTo>
                  <a:cubicBezTo>
                    <a:pt x="322" y="417"/>
                    <a:pt x="417" y="310"/>
                    <a:pt x="536" y="310"/>
                  </a:cubicBezTo>
                  <a:lnTo>
                    <a:pt x="9871" y="310"/>
                  </a:lnTo>
                  <a:cubicBezTo>
                    <a:pt x="9966" y="310"/>
                    <a:pt x="10073" y="405"/>
                    <a:pt x="10073" y="524"/>
                  </a:cubicBezTo>
                  <a:lnTo>
                    <a:pt x="10073" y="3977"/>
                  </a:lnTo>
                  <a:cubicBezTo>
                    <a:pt x="10049" y="4073"/>
                    <a:pt x="10121" y="4156"/>
                    <a:pt x="10204" y="4156"/>
                  </a:cubicBezTo>
                  <a:cubicBezTo>
                    <a:pt x="10299" y="4156"/>
                    <a:pt x="10371" y="4073"/>
                    <a:pt x="10371" y="3989"/>
                  </a:cubicBezTo>
                  <a:lnTo>
                    <a:pt x="10371" y="524"/>
                  </a:lnTo>
                  <a:cubicBezTo>
                    <a:pt x="10371" y="239"/>
                    <a:pt x="10133" y="1"/>
                    <a:pt x="98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4390;p78"/>
            <p:cNvSpPr/>
            <p:nvPr/>
          </p:nvSpPr>
          <p:spPr>
            <a:xfrm>
              <a:off x="8168579" y="3016952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4391;p78"/>
            <p:cNvSpPr/>
            <p:nvPr/>
          </p:nvSpPr>
          <p:spPr>
            <a:xfrm>
              <a:off x="8168579" y="301771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oogle Shape;14392;p78"/>
          <p:cNvGrpSpPr/>
          <p:nvPr/>
        </p:nvGrpSpPr>
        <p:grpSpPr>
          <a:xfrm>
            <a:off x="11175458" y="3048522"/>
            <a:ext cx="536645" cy="556705"/>
            <a:chOff x="7990840" y="2435226"/>
            <a:chExt cx="354363" cy="35363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8" name="Google Shape;14393;p78"/>
            <p:cNvSpPr/>
            <p:nvPr/>
          </p:nvSpPr>
          <p:spPr>
            <a:xfrm>
              <a:off x="7990840" y="2435226"/>
              <a:ext cx="354363" cy="353631"/>
            </a:xfrm>
            <a:custGeom>
              <a:avLst/>
              <a:gdLst/>
              <a:ahLst/>
              <a:cxnLst/>
              <a:rect l="l" t="t" r="r" b="b"/>
              <a:pathLst>
                <a:path w="11133" h="11110" extrusionOk="0">
                  <a:moveTo>
                    <a:pt x="3477" y="1727"/>
                  </a:moveTo>
                  <a:cubicBezTo>
                    <a:pt x="3679" y="1727"/>
                    <a:pt x="3834" y="1894"/>
                    <a:pt x="3834" y="2084"/>
                  </a:cubicBezTo>
                  <a:lnTo>
                    <a:pt x="3834" y="2430"/>
                  </a:lnTo>
                  <a:cubicBezTo>
                    <a:pt x="3834" y="2727"/>
                    <a:pt x="3596" y="2965"/>
                    <a:pt x="3298" y="2965"/>
                  </a:cubicBezTo>
                  <a:cubicBezTo>
                    <a:pt x="3024" y="2965"/>
                    <a:pt x="2786" y="2727"/>
                    <a:pt x="2786" y="2430"/>
                  </a:cubicBezTo>
                  <a:lnTo>
                    <a:pt x="2786" y="2084"/>
                  </a:lnTo>
                  <a:cubicBezTo>
                    <a:pt x="2786" y="1894"/>
                    <a:pt x="2941" y="1727"/>
                    <a:pt x="3143" y="1727"/>
                  </a:cubicBezTo>
                  <a:close/>
                  <a:moveTo>
                    <a:pt x="3477" y="3299"/>
                  </a:moveTo>
                  <a:lnTo>
                    <a:pt x="3477" y="3311"/>
                  </a:lnTo>
                  <a:cubicBezTo>
                    <a:pt x="3501" y="3382"/>
                    <a:pt x="3513" y="3454"/>
                    <a:pt x="3536" y="3537"/>
                  </a:cubicBezTo>
                  <a:lnTo>
                    <a:pt x="3322" y="3751"/>
                  </a:lnTo>
                  <a:lnTo>
                    <a:pt x="3286" y="3751"/>
                  </a:lnTo>
                  <a:lnTo>
                    <a:pt x="3060" y="3537"/>
                  </a:lnTo>
                  <a:cubicBezTo>
                    <a:pt x="3096" y="3489"/>
                    <a:pt x="3108" y="3430"/>
                    <a:pt x="3108" y="3370"/>
                  </a:cubicBezTo>
                  <a:lnTo>
                    <a:pt x="3108" y="3299"/>
                  </a:lnTo>
                  <a:close/>
                  <a:moveTo>
                    <a:pt x="5418" y="4966"/>
                  </a:moveTo>
                  <a:lnTo>
                    <a:pt x="5418" y="7025"/>
                  </a:lnTo>
                  <a:lnTo>
                    <a:pt x="5406" y="7025"/>
                  </a:lnTo>
                  <a:lnTo>
                    <a:pt x="4346" y="7787"/>
                  </a:lnTo>
                  <a:lnTo>
                    <a:pt x="4346" y="5180"/>
                  </a:lnTo>
                  <a:cubicBezTo>
                    <a:pt x="4429" y="5239"/>
                    <a:pt x="4536" y="5287"/>
                    <a:pt x="4656" y="5299"/>
                  </a:cubicBezTo>
                  <a:lnTo>
                    <a:pt x="4786" y="5299"/>
                  </a:lnTo>
                  <a:cubicBezTo>
                    <a:pt x="4929" y="5287"/>
                    <a:pt x="5060" y="5239"/>
                    <a:pt x="5167" y="5156"/>
                  </a:cubicBezTo>
                  <a:lnTo>
                    <a:pt x="5418" y="4966"/>
                  </a:lnTo>
                  <a:close/>
                  <a:moveTo>
                    <a:pt x="2846" y="3739"/>
                  </a:moveTo>
                  <a:lnTo>
                    <a:pt x="3096" y="3989"/>
                  </a:lnTo>
                  <a:cubicBezTo>
                    <a:pt x="3155" y="4049"/>
                    <a:pt x="3239" y="4096"/>
                    <a:pt x="3334" y="4096"/>
                  </a:cubicBezTo>
                  <a:cubicBezTo>
                    <a:pt x="3417" y="4096"/>
                    <a:pt x="3513" y="4073"/>
                    <a:pt x="3572" y="3989"/>
                  </a:cubicBezTo>
                  <a:lnTo>
                    <a:pt x="3798" y="3775"/>
                  </a:lnTo>
                  <a:cubicBezTo>
                    <a:pt x="3870" y="3799"/>
                    <a:pt x="3941" y="3823"/>
                    <a:pt x="4013" y="3823"/>
                  </a:cubicBezTo>
                  <a:cubicBezTo>
                    <a:pt x="4072" y="3823"/>
                    <a:pt x="4120" y="3858"/>
                    <a:pt x="4167" y="3906"/>
                  </a:cubicBezTo>
                  <a:lnTo>
                    <a:pt x="4644" y="4501"/>
                  </a:lnTo>
                  <a:cubicBezTo>
                    <a:pt x="4676" y="4541"/>
                    <a:pt x="4724" y="4558"/>
                    <a:pt x="4769" y="4558"/>
                  </a:cubicBezTo>
                  <a:cubicBezTo>
                    <a:pt x="4807" y="4558"/>
                    <a:pt x="4843" y="4547"/>
                    <a:pt x="4870" y="4525"/>
                  </a:cubicBezTo>
                  <a:lnTo>
                    <a:pt x="5441" y="4061"/>
                  </a:lnTo>
                  <a:cubicBezTo>
                    <a:pt x="5483" y="4031"/>
                    <a:pt x="5534" y="4016"/>
                    <a:pt x="5581" y="4016"/>
                  </a:cubicBezTo>
                  <a:cubicBezTo>
                    <a:pt x="5629" y="4016"/>
                    <a:pt x="5674" y="4031"/>
                    <a:pt x="5703" y="4061"/>
                  </a:cubicBezTo>
                  <a:cubicBezTo>
                    <a:pt x="5739" y="4108"/>
                    <a:pt x="5763" y="4156"/>
                    <a:pt x="5763" y="4216"/>
                  </a:cubicBezTo>
                  <a:cubicBezTo>
                    <a:pt x="5739" y="4227"/>
                    <a:pt x="5727" y="4275"/>
                    <a:pt x="5679" y="4311"/>
                  </a:cubicBezTo>
                  <a:lnTo>
                    <a:pt x="4953" y="4882"/>
                  </a:lnTo>
                  <a:cubicBezTo>
                    <a:pt x="4894" y="4930"/>
                    <a:pt x="4834" y="4966"/>
                    <a:pt x="4763" y="4966"/>
                  </a:cubicBezTo>
                  <a:lnTo>
                    <a:pt x="4691" y="4966"/>
                  </a:lnTo>
                  <a:cubicBezTo>
                    <a:pt x="4596" y="4942"/>
                    <a:pt x="4513" y="4906"/>
                    <a:pt x="4453" y="4823"/>
                  </a:cubicBezTo>
                  <a:lnTo>
                    <a:pt x="4310" y="4644"/>
                  </a:lnTo>
                  <a:cubicBezTo>
                    <a:pt x="4288" y="4607"/>
                    <a:pt x="4247" y="4588"/>
                    <a:pt x="4205" y="4588"/>
                  </a:cubicBezTo>
                  <a:cubicBezTo>
                    <a:pt x="4180" y="4588"/>
                    <a:pt x="4154" y="4595"/>
                    <a:pt x="4132" y="4608"/>
                  </a:cubicBezTo>
                  <a:cubicBezTo>
                    <a:pt x="4072" y="4632"/>
                    <a:pt x="4036" y="4692"/>
                    <a:pt x="4036" y="4751"/>
                  </a:cubicBezTo>
                  <a:lnTo>
                    <a:pt x="4036" y="8014"/>
                  </a:lnTo>
                  <a:lnTo>
                    <a:pt x="3655" y="8276"/>
                  </a:lnTo>
                  <a:lnTo>
                    <a:pt x="3655" y="6763"/>
                  </a:lnTo>
                  <a:cubicBezTo>
                    <a:pt x="3655" y="6668"/>
                    <a:pt x="3584" y="6597"/>
                    <a:pt x="3501" y="6597"/>
                  </a:cubicBezTo>
                  <a:cubicBezTo>
                    <a:pt x="3405" y="6597"/>
                    <a:pt x="3334" y="6668"/>
                    <a:pt x="3334" y="6763"/>
                  </a:cubicBezTo>
                  <a:lnTo>
                    <a:pt x="3334" y="8502"/>
                  </a:lnTo>
                  <a:lnTo>
                    <a:pt x="2798" y="8895"/>
                  </a:lnTo>
                  <a:lnTo>
                    <a:pt x="2798" y="6811"/>
                  </a:lnTo>
                  <a:cubicBezTo>
                    <a:pt x="2798" y="6644"/>
                    <a:pt x="2751" y="6490"/>
                    <a:pt x="2691" y="6347"/>
                  </a:cubicBezTo>
                  <a:lnTo>
                    <a:pt x="2524" y="6013"/>
                  </a:lnTo>
                  <a:cubicBezTo>
                    <a:pt x="2489" y="5918"/>
                    <a:pt x="2453" y="5811"/>
                    <a:pt x="2453" y="5704"/>
                  </a:cubicBezTo>
                  <a:lnTo>
                    <a:pt x="2453" y="4037"/>
                  </a:lnTo>
                  <a:cubicBezTo>
                    <a:pt x="2453" y="3966"/>
                    <a:pt x="2500" y="3906"/>
                    <a:pt x="2560" y="3870"/>
                  </a:cubicBezTo>
                  <a:lnTo>
                    <a:pt x="2846" y="3739"/>
                  </a:lnTo>
                  <a:close/>
                  <a:moveTo>
                    <a:pt x="5560" y="1"/>
                  </a:moveTo>
                  <a:cubicBezTo>
                    <a:pt x="5477" y="1"/>
                    <a:pt x="5406" y="84"/>
                    <a:pt x="5406" y="167"/>
                  </a:cubicBezTo>
                  <a:lnTo>
                    <a:pt x="5406" y="3680"/>
                  </a:lnTo>
                  <a:cubicBezTo>
                    <a:pt x="5346" y="3692"/>
                    <a:pt x="5287" y="3727"/>
                    <a:pt x="5239" y="3775"/>
                  </a:cubicBezTo>
                  <a:lnTo>
                    <a:pt x="4775" y="4132"/>
                  </a:lnTo>
                  <a:lnTo>
                    <a:pt x="4405" y="3656"/>
                  </a:lnTo>
                  <a:cubicBezTo>
                    <a:pt x="4298" y="3537"/>
                    <a:pt x="4167" y="3454"/>
                    <a:pt x="4001" y="3454"/>
                  </a:cubicBezTo>
                  <a:cubicBezTo>
                    <a:pt x="3894" y="3454"/>
                    <a:pt x="3822" y="3370"/>
                    <a:pt x="3822" y="3275"/>
                  </a:cubicBezTo>
                  <a:lnTo>
                    <a:pt x="3822" y="3096"/>
                  </a:lnTo>
                  <a:cubicBezTo>
                    <a:pt x="4036" y="2953"/>
                    <a:pt x="4167" y="2703"/>
                    <a:pt x="4167" y="2418"/>
                  </a:cubicBezTo>
                  <a:lnTo>
                    <a:pt x="4167" y="2072"/>
                  </a:lnTo>
                  <a:cubicBezTo>
                    <a:pt x="4167" y="1703"/>
                    <a:pt x="3858" y="1394"/>
                    <a:pt x="3477" y="1394"/>
                  </a:cubicBezTo>
                  <a:lnTo>
                    <a:pt x="3143" y="1394"/>
                  </a:lnTo>
                  <a:cubicBezTo>
                    <a:pt x="2762" y="1394"/>
                    <a:pt x="2453" y="1703"/>
                    <a:pt x="2453" y="2072"/>
                  </a:cubicBezTo>
                  <a:lnTo>
                    <a:pt x="2453" y="2418"/>
                  </a:lnTo>
                  <a:cubicBezTo>
                    <a:pt x="2453" y="2703"/>
                    <a:pt x="2584" y="2953"/>
                    <a:pt x="2798" y="3096"/>
                  </a:cubicBezTo>
                  <a:lnTo>
                    <a:pt x="2798" y="3358"/>
                  </a:lnTo>
                  <a:lnTo>
                    <a:pt x="2798" y="3370"/>
                  </a:lnTo>
                  <a:lnTo>
                    <a:pt x="2393" y="3573"/>
                  </a:lnTo>
                  <a:cubicBezTo>
                    <a:pt x="2215" y="3668"/>
                    <a:pt x="2108" y="3846"/>
                    <a:pt x="2108" y="4037"/>
                  </a:cubicBezTo>
                  <a:lnTo>
                    <a:pt x="2108" y="5704"/>
                  </a:lnTo>
                  <a:cubicBezTo>
                    <a:pt x="2108" y="5871"/>
                    <a:pt x="2155" y="6013"/>
                    <a:pt x="2215" y="6168"/>
                  </a:cubicBezTo>
                  <a:lnTo>
                    <a:pt x="2381" y="6490"/>
                  </a:lnTo>
                  <a:cubicBezTo>
                    <a:pt x="2429" y="6597"/>
                    <a:pt x="2453" y="6704"/>
                    <a:pt x="2453" y="6811"/>
                  </a:cubicBezTo>
                  <a:lnTo>
                    <a:pt x="2453" y="9133"/>
                  </a:lnTo>
                  <a:lnTo>
                    <a:pt x="84" y="10812"/>
                  </a:lnTo>
                  <a:cubicBezTo>
                    <a:pt x="12" y="10859"/>
                    <a:pt x="0" y="10954"/>
                    <a:pt x="48" y="11038"/>
                  </a:cubicBezTo>
                  <a:cubicBezTo>
                    <a:pt x="69" y="11081"/>
                    <a:pt x="116" y="11102"/>
                    <a:pt x="166" y="11102"/>
                  </a:cubicBezTo>
                  <a:cubicBezTo>
                    <a:pt x="199" y="11102"/>
                    <a:pt x="234" y="11093"/>
                    <a:pt x="262" y="11074"/>
                  </a:cubicBezTo>
                  <a:lnTo>
                    <a:pt x="5548" y="7323"/>
                  </a:lnTo>
                  <a:lnTo>
                    <a:pt x="10835" y="11074"/>
                  </a:lnTo>
                  <a:cubicBezTo>
                    <a:pt x="10859" y="11097"/>
                    <a:pt x="10894" y="11109"/>
                    <a:pt x="10918" y="11109"/>
                  </a:cubicBezTo>
                  <a:cubicBezTo>
                    <a:pt x="10966" y="11109"/>
                    <a:pt x="11025" y="11074"/>
                    <a:pt x="11061" y="11038"/>
                  </a:cubicBezTo>
                  <a:cubicBezTo>
                    <a:pt x="11133" y="10954"/>
                    <a:pt x="11121" y="10859"/>
                    <a:pt x="11037" y="10812"/>
                  </a:cubicBezTo>
                  <a:lnTo>
                    <a:pt x="5727" y="7049"/>
                  </a:lnTo>
                  <a:lnTo>
                    <a:pt x="5727" y="4692"/>
                  </a:lnTo>
                  <a:lnTo>
                    <a:pt x="5882" y="4573"/>
                  </a:lnTo>
                  <a:cubicBezTo>
                    <a:pt x="6001" y="4477"/>
                    <a:pt x="6072" y="4335"/>
                    <a:pt x="6072" y="4180"/>
                  </a:cubicBezTo>
                  <a:cubicBezTo>
                    <a:pt x="6072" y="4037"/>
                    <a:pt x="6013" y="3882"/>
                    <a:pt x="5906" y="3787"/>
                  </a:cubicBezTo>
                  <a:cubicBezTo>
                    <a:pt x="5858" y="3739"/>
                    <a:pt x="5787" y="3704"/>
                    <a:pt x="5727" y="3680"/>
                  </a:cubicBezTo>
                  <a:lnTo>
                    <a:pt x="5727" y="667"/>
                  </a:lnTo>
                  <a:lnTo>
                    <a:pt x="7906" y="667"/>
                  </a:lnTo>
                  <a:lnTo>
                    <a:pt x="7680" y="1132"/>
                  </a:lnTo>
                  <a:cubicBezTo>
                    <a:pt x="7644" y="1179"/>
                    <a:pt x="7644" y="1239"/>
                    <a:pt x="7680" y="1287"/>
                  </a:cubicBezTo>
                  <a:lnTo>
                    <a:pt x="7906" y="1751"/>
                  </a:lnTo>
                  <a:lnTo>
                    <a:pt x="6251" y="1751"/>
                  </a:lnTo>
                  <a:cubicBezTo>
                    <a:pt x="6156" y="1751"/>
                    <a:pt x="6084" y="1822"/>
                    <a:pt x="6084" y="1906"/>
                  </a:cubicBezTo>
                  <a:cubicBezTo>
                    <a:pt x="6084" y="2001"/>
                    <a:pt x="6156" y="2072"/>
                    <a:pt x="6251" y="2072"/>
                  </a:cubicBezTo>
                  <a:lnTo>
                    <a:pt x="8156" y="2072"/>
                  </a:lnTo>
                  <a:cubicBezTo>
                    <a:pt x="8215" y="2072"/>
                    <a:pt x="8263" y="2049"/>
                    <a:pt x="8287" y="2001"/>
                  </a:cubicBezTo>
                  <a:cubicBezTo>
                    <a:pt x="8323" y="1953"/>
                    <a:pt x="8323" y="1894"/>
                    <a:pt x="8287" y="1834"/>
                  </a:cubicBezTo>
                  <a:lnTo>
                    <a:pt x="7977" y="1215"/>
                  </a:lnTo>
                  <a:lnTo>
                    <a:pt x="8287" y="584"/>
                  </a:lnTo>
                  <a:cubicBezTo>
                    <a:pt x="8323" y="537"/>
                    <a:pt x="8323" y="477"/>
                    <a:pt x="8287" y="417"/>
                  </a:cubicBezTo>
                  <a:cubicBezTo>
                    <a:pt x="8263" y="382"/>
                    <a:pt x="8204" y="346"/>
                    <a:pt x="8156" y="346"/>
                  </a:cubicBezTo>
                  <a:lnTo>
                    <a:pt x="5727" y="346"/>
                  </a:lnTo>
                  <a:lnTo>
                    <a:pt x="5727" y="167"/>
                  </a:lnTo>
                  <a:cubicBezTo>
                    <a:pt x="5727" y="84"/>
                    <a:pt x="5656" y="1"/>
                    <a:pt x="5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4394;p78"/>
            <p:cNvSpPr/>
            <p:nvPr/>
          </p:nvSpPr>
          <p:spPr>
            <a:xfrm>
              <a:off x="8190160" y="2704158"/>
              <a:ext cx="61814" cy="45644"/>
            </a:xfrm>
            <a:custGeom>
              <a:avLst/>
              <a:gdLst/>
              <a:ahLst/>
              <a:cxnLst/>
              <a:rect l="l" t="t" r="r" b="b"/>
              <a:pathLst>
                <a:path w="1942" h="1434" extrusionOk="0">
                  <a:moveTo>
                    <a:pt x="173" y="0"/>
                  </a:moveTo>
                  <a:cubicBezTo>
                    <a:pt x="123" y="0"/>
                    <a:pt x="77" y="22"/>
                    <a:pt x="48" y="65"/>
                  </a:cubicBezTo>
                  <a:cubicBezTo>
                    <a:pt x="1" y="148"/>
                    <a:pt x="13" y="243"/>
                    <a:pt x="96" y="291"/>
                  </a:cubicBezTo>
                  <a:lnTo>
                    <a:pt x="1668" y="1410"/>
                  </a:lnTo>
                  <a:cubicBezTo>
                    <a:pt x="1703" y="1422"/>
                    <a:pt x="1727" y="1434"/>
                    <a:pt x="1763" y="1434"/>
                  </a:cubicBezTo>
                  <a:cubicBezTo>
                    <a:pt x="1799" y="1434"/>
                    <a:pt x="1858" y="1410"/>
                    <a:pt x="1894" y="1362"/>
                  </a:cubicBezTo>
                  <a:cubicBezTo>
                    <a:pt x="1942" y="1291"/>
                    <a:pt x="1918" y="1196"/>
                    <a:pt x="1846" y="1136"/>
                  </a:cubicBezTo>
                  <a:lnTo>
                    <a:pt x="275" y="29"/>
                  </a:lnTo>
                  <a:cubicBezTo>
                    <a:pt x="241" y="10"/>
                    <a:pt x="206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4395;p78"/>
            <p:cNvSpPr/>
            <p:nvPr/>
          </p:nvSpPr>
          <p:spPr>
            <a:xfrm>
              <a:off x="8162882" y="2684201"/>
              <a:ext cx="22026" cy="18239"/>
            </a:xfrm>
            <a:custGeom>
              <a:avLst/>
              <a:gdLst/>
              <a:ahLst/>
              <a:cxnLst/>
              <a:rect l="l" t="t" r="r" b="b"/>
              <a:pathLst>
                <a:path w="692" h="573" extrusionOk="0">
                  <a:moveTo>
                    <a:pt x="177" y="0"/>
                  </a:moveTo>
                  <a:cubicBezTo>
                    <a:pt x="123" y="0"/>
                    <a:pt x="67" y="26"/>
                    <a:pt x="36" y="73"/>
                  </a:cubicBezTo>
                  <a:cubicBezTo>
                    <a:pt x="1" y="144"/>
                    <a:pt x="13" y="251"/>
                    <a:pt x="84" y="299"/>
                  </a:cubicBezTo>
                  <a:lnTo>
                    <a:pt x="429" y="549"/>
                  </a:lnTo>
                  <a:cubicBezTo>
                    <a:pt x="453" y="561"/>
                    <a:pt x="489" y="573"/>
                    <a:pt x="513" y="573"/>
                  </a:cubicBezTo>
                  <a:cubicBezTo>
                    <a:pt x="560" y="573"/>
                    <a:pt x="620" y="549"/>
                    <a:pt x="655" y="501"/>
                  </a:cubicBezTo>
                  <a:cubicBezTo>
                    <a:pt x="691" y="430"/>
                    <a:pt x="679" y="323"/>
                    <a:pt x="608" y="275"/>
                  </a:cubicBezTo>
                  <a:lnTo>
                    <a:pt x="263" y="25"/>
                  </a:lnTo>
                  <a:cubicBezTo>
                    <a:pt x="237" y="8"/>
                    <a:pt x="20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1" name="Google Shape;14396;p78"/>
          <p:cNvGrpSpPr/>
          <p:nvPr/>
        </p:nvGrpSpPr>
        <p:grpSpPr>
          <a:xfrm>
            <a:off x="1826313" y="3119527"/>
            <a:ext cx="531489" cy="414096"/>
            <a:chOff x="1817317" y="2480330"/>
            <a:chExt cx="350958" cy="26304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2" name="Google Shape;14397;p78"/>
            <p:cNvSpPr/>
            <p:nvPr/>
          </p:nvSpPr>
          <p:spPr>
            <a:xfrm>
              <a:off x="1817317" y="2480330"/>
              <a:ext cx="350958" cy="191426"/>
            </a:xfrm>
            <a:custGeom>
              <a:avLst/>
              <a:gdLst/>
              <a:ahLst/>
              <a:cxnLst/>
              <a:rect l="l" t="t" r="r" b="b"/>
              <a:pathLst>
                <a:path w="11026" h="6014" extrusionOk="0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4398;p78"/>
            <p:cNvSpPr/>
            <p:nvPr/>
          </p:nvSpPr>
          <p:spPr>
            <a:xfrm>
              <a:off x="1926844" y="2568626"/>
              <a:ext cx="131140" cy="174747"/>
            </a:xfrm>
            <a:custGeom>
              <a:avLst/>
              <a:gdLst/>
              <a:ahLst/>
              <a:cxnLst/>
              <a:rect l="l" t="t" r="r" b="b"/>
              <a:pathLst>
                <a:path w="4120" h="5490" extrusionOk="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4399;p78"/>
            <p:cNvSpPr/>
            <p:nvPr/>
          </p:nvSpPr>
          <p:spPr>
            <a:xfrm>
              <a:off x="1965485" y="2639893"/>
              <a:ext cx="55002" cy="70885"/>
            </a:xfrm>
            <a:custGeom>
              <a:avLst/>
              <a:gdLst/>
              <a:ahLst/>
              <a:cxnLst/>
              <a:rect l="l" t="t" r="r" b="b"/>
              <a:pathLst>
                <a:path w="1728" h="2227" extrusionOk="0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14400;p78"/>
            <p:cNvSpPr/>
            <p:nvPr/>
          </p:nvSpPr>
          <p:spPr>
            <a:xfrm>
              <a:off x="1965103" y="2503406"/>
              <a:ext cx="43989" cy="31162"/>
            </a:xfrm>
            <a:custGeom>
              <a:avLst/>
              <a:gdLst/>
              <a:ahLst/>
              <a:cxnLst/>
              <a:rect l="l" t="t" r="r" b="b"/>
              <a:pathLst>
                <a:path w="1382" h="979" extrusionOk="0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14401;p78"/>
            <p:cNvSpPr/>
            <p:nvPr/>
          </p:nvSpPr>
          <p:spPr>
            <a:xfrm>
              <a:off x="2052668" y="2537369"/>
              <a:ext cx="34504" cy="30175"/>
            </a:xfrm>
            <a:custGeom>
              <a:avLst/>
              <a:gdLst/>
              <a:ahLst/>
              <a:cxnLst/>
              <a:rect l="l" t="t" r="r" b="b"/>
              <a:pathLst>
                <a:path w="1084" h="948" extrusionOk="0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7" name="Google Shape;14402;p78"/>
          <p:cNvGrpSpPr/>
          <p:nvPr/>
        </p:nvGrpSpPr>
        <p:grpSpPr>
          <a:xfrm>
            <a:off x="1106081" y="3124279"/>
            <a:ext cx="635915" cy="485043"/>
            <a:chOff x="1341727" y="2483349"/>
            <a:chExt cx="419913" cy="3081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8" name="Google Shape;14403;p78"/>
            <p:cNvSpPr/>
            <p:nvPr/>
          </p:nvSpPr>
          <p:spPr>
            <a:xfrm>
              <a:off x="1623896" y="2522310"/>
              <a:ext cx="53488" cy="18605"/>
            </a:xfrm>
            <a:custGeom>
              <a:avLst/>
              <a:gdLst/>
              <a:ahLst/>
              <a:cxnLst/>
              <a:rect l="l" t="t" r="r" b="b"/>
              <a:pathLst>
                <a:path w="1406" h="489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22"/>
                    <a:pt x="167" y="322"/>
                  </a:cubicBezTo>
                  <a:cubicBezTo>
                    <a:pt x="346" y="322"/>
                    <a:pt x="882" y="358"/>
                    <a:pt x="1144" y="477"/>
                  </a:cubicBezTo>
                  <a:cubicBezTo>
                    <a:pt x="1167" y="489"/>
                    <a:pt x="1179" y="489"/>
                    <a:pt x="1215" y="489"/>
                  </a:cubicBezTo>
                  <a:cubicBezTo>
                    <a:pt x="1275" y="489"/>
                    <a:pt x="1334" y="465"/>
                    <a:pt x="1358" y="406"/>
                  </a:cubicBezTo>
                  <a:cubicBezTo>
                    <a:pt x="1406" y="346"/>
                    <a:pt x="1358" y="239"/>
                    <a:pt x="1286" y="191"/>
                  </a:cubicBezTo>
                  <a:cubicBezTo>
                    <a:pt x="917" y="1"/>
                    <a:pt x="20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14404;p78"/>
            <p:cNvSpPr/>
            <p:nvPr/>
          </p:nvSpPr>
          <p:spPr>
            <a:xfrm>
              <a:off x="1341727" y="2483349"/>
              <a:ext cx="419913" cy="308109"/>
            </a:xfrm>
            <a:custGeom>
              <a:avLst/>
              <a:gdLst/>
              <a:ahLst/>
              <a:cxnLst/>
              <a:rect l="l" t="t" r="r" b="b"/>
              <a:pathLst>
                <a:path w="11038" h="8098" extrusionOk="0">
                  <a:moveTo>
                    <a:pt x="9156" y="501"/>
                  </a:moveTo>
                  <a:lnTo>
                    <a:pt x="9156" y="1168"/>
                  </a:lnTo>
                  <a:cubicBezTo>
                    <a:pt x="9156" y="1275"/>
                    <a:pt x="9120" y="1394"/>
                    <a:pt x="9073" y="1489"/>
                  </a:cubicBezTo>
                  <a:lnTo>
                    <a:pt x="9001" y="1644"/>
                  </a:lnTo>
                  <a:cubicBezTo>
                    <a:pt x="8989" y="1680"/>
                    <a:pt x="8989" y="1692"/>
                    <a:pt x="8989" y="1727"/>
                  </a:cubicBezTo>
                  <a:lnTo>
                    <a:pt x="8989" y="2061"/>
                  </a:lnTo>
                  <a:cubicBezTo>
                    <a:pt x="8989" y="2299"/>
                    <a:pt x="8894" y="2525"/>
                    <a:pt x="8715" y="2692"/>
                  </a:cubicBezTo>
                  <a:cubicBezTo>
                    <a:pt x="8537" y="2858"/>
                    <a:pt x="8311" y="2942"/>
                    <a:pt x="8072" y="2942"/>
                  </a:cubicBezTo>
                  <a:cubicBezTo>
                    <a:pt x="7620" y="2918"/>
                    <a:pt x="7227" y="2513"/>
                    <a:pt x="7227" y="2025"/>
                  </a:cubicBezTo>
                  <a:lnTo>
                    <a:pt x="7227" y="1727"/>
                  </a:lnTo>
                  <a:cubicBezTo>
                    <a:pt x="7227" y="1692"/>
                    <a:pt x="7227" y="1680"/>
                    <a:pt x="7215" y="1644"/>
                  </a:cubicBezTo>
                  <a:lnTo>
                    <a:pt x="7108" y="1453"/>
                  </a:lnTo>
                  <a:cubicBezTo>
                    <a:pt x="7084" y="1382"/>
                    <a:pt x="7049" y="1311"/>
                    <a:pt x="7049" y="1215"/>
                  </a:cubicBezTo>
                  <a:lnTo>
                    <a:pt x="7049" y="1203"/>
                  </a:lnTo>
                  <a:cubicBezTo>
                    <a:pt x="7049" y="810"/>
                    <a:pt x="7370" y="501"/>
                    <a:pt x="7751" y="501"/>
                  </a:cubicBezTo>
                  <a:close/>
                  <a:moveTo>
                    <a:pt x="3274" y="322"/>
                  </a:moveTo>
                  <a:cubicBezTo>
                    <a:pt x="3548" y="322"/>
                    <a:pt x="3786" y="429"/>
                    <a:pt x="3989" y="632"/>
                  </a:cubicBezTo>
                  <a:cubicBezTo>
                    <a:pt x="4179" y="834"/>
                    <a:pt x="4298" y="1108"/>
                    <a:pt x="4310" y="1394"/>
                  </a:cubicBezTo>
                  <a:cubicBezTo>
                    <a:pt x="4346" y="1739"/>
                    <a:pt x="4441" y="2442"/>
                    <a:pt x="4608" y="2858"/>
                  </a:cubicBezTo>
                  <a:cubicBezTo>
                    <a:pt x="4358" y="2942"/>
                    <a:pt x="3870" y="3096"/>
                    <a:pt x="3274" y="3096"/>
                  </a:cubicBezTo>
                  <a:cubicBezTo>
                    <a:pt x="3253" y="3097"/>
                    <a:pt x="3232" y="3097"/>
                    <a:pt x="3210" y="3097"/>
                  </a:cubicBezTo>
                  <a:cubicBezTo>
                    <a:pt x="2654" y="3097"/>
                    <a:pt x="2182" y="2951"/>
                    <a:pt x="1953" y="2870"/>
                  </a:cubicBezTo>
                  <a:cubicBezTo>
                    <a:pt x="2096" y="2442"/>
                    <a:pt x="2215" y="1739"/>
                    <a:pt x="2226" y="1394"/>
                  </a:cubicBezTo>
                  <a:cubicBezTo>
                    <a:pt x="2250" y="1096"/>
                    <a:pt x="2357" y="834"/>
                    <a:pt x="2560" y="632"/>
                  </a:cubicBezTo>
                  <a:cubicBezTo>
                    <a:pt x="2750" y="429"/>
                    <a:pt x="3000" y="322"/>
                    <a:pt x="3274" y="322"/>
                  </a:cubicBezTo>
                  <a:close/>
                  <a:moveTo>
                    <a:pt x="7751" y="3192"/>
                  </a:moveTo>
                  <a:cubicBezTo>
                    <a:pt x="7858" y="3227"/>
                    <a:pt x="7965" y="3251"/>
                    <a:pt x="8084" y="3251"/>
                  </a:cubicBezTo>
                  <a:lnTo>
                    <a:pt x="8120" y="3251"/>
                  </a:lnTo>
                  <a:cubicBezTo>
                    <a:pt x="8239" y="3251"/>
                    <a:pt x="8358" y="3239"/>
                    <a:pt x="8477" y="3192"/>
                  </a:cubicBezTo>
                  <a:lnTo>
                    <a:pt x="8477" y="3192"/>
                  </a:lnTo>
                  <a:cubicBezTo>
                    <a:pt x="8465" y="3251"/>
                    <a:pt x="8477" y="3299"/>
                    <a:pt x="8501" y="3346"/>
                  </a:cubicBezTo>
                  <a:lnTo>
                    <a:pt x="8358" y="3477"/>
                  </a:lnTo>
                  <a:cubicBezTo>
                    <a:pt x="8287" y="3549"/>
                    <a:pt x="8203" y="3585"/>
                    <a:pt x="8108" y="3585"/>
                  </a:cubicBezTo>
                  <a:cubicBezTo>
                    <a:pt x="8025" y="3585"/>
                    <a:pt x="7930" y="3549"/>
                    <a:pt x="7858" y="3477"/>
                  </a:cubicBezTo>
                  <a:lnTo>
                    <a:pt x="7727" y="3346"/>
                  </a:lnTo>
                  <a:cubicBezTo>
                    <a:pt x="7739" y="3299"/>
                    <a:pt x="7751" y="3251"/>
                    <a:pt x="7751" y="3192"/>
                  </a:cubicBezTo>
                  <a:close/>
                  <a:moveTo>
                    <a:pt x="3691" y="3418"/>
                  </a:moveTo>
                  <a:cubicBezTo>
                    <a:pt x="3750" y="3537"/>
                    <a:pt x="3870" y="3644"/>
                    <a:pt x="4001" y="3668"/>
                  </a:cubicBezTo>
                  <a:lnTo>
                    <a:pt x="4584" y="3835"/>
                  </a:lnTo>
                  <a:cubicBezTo>
                    <a:pt x="4727" y="3882"/>
                    <a:pt x="4834" y="4013"/>
                    <a:pt x="4834" y="4180"/>
                  </a:cubicBezTo>
                  <a:lnTo>
                    <a:pt x="4834" y="5680"/>
                  </a:lnTo>
                  <a:cubicBezTo>
                    <a:pt x="4834" y="5871"/>
                    <a:pt x="4667" y="6037"/>
                    <a:pt x="4477" y="6037"/>
                  </a:cubicBezTo>
                  <a:lnTo>
                    <a:pt x="4477" y="4811"/>
                  </a:lnTo>
                  <a:cubicBezTo>
                    <a:pt x="4477" y="4549"/>
                    <a:pt x="4239" y="4311"/>
                    <a:pt x="3977" y="4311"/>
                  </a:cubicBezTo>
                  <a:lnTo>
                    <a:pt x="2584" y="4311"/>
                  </a:lnTo>
                  <a:cubicBezTo>
                    <a:pt x="2310" y="4311"/>
                    <a:pt x="2084" y="4537"/>
                    <a:pt x="2084" y="4811"/>
                  </a:cubicBezTo>
                  <a:lnTo>
                    <a:pt x="2084" y="6037"/>
                  </a:lnTo>
                  <a:lnTo>
                    <a:pt x="2072" y="6037"/>
                  </a:lnTo>
                  <a:cubicBezTo>
                    <a:pt x="1869" y="6037"/>
                    <a:pt x="1715" y="5871"/>
                    <a:pt x="1715" y="5680"/>
                  </a:cubicBezTo>
                  <a:lnTo>
                    <a:pt x="1715" y="4180"/>
                  </a:lnTo>
                  <a:cubicBezTo>
                    <a:pt x="1715" y="4013"/>
                    <a:pt x="1810" y="3882"/>
                    <a:pt x="1965" y="3835"/>
                  </a:cubicBezTo>
                  <a:lnTo>
                    <a:pt x="2548" y="3668"/>
                  </a:lnTo>
                  <a:cubicBezTo>
                    <a:pt x="2679" y="3620"/>
                    <a:pt x="2798" y="3537"/>
                    <a:pt x="2858" y="3418"/>
                  </a:cubicBezTo>
                  <a:cubicBezTo>
                    <a:pt x="2988" y="3430"/>
                    <a:pt x="3119" y="3430"/>
                    <a:pt x="3274" y="3430"/>
                  </a:cubicBezTo>
                  <a:cubicBezTo>
                    <a:pt x="3417" y="3430"/>
                    <a:pt x="3560" y="3418"/>
                    <a:pt x="3691" y="3418"/>
                  </a:cubicBezTo>
                  <a:close/>
                  <a:moveTo>
                    <a:pt x="8668" y="3608"/>
                  </a:moveTo>
                  <a:cubicBezTo>
                    <a:pt x="8715" y="3644"/>
                    <a:pt x="8763" y="3656"/>
                    <a:pt x="8811" y="3668"/>
                  </a:cubicBezTo>
                  <a:lnTo>
                    <a:pt x="9382" y="3835"/>
                  </a:lnTo>
                  <a:cubicBezTo>
                    <a:pt x="9537" y="3882"/>
                    <a:pt x="9644" y="4013"/>
                    <a:pt x="9644" y="4180"/>
                  </a:cubicBezTo>
                  <a:lnTo>
                    <a:pt x="9644" y="5680"/>
                  </a:lnTo>
                  <a:cubicBezTo>
                    <a:pt x="9644" y="5871"/>
                    <a:pt x="9477" y="6037"/>
                    <a:pt x="9287" y="6037"/>
                  </a:cubicBezTo>
                  <a:lnTo>
                    <a:pt x="8584" y="6037"/>
                  </a:lnTo>
                  <a:lnTo>
                    <a:pt x="8584" y="6025"/>
                  </a:lnTo>
                  <a:lnTo>
                    <a:pt x="8584" y="5668"/>
                  </a:lnTo>
                  <a:lnTo>
                    <a:pt x="9120" y="5668"/>
                  </a:lnTo>
                  <a:cubicBezTo>
                    <a:pt x="9204" y="5668"/>
                    <a:pt x="9287" y="5597"/>
                    <a:pt x="9287" y="5502"/>
                  </a:cubicBezTo>
                  <a:lnTo>
                    <a:pt x="9287" y="4466"/>
                  </a:lnTo>
                  <a:cubicBezTo>
                    <a:pt x="9287" y="4370"/>
                    <a:pt x="9204" y="4299"/>
                    <a:pt x="9120" y="4299"/>
                  </a:cubicBezTo>
                  <a:cubicBezTo>
                    <a:pt x="9025" y="4299"/>
                    <a:pt x="8954" y="4370"/>
                    <a:pt x="8954" y="4466"/>
                  </a:cubicBezTo>
                  <a:lnTo>
                    <a:pt x="8954" y="5335"/>
                  </a:lnTo>
                  <a:lnTo>
                    <a:pt x="8584" y="5335"/>
                  </a:lnTo>
                  <a:lnTo>
                    <a:pt x="8584" y="4644"/>
                  </a:lnTo>
                  <a:cubicBezTo>
                    <a:pt x="8584" y="4466"/>
                    <a:pt x="8430" y="4311"/>
                    <a:pt x="8251" y="4311"/>
                  </a:cubicBezTo>
                  <a:lnTo>
                    <a:pt x="6513" y="4311"/>
                  </a:lnTo>
                  <a:lnTo>
                    <a:pt x="6513" y="4180"/>
                  </a:lnTo>
                  <a:lnTo>
                    <a:pt x="6548" y="4180"/>
                  </a:lnTo>
                  <a:cubicBezTo>
                    <a:pt x="6548" y="4013"/>
                    <a:pt x="6644" y="3882"/>
                    <a:pt x="6798" y="3835"/>
                  </a:cubicBezTo>
                  <a:lnTo>
                    <a:pt x="7382" y="3668"/>
                  </a:lnTo>
                  <a:cubicBezTo>
                    <a:pt x="7418" y="3656"/>
                    <a:pt x="7477" y="3644"/>
                    <a:pt x="7513" y="3608"/>
                  </a:cubicBezTo>
                  <a:lnTo>
                    <a:pt x="7620" y="3716"/>
                  </a:lnTo>
                  <a:cubicBezTo>
                    <a:pt x="7751" y="3847"/>
                    <a:pt x="7918" y="3906"/>
                    <a:pt x="8096" y="3906"/>
                  </a:cubicBezTo>
                  <a:cubicBezTo>
                    <a:pt x="8275" y="3906"/>
                    <a:pt x="8453" y="3835"/>
                    <a:pt x="8573" y="3716"/>
                  </a:cubicBezTo>
                  <a:lnTo>
                    <a:pt x="8668" y="3608"/>
                  </a:lnTo>
                  <a:close/>
                  <a:moveTo>
                    <a:pt x="8287" y="4644"/>
                  </a:moveTo>
                  <a:cubicBezTo>
                    <a:pt x="8287" y="4644"/>
                    <a:pt x="8299" y="4644"/>
                    <a:pt x="8299" y="4656"/>
                  </a:cubicBezTo>
                  <a:lnTo>
                    <a:pt x="8299" y="6037"/>
                  </a:lnTo>
                  <a:cubicBezTo>
                    <a:pt x="8299" y="6037"/>
                    <a:pt x="8299" y="6049"/>
                    <a:pt x="8287" y="6049"/>
                  </a:cubicBezTo>
                  <a:lnTo>
                    <a:pt x="6215" y="6049"/>
                  </a:lnTo>
                  <a:cubicBezTo>
                    <a:pt x="6215" y="6049"/>
                    <a:pt x="6203" y="6049"/>
                    <a:pt x="6203" y="6037"/>
                  </a:cubicBezTo>
                  <a:lnTo>
                    <a:pt x="6203" y="4656"/>
                  </a:lnTo>
                  <a:lnTo>
                    <a:pt x="8287" y="4644"/>
                  </a:lnTo>
                  <a:close/>
                  <a:moveTo>
                    <a:pt x="2084" y="6371"/>
                  </a:moveTo>
                  <a:lnTo>
                    <a:pt x="2084" y="6740"/>
                  </a:lnTo>
                  <a:lnTo>
                    <a:pt x="679" y="6740"/>
                  </a:lnTo>
                  <a:lnTo>
                    <a:pt x="679" y="6371"/>
                  </a:lnTo>
                  <a:close/>
                  <a:moveTo>
                    <a:pt x="10382" y="6371"/>
                  </a:moveTo>
                  <a:lnTo>
                    <a:pt x="10382" y="6740"/>
                  </a:lnTo>
                  <a:lnTo>
                    <a:pt x="4477" y="6740"/>
                  </a:lnTo>
                  <a:lnTo>
                    <a:pt x="4477" y="6371"/>
                  </a:lnTo>
                  <a:close/>
                  <a:moveTo>
                    <a:pt x="3953" y="4644"/>
                  </a:moveTo>
                  <a:cubicBezTo>
                    <a:pt x="4060" y="4644"/>
                    <a:pt x="4131" y="4728"/>
                    <a:pt x="4131" y="4823"/>
                  </a:cubicBezTo>
                  <a:lnTo>
                    <a:pt x="4131" y="7085"/>
                  </a:lnTo>
                  <a:lnTo>
                    <a:pt x="2393" y="7085"/>
                  </a:lnTo>
                  <a:lnTo>
                    <a:pt x="2393" y="4823"/>
                  </a:lnTo>
                  <a:cubicBezTo>
                    <a:pt x="2393" y="4716"/>
                    <a:pt x="2488" y="4644"/>
                    <a:pt x="2572" y="4644"/>
                  </a:cubicBezTo>
                  <a:close/>
                  <a:moveTo>
                    <a:pt x="3274" y="1"/>
                  </a:moveTo>
                  <a:cubicBezTo>
                    <a:pt x="2548" y="1"/>
                    <a:pt x="1965" y="596"/>
                    <a:pt x="1905" y="1370"/>
                  </a:cubicBezTo>
                  <a:cubicBezTo>
                    <a:pt x="1869" y="1692"/>
                    <a:pt x="1774" y="2346"/>
                    <a:pt x="1631" y="2751"/>
                  </a:cubicBezTo>
                  <a:cubicBezTo>
                    <a:pt x="1607" y="2835"/>
                    <a:pt x="1607" y="2930"/>
                    <a:pt x="1655" y="3001"/>
                  </a:cubicBezTo>
                  <a:cubicBezTo>
                    <a:pt x="1691" y="3073"/>
                    <a:pt x="1750" y="3156"/>
                    <a:pt x="1845" y="3180"/>
                  </a:cubicBezTo>
                  <a:cubicBezTo>
                    <a:pt x="1988" y="3227"/>
                    <a:pt x="2215" y="3299"/>
                    <a:pt x="2488" y="3358"/>
                  </a:cubicBezTo>
                  <a:lnTo>
                    <a:pt x="2465" y="3358"/>
                  </a:lnTo>
                  <a:lnTo>
                    <a:pt x="1893" y="3525"/>
                  </a:lnTo>
                  <a:cubicBezTo>
                    <a:pt x="1595" y="3608"/>
                    <a:pt x="1393" y="3882"/>
                    <a:pt x="1393" y="4180"/>
                  </a:cubicBezTo>
                  <a:lnTo>
                    <a:pt x="1393" y="5680"/>
                  </a:lnTo>
                  <a:cubicBezTo>
                    <a:pt x="1393" y="5811"/>
                    <a:pt x="1429" y="5930"/>
                    <a:pt x="1500" y="6037"/>
                  </a:cubicBezTo>
                  <a:lnTo>
                    <a:pt x="167" y="6037"/>
                  </a:lnTo>
                  <a:cubicBezTo>
                    <a:pt x="71" y="6037"/>
                    <a:pt x="0" y="6109"/>
                    <a:pt x="0" y="6204"/>
                  </a:cubicBezTo>
                  <a:cubicBezTo>
                    <a:pt x="0" y="6287"/>
                    <a:pt x="71" y="6371"/>
                    <a:pt x="167" y="6371"/>
                  </a:cubicBezTo>
                  <a:lnTo>
                    <a:pt x="345" y="6371"/>
                  </a:lnTo>
                  <a:lnTo>
                    <a:pt x="345" y="7930"/>
                  </a:lnTo>
                  <a:cubicBezTo>
                    <a:pt x="345" y="8014"/>
                    <a:pt x="417" y="8097"/>
                    <a:pt x="500" y="8097"/>
                  </a:cubicBezTo>
                  <a:cubicBezTo>
                    <a:pt x="595" y="8097"/>
                    <a:pt x="667" y="8014"/>
                    <a:pt x="667" y="7930"/>
                  </a:cubicBezTo>
                  <a:lnTo>
                    <a:pt x="667" y="7049"/>
                  </a:lnTo>
                  <a:lnTo>
                    <a:pt x="2072" y="7049"/>
                  </a:lnTo>
                  <a:lnTo>
                    <a:pt x="2072" y="7930"/>
                  </a:lnTo>
                  <a:cubicBezTo>
                    <a:pt x="2072" y="8014"/>
                    <a:pt x="2143" y="8097"/>
                    <a:pt x="2226" y="8097"/>
                  </a:cubicBezTo>
                  <a:cubicBezTo>
                    <a:pt x="2322" y="8097"/>
                    <a:pt x="2393" y="8014"/>
                    <a:pt x="2393" y="7930"/>
                  </a:cubicBezTo>
                  <a:lnTo>
                    <a:pt x="2393" y="7395"/>
                  </a:lnTo>
                  <a:lnTo>
                    <a:pt x="4155" y="7395"/>
                  </a:lnTo>
                  <a:lnTo>
                    <a:pt x="4155" y="7930"/>
                  </a:lnTo>
                  <a:cubicBezTo>
                    <a:pt x="4155" y="8014"/>
                    <a:pt x="4227" y="8097"/>
                    <a:pt x="4310" y="8097"/>
                  </a:cubicBezTo>
                  <a:cubicBezTo>
                    <a:pt x="4405" y="8097"/>
                    <a:pt x="4477" y="8014"/>
                    <a:pt x="4477" y="7930"/>
                  </a:cubicBezTo>
                  <a:lnTo>
                    <a:pt x="4477" y="7049"/>
                  </a:lnTo>
                  <a:lnTo>
                    <a:pt x="10370" y="7049"/>
                  </a:lnTo>
                  <a:lnTo>
                    <a:pt x="10370" y="7930"/>
                  </a:lnTo>
                  <a:cubicBezTo>
                    <a:pt x="10370" y="8014"/>
                    <a:pt x="10442" y="8097"/>
                    <a:pt x="10537" y="8097"/>
                  </a:cubicBezTo>
                  <a:cubicBezTo>
                    <a:pt x="10620" y="8097"/>
                    <a:pt x="10704" y="8014"/>
                    <a:pt x="10704" y="7930"/>
                  </a:cubicBezTo>
                  <a:lnTo>
                    <a:pt x="10704" y="6371"/>
                  </a:lnTo>
                  <a:lnTo>
                    <a:pt x="10882" y="6371"/>
                  </a:lnTo>
                  <a:cubicBezTo>
                    <a:pt x="10966" y="6371"/>
                    <a:pt x="11037" y="6287"/>
                    <a:pt x="11037" y="6204"/>
                  </a:cubicBezTo>
                  <a:cubicBezTo>
                    <a:pt x="11037" y="6109"/>
                    <a:pt x="10966" y="6037"/>
                    <a:pt x="10882" y="6037"/>
                  </a:cubicBezTo>
                  <a:lnTo>
                    <a:pt x="9894" y="6037"/>
                  </a:lnTo>
                  <a:cubicBezTo>
                    <a:pt x="9954" y="5930"/>
                    <a:pt x="10001" y="5811"/>
                    <a:pt x="10001" y="5680"/>
                  </a:cubicBezTo>
                  <a:lnTo>
                    <a:pt x="10001" y="4180"/>
                  </a:lnTo>
                  <a:cubicBezTo>
                    <a:pt x="10001" y="3882"/>
                    <a:pt x="9787" y="3608"/>
                    <a:pt x="9501" y="3525"/>
                  </a:cubicBezTo>
                  <a:lnTo>
                    <a:pt x="8930" y="3358"/>
                  </a:lnTo>
                  <a:cubicBezTo>
                    <a:pt x="8858" y="3335"/>
                    <a:pt x="8799" y="3275"/>
                    <a:pt x="8799" y="3180"/>
                  </a:cubicBezTo>
                  <a:lnTo>
                    <a:pt x="8799" y="3049"/>
                  </a:lnTo>
                  <a:cubicBezTo>
                    <a:pt x="8858" y="3001"/>
                    <a:pt x="8894" y="2977"/>
                    <a:pt x="8942" y="2918"/>
                  </a:cubicBezTo>
                  <a:cubicBezTo>
                    <a:pt x="9180" y="2692"/>
                    <a:pt x="9299" y="2382"/>
                    <a:pt x="9299" y="2049"/>
                  </a:cubicBezTo>
                  <a:lnTo>
                    <a:pt x="9299" y="1739"/>
                  </a:lnTo>
                  <a:lnTo>
                    <a:pt x="9358" y="1608"/>
                  </a:lnTo>
                  <a:cubicBezTo>
                    <a:pt x="9430" y="1453"/>
                    <a:pt x="9465" y="1311"/>
                    <a:pt x="9465" y="1144"/>
                  </a:cubicBezTo>
                  <a:lnTo>
                    <a:pt x="9465" y="310"/>
                  </a:lnTo>
                  <a:cubicBezTo>
                    <a:pt x="9465" y="215"/>
                    <a:pt x="9382" y="144"/>
                    <a:pt x="9299" y="144"/>
                  </a:cubicBezTo>
                  <a:lnTo>
                    <a:pt x="7739" y="144"/>
                  </a:lnTo>
                  <a:cubicBezTo>
                    <a:pt x="7168" y="144"/>
                    <a:pt x="6703" y="608"/>
                    <a:pt x="6703" y="1168"/>
                  </a:cubicBezTo>
                  <a:lnTo>
                    <a:pt x="6703" y="1191"/>
                  </a:lnTo>
                  <a:cubicBezTo>
                    <a:pt x="6703" y="1322"/>
                    <a:pt x="6739" y="1453"/>
                    <a:pt x="6798" y="1572"/>
                  </a:cubicBezTo>
                  <a:lnTo>
                    <a:pt x="6894" y="1739"/>
                  </a:lnTo>
                  <a:lnTo>
                    <a:pt x="6894" y="2001"/>
                  </a:lnTo>
                  <a:cubicBezTo>
                    <a:pt x="6894" y="2418"/>
                    <a:pt x="7096" y="2799"/>
                    <a:pt x="7406" y="3037"/>
                  </a:cubicBezTo>
                  <a:lnTo>
                    <a:pt x="7406" y="3180"/>
                  </a:lnTo>
                  <a:cubicBezTo>
                    <a:pt x="7406" y="3251"/>
                    <a:pt x="7346" y="3335"/>
                    <a:pt x="7275" y="3358"/>
                  </a:cubicBezTo>
                  <a:lnTo>
                    <a:pt x="6691" y="3525"/>
                  </a:lnTo>
                  <a:cubicBezTo>
                    <a:pt x="6394" y="3608"/>
                    <a:pt x="6203" y="3882"/>
                    <a:pt x="6203" y="4180"/>
                  </a:cubicBezTo>
                  <a:lnTo>
                    <a:pt x="6203" y="4311"/>
                  </a:lnTo>
                  <a:lnTo>
                    <a:pt x="6191" y="4311"/>
                  </a:lnTo>
                  <a:cubicBezTo>
                    <a:pt x="6013" y="4311"/>
                    <a:pt x="5858" y="4466"/>
                    <a:pt x="5858" y="4644"/>
                  </a:cubicBezTo>
                  <a:lnTo>
                    <a:pt x="5858" y="6025"/>
                  </a:lnTo>
                  <a:lnTo>
                    <a:pt x="5858" y="6037"/>
                  </a:lnTo>
                  <a:lnTo>
                    <a:pt x="5048" y="6037"/>
                  </a:lnTo>
                  <a:cubicBezTo>
                    <a:pt x="5108" y="5930"/>
                    <a:pt x="5144" y="5811"/>
                    <a:pt x="5144" y="5680"/>
                  </a:cubicBezTo>
                  <a:lnTo>
                    <a:pt x="5144" y="4180"/>
                  </a:lnTo>
                  <a:cubicBezTo>
                    <a:pt x="5144" y="3882"/>
                    <a:pt x="4941" y="3608"/>
                    <a:pt x="4655" y="3525"/>
                  </a:cubicBezTo>
                  <a:lnTo>
                    <a:pt x="4072" y="3358"/>
                  </a:lnTo>
                  <a:lnTo>
                    <a:pt x="4060" y="3358"/>
                  </a:lnTo>
                  <a:cubicBezTo>
                    <a:pt x="4346" y="3299"/>
                    <a:pt x="4560" y="3239"/>
                    <a:pt x="4703" y="3180"/>
                  </a:cubicBezTo>
                  <a:cubicBezTo>
                    <a:pt x="4786" y="3156"/>
                    <a:pt x="4846" y="3096"/>
                    <a:pt x="4893" y="3001"/>
                  </a:cubicBezTo>
                  <a:cubicBezTo>
                    <a:pt x="4941" y="2930"/>
                    <a:pt x="4941" y="2835"/>
                    <a:pt x="4905" y="2751"/>
                  </a:cubicBezTo>
                  <a:cubicBezTo>
                    <a:pt x="4763" y="2358"/>
                    <a:pt x="4655" y="1692"/>
                    <a:pt x="4643" y="1370"/>
                  </a:cubicBezTo>
                  <a:cubicBezTo>
                    <a:pt x="4584" y="572"/>
                    <a:pt x="4001" y="1"/>
                    <a:pt x="3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14405;p78"/>
            <p:cNvSpPr/>
            <p:nvPr/>
          </p:nvSpPr>
          <p:spPr>
            <a:xfrm>
              <a:off x="1611228" y="2679979"/>
              <a:ext cx="12250" cy="1270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1" name="Google Shape;14406;p78"/>
          <p:cNvGrpSpPr/>
          <p:nvPr/>
        </p:nvGrpSpPr>
        <p:grpSpPr>
          <a:xfrm>
            <a:off x="367973" y="3068216"/>
            <a:ext cx="569955" cy="519675"/>
            <a:chOff x="854332" y="2447736"/>
            <a:chExt cx="376358" cy="33010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72" name="Google Shape;14407;p78"/>
            <p:cNvSpPr/>
            <p:nvPr/>
          </p:nvSpPr>
          <p:spPr>
            <a:xfrm>
              <a:off x="854332" y="2483353"/>
              <a:ext cx="376358" cy="294491"/>
            </a:xfrm>
            <a:custGeom>
              <a:avLst/>
              <a:gdLst/>
              <a:ahLst/>
              <a:cxnLst/>
              <a:rect l="l" t="t" r="r" b="b"/>
              <a:pathLst>
                <a:path w="11824" h="9252" extrusionOk="0">
                  <a:moveTo>
                    <a:pt x="3311" y="334"/>
                  </a:moveTo>
                  <a:cubicBezTo>
                    <a:pt x="3632" y="334"/>
                    <a:pt x="3882" y="549"/>
                    <a:pt x="3882" y="810"/>
                  </a:cubicBezTo>
                  <a:lnTo>
                    <a:pt x="3882" y="846"/>
                  </a:lnTo>
                  <a:cubicBezTo>
                    <a:pt x="3703" y="775"/>
                    <a:pt x="3513" y="727"/>
                    <a:pt x="3311" y="727"/>
                  </a:cubicBezTo>
                  <a:cubicBezTo>
                    <a:pt x="3120" y="727"/>
                    <a:pt x="2930" y="775"/>
                    <a:pt x="2751" y="846"/>
                  </a:cubicBezTo>
                  <a:lnTo>
                    <a:pt x="2751" y="810"/>
                  </a:lnTo>
                  <a:cubicBezTo>
                    <a:pt x="2751" y="549"/>
                    <a:pt x="3001" y="334"/>
                    <a:pt x="3311" y="334"/>
                  </a:cubicBezTo>
                  <a:close/>
                  <a:moveTo>
                    <a:pt x="3311" y="1084"/>
                  </a:moveTo>
                  <a:cubicBezTo>
                    <a:pt x="3942" y="1084"/>
                    <a:pt x="4430" y="1584"/>
                    <a:pt x="4430" y="2203"/>
                  </a:cubicBezTo>
                  <a:cubicBezTo>
                    <a:pt x="4430" y="2323"/>
                    <a:pt x="4418" y="2442"/>
                    <a:pt x="4370" y="2561"/>
                  </a:cubicBezTo>
                  <a:cubicBezTo>
                    <a:pt x="3882" y="2049"/>
                    <a:pt x="3013" y="1858"/>
                    <a:pt x="2977" y="1858"/>
                  </a:cubicBezTo>
                  <a:cubicBezTo>
                    <a:pt x="2961" y="1855"/>
                    <a:pt x="2946" y="1854"/>
                    <a:pt x="2932" y="1854"/>
                  </a:cubicBezTo>
                  <a:cubicBezTo>
                    <a:pt x="2892" y="1854"/>
                    <a:pt x="2857" y="1865"/>
                    <a:pt x="2822" y="1882"/>
                  </a:cubicBezTo>
                  <a:cubicBezTo>
                    <a:pt x="2775" y="1918"/>
                    <a:pt x="2763" y="1965"/>
                    <a:pt x="2763" y="2025"/>
                  </a:cubicBezTo>
                  <a:cubicBezTo>
                    <a:pt x="2763" y="2037"/>
                    <a:pt x="2751" y="2156"/>
                    <a:pt x="2632" y="2275"/>
                  </a:cubicBezTo>
                  <a:cubicBezTo>
                    <a:pt x="2560" y="2346"/>
                    <a:pt x="2560" y="2454"/>
                    <a:pt x="2632" y="2513"/>
                  </a:cubicBezTo>
                  <a:cubicBezTo>
                    <a:pt x="2668" y="2549"/>
                    <a:pt x="2712" y="2567"/>
                    <a:pt x="2755" y="2567"/>
                  </a:cubicBezTo>
                  <a:cubicBezTo>
                    <a:pt x="2799" y="2567"/>
                    <a:pt x="2840" y="2549"/>
                    <a:pt x="2870" y="2513"/>
                  </a:cubicBezTo>
                  <a:cubicBezTo>
                    <a:pt x="2965" y="2406"/>
                    <a:pt x="3013" y="2323"/>
                    <a:pt x="3060" y="2227"/>
                  </a:cubicBezTo>
                  <a:cubicBezTo>
                    <a:pt x="3358" y="2323"/>
                    <a:pt x="3953" y="2525"/>
                    <a:pt x="4227" y="2918"/>
                  </a:cubicBezTo>
                  <a:cubicBezTo>
                    <a:pt x="4144" y="3358"/>
                    <a:pt x="3763" y="3692"/>
                    <a:pt x="3299" y="3692"/>
                  </a:cubicBezTo>
                  <a:cubicBezTo>
                    <a:pt x="2834" y="3692"/>
                    <a:pt x="2441" y="3335"/>
                    <a:pt x="2394" y="2858"/>
                  </a:cubicBezTo>
                  <a:cubicBezTo>
                    <a:pt x="2394" y="2823"/>
                    <a:pt x="2382" y="2811"/>
                    <a:pt x="2358" y="2775"/>
                  </a:cubicBezTo>
                  <a:cubicBezTo>
                    <a:pt x="2263" y="2596"/>
                    <a:pt x="2203" y="2406"/>
                    <a:pt x="2203" y="2203"/>
                  </a:cubicBezTo>
                  <a:cubicBezTo>
                    <a:pt x="2203" y="1572"/>
                    <a:pt x="2703" y="1084"/>
                    <a:pt x="3311" y="1084"/>
                  </a:cubicBezTo>
                  <a:close/>
                  <a:moveTo>
                    <a:pt x="3715" y="3989"/>
                  </a:moveTo>
                  <a:lnTo>
                    <a:pt x="3715" y="4168"/>
                  </a:lnTo>
                  <a:cubicBezTo>
                    <a:pt x="3703" y="4228"/>
                    <a:pt x="3715" y="4287"/>
                    <a:pt x="3751" y="4323"/>
                  </a:cubicBezTo>
                  <a:lnTo>
                    <a:pt x="3584" y="4478"/>
                  </a:lnTo>
                  <a:cubicBezTo>
                    <a:pt x="3507" y="4543"/>
                    <a:pt x="3415" y="4576"/>
                    <a:pt x="3322" y="4576"/>
                  </a:cubicBezTo>
                  <a:cubicBezTo>
                    <a:pt x="3230" y="4576"/>
                    <a:pt x="3138" y="4543"/>
                    <a:pt x="3060" y="4478"/>
                  </a:cubicBezTo>
                  <a:lnTo>
                    <a:pt x="2894" y="4323"/>
                  </a:lnTo>
                  <a:cubicBezTo>
                    <a:pt x="2930" y="4287"/>
                    <a:pt x="2941" y="4228"/>
                    <a:pt x="2941" y="4168"/>
                  </a:cubicBezTo>
                  <a:lnTo>
                    <a:pt x="2941" y="3989"/>
                  </a:lnTo>
                  <a:cubicBezTo>
                    <a:pt x="3060" y="4025"/>
                    <a:pt x="3191" y="4049"/>
                    <a:pt x="3334" y="4049"/>
                  </a:cubicBezTo>
                  <a:cubicBezTo>
                    <a:pt x="3465" y="4049"/>
                    <a:pt x="3596" y="4025"/>
                    <a:pt x="3715" y="3989"/>
                  </a:cubicBezTo>
                  <a:close/>
                  <a:moveTo>
                    <a:pt x="4049" y="4549"/>
                  </a:moveTo>
                  <a:lnTo>
                    <a:pt x="4620" y="4835"/>
                  </a:lnTo>
                  <a:cubicBezTo>
                    <a:pt x="4763" y="4894"/>
                    <a:pt x="4835" y="5025"/>
                    <a:pt x="4835" y="5180"/>
                  </a:cubicBezTo>
                  <a:lnTo>
                    <a:pt x="3346" y="5180"/>
                  </a:lnTo>
                  <a:cubicBezTo>
                    <a:pt x="3156" y="5180"/>
                    <a:pt x="2989" y="5335"/>
                    <a:pt x="2989" y="5537"/>
                  </a:cubicBezTo>
                  <a:lnTo>
                    <a:pt x="2989" y="6275"/>
                  </a:lnTo>
                  <a:lnTo>
                    <a:pt x="2596" y="6275"/>
                  </a:lnTo>
                  <a:lnTo>
                    <a:pt x="2596" y="5561"/>
                  </a:lnTo>
                  <a:cubicBezTo>
                    <a:pt x="2596" y="5466"/>
                    <a:pt x="2525" y="5382"/>
                    <a:pt x="2418" y="5382"/>
                  </a:cubicBezTo>
                  <a:cubicBezTo>
                    <a:pt x="2322" y="5382"/>
                    <a:pt x="2239" y="5454"/>
                    <a:pt x="2239" y="5561"/>
                  </a:cubicBezTo>
                  <a:lnTo>
                    <a:pt x="2239" y="6442"/>
                  </a:lnTo>
                  <a:cubicBezTo>
                    <a:pt x="2239" y="6525"/>
                    <a:pt x="2322" y="6621"/>
                    <a:pt x="2418" y="6621"/>
                  </a:cubicBezTo>
                  <a:lnTo>
                    <a:pt x="2989" y="6621"/>
                  </a:lnTo>
                  <a:lnTo>
                    <a:pt x="2989" y="7002"/>
                  </a:lnTo>
                  <a:lnTo>
                    <a:pt x="2989" y="7026"/>
                  </a:lnTo>
                  <a:lnTo>
                    <a:pt x="2227" y="7026"/>
                  </a:lnTo>
                  <a:cubicBezTo>
                    <a:pt x="2025" y="7026"/>
                    <a:pt x="1846" y="6847"/>
                    <a:pt x="1846" y="6633"/>
                  </a:cubicBezTo>
                  <a:lnTo>
                    <a:pt x="1846" y="5180"/>
                  </a:lnTo>
                  <a:lnTo>
                    <a:pt x="1822" y="5180"/>
                  </a:lnTo>
                  <a:cubicBezTo>
                    <a:pt x="1822" y="5025"/>
                    <a:pt x="1906" y="4894"/>
                    <a:pt x="2037" y="4835"/>
                  </a:cubicBezTo>
                  <a:lnTo>
                    <a:pt x="2620" y="4549"/>
                  </a:lnTo>
                  <a:lnTo>
                    <a:pt x="2822" y="4740"/>
                  </a:lnTo>
                  <a:cubicBezTo>
                    <a:pt x="2953" y="4882"/>
                    <a:pt x="3156" y="4942"/>
                    <a:pt x="3334" y="4942"/>
                  </a:cubicBezTo>
                  <a:cubicBezTo>
                    <a:pt x="3513" y="4942"/>
                    <a:pt x="3692" y="4882"/>
                    <a:pt x="3834" y="4740"/>
                  </a:cubicBezTo>
                  <a:lnTo>
                    <a:pt x="4049" y="4549"/>
                  </a:lnTo>
                  <a:close/>
                  <a:moveTo>
                    <a:pt x="5537" y="5513"/>
                  </a:moveTo>
                  <a:lnTo>
                    <a:pt x="5549" y="7002"/>
                  </a:lnTo>
                  <a:cubicBezTo>
                    <a:pt x="5549" y="7002"/>
                    <a:pt x="5549" y="7026"/>
                    <a:pt x="5537" y="7026"/>
                  </a:cubicBezTo>
                  <a:lnTo>
                    <a:pt x="3311" y="7026"/>
                  </a:lnTo>
                  <a:cubicBezTo>
                    <a:pt x="3311" y="7026"/>
                    <a:pt x="3299" y="7026"/>
                    <a:pt x="3299" y="7002"/>
                  </a:cubicBezTo>
                  <a:lnTo>
                    <a:pt x="3299" y="5537"/>
                  </a:lnTo>
                  <a:cubicBezTo>
                    <a:pt x="3299" y="5537"/>
                    <a:pt x="3299" y="5513"/>
                    <a:pt x="3311" y="5513"/>
                  </a:cubicBezTo>
                  <a:close/>
                  <a:moveTo>
                    <a:pt x="11097" y="7359"/>
                  </a:moveTo>
                  <a:lnTo>
                    <a:pt x="11097" y="7752"/>
                  </a:lnTo>
                  <a:lnTo>
                    <a:pt x="727" y="7752"/>
                  </a:lnTo>
                  <a:lnTo>
                    <a:pt x="727" y="7359"/>
                  </a:lnTo>
                  <a:close/>
                  <a:moveTo>
                    <a:pt x="3311" y="1"/>
                  </a:moveTo>
                  <a:cubicBezTo>
                    <a:pt x="2810" y="1"/>
                    <a:pt x="2406" y="370"/>
                    <a:pt x="2406" y="810"/>
                  </a:cubicBezTo>
                  <a:cubicBezTo>
                    <a:pt x="2406" y="894"/>
                    <a:pt x="2418" y="965"/>
                    <a:pt x="2441" y="1025"/>
                  </a:cubicBezTo>
                  <a:cubicBezTo>
                    <a:pt x="2084" y="1287"/>
                    <a:pt x="1858" y="1727"/>
                    <a:pt x="1858" y="2203"/>
                  </a:cubicBezTo>
                  <a:cubicBezTo>
                    <a:pt x="1858" y="2454"/>
                    <a:pt x="1929" y="2704"/>
                    <a:pt x="2048" y="2930"/>
                  </a:cubicBezTo>
                  <a:cubicBezTo>
                    <a:pt x="2096" y="3299"/>
                    <a:pt x="2298" y="3608"/>
                    <a:pt x="2584" y="3811"/>
                  </a:cubicBezTo>
                  <a:lnTo>
                    <a:pt x="2584" y="4168"/>
                  </a:lnTo>
                  <a:lnTo>
                    <a:pt x="2584" y="4180"/>
                  </a:lnTo>
                  <a:lnTo>
                    <a:pt x="1882" y="4537"/>
                  </a:lnTo>
                  <a:cubicBezTo>
                    <a:pt x="1632" y="4656"/>
                    <a:pt x="1489" y="4906"/>
                    <a:pt x="1489" y="5192"/>
                  </a:cubicBezTo>
                  <a:lnTo>
                    <a:pt x="1489" y="6645"/>
                  </a:lnTo>
                  <a:cubicBezTo>
                    <a:pt x="1489" y="6787"/>
                    <a:pt x="1525" y="6918"/>
                    <a:pt x="1584" y="7037"/>
                  </a:cubicBezTo>
                  <a:lnTo>
                    <a:pt x="179" y="7037"/>
                  </a:lnTo>
                  <a:cubicBezTo>
                    <a:pt x="84" y="7037"/>
                    <a:pt x="1" y="7109"/>
                    <a:pt x="1" y="7216"/>
                  </a:cubicBezTo>
                  <a:cubicBezTo>
                    <a:pt x="1" y="7323"/>
                    <a:pt x="72" y="7395"/>
                    <a:pt x="179" y="7395"/>
                  </a:cubicBezTo>
                  <a:lnTo>
                    <a:pt x="370" y="7395"/>
                  </a:lnTo>
                  <a:lnTo>
                    <a:pt x="370" y="9073"/>
                  </a:lnTo>
                  <a:cubicBezTo>
                    <a:pt x="370" y="9169"/>
                    <a:pt x="441" y="9252"/>
                    <a:pt x="548" y="9252"/>
                  </a:cubicBezTo>
                  <a:cubicBezTo>
                    <a:pt x="655" y="9252"/>
                    <a:pt x="727" y="9181"/>
                    <a:pt x="727" y="9073"/>
                  </a:cubicBezTo>
                  <a:lnTo>
                    <a:pt x="727" y="8133"/>
                  </a:lnTo>
                  <a:lnTo>
                    <a:pt x="11097" y="8133"/>
                  </a:lnTo>
                  <a:lnTo>
                    <a:pt x="11097" y="9073"/>
                  </a:lnTo>
                  <a:cubicBezTo>
                    <a:pt x="11097" y="9169"/>
                    <a:pt x="11169" y="9252"/>
                    <a:pt x="11276" y="9252"/>
                  </a:cubicBezTo>
                  <a:cubicBezTo>
                    <a:pt x="11383" y="9252"/>
                    <a:pt x="11454" y="9181"/>
                    <a:pt x="11454" y="9073"/>
                  </a:cubicBezTo>
                  <a:lnTo>
                    <a:pt x="11454" y="7395"/>
                  </a:lnTo>
                  <a:lnTo>
                    <a:pt x="11645" y="7395"/>
                  </a:lnTo>
                  <a:cubicBezTo>
                    <a:pt x="11740" y="7395"/>
                    <a:pt x="11823" y="7323"/>
                    <a:pt x="11823" y="7216"/>
                  </a:cubicBezTo>
                  <a:cubicBezTo>
                    <a:pt x="11812" y="7097"/>
                    <a:pt x="11740" y="7026"/>
                    <a:pt x="11633" y="7026"/>
                  </a:cubicBezTo>
                  <a:lnTo>
                    <a:pt x="5894" y="7026"/>
                  </a:lnTo>
                  <a:lnTo>
                    <a:pt x="5894" y="7002"/>
                  </a:lnTo>
                  <a:lnTo>
                    <a:pt x="5894" y="5537"/>
                  </a:lnTo>
                  <a:cubicBezTo>
                    <a:pt x="5894" y="5335"/>
                    <a:pt x="5727" y="5180"/>
                    <a:pt x="5537" y="5180"/>
                  </a:cubicBezTo>
                  <a:lnTo>
                    <a:pt x="5144" y="5180"/>
                  </a:lnTo>
                  <a:cubicBezTo>
                    <a:pt x="5144" y="4894"/>
                    <a:pt x="5001" y="4656"/>
                    <a:pt x="4739" y="4537"/>
                  </a:cubicBezTo>
                  <a:lnTo>
                    <a:pt x="4049" y="4180"/>
                  </a:lnTo>
                  <a:lnTo>
                    <a:pt x="4049" y="4168"/>
                  </a:lnTo>
                  <a:lnTo>
                    <a:pt x="4049" y="3811"/>
                  </a:lnTo>
                  <a:cubicBezTo>
                    <a:pt x="4323" y="3608"/>
                    <a:pt x="4537" y="3299"/>
                    <a:pt x="4584" y="2930"/>
                  </a:cubicBezTo>
                  <a:cubicBezTo>
                    <a:pt x="4715" y="2704"/>
                    <a:pt x="4775" y="2454"/>
                    <a:pt x="4775" y="2203"/>
                  </a:cubicBezTo>
                  <a:cubicBezTo>
                    <a:pt x="4775" y="1727"/>
                    <a:pt x="4549" y="1287"/>
                    <a:pt x="4192" y="1025"/>
                  </a:cubicBezTo>
                  <a:cubicBezTo>
                    <a:pt x="4203" y="953"/>
                    <a:pt x="4227" y="894"/>
                    <a:pt x="4227" y="810"/>
                  </a:cubicBezTo>
                  <a:cubicBezTo>
                    <a:pt x="4227" y="370"/>
                    <a:pt x="3811" y="1"/>
                    <a:pt x="3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14408;p78"/>
            <p:cNvSpPr/>
            <p:nvPr/>
          </p:nvSpPr>
          <p:spPr>
            <a:xfrm>
              <a:off x="983561" y="2677389"/>
              <a:ext cx="23140" cy="11395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4" y="358"/>
                    <a:pt x="727" y="287"/>
                    <a:pt x="727" y="179"/>
                  </a:cubicBezTo>
                  <a:cubicBezTo>
                    <a:pt x="727" y="72"/>
                    <a:pt x="655" y="1"/>
                    <a:pt x="5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14409;p78"/>
            <p:cNvSpPr/>
            <p:nvPr/>
          </p:nvSpPr>
          <p:spPr>
            <a:xfrm>
              <a:off x="1030925" y="2447736"/>
              <a:ext cx="187638" cy="183086"/>
            </a:xfrm>
            <a:custGeom>
              <a:avLst/>
              <a:gdLst/>
              <a:ahLst/>
              <a:cxnLst/>
              <a:rect l="l" t="t" r="r" b="b"/>
              <a:pathLst>
                <a:path w="5895" h="5752" extrusionOk="0">
                  <a:moveTo>
                    <a:pt x="5168" y="358"/>
                  </a:moveTo>
                  <a:cubicBezTo>
                    <a:pt x="5371" y="358"/>
                    <a:pt x="5549" y="536"/>
                    <a:pt x="5549" y="739"/>
                  </a:cubicBezTo>
                  <a:lnTo>
                    <a:pt x="5549" y="3692"/>
                  </a:lnTo>
                  <a:cubicBezTo>
                    <a:pt x="5549" y="3894"/>
                    <a:pt x="5371" y="4073"/>
                    <a:pt x="5168" y="4073"/>
                  </a:cubicBezTo>
                  <a:lnTo>
                    <a:pt x="2942" y="4073"/>
                  </a:lnTo>
                  <a:cubicBezTo>
                    <a:pt x="2918" y="4073"/>
                    <a:pt x="2870" y="4096"/>
                    <a:pt x="2846" y="4108"/>
                  </a:cubicBezTo>
                  <a:lnTo>
                    <a:pt x="1192" y="5311"/>
                  </a:lnTo>
                  <a:lnTo>
                    <a:pt x="1192" y="5311"/>
                  </a:lnTo>
                  <a:lnTo>
                    <a:pt x="1442" y="4299"/>
                  </a:lnTo>
                  <a:cubicBezTo>
                    <a:pt x="1453" y="4251"/>
                    <a:pt x="1442" y="4192"/>
                    <a:pt x="1418" y="4156"/>
                  </a:cubicBezTo>
                  <a:cubicBezTo>
                    <a:pt x="1382" y="4108"/>
                    <a:pt x="1322" y="4096"/>
                    <a:pt x="1275" y="4096"/>
                  </a:cubicBezTo>
                  <a:lnTo>
                    <a:pt x="727" y="4096"/>
                  </a:lnTo>
                  <a:cubicBezTo>
                    <a:pt x="525" y="4096"/>
                    <a:pt x="346" y="3918"/>
                    <a:pt x="346" y="3703"/>
                  </a:cubicBezTo>
                  <a:lnTo>
                    <a:pt x="346" y="739"/>
                  </a:lnTo>
                  <a:cubicBezTo>
                    <a:pt x="346" y="536"/>
                    <a:pt x="525" y="358"/>
                    <a:pt x="727" y="358"/>
                  </a:cubicBezTo>
                  <a:close/>
                  <a:moveTo>
                    <a:pt x="727" y="1"/>
                  </a:moveTo>
                  <a:cubicBezTo>
                    <a:pt x="322" y="1"/>
                    <a:pt x="1" y="322"/>
                    <a:pt x="1" y="727"/>
                  </a:cubicBezTo>
                  <a:lnTo>
                    <a:pt x="1" y="3692"/>
                  </a:lnTo>
                  <a:cubicBezTo>
                    <a:pt x="1" y="4084"/>
                    <a:pt x="322" y="4418"/>
                    <a:pt x="727" y="4418"/>
                  </a:cubicBezTo>
                  <a:lnTo>
                    <a:pt x="1049" y="4418"/>
                  </a:lnTo>
                  <a:lnTo>
                    <a:pt x="799" y="5430"/>
                  </a:lnTo>
                  <a:cubicBezTo>
                    <a:pt x="775" y="5537"/>
                    <a:pt x="822" y="5656"/>
                    <a:pt x="906" y="5716"/>
                  </a:cubicBezTo>
                  <a:cubicBezTo>
                    <a:pt x="953" y="5739"/>
                    <a:pt x="1013" y="5751"/>
                    <a:pt x="1049" y="5751"/>
                  </a:cubicBezTo>
                  <a:cubicBezTo>
                    <a:pt x="1120" y="5751"/>
                    <a:pt x="1156" y="5739"/>
                    <a:pt x="1203" y="5716"/>
                  </a:cubicBezTo>
                  <a:lnTo>
                    <a:pt x="2989" y="4418"/>
                  </a:lnTo>
                  <a:lnTo>
                    <a:pt x="5168" y="4418"/>
                  </a:lnTo>
                  <a:cubicBezTo>
                    <a:pt x="5561" y="4418"/>
                    <a:pt x="5894" y="4084"/>
                    <a:pt x="5894" y="3692"/>
                  </a:cubicBezTo>
                  <a:lnTo>
                    <a:pt x="5894" y="727"/>
                  </a:lnTo>
                  <a:cubicBezTo>
                    <a:pt x="5894" y="322"/>
                    <a:pt x="5561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14410;p78"/>
            <p:cNvSpPr/>
            <p:nvPr/>
          </p:nvSpPr>
          <p:spPr>
            <a:xfrm>
              <a:off x="1066574" y="2483353"/>
              <a:ext cx="28806" cy="11045"/>
            </a:xfrm>
            <a:custGeom>
              <a:avLst/>
              <a:gdLst/>
              <a:ahLst/>
              <a:cxnLst/>
              <a:rect l="l" t="t" r="r" b="b"/>
              <a:pathLst>
                <a:path w="905" h="347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63"/>
                    <a:pt x="72" y="346"/>
                    <a:pt x="179" y="346"/>
                  </a:cubicBezTo>
                  <a:lnTo>
                    <a:pt x="726" y="346"/>
                  </a:lnTo>
                  <a:cubicBezTo>
                    <a:pt x="810" y="346"/>
                    <a:pt x="905" y="275"/>
                    <a:pt x="905" y="179"/>
                  </a:cubicBezTo>
                  <a:cubicBezTo>
                    <a:pt x="893" y="72"/>
                    <a:pt x="810" y="1"/>
                    <a:pt x="7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14411;p78"/>
            <p:cNvSpPr/>
            <p:nvPr/>
          </p:nvSpPr>
          <p:spPr>
            <a:xfrm>
              <a:off x="1107126" y="2483353"/>
              <a:ext cx="76201" cy="11045"/>
            </a:xfrm>
            <a:custGeom>
              <a:avLst/>
              <a:gdLst/>
              <a:ahLst/>
              <a:cxnLst/>
              <a:rect l="l" t="t" r="r" b="b"/>
              <a:pathLst>
                <a:path w="2394" h="347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1" y="346"/>
                    <a:pt x="179" y="346"/>
                  </a:cubicBezTo>
                  <a:lnTo>
                    <a:pt x="2215" y="346"/>
                  </a:lnTo>
                  <a:cubicBezTo>
                    <a:pt x="2310" y="346"/>
                    <a:pt x="2393" y="275"/>
                    <a:pt x="2393" y="179"/>
                  </a:cubicBezTo>
                  <a:cubicBezTo>
                    <a:pt x="2393" y="72"/>
                    <a:pt x="2310" y="1"/>
                    <a:pt x="2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14412;p78"/>
            <p:cNvSpPr/>
            <p:nvPr/>
          </p:nvSpPr>
          <p:spPr>
            <a:xfrm>
              <a:off x="1065810" y="2512542"/>
              <a:ext cx="117516" cy="11395"/>
            </a:xfrm>
            <a:custGeom>
              <a:avLst/>
              <a:gdLst/>
              <a:ahLst/>
              <a:cxnLst/>
              <a:rect l="l" t="t" r="r" b="b"/>
              <a:pathLst>
                <a:path w="3692" h="358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74"/>
                    <a:pt x="84" y="358"/>
                    <a:pt x="179" y="358"/>
                  </a:cubicBezTo>
                  <a:lnTo>
                    <a:pt x="3513" y="358"/>
                  </a:lnTo>
                  <a:cubicBezTo>
                    <a:pt x="3608" y="358"/>
                    <a:pt x="3691" y="286"/>
                    <a:pt x="3691" y="179"/>
                  </a:cubicBezTo>
                  <a:cubicBezTo>
                    <a:pt x="3691" y="72"/>
                    <a:pt x="3608" y="1"/>
                    <a:pt x="3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14413;p78"/>
            <p:cNvSpPr/>
            <p:nvPr/>
          </p:nvSpPr>
          <p:spPr>
            <a:xfrm>
              <a:off x="1065810" y="2542112"/>
              <a:ext cx="76583" cy="11395"/>
            </a:xfrm>
            <a:custGeom>
              <a:avLst/>
              <a:gdLst/>
              <a:ahLst/>
              <a:cxnLst/>
              <a:rect l="l" t="t" r="r" b="b"/>
              <a:pathLst>
                <a:path w="24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lnTo>
                    <a:pt x="2227" y="357"/>
                  </a:lnTo>
                  <a:cubicBezTo>
                    <a:pt x="2310" y="357"/>
                    <a:pt x="2405" y="274"/>
                    <a:pt x="2405" y="179"/>
                  </a:cubicBezTo>
                  <a:cubicBezTo>
                    <a:pt x="2405" y="72"/>
                    <a:pt x="2310" y="0"/>
                    <a:pt x="2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14414;p78"/>
            <p:cNvSpPr/>
            <p:nvPr/>
          </p:nvSpPr>
          <p:spPr>
            <a:xfrm>
              <a:off x="1154489" y="2542112"/>
              <a:ext cx="28838" cy="11395"/>
            </a:xfrm>
            <a:custGeom>
              <a:avLst/>
              <a:gdLst/>
              <a:ahLst/>
              <a:cxnLst/>
              <a:rect l="l" t="t" r="r" b="b"/>
              <a:pathLst>
                <a:path w="906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62"/>
                    <a:pt x="72" y="357"/>
                    <a:pt x="179" y="357"/>
                  </a:cubicBezTo>
                  <a:lnTo>
                    <a:pt x="727" y="357"/>
                  </a:lnTo>
                  <a:cubicBezTo>
                    <a:pt x="822" y="357"/>
                    <a:pt x="905" y="274"/>
                    <a:pt x="905" y="179"/>
                  </a:cubicBezTo>
                  <a:cubicBezTo>
                    <a:pt x="905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0" name="Google Shape;14415;p78"/>
          <p:cNvGrpSpPr/>
          <p:nvPr/>
        </p:nvGrpSpPr>
        <p:grpSpPr>
          <a:xfrm>
            <a:off x="5444875" y="3073276"/>
            <a:ext cx="487863" cy="507499"/>
            <a:chOff x="4206763" y="2450951"/>
            <a:chExt cx="322151" cy="3223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1" name="Google Shape;14416;p78"/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14417;p78"/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3" name="Google Shape;14418;p78"/>
          <p:cNvGrpSpPr/>
          <p:nvPr/>
        </p:nvGrpSpPr>
        <p:grpSpPr>
          <a:xfrm>
            <a:off x="10474680" y="3071873"/>
            <a:ext cx="496685" cy="510556"/>
            <a:chOff x="7528096" y="2450059"/>
            <a:chExt cx="327976" cy="32431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4" name="Google Shape;14419;p78"/>
            <p:cNvSpPr/>
            <p:nvPr/>
          </p:nvSpPr>
          <p:spPr>
            <a:xfrm>
              <a:off x="7569411" y="2697187"/>
              <a:ext cx="26928" cy="25623"/>
            </a:xfrm>
            <a:custGeom>
              <a:avLst/>
              <a:gdLst/>
              <a:ahLst/>
              <a:cxnLst/>
              <a:rect l="l" t="t" r="r" b="b"/>
              <a:pathLst>
                <a:path w="846" h="805" extrusionOk="0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14420;p78"/>
            <p:cNvSpPr/>
            <p:nvPr/>
          </p:nvSpPr>
          <p:spPr>
            <a:xfrm>
              <a:off x="7600859" y="2728667"/>
              <a:ext cx="26578" cy="25591"/>
            </a:xfrm>
            <a:custGeom>
              <a:avLst/>
              <a:gdLst/>
              <a:ahLst/>
              <a:cxnLst/>
              <a:rect l="l" t="t" r="r" b="b"/>
              <a:pathLst>
                <a:path w="835" h="804" extrusionOk="0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14421;p78"/>
            <p:cNvSpPr/>
            <p:nvPr/>
          </p:nvSpPr>
          <p:spPr>
            <a:xfrm>
              <a:off x="7585326" y="2713102"/>
              <a:ext cx="26546" cy="25241"/>
            </a:xfrm>
            <a:custGeom>
              <a:avLst/>
              <a:gdLst/>
              <a:ahLst/>
              <a:cxnLst/>
              <a:rect l="l" t="t" r="r" b="b"/>
              <a:pathLst>
                <a:path w="834" h="793" extrusionOk="0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14422;p78"/>
            <p:cNvSpPr/>
            <p:nvPr/>
          </p:nvSpPr>
          <p:spPr>
            <a:xfrm>
              <a:off x="7528096" y="2450059"/>
              <a:ext cx="327976" cy="324316"/>
            </a:xfrm>
            <a:custGeom>
              <a:avLst/>
              <a:gdLst/>
              <a:ahLst/>
              <a:cxnLst/>
              <a:rect l="l" t="t" r="r" b="b"/>
              <a:pathLst>
                <a:path w="10304" h="10189" extrusionOk="0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14423;p78"/>
            <p:cNvSpPr/>
            <p:nvPr/>
          </p:nvSpPr>
          <p:spPr>
            <a:xfrm>
              <a:off x="7712296" y="2525528"/>
              <a:ext cx="79989" cy="60954"/>
            </a:xfrm>
            <a:custGeom>
              <a:avLst/>
              <a:gdLst/>
              <a:ahLst/>
              <a:cxnLst/>
              <a:rect l="l" t="t" r="r" b="b"/>
              <a:pathLst>
                <a:path w="2513" h="1915" extrusionOk="0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9" name="Google Shape;14424;p78"/>
          <p:cNvGrpSpPr/>
          <p:nvPr/>
        </p:nvGrpSpPr>
        <p:grpSpPr>
          <a:xfrm>
            <a:off x="9791739" y="3170236"/>
            <a:ext cx="427611" cy="312677"/>
            <a:chOff x="7077129" y="2512542"/>
            <a:chExt cx="282364" cy="1986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0" name="Google Shape;14425;p78"/>
            <p:cNvSpPr/>
            <p:nvPr/>
          </p:nvSpPr>
          <p:spPr>
            <a:xfrm>
              <a:off x="7304872" y="2551533"/>
              <a:ext cx="25050" cy="19416"/>
            </a:xfrm>
            <a:custGeom>
              <a:avLst/>
              <a:gdLst/>
              <a:ahLst/>
              <a:cxnLst/>
              <a:rect l="l" t="t" r="r" b="b"/>
              <a:pathLst>
                <a:path w="787" h="610" extrusionOk="0">
                  <a:moveTo>
                    <a:pt x="166" y="1"/>
                  </a:moveTo>
                  <a:cubicBezTo>
                    <a:pt x="119" y="1"/>
                    <a:pt x="72" y="27"/>
                    <a:pt x="48" y="73"/>
                  </a:cubicBezTo>
                  <a:cubicBezTo>
                    <a:pt x="1" y="133"/>
                    <a:pt x="13" y="216"/>
                    <a:pt x="84" y="264"/>
                  </a:cubicBezTo>
                  <a:cubicBezTo>
                    <a:pt x="239" y="371"/>
                    <a:pt x="382" y="478"/>
                    <a:pt x="549" y="573"/>
                  </a:cubicBezTo>
                  <a:cubicBezTo>
                    <a:pt x="584" y="597"/>
                    <a:pt x="608" y="609"/>
                    <a:pt x="620" y="609"/>
                  </a:cubicBezTo>
                  <a:cubicBezTo>
                    <a:pt x="668" y="609"/>
                    <a:pt x="715" y="597"/>
                    <a:pt x="739" y="550"/>
                  </a:cubicBezTo>
                  <a:cubicBezTo>
                    <a:pt x="787" y="490"/>
                    <a:pt x="775" y="395"/>
                    <a:pt x="703" y="359"/>
                  </a:cubicBezTo>
                  <a:cubicBezTo>
                    <a:pt x="537" y="240"/>
                    <a:pt x="382" y="133"/>
                    <a:pt x="239" y="26"/>
                  </a:cubicBezTo>
                  <a:cubicBezTo>
                    <a:pt x="218" y="9"/>
                    <a:pt x="192" y="1"/>
                    <a:pt x="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14426;p78"/>
            <p:cNvSpPr/>
            <p:nvPr/>
          </p:nvSpPr>
          <p:spPr>
            <a:xfrm>
              <a:off x="7129043" y="2512542"/>
              <a:ext cx="164879" cy="42875"/>
            </a:xfrm>
            <a:custGeom>
              <a:avLst/>
              <a:gdLst/>
              <a:ahLst/>
              <a:cxnLst/>
              <a:rect l="l" t="t" r="r" b="b"/>
              <a:pathLst>
                <a:path w="5180" h="1347" extrusionOk="0">
                  <a:moveTo>
                    <a:pt x="2798" y="1"/>
                  </a:moveTo>
                  <a:cubicBezTo>
                    <a:pt x="2120" y="1"/>
                    <a:pt x="1227" y="358"/>
                    <a:pt x="96" y="1084"/>
                  </a:cubicBezTo>
                  <a:cubicBezTo>
                    <a:pt x="36" y="1132"/>
                    <a:pt x="0" y="1215"/>
                    <a:pt x="48" y="1286"/>
                  </a:cubicBezTo>
                  <a:cubicBezTo>
                    <a:pt x="72" y="1322"/>
                    <a:pt x="119" y="1346"/>
                    <a:pt x="167" y="1346"/>
                  </a:cubicBezTo>
                  <a:cubicBezTo>
                    <a:pt x="191" y="1346"/>
                    <a:pt x="215" y="1346"/>
                    <a:pt x="238" y="1322"/>
                  </a:cubicBezTo>
                  <a:cubicBezTo>
                    <a:pt x="1322" y="620"/>
                    <a:pt x="2179" y="286"/>
                    <a:pt x="2798" y="286"/>
                  </a:cubicBezTo>
                  <a:cubicBezTo>
                    <a:pt x="3346" y="286"/>
                    <a:pt x="4060" y="536"/>
                    <a:pt x="4953" y="1072"/>
                  </a:cubicBezTo>
                  <a:cubicBezTo>
                    <a:pt x="4973" y="1088"/>
                    <a:pt x="4996" y="1094"/>
                    <a:pt x="5019" y="1094"/>
                  </a:cubicBezTo>
                  <a:cubicBezTo>
                    <a:pt x="5069" y="1094"/>
                    <a:pt x="5124" y="1065"/>
                    <a:pt x="5156" y="1025"/>
                  </a:cubicBezTo>
                  <a:cubicBezTo>
                    <a:pt x="5180" y="965"/>
                    <a:pt x="5168" y="882"/>
                    <a:pt x="5108" y="834"/>
                  </a:cubicBezTo>
                  <a:cubicBezTo>
                    <a:pt x="4156" y="274"/>
                    <a:pt x="3406" y="1"/>
                    <a:pt x="2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14427;p78"/>
            <p:cNvSpPr/>
            <p:nvPr/>
          </p:nvSpPr>
          <p:spPr>
            <a:xfrm>
              <a:off x="7077129" y="2536796"/>
              <a:ext cx="282364" cy="174365"/>
            </a:xfrm>
            <a:custGeom>
              <a:avLst/>
              <a:gdLst/>
              <a:ahLst/>
              <a:cxnLst/>
              <a:rect l="l" t="t" r="r" b="b"/>
              <a:pathLst>
                <a:path w="8871" h="5478" extrusionOk="0">
                  <a:moveTo>
                    <a:pt x="4429" y="263"/>
                  </a:moveTo>
                  <a:cubicBezTo>
                    <a:pt x="5572" y="263"/>
                    <a:pt x="7858" y="2048"/>
                    <a:pt x="8525" y="2608"/>
                  </a:cubicBezTo>
                  <a:cubicBezTo>
                    <a:pt x="8573" y="2632"/>
                    <a:pt x="8585" y="2680"/>
                    <a:pt x="8585" y="2739"/>
                  </a:cubicBezTo>
                  <a:cubicBezTo>
                    <a:pt x="8585" y="2799"/>
                    <a:pt x="8549" y="2846"/>
                    <a:pt x="8525" y="2870"/>
                  </a:cubicBezTo>
                  <a:cubicBezTo>
                    <a:pt x="7858" y="3418"/>
                    <a:pt x="5572" y="5204"/>
                    <a:pt x="4429" y="5204"/>
                  </a:cubicBezTo>
                  <a:cubicBezTo>
                    <a:pt x="3286" y="5204"/>
                    <a:pt x="1012" y="3418"/>
                    <a:pt x="334" y="2870"/>
                  </a:cubicBezTo>
                  <a:cubicBezTo>
                    <a:pt x="298" y="2846"/>
                    <a:pt x="274" y="2799"/>
                    <a:pt x="274" y="2739"/>
                  </a:cubicBezTo>
                  <a:cubicBezTo>
                    <a:pt x="274" y="2691"/>
                    <a:pt x="310" y="2632"/>
                    <a:pt x="334" y="2608"/>
                  </a:cubicBezTo>
                  <a:cubicBezTo>
                    <a:pt x="1012" y="2048"/>
                    <a:pt x="3286" y="263"/>
                    <a:pt x="4429" y="263"/>
                  </a:cubicBezTo>
                  <a:close/>
                  <a:moveTo>
                    <a:pt x="4429" y="1"/>
                  </a:moveTo>
                  <a:cubicBezTo>
                    <a:pt x="3227" y="1"/>
                    <a:pt x="1036" y="1679"/>
                    <a:pt x="155" y="2394"/>
                  </a:cubicBezTo>
                  <a:cubicBezTo>
                    <a:pt x="48" y="2489"/>
                    <a:pt x="0" y="2608"/>
                    <a:pt x="0" y="2739"/>
                  </a:cubicBezTo>
                  <a:cubicBezTo>
                    <a:pt x="0" y="2870"/>
                    <a:pt x="60" y="3001"/>
                    <a:pt x="155" y="3084"/>
                  </a:cubicBezTo>
                  <a:cubicBezTo>
                    <a:pt x="1036" y="3811"/>
                    <a:pt x="3227" y="5477"/>
                    <a:pt x="4429" y="5477"/>
                  </a:cubicBezTo>
                  <a:cubicBezTo>
                    <a:pt x="5632" y="5477"/>
                    <a:pt x="7823" y="3799"/>
                    <a:pt x="8704" y="3084"/>
                  </a:cubicBezTo>
                  <a:cubicBezTo>
                    <a:pt x="8811" y="2989"/>
                    <a:pt x="8858" y="2870"/>
                    <a:pt x="8858" y="2739"/>
                  </a:cubicBezTo>
                  <a:cubicBezTo>
                    <a:pt x="8870" y="2608"/>
                    <a:pt x="8811" y="2489"/>
                    <a:pt x="8704" y="2394"/>
                  </a:cubicBezTo>
                  <a:cubicBezTo>
                    <a:pt x="7823" y="1667"/>
                    <a:pt x="5632" y="1"/>
                    <a:pt x="4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14428;p78"/>
            <p:cNvSpPr/>
            <p:nvPr/>
          </p:nvSpPr>
          <p:spPr>
            <a:xfrm>
              <a:off x="7153680" y="2560255"/>
              <a:ext cx="129230" cy="127129"/>
            </a:xfrm>
            <a:custGeom>
              <a:avLst/>
              <a:gdLst/>
              <a:ahLst/>
              <a:cxnLst/>
              <a:rect l="l" t="t" r="r" b="b"/>
              <a:pathLst>
                <a:path w="4060" h="3994" extrusionOk="0">
                  <a:moveTo>
                    <a:pt x="2016" y="1"/>
                  </a:moveTo>
                  <a:cubicBezTo>
                    <a:pt x="1995" y="1"/>
                    <a:pt x="1974" y="1"/>
                    <a:pt x="1953" y="2"/>
                  </a:cubicBezTo>
                  <a:cubicBezTo>
                    <a:pt x="905" y="38"/>
                    <a:pt x="48" y="883"/>
                    <a:pt x="12" y="1943"/>
                  </a:cubicBezTo>
                  <a:cubicBezTo>
                    <a:pt x="0" y="2466"/>
                    <a:pt x="179" y="2955"/>
                    <a:pt x="488" y="3312"/>
                  </a:cubicBezTo>
                  <a:cubicBezTo>
                    <a:pt x="518" y="3341"/>
                    <a:pt x="557" y="3356"/>
                    <a:pt x="596" y="3356"/>
                  </a:cubicBezTo>
                  <a:cubicBezTo>
                    <a:pt x="634" y="3356"/>
                    <a:pt x="673" y="3341"/>
                    <a:pt x="703" y="3312"/>
                  </a:cubicBezTo>
                  <a:cubicBezTo>
                    <a:pt x="750" y="3264"/>
                    <a:pt x="762" y="3181"/>
                    <a:pt x="703" y="3121"/>
                  </a:cubicBezTo>
                  <a:cubicBezTo>
                    <a:pt x="429" y="2788"/>
                    <a:pt x="274" y="2371"/>
                    <a:pt x="286" y="1907"/>
                  </a:cubicBezTo>
                  <a:cubicBezTo>
                    <a:pt x="334" y="1038"/>
                    <a:pt x="1048" y="311"/>
                    <a:pt x="1917" y="276"/>
                  </a:cubicBezTo>
                  <a:cubicBezTo>
                    <a:pt x="1945" y="274"/>
                    <a:pt x="1973" y="274"/>
                    <a:pt x="2001" y="274"/>
                  </a:cubicBezTo>
                  <a:cubicBezTo>
                    <a:pt x="2963" y="274"/>
                    <a:pt x="3750" y="1065"/>
                    <a:pt x="3727" y="2026"/>
                  </a:cubicBezTo>
                  <a:cubicBezTo>
                    <a:pt x="3703" y="2943"/>
                    <a:pt x="2965" y="3681"/>
                    <a:pt x="2060" y="3717"/>
                  </a:cubicBezTo>
                  <a:cubicBezTo>
                    <a:pt x="2037" y="3717"/>
                    <a:pt x="2014" y="3718"/>
                    <a:pt x="1991" y="3718"/>
                  </a:cubicBezTo>
                  <a:cubicBezTo>
                    <a:pt x="1695" y="3718"/>
                    <a:pt x="1411" y="3646"/>
                    <a:pt x="1179" y="3502"/>
                  </a:cubicBezTo>
                  <a:cubicBezTo>
                    <a:pt x="1159" y="3494"/>
                    <a:pt x="1139" y="3490"/>
                    <a:pt x="1120" y="3490"/>
                  </a:cubicBezTo>
                  <a:cubicBezTo>
                    <a:pt x="1081" y="3490"/>
                    <a:pt x="1044" y="3506"/>
                    <a:pt x="1012" y="3538"/>
                  </a:cubicBezTo>
                  <a:cubicBezTo>
                    <a:pt x="953" y="3586"/>
                    <a:pt x="965" y="3717"/>
                    <a:pt x="1048" y="3752"/>
                  </a:cubicBezTo>
                  <a:cubicBezTo>
                    <a:pt x="1315" y="3902"/>
                    <a:pt x="1611" y="3994"/>
                    <a:pt x="1928" y="3994"/>
                  </a:cubicBezTo>
                  <a:cubicBezTo>
                    <a:pt x="1964" y="3994"/>
                    <a:pt x="2000" y="3993"/>
                    <a:pt x="2036" y="3990"/>
                  </a:cubicBezTo>
                  <a:cubicBezTo>
                    <a:pt x="3096" y="3967"/>
                    <a:pt x="3965" y="3121"/>
                    <a:pt x="4001" y="2062"/>
                  </a:cubicBezTo>
                  <a:cubicBezTo>
                    <a:pt x="4059" y="939"/>
                    <a:pt x="3142" y="1"/>
                    <a:pt x="20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14429;p78"/>
            <p:cNvSpPr/>
            <p:nvPr/>
          </p:nvSpPr>
          <p:spPr>
            <a:xfrm>
              <a:off x="7183982" y="2590239"/>
              <a:ext cx="68244" cy="68244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32" y="989"/>
                    <a:pt x="2072" y="929"/>
                    <a:pt x="2001" y="929"/>
                  </a:cubicBezTo>
                  <a:cubicBezTo>
                    <a:pt x="1918" y="929"/>
                    <a:pt x="1858" y="989"/>
                    <a:pt x="1858" y="1060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60"/>
                  </a:cubicBezTo>
                  <a:cubicBezTo>
                    <a:pt x="287" y="620"/>
                    <a:pt x="644" y="262"/>
                    <a:pt x="1072" y="262"/>
                  </a:cubicBezTo>
                  <a:cubicBezTo>
                    <a:pt x="1144" y="262"/>
                    <a:pt x="1203" y="215"/>
                    <a:pt x="1203" y="131"/>
                  </a:cubicBezTo>
                  <a:cubicBezTo>
                    <a:pt x="1203" y="60"/>
                    <a:pt x="1144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14430;p78"/>
            <p:cNvSpPr/>
            <p:nvPr/>
          </p:nvSpPr>
          <p:spPr>
            <a:xfrm>
              <a:off x="7225297" y="2595904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56"/>
                    <a:pt x="1" y="334"/>
                  </a:cubicBezTo>
                  <a:cubicBezTo>
                    <a:pt x="1" y="513"/>
                    <a:pt x="143" y="656"/>
                    <a:pt x="322" y="656"/>
                  </a:cubicBezTo>
                  <a:cubicBezTo>
                    <a:pt x="501" y="656"/>
                    <a:pt x="655" y="513"/>
                    <a:pt x="655" y="334"/>
                  </a:cubicBezTo>
                  <a:cubicBezTo>
                    <a:pt x="655" y="132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6" name="Google Shape;14431;p78"/>
          <p:cNvGrpSpPr/>
          <p:nvPr/>
        </p:nvGrpSpPr>
        <p:grpSpPr>
          <a:xfrm>
            <a:off x="4715994" y="3063456"/>
            <a:ext cx="506231" cy="526841"/>
            <a:chOff x="3725461" y="2444712"/>
            <a:chExt cx="334279" cy="33466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7" name="Google Shape;14432;p78"/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14433;p78"/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14434;p78"/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14435;p78"/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14436;p78"/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14437;p78"/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14438;p78"/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4" name="Google Shape;14439;p78"/>
          <p:cNvGrpSpPr/>
          <p:nvPr/>
        </p:nvGrpSpPr>
        <p:grpSpPr>
          <a:xfrm>
            <a:off x="9034707" y="3083148"/>
            <a:ext cx="502808" cy="489259"/>
            <a:chOff x="6577238" y="2457221"/>
            <a:chExt cx="332019" cy="3107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05" name="Google Shape;14440;p78"/>
            <p:cNvSpPr/>
            <p:nvPr/>
          </p:nvSpPr>
          <p:spPr>
            <a:xfrm>
              <a:off x="6577238" y="2457221"/>
              <a:ext cx="332019" cy="310788"/>
            </a:xfrm>
            <a:custGeom>
              <a:avLst/>
              <a:gdLst/>
              <a:ahLst/>
              <a:cxnLst/>
              <a:rect l="l" t="t" r="r" b="b"/>
              <a:pathLst>
                <a:path w="10431" h="9764" extrusionOk="0">
                  <a:moveTo>
                    <a:pt x="5478" y="346"/>
                  </a:moveTo>
                  <a:cubicBezTo>
                    <a:pt x="5823" y="346"/>
                    <a:pt x="6097" y="619"/>
                    <a:pt x="6097" y="965"/>
                  </a:cubicBezTo>
                  <a:lnTo>
                    <a:pt x="6097" y="1334"/>
                  </a:lnTo>
                  <a:cubicBezTo>
                    <a:pt x="6097" y="1620"/>
                    <a:pt x="6335" y="1858"/>
                    <a:pt x="6621" y="1858"/>
                  </a:cubicBezTo>
                  <a:lnTo>
                    <a:pt x="6776" y="1858"/>
                  </a:lnTo>
                  <a:cubicBezTo>
                    <a:pt x="6871" y="1858"/>
                    <a:pt x="6966" y="1953"/>
                    <a:pt x="6966" y="2048"/>
                  </a:cubicBezTo>
                  <a:lnTo>
                    <a:pt x="6966" y="3084"/>
                  </a:lnTo>
                  <a:cubicBezTo>
                    <a:pt x="6966" y="3179"/>
                    <a:pt x="6871" y="3275"/>
                    <a:pt x="6776" y="3275"/>
                  </a:cubicBezTo>
                  <a:lnTo>
                    <a:pt x="3537" y="3275"/>
                  </a:lnTo>
                  <a:cubicBezTo>
                    <a:pt x="3442" y="3275"/>
                    <a:pt x="3347" y="3179"/>
                    <a:pt x="3347" y="3084"/>
                  </a:cubicBezTo>
                  <a:lnTo>
                    <a:pt x="3394" y="2048"/>
                  </a:lnTo>
                  <a:cubicBezTo>
                    <a:pt x="3394" y="1953"/>
                    <a:pt x="3477" y="1858"/>
                    <a:pt x="3585" y="1858"/>
                  </a:cubicBezTo>
                  <a:lnTo>
                    <a:pt x="3739" y="1858"/>
                  </a:lnTo>
                  <a:cubicBezTo>
                    <a:pt x="4013" y="1858"/>
                    <a:pt x="4251" y="1620"/>
                    <a:pt x="4251" y="1334"/>
                  </a:cubicBezTo>
                  <a:lnTo>
                    <a:pt x="4251" y="965"/>
                  </a:lnTo>
                  <a:cubicBezTo>
                    <a:pt x="4251" y="619"/>
                    <a:pt x="4537" y="346"/>
                    <a:pt x="4882" y="346"/>
                  </a:cubicBezTo>
                  <a:close/>
                  <a:moveTo>
                    <a:pt x="9538" y="2286"/>
                  </a:moveTo>
                  <a:cubicBezTo>
                    <a:pt x="9871" y="2286"/>
                    <a:pt x="10121" y="2560"/>
                    <a:pt x="10121" y="2870"/>
                  </a:cubicBezTo>
                  <a:lnTo>
                    <a:pt x="10121" y="8823"/>
                  </a:lnTo>
                  <a:lnTo>
                    <a:pt x="10085" y="8823"/>
                  </a:lnTo>
                  <a:cubicBezTo>
                    <a:pt x="10085" y="9156"/>
                    <a:pt x="9824" y="9406"/>
                    <a:pt x="9514" y="9406"/>
                  </a:cubicBezTo>
                  <a:lnTo>
                    <a:pt x="918" y="9406"/>
                  </a:lnTo>
                  <a:cubicBezTo>
                    <a:pt x="596" y="9406"/>
                    <a:pt x="346" y="9132"/>
                    <a:pt x="346" y="8823"/>
                  </a:cubicBezTo>
                  <a:lnTo>
                    <a:pt x="346" y="2870"/>
                  </a:lnTo>
                  <a:cubicBezTo>
                    <a:pt x="346" y="2548"/>
                    <a:pt x="608" y="2286"/>
                    <a:pt x="918" y="2286"/>
                  </a:cubicBezTo>
                  <a:lnTo>
                    <a:pt x="3085" y="2286"/>
                  </a:lnTo>
                  <a:lnTo>
                    <a:pt x="3085" y="2846"/>
                  </a:lnTo>
                  <a:lnTo>
                    <a:pt x="1061" y="2846"/>
                  </a:lnTo>
                  <a:cubicBezTo>
                    <a:pt x="965" y="2846"/>
                    <a:pt x="894" y="2917"/>
                    <a:pt x="894" y="3001"/>
                  </a:cubicBezTo>
                  <a:lnTo>
                    <a:pt x="894" y="8704"/>
                  </a:lnTo>
                  <a:cubicBezTo>
                    <a:pt x="894" y="8799"/>
                    <a:pt x="965" y="8870"/>
                    <a:pt x="1061" y="8870"/>
                  </a:cubicBezTo>
                  <a:lnTo>
                    <a:pt x="6609" y="8870"/>
                  </a:lnTo>
                  <a:cubicBezTo>
                    <a:pt x="6692" y="8870"/>
                    <a:pt x="6776" y="8799"/>
                    <a:pt x="6776" y="8704"/>
                  </a:cubicBezTo>
                  <a:cubicBezTo>
                    <a:pt x="6776" y="8620"/>
                    <a:pt x="6692" y="8537"/>
                    <a:pt x="6609" y="8537"/>
                  </a:cubicBezTo>
                  <a:lnTo>
                    <a:pt x="1215" y="8537"/>
                  </a:lnTo>
                  <a:lnTo>
                    <a:pt x="1215" y="3167"/>
                  </a:lnTo>
                  <a:lnTo>
                    <a:pt x="3096" y="3167"/>
                  </a:lnTo>
                  <a:cubicBezTo>
                    <a:pt x="3132" y="3417"/>
                    <a:pt x="3347" y="3596"/>
                    <a:pt x="3620" y="3596"/>
                  </a:cubicBezTo>
                  <a:lnTo>
                    <a:pt x="6847" y="3596"/>
                  </a:lnTo>
                  <a:cubicBezTo>
                    <a:pt x="7097" y="3596"/>
                    <a:pt x="7323" y="3405"/>
                    <a:pt x="7371" y="3167"/>
                  </a:cubicBezTo>
                  <a:lnTo>
                    <a:pt x="9240" y="3167"/>
                  </a:lnTo>
                  <a:lnTo>
                    <a:pt x="9240" y="8537"/>
                  </a:lnTo>
                  <a:lnTo>
                    <a:pt x="7418" y="8537"/>
                  </a:lnTo>
                  <a:cubicBezTo>
                    <a:pt x="7335" y="8537"/>
                    <a:pt x="7264" y="8620"/>
                    <a:pt x="7264" y="8704"/>
                  </a:cubicBezTo>
                  <a:cubicBezTo>
                    <a:pt x="7264" y="8799"/>
                    <a:pt x="7335" y="8870"/>
                    <a:pt x="7418" y="8870"/>
                  </a:cubicBezTo>
                  <a:lnTo>
                    <a:pt x="9407" y="8870"/>
                  </a:lnTo>
                  <a:cubicBezTo>
                    <a:pt x="9490" y="8870"/>
                    <a:pt x="9562" y="8799"/>
                    <a:pt x="9562" y="8704"/>
                  </a:cubicBezTo>
                  <a:lnTo>
                    <a:pt x="9562" y="3001"/>
                  </a:lnTo>
                  <a:cubicBezTo>
                    <a:pt x="9562" y="2917"/>
                    <a:pt x="9490" y="2846"/>
                    <a:pt x="9407" y="2846"/>
                  </a:cubicBezTo>
                  <a:lnTo>
                    <a:pt x="7383" y="2846"/>
                  </a:lnTo>
                  <a:lnTo>
                    <a:pt x="7383" y="2286"/>
                  </a:lnTo>
                  <a:close/>
                  <a:moveTo>
                    <a:pt x="4906" y="0"/>
                  </a:moveTo>
                  <a:cubicBezTo>
                    <a:pt x="4370" y="0"/>
                    <a:pt x="3942" y="429"/>
                    <a:pt x="3942" y="965"/>
                  </a:cubicBezTo>
                  <a:lnTo>
                    <a:pt x="3942" y="1334"/>
                  </a:lnTo>
                  <a:cubicBezTo>
                    <a:pt x="3942" y="1441"/>
                    <a:pt x="3858" y="1536"/>
                    <a:pt x="3751" y="1536"/>
                  </a:cubicBezTo>
                  <a:lnTo>
                    <a:pt x="3597" y="1536"/>
                  </a:lnTo>
                  <a:cubicBezTo>
                    <a:pt x="3347" y="1536"/>
                    <a:pt x="3120" y="1727"/>
                    <a:pt x="3085" y="1965"/>
                  </a:cubicBezTo>
                  <a:lnTo>
                    <a:pt x="918" y="1965"/>
                  </a:lnTo>
                  <a:cubicBezTo>
                    <a:pt x="418" y="1965"/>
                    <a:pt x="1" y="2382"/>
                    <a:pt x="1" y="2882"/>
                  </a:cubicBezTo>
                  <a:lnTo>
                    <a:pt x="1" y="8835"/>
                  </a:lnTo>
                  <a:cubicBezTo>
                    <a:pt x="1" y="9347"/>
                    <a:pt x="418" y="9763"/>
                    <a:pt x="918" y="9763"/>
                  </a:cubicBezTo>
                  <a:lnTo>
                    <a:pt x="9514" y="9763"/>
                  </a:lnTo>
                  <a:cubicBezTo>
                    <a:pt x="10014" y="9763"/>
                    <a:pt x="10431" y="9347"/>
                    <a:pt x="10431" y="8835"/>
                  </a:cubicBezTo>
                  <a:lnTo>
                    <a:pt x="10431" y="2882"/>
                  </a:lnTo>
                  <a:cubicBezTo>
                    <a:pt x="10419" y="2370"/>
                    <a:pt x="10002" y="1965"/>
                    <a:pt x="9490" y="1965"/>
                  </a:cubicBezTo>
                  <a:lnTo>
                    <a:pt x="7335" y="1965"/>
                  </a:lnTo>
                  <a:cubicBezTo>
                    <a:pt x="7287" y="1715"/>
                    <a:pt x="7085" y="1536"/>
                    <a:pt x="6811" y="1536"/>
                  </a:cubicBezTo>
                  <a:lnTo>
                    <a:pt x="6668" y="1536"/>
                  </a:lnTo>
                  <a:cubicBezTo>
                    <a:pt x="6561" y="1536"/>
                    <a:pt x="6478" y="1441"/>
                    <a:pt x="6478" y="1334"/>
                  </a:cubicBezTo>
                  <a:lnTo>
                    <a:pt x="6478" y="965"/>
                  </a:lnTo>
                  <a:cubicBezTo>
                    <a:pt x="6478" y="429"/>
                    <a:pt x="6037" y="0"/>
                    <a:pt x="5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14441;p78"/>
            <p:cNvSpPr/>
            <p:nvPr/>
          </p:nvSpPr>
          <p:spPr>
            <a:xfrm>
              <a:off x="6723529" y="2512542"/>
              <a:ext cx="38705" cy="39055"/>
            </a:xfrm>
            <a:custGeom>
              <a:avLst/>
              <a:gdLst/>
              <a:ahLst/>
              <a:cxnLst/>
              <a:rect l="l" t="t" r="r" b="b"/>
              <a:pathLst>
                <a:path w="1216" h="1227" extrusionOk="0">
                  <a:moveTo>
                    <a:pt x="608" y="346"/>
                  </a:moveTo>
                  <a:cubicBezTo>
                    <a:pt x="763" y="346"/>
                    <a:pt x="882" y="465"/>
                    <a:pt x="882" y="608"/>
                  </a:cubicBezTo>
                  <a:cubicBezTo>
                    <a:pt x="882" y="763"/>
                    <a:pt x="763" y="882"/>
                    <a:pt x="608" y="882"/>
                  </a:cubicBezTo>
                  <a:cubicBezTo>
                    <a:pt x="465" y="882"/>
                    <a:pt x="346" y="763"/>
                    <a:pt x="346" y="608"/>
                  </a:cubicBezTo>
                  <a:cubicBezTo>
                    <a:pt x="346" y="465"/>
                    <a:pt x="465" y="346"/>
                    <a:pt x="608" y="346"/>
                  </a:cubicBezTo>
                  <a:close/>
                  <a:moveTo>
                    <a:pt x="608" y="1"/>
                  </a:moveTo>
                  <a:cubicBezTo>
                    <a:pt x="286" y="1"/>
                    <a:pt x="1" y="274"/>
                    <a:pt x="1" y="608"/>
                  </a:cubicBezTo>
                  <a:cubicBezTo>
                    <a:pt x="1" y="941"/>
                    <a:pt x="275" y="1227"/>
                    <a:pt x="608" y="1227"/>
                  </a:cubicBezTo>
                  <a:cubicBezTo>
                    <a:pt x="941" y="1227"/>
                    <a:pt x="1215" y="953"/>
                    <a:pt x="1215" y="608"/>
                  </a:cubicBezTo>
                  <a:cubicBezTo>
                    <a:pt x="1203" y="274"/>
                    <a:pt x="941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14442;p78"/>
            <p:cNvSpPr/>
            <p:nvPr/>
          </p:nvSpPr>
          <p:spPr>
            <a:xfrm>
              <a:off x="6662893" y="2597050"/>
              <a:ext cx="169813" cy="108031"/>
            </a:xfrm>
            <a:custGeom>
              <a:avLst/>
              <a:gdLst/>
              <a:ahLst/>
              <a:cxnLst/>
              <a:rect l="l" t="t" r="r" b="b"/>
              <a:pathLst>
                <a:path w="5335" h="3394" extrusionOk="0">
                  <a:moveTo>
                    <a:pt x="763" y="2060"/>
                  </a:moveTo>
                  <a:cubicBezTo>
                    <a:pt x="1025" y="2060"/>
                    <a:pt x="1251" y="2287"/>
                    <a:pt x="1251" y="2561"/>
                  </a:cubicBezTo>
                  <a:cubicBezTo>
                    <a:pt x="1251" y="2822"/>
                    <a:pt x="1025" y="3049"/>
                    <a:pt x="763" y="3049"/>
                  </a:cubicBezTo>
                  <a:cubicBezTo>
                    <a:pt x="489" y="3049"/>
                    <a:pt x="275" y="2822"/>
                    <a:pt x="275" y="2561"/>
                  </a:cubicBezTo>
                  <a:cubicBezTo>
                    <a:pt x="275" y="2287"/>
                    <a:pt x="489" y="2060"/>
                    <a:pt x="763" y="2060"/>
                  </a:cubicBezTo>
                  <a:close/>
                  <a:moveTo>
                    <a:pt x="4918" y="1"/>
                  </a:moveTo>
                  <a:cubicBezTo>
                    <a:pt x="4918" y="1"/>
                    <a:pt x="4894" y="1"/>
                    <a:pt x="4894" y="13"/>
                  </a:cubicBezTo>
                  <a:lnTo>
                    <a:pt x="4466" y="239"/>
                  </a:lnTo>
                  <a:cubicBezTo>
                    <a:pt x="4394" y="275"/>
                    <a:pt x="4346" y="370"/>
                    <a:pt x="4394" y="453"/>
                  </a:cubicBezTo>
                  <a:cubicBezTo>
                    <a:pt x="4429" y="515"/>
                    <a:pt x="4484" y="550"/>
                    <a:pt x="4548" y="550"/>
                  </a:cubicBezTo>
                  <a:cubicBezTo>
                    <a:pt x="4571" y="550"/>
                    <a:pt x="4595" y="546"/>
                    <a:pt x="4620" y="536"/>
                  </a:cubicBezTo>
                  <a:lnTo>
                    <a:pt x="4739" y="477"/>
                  </a:lnTo>
                  <a:lnTo>
                    <a:pt x="4739" y="477"/>
                  </a:lnTo>
                  <a:cubicBezTo>
                    <a:pt x="4525" y="1191"/>
                    <a:pt x="4144" y="1727"/>
                    <a:pt x="3620" y="2060"/>
                  </a:cubicBezTo>
                  <a:cubicBezTo>
                    <a:pt x="3098" y="2398"/>
                    <a:pt x="2516" y="2470"/>
                    <a:pt x="2094" y="2470"/>
                  </a:cubicBezTo>
                  <a:cubicBezTo>
                    <a:pt x="1891" y="2470"/>
                    <a:pt x="1724" y="2453"/>
                    <a:pt x="1620" y="2441"/>
                  </a:cubicBezTo>
                  <a:cubicBezTo>
                    <a:pt x="1560" y="2049"/>
                    <a:pt x="1227" y="1751"/>
                    <a:pt x="822" y="1751"/>
                  </a:cubicBezTo>
                  <a:cubicBezTo>
                    <a:pt x="370" y="1751"/>
                    <a:pt x="1" y="2120"/>
                    <a:pt x="1" y="2572"/>
                  </a:cubicBezTo>
                  <a:cubicBezTo>
                    <a:pt x="1" y="3013"/>
                    <a:pt x="370" y="3394"/>
                    <a:pt x="822" y="3394"/>
                  </a:cubicBezTo>
                  <a:cubicBezTo>
                    <a:pt x="1203" y="3394"/>
                    <a:pt x="1537" y="3120"/>
                    <a:pt x="1620" y="2763"/>
                  </a:cubicBezTo>
                  <a:cubicBezTo>
                    <a:pt x="1739" y="2775"/>
                    <a:pt x="1906" y="2799"/>
                    <a:pt x="2120" y="2799"/>
                  </a:cubicBezTo>
                  <a:cubicBezTo>
                    <a:pt x="2572" y="2799"/>
                    <a:pt x="3215" y="2703"/>
                    <a:pt x="3799" y="2334"/>
                  </a:cubicBezTo>
                  <a:cubicBezTo>
                    <a:pt x="4382" y="1965"/>
                    <a:pt x="4799" y="1394"/>
                    <a:pt x="5037" y="620"/>
                  </a:cubicBezTo>
                  <a:lnTo>
                    <a:pt x="5061" y="667"/>
                  </a:lnTo>
                  <a:cubicBezTo>
                    <a:pt x="5097" y="727"/>
                    <a:pt x="5156" y="751"/>
                    <a:pt x="5216" y="751"/>
                  </a:cubicBezTo>
                  <a:cubicBezTo>
                    <a:pt x="5239" y="751"/>
                    <a:pt x="5251" y="751"/>
                    <a:pt x="5287" y="739"/>
                  </a:cubicBezTo>
                  <a:cubicBezTo>
                    <a:pt x="5299" y="691"/>
                    <a:pt x="5335" y="596"/>
                    <a:pt x="5287" y="501"/>
                  </a:cubicBezTo>
                  <a:lnTo>
                    <a:pt x="5061" y="72"/>
                  </a:lnTo>
                  <a:cubicBezTo>
                    <a:pt x="5061" y="72"/>
                    <a:pt x="5061" y="60"/>
                    <a:pt x="5049" y="60"/>
                  </a:cubicBezTo>
                  <a:lnTo>
                    <a:pt x="5013" y="25"/>
                  </a:lnTo>
                  <a:lnTo>
                    <a:pt x="5001" y="13"/>
                  </a:lnTo>
                  <a:cubicBezTo>
                    <a:pt x="5001" y="13"/>
                    <a:pt x="4989" y="13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14443;p78"/>
            <p:cNvSpPr/>
            <p:nvPr/>
          </p:nvSpPr>
          <p:spPr>
            <a:xfrm>
              <a:off x="6639402" y="2589188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262" y="498"/>
                  </a:lnTo>
                  <a:lnTo>
                    <a:pt x="60" y="700"/>
                  </a:lnTo>
                  <a:cubicBezTo>
                    <a:pt x="0" y="760"/>
                    <a:pt x="0" y="867"/>
                    <a:pt x="60" y="938"/>
                  </a:cubicBezTo>
                  <a:cubicBezTo>
                    <a:pt x="84" y="974"/>
                    <a:pt x="131" y="986"/>
                    <a:pt x="179" y="986"/>
                  </a:cubicBezTo>
                  <a:cubicBezTo>
                    <a:pt x="215" y="986"/>
                    <a:pt x="262" y="974"/>
                    <a:pt x="298" y="938"/>
                  </a:cubicBezTo>
                  <a:lnTo>
                    <a:pt x="501" y="736"/>
                  </a:lnTo>
                  <a:lnTo>
                    <a:pt x="715" y="938"/>
                  </a:lnTo>
                  <a:cubicBezTo>
                    <a:pt x="739" y="974"/>
                    <a:pt x="786" y="986"/>
                    <a:pt x="834" y="986"/>
                  </a:cubicBezTo>
                  <a:cubicBezTo>
                    <a:pt x="870" y="986"/>
                    <a:pt x="917" y="974"/>
                    <a:pt x="953" y="938"/>
                  </a:cubicBezTo>
                  <a:cubicBezTo>
                    <a:pt x="1013" y="879"/>
                    <a:pt x="1013" y="783"/>
                    <a:pt x="953" y="700"/>
                  </a:cubicBezTo>
                  <a:lnTo>
                    <a:pt x="739" y="498"/>
                  </a:lnTo>
                  <a:lnTo>
                    <a:pt x="953" y="283"/>
                  </a:lnTo>
                  <a:cubicBezTo>
                    <a:pt x="1013" y="224"/>
                    <a:pt x="1013" y="129"/>
                    <a:pt x="953" y="45"/>
                  </a:cubicBezTo>
                  <a:cubicBezTo>
                    <a:pt x="923" y="16"/>
                    <a:pt x="882" y="1"/>
                    <a:pt x="838" y="1"/>
                  </a:cubicBezTo>
                  <a:cubicBezTo>
                    <a:pt x="795" y="1"/>
                    <a:pt x="751" y="16"/>
                    <a:pt x="715" y="45"/>
                  </a:cubicBezTo>
                  <a:lnTo>
                    <a:pt x="501" y="260"/>
                  </a:lnTo>
                  <a:lnTo>
                    <a:pt x="298" y="45"/>
                  </a:ln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14444;p78"/>
            <p:cNvSpPr/>
            <p:nvPr/>
          </p:nvSpPr>
          <p:spPr>
            <a:xfrm>
              <a:off x="6820547" y="2673315"/>
              <a:ext cx="32244" cy="31034"/>
            </a:xfrm>
            <a:custGeom>
              <a:avLst/>
              <a:gdLst/>
              <a:ahLst/>
              <a:cxnLst/>
              <a:rect l="l" t="t" r="r" b="b"/>
              <a:pathLst>
                <a:path w="1013" h="975" extrusionOk="0">
                  <a:moveTo>
                    <a:pt x="188" y="1"/>
                  </a:moveTo>
                  <a:cubicBezTo>
                    <a:pt x="147" y="1"/>
                    <a:pt x="102" y="16"/>
                    <a:pt x="60" y="45"/>
                  </a:cubicBezTo>
                  <a:cubicBezTo>
                    <a:pt x="1" y="105"/>
                    <a:pt x="1" y="200"/>
                    <a:pt x="60" y="284"/>
                  </a:cubicBezTo>
                  <a:lnTo>
                    <a:pt x="275" y="486"/>
                  </a:lnTo>
                  <a:lnTo>
                    <a:pt x="60" y="700"/>
                  </a:lnTo>
                  <a:cubicBezTo>
                    <a:pt x="1" y="760"/>
                    <a:pt x="1" y="855"/>
                    <a:pt x="60" y="938"/>
                  </a:cubicBezTo>
                  <a:cubicBezTo>
                    <a:pt x="96" y="962"/>
                    <a:pt x="144" y="974"/>
                    <a:pt x="179" y="974"/>
                  </a:cubicBezTo>
                  <a:cubicBezTo>
                    <a:pt x="227" y="974"/>
                    <a:pt x="275" y="962"/>
                    <a:pt x="298" y="938"/>
                  </a:cubicBezTo>
                  <a:lnTo>
                    <a:pt x="513" y="724"/>
                  </a:lnTo>
                  <a:lnTo>
                    <a:pt x="715" y="938"/>
                  </a:lnTo>
                  <a:cubicBezTo>
                    <a:pt x="751" y="962"/>
                    <a:pt x="798" y="974"/>
                    <a:pt x="834" y="974"/>
                  </a:cubicBezTo>
                  <a:cubicBezTo>
                    <a:pt x="882" y="974"/>
                    <a:pt x="929" y="962"/>
                    <a:pt x="953" y="938"/>
                  </a:cubicBezTo>
                  <a:cubicBezTo>
                    <a:pt x="1013" y="879"/>
                    <a:pt x="1013" y="772"/>
                    <a:pt x="953" y="700"/>
                  </a:cubicBezTo>
                  <a:lnTo>
                    <a:pt x="751" y="486"/>
                  </a:lnTo>
                  <a:lnTo>
                    <a:pt x="953" y="284"/>
                  </a:lnTo>
                  <a:cubicBezTo>
                    <a:pt x="1013" y="224"/>
                    <a:pt x="1013" y="117"/>
                    <a:pt x="953" y="45"/>
                  </a:cubicBezTo>
                  <a:cubicBezTo>
                    <a:pt x="923" y="16"/>
                    <a:pt x="885" y="1"/>
                    <a:pt x="843" y="1"/>
                  </a:cubicBezTo>
                  <a:cubicBezTo>
                    <a:pt x="801" y="1"/>
                    <a:pt x="757" y="16"/>
                    <a:pt x="715" y="45"/>
                  </a:cubicBezTo>
                  <a:lnTo>
                    <a:pt x="513" y="248"/>
                  </a:lnTo>
                  <a:lnTo>
                    <a:pt x="298" y="45"/>
                  </a:lnTo>
                  <a:cubicBezTo>
                    <a:pt x="269" y="16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14445;p78"/>
            <p:cNvSpPr/>
            <p:nvPr/>
          </p:nvSpPr>
          <p:spPr>
            <a:xfrm>
              <a:off x="6730341" y="2603607"/>
              <a:ext cx="32244" cy="31384"/>
            </a:xfrm>
            <a:custGeom>
              <a:avLst/>
              <a:gdLst/>
              <a:ahLst/>
              <a:cxnLst/>
              <a:rect l="l" t="t" r="r" b="b"/>
              <a:pathLst>
                <a:path w="1013" h="986" extrusionOk="0">
                  <a:moveTo>
                    <a:pt x="184" y="0"/>
                  </a:moveTo>
                  <a:cubicBezTo>
                    <a:pt x="141" y="0"/>
                    <a:pt x="96" y="15"/>
                    <a:pt x="61" y="45"/>
                  </a:cubicBezTo>
                  <a:cubicBezTo>
                    <a:pt x="1" y="104"/>
                    <a:pt x="1" y="211"/>
                    <a:pt x="61" y="283"/>
                  </a:cubicBezTo>
                  <a:lnTo>
                    <a:pt x="263" y="485"/>
                  </a:lnTo>
                  <a:lnTo>
                    <a:pt x="61" y="700"/>
                  </a:lnTo>
                  <a:cubicBezTo>
                    <a:pt x="1" y="759"/>
                    <a:pt x="1" y="866"/>
                    <a:pt x="61" y="938"/>
                  </a:cubicBezTo>
                  <a:cubicBezTo>
                    <a:pt x="84" y="962"/>
                    <a:pt x="132" y="985"/>
                    <a:pt x="180" y="985"/>
                  </a:cubicBezTo>
                  <a:cubicBezTo>
                    <a:pt x="215" y="985"/>
                    <a:pt x="263" y="962"/>
                    <a:pt x="299" y="938"/>
                  </a:cubicBezTo>
                  <a:lnTo>
                    <a:pt x="501" y="723"/>
                  </a:lnTo>
                  <a:lnTo>
                    <a:pt x="715" y="938"/>
                  </a:lnTo>
                  <a:cubicBezTo>
                    <a:pt x="739" y="962"/>
                    <a:pt x="787" y="985"/>
                    <a:pt x="834" y="985"/>
                  </a:cubicBezTo>
                  <a:cubicBezTo>
                    <a:pt x="870" y="985"/>
                    <a:pt x="918" y="962"/>
                    <a:pt x="953" y="938"/>
                  </a:cubicBezTo>
                  <a:cubicBezTo>
                    <a:pt x="1013" y="878"/>
                    <a:pt x="1013" y="771"/>
                    <a:pt x="953" y="700"/>
                  </a:cubicBezTo>
                  <a:lnTo>
                    <a:pt x="739" y="485"/>
                  </a:lnTo>
                  <a:lnTo>
                    <a:pt x="953" y="283"/>
                  </a:lnTo>
                  <a:cubicBezTo>
                    <a:pt x="1013" y="223"/>
                    <a:pt x="1013" y="116"/>
                    <a:pt x="953" y="45"/>
                  </a:cubicBezTo>
                  <a:cubicBezTo>
                    <a:pt x="924" y="15"/>
                    <a:pt x="882" y="0"/>
                    <a:pt x="839" y="0"/>
                  </a:cubicBezTo>
                  <a:cubicBezTo>
                    <a:pt x="796" y="0"/>
                    <a:pt x="751" y="15"/>
                    <a:pt x="715" y="45"/>
                  </a:cubicBezTo>
                  <a:lnTo>
                    <a:pt x="501" y="247"/>
                  </a:lnTo>
                  <a:lnTo>
                    <a:pt x="299" y="45"/>
                  </a:ln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1" name="Google Shape;14446;p78"/>
          <p:cNvGrpSpPr/>
          <p:nvPr/>
        </p:nvGrpSpPr>
        <p:grpSpPr>
          <a:xfrm>
            <a:off x="3342590" y="3055687"/>
            <a:ext cx="375407" cy="544731"/>
            <a:chOff x="2818561" y="2439778"/>
            <a:chExt cx="247892" cy="3460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12" name="Google Shape;14447;p78"/>
            <p:cNvSpPr/>
            <p:nvPr/>
          </p:nvSpPr>
          <p:spPr>
            <a:xfrm>
              <a:off x="2818561" y="2439778"/>
              <a:ext cx="247892" cy="346024"/>
            </a:xfrm>
            <a:custGeom>
              <a:avLst/>
              <a:gdLst/>
              <a:ahLst/>
              <a:cxnLst/>
              <a:rect l="l" t="t" r="r" b="b"/>
              <a:pathLst>
                <a:path w="7788" h="10871" extrusionOk="0">
                  <a:moveTo>
                    <a:pt x="5882" y="9716"/>
                  </a:moveTo>
                  <a:lnTo>
                    <a:pt x="5882" y="9966"/>
                  </a:lnTo>
                  <a:lnTo>
                    <a:pt x="5894" y="9966"/>
                  </a:lnTo>
                  <a:cubicBezTo>
                    <a:pt x="5894" y="10276"/>
                    <a:pt x="5644" y="10550"/>
                    <a:pt x="5323" y="10550"/>
                  </a:cubicBezTo>
                  <a:lnTo>
                    <a:pt x="894" y="10550"/>
                  </a:lnTo>
                  <a:cubicBezTo>
                    <a:pt x="584" y="10550"/>
                    <a:pt x="310" y="10299"/>
                    <a:pt x="310" y="9966"/>
                  </a:cubicBezTo>
                  <a:lnTo>
                    <a:pt x="310" y="9716"/>
                  </a:lnTo>
                  <a:close/>
                  <a:moveTo>
                    <a:pt x="894" y="1"/>
                  </a:moveTo>
                  <a:cubicBezTo>
                    <a:pt x="405" y="1"/>
                    <a:pt x="1" y="394"/>
                    <a:pt x="1" y="894"/>
                  </a:cubicBezTo>
                  <a:lnTo>
                    <a:pt x="1" y="7835"/>
                  </a:lnTo>
                  <a:cubicBezTo>
                    <a:pt x="1" y="7930"/>
                    <a:pt x="72" y="8002"/>
                    <a:pt x="167" y="8002"/>
                  </a:cubicBezTo>
                  <a:cubicBezTo>
                    <a:pt x="263" y="8002"/>
                    <a:pt x="334" y="7930"/>
                    <a:pt x="334" y="7835"/>
                  </a:cubicBezTo>
                  <a:lnTo>
                    <a:pt x="334" y="1346"/>
                  </a:lnTo>
                  <a:lnTo>
                    <a:pt x="3382" y="1346"/>
                  </a:lnTo>
                  <a:cubicBezTo>
                    <a:pt x="3477" y="1346"/>
                    <a:pt x="3549" y="1275"/>
                    <a:pt x="3549" y="1179"/>
                  </a:cubicBezTo>
                  <a:cubicBezTo>
                    <a:pt x="3549" y="1096"/>
                    <a:pt x="3477" y="1025"/>
                    <a:pt x="3382" y="1025"/>
                  </a:cubicBezTo>
                  <a:lnTo>
                    <a:pt x="334" y="1025"/>
                  </a:lnTo>
                  <a:lnTo>
                    <a:pt x="334" y="882"/>
                  </a:lnTo>
                  <a:cubicBezTo>
                    <a:pt x="334" y="572"/>
                    <a:pt x="584" y="310"/>
                    <a:pt x="906" y="310"/>
                  </a:cubicBezTo>
                  <a:lnTo>
                    <a:pt x="5335" y="310"/>
                  </a:lnTo>
                  <a:cubicBezTo>
                    <a:pt x="5644" y="310"/>
                    <a:pt x="5918" y="560"/>
                    <a:pt x="5918" y="882"/>
                  </a:cubicBezTo>
                  <a:lnTo>
                    <a:pt x="5918" y="1025"/>
                  </a:lnTo>
                  <a:lnTo>
                    <a:pt x="4073" y="1025"/>
                  </a:lnTo>
                  <a:cubicBezTo>
                    <a:pt x="3977" y="1025"/>
                    <a:pt x="3906" y="1096"/>
                    <a:pt x="3906" y="1179"/>
                  </a:cubicBezTo>
                  <a:cubicBezTo>
                    <a:pt x="3906" y="1275"/>
                    <a:pt x="3977" y="1346"/>
                    <a:pt x="4073" y="1346"/>
                  </a:cubicBezTo>
                  <a:lnTo>
                    <a:pt x="5894" y="1346"/>
                  </a:lnTo>
                  <a:lnTo>
                    <a:pt x="5894" y="3287"/>
                  </a:lnTo>
                  <a:cubicBezTo>
                    <a:pt x="5751" y="3251"/>
                    <a:pt x="5597" y="3239"/>
                    <a:pt x="5454" y="3239"/>
                  </a:cubicBezTo>
                  <a:cubicBezTo>
                    <a:pt x="4811" y="3239"/>
                    <a:pt x="4215" y="3501"/>
                    <a:pt x="3799" y="3930"/>
                  </a:cubicBezTo>
                  <a:lnTo>
                    <a:pt x="989" y="3930"/>
                  </a:lnTo>
                  <a:cubicBezTo>
                    <a:pt x="894" y="3930"/>
                    <a:pt x="822" y="4001"/>
                    <a:pt x="822" y="4084"/>
                  </a:cubicBezTo>
                  <a:cubicBezTo>
                    <a:pt x="822" y="4180"/>
                    <a:pt x="894" y="4251"/>
                    <a:pt x="989" y="4251"/>
                  </a:cubicBezTo>
                  <a:lnTo>
                    <a:pt x="3537" y="4251"/>
                  </a:lnTo>
                  <a:cubicBezTo>
                    <a:pt x="3477" y="4346"/>
                    <a:pt x="3418" y="4430"/>
                    <a:pt x="3370" y="4537"/>
                  </a:cubicBezTo>
                  <a:lnTo>
                    <a:pt x="1787" y="4537"/>
                  </a:lnTo>
                  <a:cubicBezTo>
                    <a:pt x="1703" y="4537"/>
                    <a:pt x="1620" y="4608"/>
                    <a:pt x="1620" y="4704"/>
                  </a:cubicBezTo>
                  <a:cubicBezTo>
                    <a:pt x="1620" y="4787"/>
                    <a:pt x="1703" y="4858"/>
                    <a:pt x="1787" y="4858"/>
                  </a:cubicBezTo>
                  <a:lnTo>
                    <a:pt x="3239" y="4858"/>
                  </a:lnTo>
                  <a:cubicBezTo>
                    <a:pt x="3156" y="5085"/>
                    <a:pt x="3132" y="5323"/>
                    <a:pt x="3132" y="5573"/>
                  </a:cubicBezTo>
                  <a:lnTo>
                    <a:pt x="3132" y="5739"/>
                  </a:lnTo>
                  <a:lnTo>
                    <a:pt x="1418" y="5739"/>
                  </a:lnTo>
                  <a:cubicBezTo>
                    <a:pt x="1322" y="5739"/>
                    <a:pt x="1251" y="5811"/>
                    <a:pt x="1251" y="5906"/>
                  </a:cubicBezTo>
                  <a:cubicBezTo>
                    <a:pt x="1251" y="5989"/>
                    <a:pt x="1322" y="6073"/>
                    <a:pt x="1418" y="6073"/>
                  </a:cubicBezTo>
                  <a:lnTo>
                    <a:pt x="3180" y="6073"/>
                  </a:lnTo>
                  <a:cubicBezTo>
                    <a:pt x="3192" y="6132"/>
                    <a:pt x="3203" y="6168"/>
                    <a:pt x="3215" y="6216"/>
                  </a:cubicBezTo>
                  <a:lnTo>
                    <a:pt x="2382" y="6216"/>
                  </a:lnTo>
                  <a:cubicBezTo>
                    <a:pt x="2299" y="6216"/>
                    <a:pt x="2215" y="6287"/>
                    <a:pt x="2215" y="6382"/>
                  </a:cubicBezTo>
                  <a:cubicBezTo>
                    <a:pt x="2215" y="6466"/>
                    <a:pt x="2299" y="6549"/>
                    <a:pt x="2382" y="6549"/>
                  </a:cubicBezTo>
                  <a:lnTo>
                    <a:pt x="3334" y="6549"/>
                  </a:lnTo>
                  <a:cubicBezTo>
                    <a:pt x="3704" y="7347"/>
                    <a:pt x="4513" y="7894"/>
                    <a:pt x="5454" y="7894"/>
                  </a:cubicBezTo>
                  <a:cubicBezTo>
                    <a:pt x="5597" y="7894"/>
                    <a:pt x="5751" y="7883"/>
                    <a:pt x="5894" y="7859"/>
                  </a:cubicBezTo>
                  <a:lnTo>
                    <a:pt x="5894" y="9407"/>
                  </a:lnTo>
                  <a:lnTo>
                    <a:pt x="334" y="9407"/>
                  </a:lnTo>
                  <a:lnTo>
                    <a:pt x="334" y="8514"/>
                  </a:lnTo>
                  <a:cubicBezTo>
                    <a:pt x="334" y="8418"/>
                    <a:pt x="263" y="8347"/>
                    <a:pt x="167" y="8347"/>
                  </a:cubicBezTo>
                  <a:cubicBezTo>
                    <a:pt x="72" y="8347"/>
                    <a:pt x="1" y="8418"/>
                    <a:pt x="1" y="8514"/>
                  </a:cubicBezTo>
                  <a:lnTo>
                    <a:pt x="1" y="9978"/>
                  </a:lnTo>
                  <a:cubicBezTo>
                    <a:pt x="1" y="10478"/>
                    <a:pt x="405" y="10871"/>
                    <a:pt x="894" y="10871"/>
                  </a:cubicBezTo>
                  <a:lnTo>
                    <a:pt x="5323" y="10871"/>
                  </a:lnTo>
                  <a:cubicBezTo>
                    <a:pt x="5811" y="10871"/>
                    <a:pt x="6216" y="10478"/>
                    <a:pt x="6216" y="9978"/>
                  </a:cubicBezTo>
                  <a:lnTo>
                    <a:pt x="6216" y="9561"/>
                  </a:lnTo>
                  <a:lnTo>
                    <a:pt x="6216" y="7763"/>
                  </a:lnTo>
                  <a:cubicBezTo>
                    <a:pt x="7121" y="7454"/>
                    <a:pt x="7775" y="6573"/>
                    <a:pt x="7775" y="5561"/>
                  </a:cubicBezTo>
                  <a:cubicBezTo>
                    <a:pt x="7787" y="5204"/>
                    <a:pt x="7716" y="4858"/>
                    <a:pt x="7549" y="4537"/>
                  </a:cubicBezTo>
                  <a:cubicBezTo>
                    <a:pt x="7515" y="4485"/>
                    <a:pt x="7462" y="4446"/>
                    <a:pt x="7399" y="4446"/>
                  </a:cubicBezTo>
                  <a:cubicBezTo>
                    <a:pt x="7375" y="4446"/>
                    <a:pt x="7350" y="4452"/>
                    <a:pt x="7323" y="4465"/>
                  </a:cubicBezTo>
                  <a:cubicBezTo>
                    <a:pt x="7252" y="4501"/>
                    <a:pt x="7204" y="4596"/>
                    <a:pt x="7252" y="4680"/>
                  </a:cubicBezTo>
                  <a:cubicBezTo>
                    <a:pt x="7383" y="4954"/>
                    <a:pt x="7442" y="5251"/>
                    <a:pt x="7442" y="5561"/>
                  </a:cubicBezTo>
                  <a:cubicBezTo>
                    <a:pt x="7442" y="6656"/>
                    <a:pt x="6549" y="7573"/>
                    <a:pt x="5430" y="7573"/>
                  </a:cubicBezTo>
                  <a:cubicBezTo>
                    <a:pt x="4335" y="7573"/>
                    <a:pt x="3430" y="6680"/>
                    <a:pt x="3430" y="5561"/>
                  </a:cubicBezTo>
                  <a:cubicBezTo>
                    <a:pt x="3430" y="4442"/>
                    <a:pt x="4323" y="3549"/>
                    <a:pt x="5430" y="3549"/>
                  </a:cubicBezTo>
                  <a:cubicBezTo>
                    <a:pt x="5990" y="3549"/>
                    <a:pt x="6525" y="3787"/>
                    <a:pt x="6906" y="4192"/>
                  </a:cubicBezTo>
                  <a:cubicBezTo>
                    <a:pt x="6939" y="4224"/>
                    <a:pt x="6986" y="4243"/>
                    <a:pt x="7032" y="4243"/>
                  </a:cubicBezTo>
                  <a:cubicBezTo>
                    <a:pt x="7069" y="4243"/>
                    <a:pt x="7106" y="4230"/>
                    <a:pt x="7133" y="4204"/>
                  </a:cubicBezTo>
                  <a:cubicBezTo>
                    <a:pt x="7192" y="4144"/>
                    <a:pt x="7204" y="4049"/>
                    <a:pt x="7144" y="3989"/>
                  </a:cubicBezTo>
                  <a:cubicBezTo>
                    <a:pt x="6882" y="3703"/>
                    <a:pt x="6561" y="3489"/>
                    <a:pt x="6216" y="3370"/>
                  </a:cubicBezTo>
                  <a:lnTo>
                    <a:pt x="6216" y="1191"/>
                  </a:lnTo>
                  <a:lnTo>
                    <a:pt x="6216" y="894"/>
                  </a:lnTo>
                  <a:cubicBezTo>
                    <a:pt x="6216" y="394"/>
                    <a:pt x="5811" y="1"/>
                    <a:pt x="5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14448;p78"/>
            <p:cNvSpPr/>
            <p:nvPr/>
          </p:nvSpPr>
          <p:spPr>
            <a:xfrm>
              <a:off x="2939833" y="2603066"/>
              <a:ext cx="11395" cy="18652"/>
            </a:xfrm>
            <a:custGeom>
              <a:avLst/>
              <a:gdLst/>
              <a:ahLst/>
              <a:cxnLst/>
              <a:rect l="l" t="t" r="r" b="b"/>
              <a:pathLst>
                <a:path w="358" h="586" extrusionOk="0">
                  <a:moveTo>
                    <a:pt x="203" y="1"/>
                  </a:moveTo>
                  <a:cubicBezTo>
                    <a:pt x="118" y="1"/>
                    <a:pt x="47" y="57"/>
                    <a:pt x="36" y="133"/>
                  </a:cubicBezTo>
                  <a:cubicBezTo>
                    <a:pt x="24" y="228"/>
                    <a:pt x="1" y="324"/>
                    <a:pt x="1" y="419"/>
                  </a:cubicBezTo>
                  <a:cubicBezTo>
                    <a:pt x="1" y="502"/>
                    <a:pt x="72" y="586"/>
                    <a:pt x="167" y="586"/>
                  </a:cubicBezTo>
                  <a:cubicBezTo>
                    <a:pt x="263" y="586"/>
                    <a:pt x="334" y="502"/>
                    <a:pt x="334" y="419"/>
                  </a:cubicBezTo>
                  <a:cubicBezTo>
                    <a:pt x="334" y="336"/>
                    <a:pt x="334" y="252"/>
                    <a:pt x="346" y="181"/>
                  </a:cubicBezTo>
                  <a:cubicBezTo>
                    <a:pt x="358" y="109"/>
                    <a:pt x="322" y="14"/>
                    <a:pt x="227" y="2"/>
                  </a:cubicBezTo>
                  <a:cubicBezTo>
                    <a:pt x="219" y="1"/>
                    <a:pt x="211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14449;p78"/>
            <p:cNvSpPr/>
            <p:nvPr/>
          </p:nvSpPr>
          <p:spPr>
            <a:xfrm>
              <a:off x="2963706" y="2653103"/>
              <a:ext cx="19735" cy="14101"/>
            </a:xfrm>
            <a:custGeom>
              <a:avLst/>
              <a:gdLst/>
              <a:ahLst/>
              <a:cxnLst/>
              <a:rect l="l" t="t" r="r" b="b"/>
              <a:pathLst>
                <a:path w="620" h="443" extrusionOk="0">
                  <a:moveTo>
                    <a:pt x="178" y="1"/>
                  </a:moveTo>
                  <a:cubicBezTo>
                    <a:pt x="124" y="1"/>
                    <a:pt x="71" y="27"/>
                    <a:pt x="48" y="73"/>
                  </a:cubicBezTo>
                  <a:cubicBezTo>
                    <a:pt x="1" y="157"/>
                    <a:pt x="25" y="252"/>
                    <a:pt x="108" y="299"/>
                  </a:cubicBezTo>
                  <a:cubicBezTo>
                    <a:pt x="191" y="347"/>
                    <a:pt x="287" y="395"/>
                    <a:pt x="370" y="419"/>
                  </a:cubicBezTo>
                  <a:cubicBezTo>
                    <a:pt x="382" y="419"/>
                    <a:pt x="406" y="442"/>
                    <a:pt x="417" y="442"/>
                  </a:cubicBezTo>
                  <a:cubicBezTo>
                    <a:pt x="489" y="442"/>
                    <a:pt x="548" y="395"/>
                    <a:pt x="560" y="323"/>
                  </a:cubicBezTo>
                  <a:cubicBezTo>
                    <a:pt x="620" y="228"/>
                    <a:pt x="584" y="121"/>
                    <a:pt x="489" y="109"/>
                  </a:cubicBezTo>
                  <a:lnTo>
                    <a:pt x="263" y="26"/>
                  </a:lnTo>
                  <a:cubicBezTo>
                    <a:pt x="237" y="9"/>
                    <a:pt x="208" y="1"/>
                    <a:pt x="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14450;p78"/>
            <p:cNvSpPr/>
            <p:nvPr/>
          </p:nvSpPr>
          <p:spPr>
            <a:xfrm>
              <a:off x="2948555" y="2577443"/>
              <a:ext cx="17093" cy="16615"/>
            </a:xfrm>
            <a:custGeom>
              <a:avLst/>
              <a:gdLst/>
              <a:ahLst/>
              <a:cxnLst/>
              <a:rect l="l" t="t" r="r" b="b"/>
              <a:pathLst>
                <a:path w="537" h="522" extrusionOk="0">
                  <a:moveTo>
                    <a:pt x="364" y="1"/>
                  </a:moveTo>
                  <a:cubicBezTo>
                    <a:pt x="322" y="1"/>
                    <a:pt x="280" y="15"/>
                    <a:pt x="251" y="45"/>
                  </a:cubicBezTo>
                  <a:cubicBezTo>
                    <a:pt x="179" y="117"/>
                    <a:pt x="120" y="200"/>
                    <a:pt x="60" y="271"/>
                  </a:cubicBezTo>
                  <a:cubicBezTo>
                    <a:pt x="1" y="343"/>
                    <a:pt x="24" y="450"/>
                    <a:pt x="84" y="498"/>
                  </a:cubicBezTo>
                  <a:cubicBezTo>
                    <a:pt x="120" y="510"/>
                    <a:pt x="143" y="521"/>
                    <a:pt x="179" y="521"/>
                  </a:cubicBezTo>
                  <a:cubicBezTo>
                    <a:pt x="227" y="521"/>
                    <a:pt x="286" y="498"/>
                    <a:pt x="310" y="462"/>
                  </a:cubicBezTo>
                  <a:cubicBezTo>
                    <a:pt x="358" y="402"/>
                    <a:pt x="417" y="343"/>
                    <a:pt x="465" y="283"/>
                  </a:cubicBezTo>
                  <a:cubicBezTo>
                    <a:pt x="536" y="224"/>
                    <a:pt x="536" y="117"/>
                    <a:pt x="477" y="45"/>
                  </a:cubicBezTo>
                  <a:cubicBezTo>
                    <a:pt x="447" y="15"/>
                    <a:pt x="405" y="1"/>
                    <a:pt x="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14451;p78"/>
            <p:cNvSpPr/>
            <p:nvPr/>
          </p:nvSpPr>
          <p:spPr>
            <a:xfrm>
              <a:off x="2943621" y="2631299"/>
              <a:ext cx="16329" cy="17697"/>
            </a:xfrm>
            <a:custGeom>
              <a:avLst/>
              <a:gdLst/>
              <a:ahLst/>
              <a:cxnLst/>
              <a:rect l="l" t="t" r="r" b="b"/>
              <a:pathLst>
                <a:path w="513" h="556" extrusionOk="0">
                  <a:moveTo>
                    <a:pt x="196" y="1"/>
                  </a:moveTo>
                  <a:cubicBezTo>
                    <a:pt x="172" y="1"/>
                    <a:pt x="146" y="7"/>
                    <a:pt x="120" y="20"/>
                  </a:cubicBezTo>
                  <a:cubicBezTo>
                    <a:pt x="48" y="68"/>
                    <a:pt x="1" y="151"/>
                    <a:pt x="48" y="246"/>
                  </a:cubicBezTo>
                  <a:cubicBezTo>
                    <a:pt x="96" y="330"/>
                    <a:pt x="144" y="425"/>
                    <a:pt x="203" y="496"/>
                  </a:cubicBezTo>
                  <a:cubicBezTo>
                    <a:pt x="227" y="544"/>
                    <a:pt x="275" y="556"/>
                    <a:pt x="334" y="556"/>
                  </a:cubicBezTo>
                  <a:cubicBezTo>
                    <a:pt x="358" y="556"/>
                    <a:pt x="394" y="544"/>
                    <a:pt x="417" y="532"/>
                  </a:cubicBezTo>
                  <a:cubicBezTo>
                    <a:pt x="501" y="484"/>
                    <a:pt x="513" y="377"/>
                    <a:pt x="465" y="306"/>
                  </a:cubicBezTo>
                  <a:cubicBezTo>
                    <a:pt x="417" y="246"/>
                    <a:pt x="382" y="175"/>
                    <a:pt x="346" y="92"/>
                  </a:cubicBezTo>
                  <a:cubicBezTo>
                    <a:pt x="312" y="40"/>
                    <a:pt x="259" y="1"/>
                    <a:pt x="1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14452;p78"/>
            <p:cNvSpPr/>
            <p:nvPr/>
          </p:nvSpPr>
          <p:spPr>
            <a:xfrm>
              <a:off x="3019408" y="2638907"/>
              <a:ext cx="16711" cy="16170"/>
            </a:xfrm>
            <a:custGeom>
              <a:avLst/>
              <a:gdLst/>
              <a:ahLst/>
              <a:cxnLst/>
              <a:rect l="l" t="t" r="r" b="b"/>
              <a:pathLst>
                <a:path w="525" h="508" extrusionOk="0">
                  <a:moveTo>
                    <a:pt x="346" y="1"/>
                  </a:moveTo>
                  <a:cubicBezTo>
                    <a:pt x="290" y="1"/>
                    <a:pt x="238" y="29"/>
                    <a:pt x="215" y="67"/>
                  </a:cubicBezTo>
                  <a:cubicBezTo>
                    <a:pt x="168" y="126"/>
                    <a:pt x="108" y="186"/>
                    <a:pt x="61" y="245"/>
                  </a:cubicBezTo>
                  <a:cubicBezTo>
                    <a:pt x="1" y="305"/>
                    <a:pt x="1" y="412"/>
                    <a:pt x="61" y="472"/>
                  </a:cubicBezTo>
                  <a:cubicBezTo>
                    <a:pt x="96" y="495"/>
                    <a:pt x="144" y="507"/>
                    <a:pt x="180" y="507"/>
                  </a:cubicBezTo>
                  <a:cubicBezTo>
                    <a:pt x="227" y="507"/>
                    <a:pt x="251" y="495"/>
                    <a:pt x="299" y="472"/>
                  </a:cubicBezTo>
                  <a:cubicBezTo>
                    <a:pt x="370" y="388"/>
                    <a:pt x="430" y="317"/>
                    <a:pt x="489" y="245"/>
                  </a:cubicBezTo>
                  <a:cubicBezTo>
                    <a:pt x="525" y="186"/>
                    <a:pt x="513" y="79"/>
                    <a:pt x="442" y="31"/>
                  </a:cubicBezTo>
                  <a:cubicBezTo>
                    <a:pt x="411" y="10"/>
                    <a:pt x="378" y="1"/>
                    <a:pt x="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14453;p78"/>
            <p:cNvSpPr/>
            <p:nvPr/>
          </p:nvSpPr>
          <p:spPr>
            <a:xfrm>
              <a:off x="3033063" y="2611087"/>
              <a:ext cx="12159" cy="18971"/>
            </a:xfrm>
            <a:custGeom>
              <a:avLst/>
              <a:gdLst/>
              <a:ahLst/>
              <a:cxnLst/>
              <a:rect l="l" t="t" r="r" b="b"/>
              <a:pathLst>
                <a:path w="382" h="596" extrusionOk="0">
                  <a:moveTo>
                    <a:pt x="203" y="0"/>
                  </a:moveTo>
                  <a:cubicBezTo>
                    <a:pt x="108" y="0"/>
                    <a:pt x="36" y="72"/>
                    <a:pt x="36" y="167"/>
                  </a:cubicBezTo>
                  <a:cubicBezTo>
                    <a:pt x="36" y="238"/>
                    <a:pt x="36" y="334"/>
                    <a:pt x="24" y="405"/>
                  </a:cubicBezTo>
                  <a:cubicBezTo>
                    <a:pt x="1" y="488"/>
                    <a:pt x="60" y="584"/>
                    <a:pt x="155" y="596"/>
                  </a:cubicBezTo>
                  <a:lnTo>
                    <a:pt x="179" y="596"/>
                  </a:lnTo>
                  <a:cubicBezTo>
                    <a:pt x="263" y="596"/>
                    <a:pt x="334" y="536"/>
                    <a:pt x="346" y="465"/>
                  </a:cubicBezTo>
                  <a:cubicBezTo>
                    <a:pt x="370" y="369"/>
                    <a:pt x="382" y="274"/>
                    <a:pt x="382" y="167"/>
                  </a:cubicBezTo>
                  <a:cubicBezTo>
                    <a:pt x="346" y="72"/>
                    <a:pt x="286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14454;p78"/>
            <p:cNvSpPr/>
            <p:nvPr/>
          </p:nvSpPr>
          <p:spPr>
            <a:xfrm>
              <a:off x="3024342" y="2583363"/>
              <a:ext cx="15947" cy="17888"/>
            </a:xfrm>
            <a:custGeom>
              <a:avLst/>
              <a:gdLst/>
              <a:ahLst/>
              <a:cxnLst/>
              <a:rect l="l" t="t" r="r" b="b"/>
              <a:pathLst>
                <a:path w="501" h="562" extrusionOk="0">
                  <a:moveTo>
                    <a:pt x="187" y="1"/>
                  </a:moveTo>
                  <a:cubicBezTo>
                    <a:pt x="154" y="1"/>
                    <a:pt x="119" y="13"/>
                    <a:pt x="84" y="38"/>
                  </a:cubicBezTo>
                  <a:cubicBezTo>
                    <a:pt x="13" y="97"/>
                    <a:pt x="1" y="193"/>
                    <a:pt x="60" y="264"/>
                  </a:cubicBezTo>
                  <a:cubicBezTo>
                    <a:pt x="96" y="324"/>
                    <a:pt x="144" y="395"/>
                    <a:pt x="179" y="466"/>
                  </a:cubicBezTo>
                  <a:cubicBezTo>
                    <a:pt x="203" y="526"/>
                    <a:pt x="263" y="562"/>
                    <a:pt x="322" y="562"/>
                  </a:cubicBezTo>
                  <a:cubicBezTo>
                    <a:pt x="358" y="562"/>
                    <a:pt x="370" y="562"/>
                    <a:pt x="394" y="550"/>
                  </a:cubicBezTo>
                  <a:cubicBezTo>
                    <a:pt x="477" y="502"/>
                    <a:pt x="501" y="407"/>
                    <a:pt x="465" y="324"/>
                  </a:cubicBezTo>
                  <a:cubicBezTo>
                    <a:pt x="417" y="228"/>
                    <a:pt x="370" y="145"/>
                    <a:pt x="310" y="74"/>
                  </a:cubicBezTo>
                  <a:cubicBezTo>
                    <a:pt x="276" y="25"/>
                    <a:pt x="233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14455;p78"/>
            <p:cNvSpPr/>
            <p:nvPr/>
          </p:nvSpPr>
          <p:spPr>
            <a:xfrm>
              <a:off x="2992894" y="2655808"/>
              <a:ext cx="19735" cy="12159"/>
            </a:xfrm>
            <a:custGeom>
              <a:avLst/>
              <a:gdLst/>
              <a:ahLst/>
              <a:cxnLst/>
              <a:rect l="l" t="t" r="r" b="b"/>
              <a:pathLst>
                <a:path w="620" h="382" extrusionOk="0">
                  <a:moveTo>
                    <a:pt x="437" y="0"/>
                  </a:moveTo>
                  <a:cubicBezTo>
                    <a:pt x="419" y="0"/>
                    <a:pt x="400" y="4"/>
                    <a:pt x="382" y="12"/>
                  </a:cubicBezTo>
                  <a:cubicBezTo>
                    <a:pt x="298" y="36"/>
                    <a:pt x="227" y="60"/>
                    <a:pt x="155" y="72"/>
                  </a:cubicBezTo>
                  <a:cubicBezTo>
                    <a:pt x="60" y="84"/>
                    <a:pt x="1" y="155"/>
                    <a:pt x="24" y="250"/>
                  </a:cubicBezTo>
                  <a:cubicBezTo>
                    <a:pt x="36" y="322"/>
                    <a:pt x="96" y="381"/>
                    <a:pt x="179" y="381"/>
                  </a:cubicBezTo>
                  <a:lnTo>
                    <a:pt x="203" y="381"/>
                  </a:lnTo>
                  <a:cubicBezTo>
                    <a:pt x="298" y="369"/>
                    <a:pt x="393" y="357"/>
                    <a:pt x="477" y="322"/>
                  </a:cubicBezTo>
                  <a:cubicBezTo>
                    <a:pt x="572" y="298"/>
                    <a:pt x="620" y="203"/>
                    <a:pt x="584" y="119"/>
                  </a:cubicBezTo>
                  <a:cubicBezTo>
                    <a:pt x="556" y="45"/>
                    <a:pt x="500" y="0"/>
                    <a:pt x="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14456;p78"/>
            <p:cNvSpPr/>
            <p:nvPr/>
          </p:nvSpPr>
          <p:spPr>
            <a:xfrm>
              <a:off x="3000469" y="2566366"/>
              <a:ext cx="20117" cy="13655"/>
            </a:xfrm>
            <a:custGeom>
              <a:avLst/>
              <a:gdLst/>
              <a:ahLst/>
              <a:cxnLst/>
              <a:rect l="l" t="t" r="r" b="b"/>
              <a:pathLst>
                <a:path w="632" h="429" extrusionOk="0">
                  <a:moveTo>
                    <a:pt x="181" y="0"/>
                  </a:moveTo>
                  <a:cubicBezTo>
                    <a:pt x="116" y="0"/>
                    <a:pt x="55" y="43"/>
                    <a:pt x="36" y="107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358" y="405"/>
                  </a:lnTo>
                  <a:cubicBezTo>
                    <a:pt x="394" y="429"/>
                    <a:pt x="405" y="429"/>
                    <a:pt x="441" y="429"/>
                  </a:cubicBezTo>
                  <a:cubicBezTo>
                    <a:pt x="501" y="429"/>
                    <a:pt x="560" y="393"/>
                    <a:pt x="584" y="334"/>
                  </a:cubicBezTo>
                  <a:cubicBezTo>
                    <a:pt x="632" y="274"/>
                    <a:pt x="596" y="167"/>
                    <a:pt x="513" y="131"/>
                  </a:cubicBezTo>
                  <a:cubicBezTo>
                    <a:pt x="417" y="84"/>
                    <a:pt x="334" y="36"/>
                    <a:pt x="239" y="12"/>
                  </a:cubicBez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14457;p78"/>
            <p:cNvSpPr/>
            <p:nvPr/>
          </p:nvSpPr>
          <p:spPr>
            <a:xfrm>
              <a:off x="2972045" y="2565188"/>
              <a:ext cx="18971" cy="12191"/>
            </a:xfrm>
            <a:custGeom>
              <a:avLst/>
              <a:gdLst/>
              <a:ahLst/>
              <a:cxnLst/>
              <a:rect l="l" t="t" r="r" b="b"/>
              <a:pathLst>
                <a:path w="596" h="383" extrusionOk="0">
                  <a:moveTo>
                    <a:pt x="441" y="0"/>
                  </a:moveTo>
                  <a:cubicBezTo>
                    <a:pt x="434" y="0"/>
                    <a:pt x="426" y="1"/>
                    <a:pt x="417" y="2"/>
                  </a:cubicBezTo>
                  <a:cubicBezTo>
                    <a:pt x="310" y="13"/>
                    <a:pt x="227" y="25"/>
                    <a:pt x="144" y="61"/>
                  </a:cubicBezTo>
                  <a:cubicBezTo>
                    <a:pt x="48" y="85"/>
                    <a:pt x="1" y="180"/>
                    <a:pt x="36" y="264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203" y="383"/>
                    <a:pt x="215" y="383"/>
                    <a:pt x="227" y="371"/>
                  </a:cubicBezTo>
                  <a:cubicBezTo>
                    <a:pt x="298" y="347"/>
                    <a:pt x="370" y="323"/>
                    <a:pt x="453" y="311"/>
                  </a:cubicBezTo>
                  <a:cubicBezTo>
                    <a:pt x="536" y="299"/>
                    <a:pt x="596" y="228"/>
                    <a:pt x="596" y="133"/>
                  </a:cubicBezTo>
                  <a:cubicBezTo>
                    <a:pt x="585" y="56"/>
                    <a:pt x="524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14458;p78"/>
            <p:cNvSpPr/>
            <p:nvPr/>
          </p:nvSpPr>
          <p:spPr>
            <a:xfrm>
              <a:off x="2976597" y="2586451"/>
              <a:ext cx="32244" cy="61814"/>
            </a:xfrm>
            <a:custGeom>
              <a:avLst/>
              <a:gdLst/>
              <a:ahLst/>
              <a:cxnLst/>
              <a:rect l="l" t="t" r="r" b="b"/>
              <a:pathLst>
                <a:path w="1013" h="1942" extrusionOk="0">
                  <a:moveTo>
                    <a:pt x="501" y="0"/>
                  </a:moveTo>
                  <a:cubicBezTo>
                    <a:pt x="417" y="0"/>
                    <a:pt x="334" y="72"/>
                    <a:pt x="334" y="167"/>
                  </a:cubicBezTo>
                  <a:lnTo>
                    <a:pt x="334" y="310"/>
                  </a:lnTo>
                  <a:cubicBezTo>
                    <a:pt x="143" y="346"/>
                    <a:pt x="1" y="524"/>
                    <a:pt x="1" y="715"/>
                  </a:cubicBezTo>
                  <a:cubicBezTo>
                    <a:pt x="1" y="941"/>
                    <a:pt x="179" y="1131"/>
                    <a:pt x="417" y="1131"/>
                  </a:cubicBezTo>
                  <a:lnTo>
                    <a:pt x="608" y="1131"/>
                  </a:lnTo>
                  <a:cubicBezTo>
                    <a:pt x="655" y="1131"/>
                    <a:pt x="691" y="1179"/>
                    <a:pt x="691" y="1227"/>
                  </a:cubicBezTo>
                  <a:cubicBezTo>
                    <a:pt x="691" y="1262"/>
                    <a:pt x="655" y="1310"/>
                    <a:pt x="608" y="1310"/>
                  </a:cubicBezTo>
                  <a:lnTo>
                    <a:pt x="322" y="1310"/>
                  </a:lnTo>
                  <a:cubicBezTo>
                    <a:pt x="310" y="1239"/>
                    <a:pt x="251" y="1179"/>
                    <a:pt x="155" y="1179"/>
                  </a:cubicBezTo>
                  <a:cubicBezTo>
                    <a:pt x="72" y="1179"/>
                    <a:pt x="1" y="1250"/>
                    <a:pt x="1" y="1346"/>
                  </a:cubicBezTo>
                  <a:cubicBezTo>
                    <a:pt x="1" y="1501"/>
                    <a:pt x="132" y="1643"/>
                    <a:pt x="298" y="1643"/>
                  </a:cubicBezTo>
                  <a:lnTo>
                    <a:pt x="334" y="1643"/>
                  </a:lnTo>
                  <a:lnTo>
                    <a:pt x="334" y="1774"/>
                  </a:lnTo>
                  <a:cubicBezTo>
                    <a:pt x="334" y="1858"/>
                    <a:pt x="405" y="1941"/>
                    <a:pt x="501" y="1941"/>
                  </a:cubicBezTo>
                  <a:cubicBezTo>
                    <a:pt x="596" y="1941"/>
                    <a:pt x="667" y="1858"/>
                    <a:pt x="667" y="1774"/>
                  </a:cubicBezTo>
                  <a:lnTo>
                    <a:pt x="667" y="1620"/>
                  </a:lnTo>
                  <a:cubicBezTo>
                    <a:pt x="858" y="1596"/>
                    <a:pt x="1001" y="1417"/>
                    <a:pt x="1001" y="1227"/>
                  </a:cubicBezTo>
                  <a:cubicBezTo>
                    <a:pt x="1001" y="1000"/>
                    <a:pt x="834" y="810"/>
                    <a:pt x="596" y="810"/>
                  </a:cubicBezTo>
                  <a:lnTo>
                    <a:pt x="393" y="810"/>
                  </a:lnTo>
                  <a:cubicBezTo>
                    <a:pt x="358" y="810"/>
                    <a:pt x="310" y="762"/>
                    <a:pt x="310" y="715"/>
                  </a:cubicBezTo>
                  <a:cubicBezTo>
                    <a:pt x="310" y="667"/>
                    <a:pt x="358" y="631"/>
                    <a:pt x="393" y="631"/>
                  </a:cubicBezTo>
                  <a:lnTo>
                    <a:pt x="679" y="631"/>
                  </a:lnTo>
                  <a:cubicBezTo>
                    <a:pt x="691" y="703"/>
                    <a:pt x="751" y="762"/>
                    <a:pt x="846" y="762"/>
                  </a:cubicBezTo>
                  <a:cubicBezTo>
                    <a:pt x="929" y="762"/>
                    <a:pt x="1013" y="679"/>
                    <a:pt x="1013" y="596"/>
                  </a:cubicBezTo>
                  <a:cubicBezTo>
                    <a:pt x="1013" y="429"/>
                    <a:pt x="870" y="298"/>
                    <a:pt x="715" y="298"/>
                  </a:cubicBezTo>
                  <a:lnTo>
                    <a:pt x="667" y="298"/>
                  </a:lnTo>
                  <a:lnTo>
                    <a:pt x="667" y="167"/>
                  </a:lnTo>
                  <a:cubicBezTo>
                    <a:pt x="667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4" name="Google Shape;14459;p78"/>
          <p:cNvGrpSpPr/>
          <p:nvPr/>
        </p:nvGrpSpPr>
        <p:grpSpPr>
          <a:xfrm>
            <a:off x="3932019" y="3110557"/>
            <a:ext cx="635944" cy="433187"/>
            <a:chOff x="3207778" y="2474632"/>
            <a:chExt cx="419933" cy="27517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5" name="Google Shape;14460;p78"/>
            <p:cNvSpPr/>
            <p:nvPr/>
          </p:nvSpPr>
          <p:spPr>
            <a:xfrm>
              <a:off x="3207778" y="2474632"/>
              <a:ext cx="419933" cy="275170"/>
            </a:xfrm>
            <a:custGeom>
              <a:avLst/>
              <a:gdLst/>
              <a:ahLst/>
              <a:cxnLst/>
              <a:rect l="l" t="t" r="r" b="b"/>
              <a:pathLst>
                <a:path w="13193" h="8645" extrusionOk="0">
                  <a:moveTo>
                    <a:pt x="9906" y="370"/>
                  </a:moveTo>
                  <a:lnTo>
                    <a:pt x="9906" y="3918"/>
                  </a:lnTo>
                  <a:lnTo>
                    <a:pt x="381" y="3918"/>
                  </a:lnTo>
                  <a:lnTo>
                    <a:pt x="381" y="370"/>
                  </a:lnTo>
                  <a:close/>
                  <a:moveTo>
                    <a:pt x="9906" y="4323"/>
                  </a:moveTo>
                  <a:lnTo>
                    <a:pt x="9906" y="7014"/>
                  </a:lnTo>
                  <a:cubicBezTo>
                    <a:pt x="9906" y="7514"/>
                    <a:pt x="10133" y="7966"/>
                    <a:pt x="10490" y="8264"/>
                  </a:cubicBezTo>
                  <a:lnTo>
                    <a:pt x="1632" y="8264"/>
                  </a:lnTo>
                  <a:cubicBezTo>
                    <a:pt x="953" y="8264"/>
                    <a:pt x="381" y="7692"/>
                    <a:pt x="381" y="7014"/>
                  </a:cubicBezTo>
                  <a:lnTo>
                    <a:pt x="381" y="4323"/>
                  </a:lnTo>
                  <a:close/>
                  <a:moveTo>
                    <a:pt x="12169" y="1620"/>
                  </a:moveTo>
                  <a:cubicBezTo>
                    <a:pt x="12514" y="1620"/>
                    <a:pt x="12812" y="1906"/>
                    <a:pt x="12812" y="2263"/>
                  </a:cubicBezTo>
                  <a:lnTo>
                    <a:pt x="12812" y="7014"/>
                  </a:lnTo>
                  <a:cubicBezTo>
                    <a:pt x="12812" y="7692"/>
                    <a:pt x="12240" y="8264"/>
                    <a:pt x="11561" y="8264"/>
                  </a:cubicBezTo>
                  <a:cubicBezTo>
                    <a:pt x="10871" y="8264"/>
                    <a:pt x="10311" y="7692"/>
                    <a:pt x="10311" y="7014"/>
                  </a:cubicBezTo>
                  <a:lnTo>
                    <a:pt x="10311" y="6371"/>
                  </a:lnTo>
                  <a:lnTo>
                    <a:pt x="11347" y="6371"/>
                  </a:lnTo>
                  <a:cubicBezTo>
                    <a:pt x="11454" y="6371"/>
                    <a:pt x="11549" y="6276"/>
                    <a:pt x="11549" y="6180"/>
                  </a:cubicBezTo>
                  <a:lnTo>
                    <a:pt x="11549" y="3799"/>
                  </a:lnTo>
                  <a:cubicBezTo>
                    <a:pt x="11549" y="3692"/>
                    <a:pt x="11454" y="3597"/>
                    <a:pt x="11347" y="3597"/>
                  </a:cubicBezTo>
                  <a:cubicBezTo>
                    <a:pt x="11252" y="3597"/>
                    <a:pt x="11157" y="3692"/>
                    <a:pt x="11157" y="3799"/>
                  </a:cubicBezTo>
                  <a:lnTo>
                    <a:pt x="11157" y="5978"/>
                  </a:lnTo>
                  <a:lnTo>
                    <a:pt x="10299" y="5978"/>
                  </a:lnTo>
                  <a:lnTo>
                    <a:pt x="10299" y="1620"/>
                  </a:lnTo>
                  <a:lnTo>
                    <a:pt x="11371" y="1620"/>
                  </a:lnTo>
                  <a:cubicBezTo>
                    <a:pt x="11228" y="1799"/>
                    <a:pt x="11145" y="2013"/>
                    <a:pt x="11145" y="2263"/>
                  </a:cubicBezTo>
                  <a:lnTo>
                    <a:pt x="11145" y="2906"/>
                  </a:lnTo>
                  <a:cubicBezTo>
                    <a:pt x="11145" y="3001"/>
                    <a:pt x="11228" y="3097"/>
                    <a:pt x="11335" y="3097"/>
                  </a:cubicBezTo>
                  <a:cubicBezTo>
                    <a:pt x="11442" y="3097"/>
                    <a:pt x="11526" y="3001"/>
                    <a:pt x="11526" y="2906"/>
                  </a:cubicBezTo>
                  <a:lnTo>
                    <a:pt x="11526" y="2263"/>
                  </a:lnTo>
                  <a:cubicBezTo>
                    <a:pt x="11526" y="1918"/>
                    <a:pt x="11811" y="1620"/>
                    <a:pt x="12169" y="1620"/>
                  </a:cubicBezTo>
                  <a:close/>
                  <a:moveTo>
                    <a:pt x="191" y="1"/>
                  </a:moveTo>
                  <a:cubicBezTo>
                    <a:pt x="84" y="1"/>
                    <a:pt x="0" y="96"/>
                    <a:pt x="0" y="191"/>
                  </a:cubicBezTo>
                  <a:lnTo>
                    <a:pt x="0" y="7014"/>
                  </a:lnTo>
                  <a:cubicBezTo>
                    <a:pt x="0" y="7919"/>
                    <a:pt x="727" y="8645"/>
                    <a:pt x="1632" y="8645"/>
                  </a:cubicBezTo>
                  <a:lnTo>
                    <a:pt x="11549" y="8645"/>
                  </a:lnTo>
                  <a:cubicBezTo>
                    <a:pt x="12454" y="8645"/>
                    <a:pt x="13181" y="7919"/>
                    <a:pt x="13181" y="7014"/>
                  </a:cubicBezTo>
                  <a:lnTo>
                    <a:pt x="13181" y="2263"/>
                  </a:lnTo>
                  <a:cubicBezTo>
                    <a:pt x="13193" y="1680"/>
                    <a:pt x="12740" y="1239"/>
                    <a:pt x="12169" y="1239"/>
                  </a:cubicBezTo>
                  <a:lnTo>
                    <a:pt x="10299" y="1239"/>
                  </a:lnTo>
                  <a:lnTo>
                    <a:pt x="10299" y="191"/>
                  </a:lnTo>
                  <a:cubicBezTo>
                    <a:pt x="10299" y="96"/>
                    <a:pt x="10204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14461;p78"/>
            <p:cNvSpPr/>
            <p:nvPr/>
          </p:nvSpPr>
          <p:spPr>
            <a:xfrm>
              <a:off x="3449559" y="2493985"/>
              <a:ext cx="46663" cy="98546"/>
            </a:xfrm>
            <a:custGeom>
              <a:avLst/>
              <a:gdLst/>
              <a:ahLst/>
              <a:cxnLst/>
              <a:rect l="l" t="t" r="r" b="b"/>
              <a:pathLst>
                <a:path w="1466" h="3096" extrusionOk="0">
                  <a:moveTo>
                    <a:pt x="739" y="0"/>
                  </a:moveTo>
                  <a:cubicBezTo>
                    <a:pt x="632" y="0"/>
                    <a:pt x="536" y="95"/>
                    <a:pt x="536" y="203"/>
                  </a:cubicBezTo>
                  <a:lnTo>
                    <a:pt x="536" y="417"/>
                  </a:lnTo>
                  <a:cubicBezTo>
                    <a:pt x="227" y="476"/>
                    <a:pt x="1" y="750"/>
                    <a:pt x="1" y="1072"/>
                  </a:cubicBezTo>
                  <a:cubicBezTo>
                    <a:pt x="1" y="1453"/>
                    <a:pt x="298" y="1750"/>
                    <a:pt x="679" y="1750"/>
                  </a:cubicBezTo>
                  <a:lnTo>
                    <a:pt x="810" y="1750"/>
                  </a:lnTo>
                  <a:cubicBezTo>
                    <a:pt x="953" y="1750"/>
                    <a:pt x="1096" y="1869"/>
                    <a:pt x="1096" y="2024"/>
                  </a:cubicBezTo>
                  <a:cubicBezTo>
                    <a:pt x="1096" y="2191"/>
                    <a:pt x="977" y="2310"/>
                    <a:pt x="810" y="2310"/>
                  </a:cubicBezTo>
                  <a:lnTo>
                    <a:pt x="596" y="2310"/>
                  </a:lnTo>
                  <a:cubicBezTo>
                    <a:pt x="477" y="2310"/>
                    <a:pt x="393" y="2215"/>
                    <a:pt x="393" y="2096"/>
                  </a:cubicBezTo>
                  <a:cubicBezTo>
                    <a:pt x="393" y="2000"/>
                    <a:pt x="298" y="1905"/>
                    <a:pt x="203" y="1905"/>
                  </a:cubicBezTo>
                  <a:cubicBezTo>
                    <a:pt x="96" y="1905"/>
                    <a:pt x="1" y="2000"/>
                    <a:pt x="1" y="2096"/>
                  </a:cubicBezTo>
                  <a:cubicBezTo>
                    <a:pt x="1" y="2417"/>
                    <a:pt x="239" y="2667"/>
                    <a:pt x="536" y="2691"/>
                  </a:cubicBezTo>
                  <a:lnTo>
                    <a:pt x="536" y="2905"/>
                  </a:lnTo>
                  <a:cubicBezTo>
                    <a:pt x="536" y="3012"/>
                    <a:pt x="632" y="3096"/>
                    <a:pt x="739" y="3096"/>
                  </a:cubicBezTo>
                  <a:cubicBezTo>
                    <a:pt x="834" y="3096"/>
                    <a:pt x="929" y="3012"/>
                    <a:pt x="929" y="2905"/>
                  </a:cubicBezTo>
                  <a:lnTo>
                    <a:pt x="929" y="2679"/>
                  </a:lnTo>
                  <a:cubicBezTo>
                    <a:pt x="1239" y="2620"/>
                    <a:pt x="1465" y="2358"/>
                    <a:pt x="1465" y="2024"/>
                  </a:cubicBezTo>
                  <a:cubicBezTo>
                    <a:pt x="1465" y="1655"/>
                    <a:pt x="1167" y="1358"/>
                    <a:pt x="798" y="1358"/>
                  </a:cubicBezTo>
                  <a:lnTo>
                    <a:pt x="655" y="1358"/>
                  </a:lnTo>
                  <a:cubicBezTo>
                    <a:pt x="513" y="1358"/>
                    <a:pt x="382" y="1238"/>
                    <a:pt x="382" y="1072"/>
                  </a:cubicBezTo>
                  <a:cubicBezTo>
                    <a:pt x="382" y="929"/>
                    <a:pt x="501" y="798"/>
                    <a:pt x="655" y="798"/>
                  </a:cubicBezTo>
                  <a:lnTo>
                    <a:pt x="870" y="798"/>
                  </a:lnTo>
                  <a:cubicBezTo>
                    <a:pt x="989" y="798"/>
                    <a:pt x="1072" y="881"/>
                    <a:pt x="1072" y="1000"/>
                  </a:cubicBezTo>
                  <a:lnTo>
                    <a:pt x="1072" y="1131"/>
                  </a:lnTo>
                  <a:cubicBezTo>
                    <a:pt x="1072" y="1238"/>
                    <a:pt x="1167" y="1334"/>
                    <a:pt x="1275" y="1334"/>
                  </a:cubicBezTo>
                  <a:cubicBezTo>
                    <a:pt x="1370" y="1334"/>
                    <a:pt x="1465" y="1238"/>
                    <a:pt x="1465" y="1131"/>
                  </a:cubicBezTo>
                  <a:lnTo>
                    <a:pt x="1465" y="1000"/>
                  </a:lnTo>
                  <a:cubicBezTo>
                    <a:pt x="1465" y="691"/>
                    <a:pt x="1227" y="441"/>
                    <a:pt x="929" y="405"/>
                  </a:cubicBezTo>
                  <a:lnTo>
                    <a:pt x="929" y="203"/>
                  </a:lnTo>
                  <a:cubicBezTo>
                    <a:pt x="929" y="95"/>
                    <a:pt x="834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14462;p78"/>
            <p:cNvSpPr/>
            <p:nvPr/>
          </p:nvSpPr>
          <p:spPr>
            <a:xfrm>
              <a:off x="3247566" y="2507226"/>
              <a:ext cx="51565" cy="71681"/>
            </a:xfrm>
            <a:custGeom>
              <a:avLst/>
              <a:gdLst/>
              <a:ahLst/>
              <a:cxnLst/>
              <a:rect l="l" t="t" r="r" b="b"/>
              <a:pathLst>
                <a:path w="1620" h="2252" extrusionOk="0">
                  <a:moveTo>
                    <a:pt x="1429" y="1"/>
                  </a:moveTo>
                  <a:cubicBezTo>
                    <a:pt x="1322" y="1"/>
                    <a:pt x="1227" y="96"/>
                    <a:pt x="1227" y="203"/>
                  </a:cubicBezTo>
                  <a:lnTo>
                    <a:pt x="1227" y="1418"/>
                  </a:lnTo>
                  <a:lnTo>
                    <a:pt x="358" y="96"/>
                  </a:lnTo>
                  <a:cubicBezTo>
                    <a:pt x="323" y="44"/>
                    <a:pt x="256" y="11"/>
                    <a:pt x="195" y="11"/>
                  </a:cubicBezTo>
                  <a:cubicBezTo>
                    <a:pt x="172" y="11"/>
                    <a:pt x="151" y="15"/>
                    <a:pt x="132" y="25"/>
                  </a:cubicBezTo>
                  <a:cubicBezTo>
                    <a:pt x="60" y="49"/>
                    <a:pt x="1" y="120"/>
                    <a:pt x="1" y="203"/>
                  </a:cubicBezTo>
                  <a:lnTo>
                    <a:pt x="1" y="2061"/>
                  </a:lnTo>
                  <a:cubicBezTo>
                    <a:pt x="1" y="2168"/>
                    <a:pt x="84" y="2251"/>
                    <a:pt x="191" y="2251"/>
                  </a:cubicBezTo>
                  <a:cubicBezTo>
                    <a:pt x="298" y="2251"/>
                    <a:pt x="382" y="2168"/>
                    <a:pt x="382" y="2061"/>
                  </a:cubicBezTo>
                  <a:lnTo>
                    <a:pt x="382" y="834"/>
                  </a:lnTo>
                  <a:lnTo>
                    <a:pt x="1263" y="2168"/>
                  </a:lnTo>
                  <a:cubicBezTo>
                    <a:pt x="1289" y="2221"/>
                    <a:pt x="1356" y="2248"/>
                    <a:pt x="1428" y="2248"/>
                  </a:cubicBezTo>
                  <a:cubicBezTo>
                    <a:pt x="1452" y="2248"/>
                    <a:pt x="1477" y="2245"/>
                    <a:pt x="1501" y="2239"/>
                  </a:cubicBezTo>
                  <a:cubicBezTo>
                    <a:pt x="1572" y="2204"/>
                    <a:pt x="1620" y="2132"/>
                    <a:pt x="1620" y="2061"/>
                  </a:cubicBezTo>
                  <a:lnTo>
                    <a:pt x="1620" y="203"/>
                  </a:lnTo>
                  <a:cubicBezTo>
                    <a:pt x="1620" y="96"/>
                    <a:pt x="152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14463;p78"/>
            <p:cNvSpPr/>
            <p:nvPr/>
          </p:nvSpPr>
          <p:spPr>
            <a:xfrm>
              <a:off x="3312754" y="2507990"/>
              <a:ext cx="45135" cy="71299"/>
            </a:xfrm>
            <a:custGeom>
              <a:avLst/>
              <a:gdLst/>
              <a:ahLst/>
              <a:cxnLst/>
              <a:rect l="l" t="t" r="r" b="b"/>
              <a:pathLst>
                <a:path w="1418" h="2240" extrusionOk="0">
                  <a:moveTo>
                    <a:pt x="191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049"/>
                  </a:lnTo>
                  <a:cubicBezTo>
                    <a:pt x="0" y="2156"/>
                    <a:pt x="96" y="2239"/>
                    <a:pt x="191" y="2239"/>
                  </a:cubicBezTo>
                  <a:lnTo>
                    <a:pt x="1227" y="2239"/>
                  </a:lnTo>
                  <a:cubicBezTo>
                    <a:pt x="1322" y="2239"/>
                    <a:pt x="1417" y="2156"/>
                    <a:pt x="1417" y="2049"/>
                  </a:cubicBezTo>
                  <a:cubicBezTo>
                    <a:pt x="1417" y="1930"/>
                    <a:pt x="1346" y="1846"/>
                    <a:pt x="1227" y="1846"/>
                  </a:cubicBezTo>
                  <a:lnTo>
                    <a:pt x="393" y="1846"/>
                  </a:lnTo>
                  <a:lnTo>
                    <a:pt x="393" y="1203"/>
                  </a:lnTo>
                  <a:lnTo>
                    <a:pt x="1024" y="1203"/>
                  </a:lnTo>
                  <a:cubicBezTo>
                    <a:pt x="1132" y="1203"/>
                    <a:pt x="1227" y="1108"/>
                    <a:pt x="1227" y="1013"/>
                  </a:cubicBezTo>
                  <a:cubicBezTo>
                    <a:pt x="1227" y="906"/>
                    <a:pt x="1132" y="810"/>
                    <a:pt x="1024" y="810"/>
                  </a:cubicBezTo>
                  <a:lnTo>
                    <a:pt x="393" y="810"/>
                  </a:lnTo>
                  <a:lnTo>
                    <a:pt x="393" y="382"/>
                  </a:lnTo>
                  <a:lnTo>
                    <a:pt x="1227" y="382"/>
                  </a:lnTo>
                  <a:cubicBezTo>
                    <a:pt x="1322" y="382"/>
                    <a:pt x="1417" y="298"/>
                    <a:pt x="1417" y="191"/>
                  </a:cubicBezTo>
                  <a:cubicBezTo>
                    <a:pt x="1417" y="84"/>
                    <a:pt x="132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14464;p78"/>
            <p:cNvSpPr/>
            <p:nvPr/>
          </p:nvSpPr>
          <p:spPr>
            <a:xfrm>
              <a:off x="3372626" y="2507194"/>
              <a:ext cx="65602" cy="71395"/>
            </a:xfrm>
            <a:custGeom>
              <a:avLst/>
              <a:gdLst/>
              <a:ahLst/>
              <a:cxnLst/>
              <a:rect l="l" t="t" r="r" b="b"/>
              <a:pathLst>
                <a:path w="2061" h="2243" extrusionOk="0">
                  <a:moveTo>
                    <a:pt x="200" y="1"/>
                  </a:moveTo>
                  <a:cubicBezTo>
                    <a:pt x="193" y="1"/>
                    <a:pt x="186" y="1"/>
                    <a:pt x="179" y="2"/>
                  </a:cubicBezTo>
                  <a:cubicBezTo>
                    <a:pt x="72" y="26"/>
                    <a:pt x="1" y="109"/>
                    <a:pt x="13" y="216"/>
                  </a:cubicBezTo>
                  <a:lnTo>
                    <a:pt x="215" y="2074"/>
                  </a:lnTo>
                  <a:cubicBezTo>
                    <a:pt x="239" y="2169"/>
                    <a:pt x="298" y="2228"/>
                    <a:pt x="382" y="2240"/>
                  </a:cubicBezTo>
                  <a:cubicBezTo>
                    <a:pt x="391" y="2242"/>
                    <a:pt x="401" y="2242"/>
                    <a:pt x="410" y="2242"/>
                  </a:cubicBezTo>
                  <a:cubicBezTo>
                    <a:pt x="493" y="2242"/>
                    <a:pt x="564" y="2196"/>
                    <a:pt x="596" y="2121"/>
                  </a:cubicBezTo>
                  <a:lnTo>
                    <a:pt x="1036" y="1097"/>
                  </a:lnTo>
                  <a:lnTo>
                    <a:pt x="1489" y="2121"/>
                  </a:lnTo>
                  <a:cubicBezTo>
                    <a:pt x="1510" y="2196"/>
                    <a:pt x="1589" y="2242"/>
                    <a:pt x="1665" y="2242"/>
                  </a:cubicBezTo>
                  <a:cubicBezTo>
                    <a:pt x="1674" y="2242"/>
                    <a:pt x="1683" y="2242"/>
                    <a:pt x="1691" y="2240"/>
                  </a:cubicBezTo>
                  <a:cubicBezTo>
                    <a:pt x="1787" y="2228"/>
                    <a:pt x="1846" y="2145"/>
                    <a:pt x="1858" y="2074"/>
                  </a:cubicBezTo>
                  <a:lnTo>
                    <a:pt x="2060" y="216"/>
                  </a:lnTo>
                  <a:cubicBezTo>
                    <a:pt x="2037" y="109"/>
                    <a:pt x="1965" y="26"/>
                    <a:pt x="1846" y="2"/>
                  </a:cubicBezTo>
                  <a:cubicBezTo>
                    <a:pt x="1838" y="1"/>
                    <a:pt x="1830" y="1"/>
                    <a:pt x="1823" y="1"/>
                  </a:cubicBezTo>
                  <a:cubicBezTo>
                    <a:pt x="1724" y="1"/>
                    <a:pt x="1632" y="69"/>
                    <a:pt x="1632" y="169"/>
                  </a:cubicBezTo>
                  <a:lnTo>
                    <a:pt x="1513" y="1300"/>
                  </a:lnTo>
                  <a:lnTo>
                    <a:pt x="1191" y="526"/>
                  </a:lnTo>
                  <a:cubicBezTo>
                    <a:pt x="1161" y="454"/>
                    <a:pt x="1087" y="419"/>
                    <a:pt x="1013" y="419"/>
                  </a:cubicBezTo>
                  <a:cubicBezTo>
                    <a:pt x="938" y="419"/>
                    <a:pt x="864" y="454"/>
                    <a:pt x="834" y="526"/>
                  </a:cubicBezTo>
                  <a:lnTo>
                    <a:pt x="501" y="1300"/>
                  </a:lnTo>
                  <a:lnTo>
                    <a:pt x="382" y="169"/>
                  </a:lnTo>
                  <a:cubicBezTo>
                    <a:pt x="371" y="69"/>
                    <a:pt x="288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14465;p78"/>
            <p:cNvSpPr/>
            <p:nvPr/>
          </p:nvSpPr>
          <p:spPr>
            <a:xfrm>
              <a:off x="3247566" y="2632286"/>
              <a:ext cx="97432" cy="12541"/>
            </a:xfrm>
            <a:custGeom>
              <a:avLst/>
              <a:gdLst/>
              <a:ahLst/>
              <a:cxnLst/>
              <a:rect l="l" t="t" r="r" b="b"/>
              <a:pathLst>
                <a:path w="3061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870" y="394"/>
                  </a:lnTo>
                  <a:cubicBezTo>
                    <a:pt x="2977" y="394"/>
                    <a:pt x="3060" y="299"/>
                    <a:pt x="3060" y="203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14466;p78"/>
            <p:cNvSpPr/>
            <p:nvPr/>
          </p:nvSpPr>
          <p:spPr>
            <a:xfrm>
              <a:off x="3371862" y="2632286"/>
              <a:ext cx="124360" cy="12541"/>
            </a:xfrm>
            <a:custGeom>
              <a:avLst/>
              <a:gdLst/>
              <a:ahLst/>
              <a:cxnLst/>
              <a:rect l="l" t="t" r="r" b="b"/>
              <a:pathLst>
                <a:path w="3907" h="394" extrusionOk="0">
                  <a:moveTo>
                    <a:pt x="203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9"/>
                    <a:pt x="96" y="394"/>
                    <a:pt x="203" y="394"/>
                  </a:cubicBezTo>
                  <a:lnTo>
                    <a:pt x="3716" y="394"/>
                  </a:lnTo>
                  <a:cubicBezTo>
                    <a:pt x="3811" y="394"/>
                    <a:pt x="3906" y="299"/>
                    <a:pt x="3906" y="203"/>
                  </a:cubicBezTo>
                  <a:cubicBezTo>
                    <a:pt x="3906" y="84"/>
                    <a:pt x="3811" y="1"/>
                    <a:pt x="37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14467;p78"/>
            <p:cNvSpPr/>
            <p:nvPr/>
          </p:nvSpPr>
          <p:spPr>
            <a:xfrm>
              <a:off x="3247566" y="2665262"/>
              <a:ext cx="51565" cy="12159"/>
            </a:xfrm>
            <a:custGeom>
              <a:avLst/>
              <a:gdLst/>
              <a:ahLst/>
              <a:cxnLst/>
              <a:rect l="l" t="t" r="r" b="b"/>
              <a:pathLst>
                <a:path w="1620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29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14468;p78"/>
            <p:cNvSpPr/>
            <p:nvPr/>
          </p:nvSpPr>
          <p:spPr>
            <a:xfrm>
              <a:off x="3247566" y="2697856"/>
              <a:ext cx="97432" cy="12159"/>
            </a:xfrm>
            <a:custGeom>
              <a:avLst/>
              <a:gdLst/>
              <a:ahLst/>
              <a:cxnLst/>
              <a:rect l="l" t="t" r="r" b="b"/>
              <a:pathLst>
                <a:path w="3061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2870" y="382"/>
                  </a:lnTo>
                  <a:cubicBezTo>
                    <a:pt x="2977" y="382"/>
                    <a:pt x="3060" y="298"/>
                    <a:pt x="3060" y="191"/>
                  </a:cubicBezTo>
                  <a:cubicBezTo>
                    <a:pt x="3060" y="84"/>
                    <a:pt x="2977" y="1"/>
                    <a:pt x="2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14469;p78"/>
            <p:cNvSpPr/>
            <p:nvPr/>
          </p:nvSpPr>
          <p:spPr>
            <a:xfrm>
              <a:off x="3312754" y="2665262"/>
              <a:ext cx="32244" cy="12159"/>
            </a:xfrm>
            <a:custGeom>
              <a:avLst/>
              <a:gdLst/>
              <a:ahLst/>
              <a:cxnLst/>
              <a:rect l="l" t="t" r="r" b="b"/>
              <a:pathLst>
                <a:path w="1013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98"/>
                    <a:pt x="96" y="382"/>
                    <a:pt x="191" y="382"/>
                  </a:cubicBezTo>
                  <a:lnTo>
                    <a:pt x="822" y="382"/>
                  </a:lnTo>
                  <a:cubicBezTo>
                    <a:pt x="929" y="382"/>
                    <a:pt x="1012" y="298"/>
                    <a:pt x="1012" y="191"/>
                  </a:cubicBezTo>
                  <a:cubicBezTo>
                    <a:pt x="1012" y="84"/>
                    <a:pt x="929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14470;p78"/>
            <p:cNvSpPr/>
            <p:nvPr/>
          </p:nvSpPr>
          <p:spPr>
            <a:xfrm>
              <a:off x="3371862" y="2665262"/>
              <a:ext cx="58408" cy="12159"/>
            </a:xfrm>
            <a:custGeom>
              <a:avLst/>
              <a:gdLst/>
              <a:ahLst/>
              <a:cxnLst/>
              <a:rect l="l" t="t" r="r" b="b"/>
              <a:pathLst>
                <a:path w="1835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644" y="382"/>
                  </a:lnTo>
                  <a:cubicBezTo>
                    <a:pt x="1751" y="382"/>
                    <a:pt x="1834" y="298"/>
                    <a:pt x="1834" y="191"/>
                  </a:cubicBezTo>
                  <a:cubicBezTo>
                    <a:pt x="1834" y="84"/>
                    <a:pt x="1751" y="1"/>
                    <a:pt x="1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14471;p78"/>
            <p:cNvSpPr/>
            <p:nvPr/>
          </p:nvSpPr>
          <p:spPr>
            <a:xfrm>
              <a:off x="3444625" y="2665262"/>
              <a:ext cx="51596" cy="12159"/>
            </a:xfrm>
            <a:custGeom>
              <a:avLst/>
              <a:gdLst/>
              <a:ahLst/>
              <a:cxnLst/>
              <a:rect l="l" t="t" r="r" b="b"/>
              <a:pathLst>
                <a:path w="1621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1430" y="382"/>
                  </a:lnTo>
                  <a:cubicBezTo>
                    <a:pt x="1525" y="382"/>
                    <a:pt x="1620" y="298"/>
                    <a:pt x="1620" y="191"/>
                  </a:cubicBezTo>
                  <a:cubicBezTo>
                    <a:pt x="1620" y="84"/>
                    <a:pt x="1525" y="1"/>
                    <a:pt x="1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14472;p78"/>
            <p:cNvSpPr/>
            <p:nvPr/>
          </p:nvSpPr>
          <p:spPr>
            <a:xfrm>
              <a:off x="3371862" y="2697856"/>
              <a:ext cx="84922" cy="12159"/>
            </a:xfrm>
            <a:custGeom>
              <a:avLst/>
              <a:gdLst/>
              <a:ahLst/>
              <a:cxnLst/>
              <a:rect l="l" t="t" r="r" b="b"/>
              <a:pathLst>
                <a:path w="2668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2477" y="382"/>
                  </a:lnTo>
                  <a:cubicBezTo>
                    <a:pt x="2584" y="382"/>
                    <a:pt x="2668" y="298"/>
                    <a:pt x="2668" y="191"/>
                  </a:cubicBezTo>
                  <a:cubicBezTo>
                    <a:pt x="2668" y="84"/>
                    <a:pt x="2584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14473;p78"/>
            <p:cNvSpPr/>
            <p:nvPr/>
          </p:nvSpPr>
          <p:spPr>
            <a:xfrm>
              <a:off x="3470408" y="2697856"/>
              <a:ext cx="25814" cy="12159"/>
            </a:xfrm>
            <a:custGeom>
              <a:avLst/>
              <a:gdLst/>
              <a:ahLst/>
              <a:cxnLst/>
              <a:rect l="l" t="t" r="r" b="b"/>
              <a:pathLst>
                <a:path w="811" h="382" extrusionOk="0"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cubicBezTo>
                    <a:pt x="0" y="298"/>
                    <a:pt x="96" y="382"/>
                    <a:pt x="203" y="382"/>
                  </a:cubicBezTo>
                  <a:lnTo>
                    <a:pt x="620" y="382"/>
                  </a:lnTo>
                  <a:cubicBezTo>
                    <a:pt x="715" y="382"/>
                    <a:pt x="810" y="298"/>
                    <a:pt x="810" y="191"/>
                  </a:cubicBezTo>
                  <a:cubicBezTo>
                    <a:pt x="810" y="84"/>
                    <a:pt x="715" y="1"/>
                    <a:pt x="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9" name="Google Shape;14474;p78"/>
          <p:cNvGrpSpPr/>
          <p:nvPr/>
        </p:nvGrpSpPr>
        <p:grpSpPr>
          <a:xfrm>
            <a:off x="8311035" y="3081343"/>
            <a:ext cx="511387" cy="494621"/>
            <a:chOff x="6099375" y="2456075"/>
            <a:chExt cx="337684" cy="3141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0" name="Google Shape;14475;p78"/>
            <p:cNvSpPr/>
            <p:nvPr/>
          </p:nvSpPr>
          <p:spPr>
            <a:xfrm>
              <a:off x="6099375" y="2456075"/>
              <a:ext cx="337684" cy="314194"/>
            </a:xfrm>
            <a:custGeom>
              <a:avLst/>
              <a:gdLst/>
              <a:ahLst/>
              <a:cxnLst/>
              <a:rect l="l" t="t" r="r" b="b"/>
              <a:pathLst>
                <a:path w="10609" h="9871" extrusionOk="0">
                  <a:moveTo>
                    <a:pt x="322" y="5025"/>
                  </a:moveTo>
                  <a:cubicBezTo>
                    <a:pt x="536" y="5227"/>
                    <a:pt x="857" y="5418"/>
                    <a:pt x="1274" y="5585"/>
                  </a:cubicBezTo>
                  <a:cubicBezTo>
                    <a:pt x="2048" y="5882"/>
                    <a:pt x="3060" y="6049"/>
                    <a:pt x="4143" y="6049"/>
                  </a:cubicBezTo>
                  <a:lnTo>
                    <a:pt x="4417" y="6049"/>
                  </a:lnTo>
                  <a:cubicBezTo>
                    <a:pt x="4429" y="6061"/>
                    <a:pt x="4465" y="6073"/>
                    <a:pt x="4477" y="6097"/>
                  </a:cubicBezTo>
                  <a:lnTo>
                    <a:pt x="4905" y="6347"/>
                  </a:lnTo>
                  <a:cubicBezTo>
                    <a:pt x="4894" y="6466"/>
                    <a:pt x="4882" y="6585"/>
                    <a:pt x="4882" y="6692"/>
                  </a:cubicBezTo>
                  <a:cubicBezTo>
                    <a:pt x="4882" y="6811"/>
                    <a:pt x="4894" y="6930"/>
                    <a:pt x="4905" y="7025"/>
                  </a:cubicBezTo>
                  <a:lnTo>
                    <a:pt x="4477" y="7287"/>
                  </a:lnTo>
                  <a:cubicBezTo>
                    <a:pt x="4405" y="7323"/>
                    <a:pt x="4358" y="7382"/>
                    <a:pt x="4346" y="7466"/>
                  </a:cubicBezTo>
                  <a:cubicBezTo>
                    <a:pt x="4322" y="7537"/>
                    <a:pt x="4322" y="7609"/>
                    <a:pt x="4370" y="7680"/>
                  </a:cubicBezTo>
                  <a:lnTo>
                    <a:pt x="4608" y="8085"/>
                  </a:lnTo>
                  <a:cubicBezTo>
                    <a:pt x="4564" y="8081"/>
                    <a:pt x="4517" y="8080"/>
                    <a:pt x="4467" y="8080"/>
                  </a:cubicBezTo>
                  <a:cubicBezTo>
                    <a:pt x="4368" y="8080"/>
                    <a:pt x="4263" y="8085"/>
                    <a:pt x="4167" y="8085"/>
                  </a:cubicBezTo>
                  <a:cubicBezTo>
                    <a:pt x="3120" y="8085"/>
                    <a:pt x="2143" y="7942"/>
                    <a:pt x="1393" y="7656"/>
                  </a:cubicBezTo>
                  <a:cubicBezTo>
                    <a:pt x="714" y="7406"/>
                    <a:pt x="322" y="7061"/>
                    <a:pt x="322" y="6728"/>
                  </a:cubicBezTo>
                  <a:lnTo>
                    <a:pt x="322" y="5025"/>
                  </a:lnTo>
                  <a:close/>
                  <a:moveTo>
                    <a:pt x="4132" y="1"/>
                  </a:moveTo>
                  <a:cubicBezTo>
                    <a:pt x="3048" y="1"/>
                    <a:pt x="2036" y="167"/>
                    <a:pt x="1262" y="465"/>
                  </a:cubicBezTo>
                  <a:cubicBezTo>
                    <a:pt x="441" y="774"/>
                    <a:pt x="0" y="1215"/>
                    <a:pt x="0" y="1691"/>
                  </a:cubicBezTo>
                  <a:lnTo>
                    <a:pt x="0" y="6751"/>
                  </a:lnTo>
                  <a:cubicBezTo>
                    <a:pt x="0" y="7228"/>
                    <a:pt x="441" y="7656"/>
                    <a:pt x="1262" y="7966"/>
                  </a:cubicBezTo>
                  <a:cubicBezTo>
                    <a:pt x="2036" y="8264"/>
                    <a:pt x="3048" y="8430"/>
                    <a:pt x="4132" y="8430"/>
                  </a:cubicBezTo>
                  <a:cubicBezTo>
                    <a:pt x="4346" y="8430"/>
                    <a:pt x="4548" y="8430"/>
                    <a:pt x="4763" y="8418"/>
                  </a:cubicBezTo>
                  <a:lnTo>
                    <a:pt x="5025" y="8871"/>
                  </a:lnTo>
                  <a:cubicBezTo>
                    <a:pt x="5072" y="8954"/>
                    <a:pt x="5132" y="8990"/>
                    <a:pt x="5203" y="9014"/>
                  </a:cubicBezTo>
                  <a:cubicBezTo>
                    <a:pt x="5227" y="9018"/>
                    <a:pt x="5252" y="9020"/>
                    <a:pt x="5278" y="9020"/>
                  </a:cubicBezTo>
                  <a:cubicBezTo>
                    <a:pt x="5329" y="9020"/>
                    <a:pt x="5382" y="9010"/>
                    <a:pt x="5429" y="8978"/>
                  </a:cubicBezTo>
                  <a:lnTo>
                    <a:pt x="5858" y="8728"/>
                  </a:lnTo>
                  <a:cubicBezTo>
                    <a:pt x="6037" y="8871"/>
                    <a:pt x="6251" y="8990"/>
                    <a:pt x="6465" y="9085"/>
                  </a:cubicBezTo>
                  <a:lnTo>
                    <a:pt x="6465" y="9573"/>
                  </a:lnTo>
                  <a:cubicBezTo>
                    <a:pt x="6465" y="9740"/>
                    <a:pt x="6608" y="9871"/>
                    <a:pt x="6763" y="9871"/>
                  </a:cubicBezTo>
                  <a:lnTo>
                    <a:pt x="8108" y="9871"/>
                  </a:lnTo>
                  <a:cubicBezTo>
                    <a:pt x="8275" y="9871"/>
                    <a:pt x="8406" y="9740"/>
                    <a:pt x="8406" y="9573"/>
                  </a:cubicBezTo>
                  <a:lnTo>
                    <a:pt x="8406" y="9085"/>
                  </a:lnTo>
                  <a:cubicBezTo>
                    <a:pt x="8632" y="8990"/>
                    <a:pt x="8823" y="8871"/>
                    <a:pt x="9013" y="8728"/>
                  </a:cubicBezTo>
                  <a:lnTo>
                    <a:pt x="9442" y="8978"/>
                  </a:lnTo>
                  <a:cubicBezTo>
                    <a:pt x="9497" y="9010"/>
                    <a:pt x="9548" y="9020"/>
                    <a:pt x="9596" y="9020"/>
                  </a:cubicBezTo>
                  <a:cubicBezTo>
                    <a:pt x="9620" y="9020"/>
                    <a:pt x="9644" y="9018"/>
                    <a:pt x="9668" y="9014"/>
                  </a:cubicBezTo>
                  <a:cubicBezTo>
                    <a:pt x="9739" y="8990"/>
                    <a:pt x="9799" y="8930"/>
                    <a:pt x="9847" y="8871"/>
                  </a:cubicBezTo>
                  <a:lnTo>
                    <a:pt x="10513" y="7716"/>
                  </a:lnTo>
                  <a:cubicBezTo>
                    <a:pt x="10561" y="7597"/>
                    <a:pt x="10561" y="7525"/>
                    <a:pt x="10549" y="7442"/>
                  </a:cubicBezTo>
                  <a:cubicBezTo>
                    <a:pt x="10537" y="7371"/>
                    <a:pt x="10478" y="7311"/>
                    <a:pt x="10406" y="7263"/>
                  </a:cubicBezTo>
                  <a:lnTo>
                    <a:pt x="9978" y="7013"/>
                  </a:lnTo>
                  <a:cubicBezTo>
                    <a:pt x="9989" y="6894"/>
                    <a:pt x="10013" y="6775"/>
                    <a:pt x="10013" y="6668"/>
                  </a:cubicBezTo>
                  <a:cubicBezTo>
                    <a:pt x="10013" y="6549"/>
                    <a:pt x="10001" y="6430"/>
                    <a:pt x="9978" y="6335"/>
                  </a:cubicBezTo>
                  <a:lnTo>
                    <a:pt x="10406" y="6073"/>
                  </a:lnTo>
                  <a:cubicBezTo>
                    <a:pt x="10549" y="6001"/>
                    <a:pt x="10609" y="5823"/>
                    <a:pt x="10513" y="5680"/>
                  </a:cubicBezTo>
                  <a:lnTo>
                    <a:pt x="10311" y="5323"/>
                  </a:lnTo>
                  <a:cubicBezTo>
                    <a:pt x="10280" y="5268"/>
                    <a:pt x="10228" y="5239"/>
                    <a:pt x="10176" y="5239"/>
                  </a:cubicBezTo>
                  <a:cubicBezTo>
                    <a:pt x="10148" y="5239"/>
                    <a:pt x="10121" y="5247"/>
                    <a:pt x="10097" y="5263"/>
                  </a:cubicBezTo>
                  <a:cubicBezTo>
                    <a:pt x="10025" y="5299"/>
                    <a:pt x="9989" y="5394"/>
                    <a:pt x="10037" y="5466"/>
                  </a:cubicBezTo>
                  <a:lnTo>
                    <a:pt x="10228" y="5811"/>
                  </a:lnTo>
                  <a:lnTo>
                    <a:pt x="9727" y="6108"/>
                  </a:lnTo>
                  <a:cubicBezTo>
                    <a:pt x="9668" y="6132"/>
                    <a:pt x="9632" y="6216"/>
                    <a:pt x="9656" y="6275"/>
                  </a:cubicBezTo>
                  <a:cubicBezTo>
                    <a:pt x="9680" y="6406"/>
                    <a:pt x="9680" y="6537"/>
                    <a:pt x="9680" y="6668"/>
                  </a:cubicBezTo>
                  <a:cubicBezTo>
                    <a:pt x="9680" y="6811"/>
                    <a:pt x="9668" y="6942"/>
                    <a:pt x="9656" y="7073"/>
                  </a:cubicBezTo>
                  <a:cubicBezTo>
                    <a:pt x="9632" y="7132"/>
                    <a:pt x="9668" y="7204"/>
                    <a:pt x="9727" y="7240"/>
                  </a:cubicBezTo>
                  <a:lnTo>
                    <a:pt x="10228" y="7537"/>
                  </a:lnTo>
                  <a:lnTo>
                    <a:pt x="9573" y="8668"/>
                  </a:lnTo>
                  <a:lnTo>
                    <a:pt x="9073" y="8371"/>
                  </a:lnTo>
                  <a:cubicBezTo>
                    <a:pt x="9045" y="8354"/>
                    <a:pt x="9015" y="8345"/>
                    <a:pt x="8986" y="8345"/>
                  </a:cubicBezTo>
                  <a:cubicBezTo>
                    <a:pt x="8952" y="8345"/>
                    <a:pt x="8920" y="8357"/>
                    <a:pt x="8894" y="8383"/>
                  </a:cubicBezTo>
                  <a:cubicBezTo>
                    <a:pt x="8680" y="8561"/>
                    <a:pt x="8442" y="8692"/>
                    <a:pt x="8192" y="8787"/>
                  </a:cubicBezTo>
                  <a:cubicBezTo>
                    <a:pt x="8132" y="8799"/>
                    <a:pt x="8084" y="8859"/>
                    <a:pt x="8084" y="8930"/>
                  </a:cubicBezTo>
                  <a:lnTo>
                    <a:pt x="8084" y="9514"/>
                  </a:lnTo>
                  <a:lnTo>
                    <a:pt x="6775" y="9514"/>
                  </a:lnTo>
                  <a:lnTo>
                    <a:pt x="6775" y="8930"/>
                  </a:lnTo>
                  <a:cubicBezTo>
                    <a:pt x="6775" y="8871"/>
                    <a:pt x="6739" y="8811"/>
                    <a:pt x="6679" y="8787"/>
                  </a:cubicBezTo>
                  <a:cubicBezTo>
                    <a:pt x="6418" y="8692"/>
                    <a:pt x="6179" y="8561"/>
                    <a:pt x="5977" y="8383"/>
                  </a:cubicBezTo>
                  <a:cubicBezTo>
                    <a:pt x="5951" y="8357"/>
                    <a:pt x="5919" y="8345"/>
                    <a:pt x="5885" y="8345"/>
                  </a:cubicBezTo>
                  <a:cubicBezTo>
                    <a:pt x="5856" y="8345"/>
                    <a:pt x="5826" y="8354"/>
                    <a:pt x="5798" y="8371"/>
                  </a:cubicBezTo>
                  <a:lnTo>
                    <a:pt x="5286" y="8668"/>
                  </a:lnTo>
                  <a:lnTo>
                    <a:pt x="4632" y="7537"/>
                  </a:lnTo>
                  <a:lnTo>
                    <a:pt x="5144" y="7240"/>
                  </a:lnTo>
                  <a:cubicBezTo>
                    <a:pt x="5203" y="7204"/>
                    <a:pt x="5227" y="7132"/>
                    <a:pt x="5215" y="7073"/>
                  </a:cubicBezTo>
                  <a:cubicBezTo>
                    <a:pt x="5191" y="6942"/>
                    <a:pt x="5191" y="6811"/>
                    <a:pt x="5191" y="6668"/>
                  </a:cubicBezTo>
                  <a:cubicBezTo>
                    <a:pt x="5191" y="6537"/>
                    <a:pt x="5203" y="6406"/>
                    <a:pt x="5215" y="6275"/>
                  </a:cubicBezTo>
                  <a:cubicBezTo>
                    <a:pt x="5227" y="6216"/>
                    <a:pt x="5203" y="6132"/>
                    <a:pt x="5144" y="6108"/>
                  </a:cubicBezTo>
                  <a:lnTo>
                    <a:pt x="4632" y="5811"/>
                  </a:lnTo>
                  <a:lnTo>
                    <a:pt x="5286" y="4680"/>
                  </a:lnTo>
                  <a:lnTo>
                    <a:pt x="5798" y="4977"/>
                  </a:lnTo>
                  <a:cubicBezTo>
                    <a:pt x="5825" y="4988"/>
                    <a:pt x="5854" y="4994"/>
                    <a:pt x="5883" y="4994"/>
                  </a:cubicBezTo>
                  <a:cubicBezTo>
                    <a:pt x="5917" y="4994"/>
                    <a:pt x="5951" y="4985"/>
                    <a:pt x="5977" y="4965"/>
                  </a:cubicBezTo>
                  <a:cubicBezTo>
                    <a:pt x="6179" y="4787"/>
                    <a:pt x="6418" y="4644"/>
                    <a:pt x="6679" y="4561"/>
                  </a:cubicBezTo>
                  <a:cubicBezTo>
                    <a:pt x="6739" y="4549"/>
                    <a:pt x="6775" y="4489"/>
                    <a:pt x="6775" y="4406"/>
                  </a:cubicBezTo>
                  <a:lnTo>
                    <a:pt x="6775" y="3834"/>
                  </a:lnTo>
                  <a:lnTo>
                    <a:pt x="8084" y="3834"/>
                  </a:lnTo>
                  <a:lnTo>
                    <a:pt x="8084" y="4406"/>
                  </a:lnTo>
                  <a:cubicBezTo>
                    <a:pt x="8084" y="4465"/>
                    <a:pt x="8132" y="4525"/>
                    <a:pt x="8192" y="4561"/>
                  </a:cubicBezTo>
                  <a:cubicBezTo>
                    <a:pt x="8442" y="4644"/>
                    <a:pt x="8680" y="4787"/>
                    <a:pt x="8894" y="4965"/>
                  </a:cubicBezTo>
                  <a:cubicBezTo>
                    <a:pt x="8920" y="4985"/>
                    <a:pt x="8954" y="4994"/>
                    <a:pt x="8988" y="4994"/>
                  </a:cubicBezTo>
                  <a:cubicBezTo>
                    <a:pt x="9017" y="4994"/>
                    <a:pt x="9046" y="4988"/>
                    <a:pt x="9073" y="4977"/>
                  </a:cubicBezTo>
                  <a:lnTo>
                    <a:pt x="9573" y="4680"/>
                  </a:lnTo>
                  <a:lnTo>
                    <a:pt x="9716" y="4906"/>
                  </a:lnTo>
                  <a:cubicBezTo>
                    <a:pt x="9740" y="4955"/>
                    <a:pt x="9793" y="4982"/>
                    <a:pt x="9847" y="4982"/>
                  </a:cubicBezTo>
                  <a:cubicBezTo>
                    <a:pt x="9871" y="4982"/>
                    <a:pt x="9896" y="4977"/>
                    <a:pt x="9918" y="4965"/>
                  </a:cubicBezTo>
                  <a:cubicBezTo>
                    <a:pt x="9989" y="4918"/>
                    <a:pt x="10025" y="4823"/>
                    <a:pt x="9978" y="4751"/>
                  </a:cubicBezTo>
                  <a:lnTo>
                    <a:pt x="9847" y="4513"/>
                  </a:lnTo>
                  <a:cubicBezTo>
                    <a:pt x="9798" y="4424"/>
                    <a:pt x="9699" y="4367"/>
                    <a:pt x="9592" y="4367"/>
                  </a:cubicBezTo>
                  <a:cubicBezTo>
                    <a:pt x="9542" y="4367"/>
                    <a:pt x="9491" y="4379"/>
                    <a:pt x="9442" y="4406"/>
                  </a:cubicBezTo>
                  <a:lnTo>
                    <a:pt x="9013" y="4668"/>
                  </a:lnTo>
                  <a:cubicBezTo>
                    <a:pt x="8835" y="4513"/>
                    <a:pt x="8620" y="4394"/>
                    <a:pt x="8406" y="4311"/>
                  </a:cubicBezTo>
                  <a:lnTo>
                    <a:pt x="8406" y="3811"/>
                  </a:lnTo>
                  <a:cubicBezTo>
                    <a:pt x="8406" y="3727"/>
                    <a:pt x="8358" y="3632"/>
                    <a:pt x="8299" y="3596"/>
                  </a:cubicBezTo>
                  <a:lnTo>
                    <a:pt x="8299" y="1656"/>
                  </a:lnTo>
                  <a:cubicBezTo>
                    <a:pt x="8299" y="1060"/>
                    <a:pt x="7596" y="536"/>
                    <a:pt x="6394" y="239"/>
                  </a:cubicBezTo>
                  <a:cubicBezTo>
                    <a:pt x="6384" y="237"/>
                    <a:pt x="6375" y="237"/>
                    <a:pt x="6365" y="237"/>
                  </a:cubicBezTo>
                  <a:cubicBezTo>
                    <a:pt x="6284" y="237"/>
                    <a:pt x="6225" y="283"/>
                    <a:pt x="6203" y="358"/>
                  </a:cubicBezTo>
                  <a:cubicBezTo>
                    <a:pt x="6179" y="453"/>
                    <a:pt x="6227" y="524"/>
                    <a:pt x="6322" y="560"/>
                  </a:cubicBezTo>
                  <a:cubicBezTo>
                    <a:pt x="7346" y="810"/>
                    <a:pt x="7989" y="1239"/>
                    <a:pt x="7989" y="1667"/>
                  </a:cubicBezTo>
                  <a:cubicBezTo>
                    <a:pt x="7989" y="2001"/>
                    <a:pt x="7596" y="2346"/>
                    <a:pt x="6918" y="2596"/>
                  </a:cubicBezTo>
                  <a:cubicBezTo>
                    <a:pt x="6179" y="2882"/>
                    <a:pt x="5203" y="3025"/>
                    <a:pt x="4143" y="3025"/>
                  </a:cubicBezTo>
                  <a:cubicBezTo>
                    <a:pt x="3703" y="3025"/>
                    <a:pt x="3262" y="3001"/>
                    <a:pt x="2846" y="2941"/>
                  </a:cubicBezTo>
                  <a:cubicBezTo>
                    <a:pt x="2833" y="2938"/>
                    <a:pt x="2821" y="2936"/>
                    <a:pt x="2809" y="2936"/>
                  </a:cubicBezTo>
                  <a:cubicBezTo>
                    <a:pt x="2742" y="2936"/>
                    <a:pt x="2687" y="2991"/>
                    <a:pt x="2667" y="3072"/>
                  </a:cubicBezTo>
                  <a:cubicBezTo>
                    <a:pt x="2655" y="3156"/>
                    <a:pt x="2715" y="3239"/>
                    <a:pt x="2810" y="3251"/>
                  </a:cubicBezTo>
                  <a:cubicBezTo>
                    <a:pt x="3239" y="3311"/>
                    <a:pt x="3679" y="3334"/>
                    <a:pt x="4143" y="3334"/>
                  </a:cubicBezTo>
                  <a:cubicBezTo>
                    <a:pt x="5227" y="3334"/>
                    <a:pt x="6239" y="3168"/>
                    <a:pt x="7013" y="2870"/>
                  </a:cubicBezTo>
                  <a:cubicBezTo>
                    <a:pt x="7430" y="2715"/>
                    <a:pt x="7763" y="2525"/>
                    <a:pt x="7965" y="2310"/>
                  </a:cubicBezTo>
                  <a:lnTo>
                    <a:pt x="7965" y="3525"/>
                  </a:lnTo>
                  <a:lnTo>
                    <a:pt x="6751" y="3525"/>
                  </a:lnTo>
                  <a:cubicBezTo>
                    <a:pt x="6584" y="3525"/>
                    <a:pt x="6453" y="3668"/>
                    <a:pt x="6453" y="3822"/>
                  </a:cubicBezTo>
                  <a:lnTo>
                    <a:pt x="6453" y="4323"/>
                  </a:lnTo>
                  <a:cubicBezTo>
                    <a:pt x="6227" y="4406"/>
                    <a:pt x="6037" y="4525"/>
                    <a:pt x="5846" y="4680"/>
                  </a:cubicBezTo>
                  <a:lnTo>
                    <a:pt x="5406" y="4418"/>
                  </a:lnTo>
                  <a:cubicBezTo>
                    <a:pt x="5360" y="4395"/>
                    <a:pt x="5315" y="4387"/>
                    <a:pt x="5270" y="4387"/>
                  </a:cubicBezTo>
                  <a:cubicBezTo>
                    <a:pt x="5243" y="4387"/>
                    <a:pt x="5217" y="4390"/>
                    <a:pt x="5191" y="4394"/>
                  </a:cubicBezTo>
                  <a:cubicBezTo>
                    <a:pt x="5108" y="4406"/>
                    <a:pt x="5048" y="4465"/>
                    <a:pt x="5013" y="4525"/>
                  </a:cubicBezTo>
                  <a:lnTo>
                    <a:pt x="4334" y="5692"/>
                  </a:lnTo>
                  <a:cubicBezTo>
                    <a:pt x="4322" y="5704"/>
                    <a:pt x="4322" y="5716"/>
                    <a:pt x="4322" y="5727"/>
                  </a:cubicBezTo>
                  <a:lnTo>
                    <a:pt x="4132" y="5727"/>
                  </a:lnTo>
                  <a:cubicBezTo>
                    <a:pt x="3084" y="5727"/>
                    <a:pt x="2107" y="5585"/>
                    <a:pt x="1357" y="5299"/>
                  </a:cubicBezTo>
                  <a:cubicBezTo>
                    <a:pt x="679" y="5049"/>
                    <a:pt x="286" y="4704"/>
                    <a:pt x="286" y="4382"/>
                  </a:cubicBezTo>
                  <a:lnTo>
                    <a:pt x="286" y="2322"/>
                  </a:lnTo>
                  <a:cubicBezTo>
                    <a:pt x="643" y="2668"/>
                    <a:pt x="1274" y="2965"/>
                    <a:pt x="2131" y="3144"/>
                  </a:cubicBezTo>
                  <a:lnTo>
                    <a:pt x="2167" y="3144"/>
                  </a:lnTo>
                  <a:cubicBezTo>
                    <a:pt x="2238" y="3144"/>
                    <a:pt x="2298" y="3096"/>
                    <a:pt x="2322" y="3025"/>
                  </a:cubicBezTo>
                  <a:cubicBezTo>
                    <a:pt x="2334" y="2930"/>
                    <a:pt x="2286" y="2858"/>
                    <a:pt x="2203" y="2846"/>
                  </a:cubicBezTo>
                  <a:cubicBezTo>
                    <a:pt x="1036" y="2596"/>
                    <a:pt x="298" y="2132"/>
                    <a:pt x="298" y="1667"/>
                  </a:cubicBezTo>
                  <a:cubicBezTo>
                    <a:pt x="298" y="1346"/>
                    <a:pt x="679" y="1001"/>
                    <a:pt x="1369" y="751"/>
                  </a:cubicBezTo>
                  <a:cubicBezTo>
                    <a:pt x="2096" y="465"/>
                    <a:pt x="3072" y="322"/>
                    <a:pt x="4132" y="322"/>
                  </a:cubicBezTo>
                  <a:cubicBezTo>
                    <a:pt x="4667" y="322"/>
                    <a:pt x="5191" y="358"/>
                    <a:pt x="5679" y="441"/>
                  </a:cubicBezTo>
                  <a:cubicBezTo>
                    <a:pt x="5687" y="442"/>
                    <a:pt x="5695" y="443"/>
                    <a:pt x="5703" y="443"/>
                  </a:cubicBezTo>
                  <a:cubicBezTo>
                    <a:pt x="5786" y="443"/>
                    <a:pt x="5847" y="385"/>
                    <a:pt x="5858" y="298"/>
                  </a:cubicBezTo>
                  <a:cubicBezTo>
                    <a:pt x="5870" y="215"/>
                    <a:pt x="5810" y="143"/>
                    <a:pt x="5727" y="120"/>
                  </a:cubicBezTo>
                  <a:cubicBezTo>
                    <a:pt x="5215" y="36"/>
                    <a:pt x="4679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14476;p78"/>
            <p:cNvSpPr/>
            <p:nvPr/>
          </p:nvSpPr>
          <p:spPr>
            <a:xfrm>
              <a:off x="6306652" y="2638748"/>
              <a:ext cx="59904" cy="59522"/>
            </a:xfrm>
            <a:custGeom>
              <a:avLst/>
              <a:gdLst/>
              <a:ahLst/>
              <a:cxnLst/>
              <a:rect l="l" t="t" r="r" b="b"/>
              <a:pathLst>
                <a:path w="1882" h="1870" extrusionOk="0">
                  <a:moveTo>
                    <a:pt x="941" y="310"/>
                  </a:moveTo>
                  <a:cubicBezTo>
                    <a:pt x="1287" y="310"/>
                    <a:pt x="1561" y="596"/>
                    <a:pt x="1561" y="929"/>
                  </a:cubicBezTo>
                  <a:cubicBezTo>
                    <a:pt x="1561" y="1274"/>
                    <a:pt x="1287" y="1560"/>
                    <a:pt x="941" y="1560"/>
                  </a:cubicBezTo>
                  <a:cubicBezTo>
                    <a:pt x="596" y="1560"/>
                    <a:pt x="310" y="1274"/>
                    <a:pt x="310" y="929"/>
                  </a:cubicBezTo>
                  <a:cubicBezTo>
                    <a:pt x="310" y="596"/>
                    <a:pt x="596" y="310"/>
                    <a:pt x="941" y="310"/>
                  </a:cubicBezTo>
                  <a:close/>
                  <a:moveTo>
                    <a:pt x="941" y="0"/>
                  </a:moveTo>
                  <a:cubicBezTo>
                    <a:pt x="418" y="0"/>
                    <a:pt x="1" y="417"/>
                    <a:pt x="1" y="929"/>
                  </a:cubicBezTo>
                  <a:cubicBezTo>
                    <a:pt x="1" y="1453"/>
                    <a:pt x="418" y="1870"/>
                    <a:pt x="941" y="1870"/>
                  </a:cubicBezTo>
                  <a:cubicBezTo>
                    <a:pt x="1465" y="1870"/>
                    <a:pt x="1882" y="1453"/>
                    <a:pt x="1882" y="929"/>
                  </a:cubicBezTo>
                  <a:cubicBezTo>
                    <a:pt x="1882" y="417"/>
                    <a:pt x="1465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2" name="Google Shape;14477;p78"/>
          <p:cNvGrpSpPr/>
          <p:nvPr/>
        </p:nvGrpSpPr>
        <p:grpSpPr>
          <a:xfrm>
            <a:off x="2576401" y="3101036"/>
            <a:ext cx="473548" cy="451077"/>
            <a:chOff x="2312623" y="2468584"/>
            <a:chExt cx="312698" cy="28653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3" name="Google Shape;14478;p78"/>
            <p:cNvSpPr/>
            <p:nvPr/>
          </p:nvSpPr>
          <p:spPr>
            <a:xfrm>
              <a:off x="2416866" y="2706195"/>
              <a:ext cx="34122" cy="34154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6" y="775"/>
                  </a:cubicBezTo>
                  <a:cubicBezTo>
                    <a:pt x="405" y="775"/>
                    <a:pt x="286" y="656"/>
                    <a:pt x="286" y="525"/>
                  </a:cubicBezTo>
                  <a:cubicBezTo>
                    <a:pt x="286" y="394"/>
                    <a:pt x="393" y="275"/>
                    <a:pt x="536" y="275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6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3" y="1072"/>
                    <a:pt x="1072" y="834"/>
                    <a:pt x="1072" y="536"/>
                  </a:cubicBezTo>
                  <a:cubicBezTo>
                    <a:pt x="1072" y="239"/>
                    <a:pt x="833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14479;p78"/>
            <p:cNvSpPr/>
            <p:nvPr/>
          </p:nvSpPr>
          <p:spPr>
            <a:xfrm>
              <a:off x="2527126" y="2706195"/>
              <a:ext cx="34536" cy="34154"/>
            </a:xfrm>
            <a:custGeom>
              <a:avLst/>
              <a:gdLst/>
              <a:ahLst/>
              <a:cxnLst/>
              <a:rect l="l" t="t" r="r" b="b"/>
              <a:pathLst>
                <a:path w="1085" h="1073" extrusionOk="0">
                  <a:moveTo>
                    <a:pt x="537" y="275"/>
                  </a:moveTo>
                  <a:cubicBezTo>
                    <a:pt x="679" y="275"/>
                    <a:pt x="798" y="394"/>
                    <a:pt x="798" y="525"/>
                  </a:cubicBezTo>
                  <a:cubicBezTo>
                    <a:pt x="798" y="656"/>
                    <a:pt x="679" y="775"/>
                    <a:pt x="537" y="775"/>
                  </a:cubicBezTo>
                  <a:cubicBezTo>
                    <a:pt x="406" y="775"/>
                    <a:pt x="287" y="656"/>
                    <a:pt x="287" y="525"/>
                  </a:cubicBezTo>
                  <a:cubicBezTo>
                    <a:pt x="287" y="394"/>
                    <a:pt x="406" y="275"/>
                    <a:pt x="537" y="275"/>
                  </a:cubicBezTo>
                  <a:close/>
                  <a:moveTo>
                    <a:pt x="537" y="1"/>
                  </a:moveTo>
                  <a:cubicBezTo>
                    <a:pt x="239" y="1"/>
                    <a:pt x="1" y="239"/>
                    <a:pt x="1" y="536"/>
                  </a:cubicBezTo>
                  <a:cubicBezTo>
                    <a:pt x="1" y="834"/>
                    <a:pt x="239" y="1072"/>
                    <a:pt x="537" y="1072"/>
                  </a:cubicBezTo>
                  <a:cubicBezTo>
                    <a:pt x="834" y="1072"/>
                    <a:pt x="1084" y="834"/>
                    <a:pt x="1084" y="536"/>
                  </a:cubicBezTo>
                  <a:cubicBezTo>
                    <a:pt x="1084" y="239"/>
                    <a:pt x="834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14480;p78"/>
            <p:cNvSpPr/>
            <p:nvPr/>
          </p:nvSpPr>
          <p:spPr>
            <a:xfrm>
              <a:off x="2312623" y="2468584"/>
              <a:ext cx="312698" cy="286534"/>
            </a:xfrm>
            <a:custGeom>
              <a:avLst/>
              <a:gdLst/>
              <a:ahLst/>
              <a:cxnLst/>
              <a:rect l="l" t="t" r="r" b="b"/>
              <a:pathLst>
                <a:path w="9824" h="9002" extrusionOk="0">
                  <a:moveTo>
                    <a:pt x="3370" y="1679"/>
                  </a:moveTo>
                  <a:lnTo>
                    <a:pt x="3370" y="2513"/>
                  </a:lnTo>
                  <a:lnTo>
                    <a:pt x="2799" y="2513"/>
                  </a:lnTo>
                  <a:lnTo>
                    <a:pt x="2501" y="1679"/>
                  </a:lnTo>
                  <a:close/>
                  <a:moveTo>
                    <a:pt x="4513" y="1679"/>
                  </a:moveTo>
                  <a:lnTo>
                    <a:pt x="4513" y="2513"/>
                  </a:lnTo>
                  <a:lnTo>
                    <a:pt x="3656" y="2513"/>
                  </a:lnTo>
                  <a:lnTo>
                    <a:pt x="3656" y="1679"/>
                  </a:lnTo>
                  <a:close/>
                  <a:moveTo>
                    <a:pt x="5656" y="1679"/>
                  </a:moveTo>
                  <a:lnTo>
                    <a:pt x="5656" y="2513"/>
                  </a:lnTo>
                  <a:lnTo>
                    <a:pt x="4799" y="2513"/>
                  </a:lnTo>
                  <a:lnTo>
                    <a:pt x="4799" y="1679"/>
                  </a:lnTo>
                  <a:close/>
                  <a:moveTo>
                    <a:pt x="6811" y="1679"/>
                  </a:moveTo>
                  <a:lnTo>
                    <a:pt x="6811" y="2513"/>
                  </a:lnTo>
                  <a:lnTo>
                    <a:pt x="5942" y="2513"/>
                  </a:lnTo>
                  <a:lnTo>
                    <a:pt x="5942" y="1679"/>
                  </a:lnTo>
                  <a:close/>
                  <a:moveTo>
                    <a:pt x="7954" y="1679"/>
                  </a:moveTo>
                  <a:lnTo>
                    <a:pt x="7954" y="2513"/>
                  </a:lnTo>
                  <a:lnTo>
                    <a:pt x="7085" y="2513"/>
                  </a:lnTo>
                  <a:lnTo>
                    <a:pt x="7085" y="1679"/>
                  </a:lnTo>
                  <a:close/>
                  <a:moveTo>
                    <a:pt x="8633" y="1679"/>
                  </a:moveTo>
                  <a:lnTo>
                    <a:pt x="8442" y="2513"/>
                  </a:lnTo>
                  <a:lnTo>
                    <a:pt x="8240" y="2513"/>
                  </a:lnTo>
                  <a:lnTo>
                    <a:pt x="8240" y="1679"/>
                  </a:lnTo>
                  <a:close/>
                  <a:moveTo>
                    <a:pt x="8383" y="2810"/>
                  </a:moveTo>
                  <a:lnTo>
                    <a:pt x="8252" y="3406"/>
                  </a:lnTo>
                  <a:lnTo>
                    <a:pt x="8252" y="2810"/>
                  </a:lnTo>
                  <a:close/>
                  <a:moveTo>
                    <a:pt x="3370" y="2810"/>
                  </a:moveTo>
                  <a:lnTo>
                    <a:pt x="3370" y="3680"/>
                  </a:lnTo>
                  <a:lnTo>
                    <a:pt x="3204" y="3680"/>
                  </a:lnTo>
                  <a:lnTo>
                    <a:pt x="2894" y="2810"/>
                  </a:lnTo>
                  <a:close/>
                  <a:moveTo>
                    <a:pt x="4513" y="2810"/>
                  </a:moveTo>
                  <a:lnTo>
                    <a:pt x="4513" y="3680"/>
                  </a:lnTo>
                  <a:lnTo>
                    <a:pt x="3656" y="3680"/>
                  </a:lnTo>
                  <a:lnTo>
                    <a:pt x="3656" y="2810"/>
                  </a:lnTo>
                  <a:close/>
                  <a:moveTo>
                    <a:pt x="5656" y="2810"/>
                  </a:moveTo>
                  <a:lnTo>
                    <a:pt x="5656" y="3680"/>
                  </a:lnTo>
                  <a:lnTo>
                    <a:pt x="4799" y="3680"/>
                  </a:lnTo>
                  <a:lnTo>
                    <a:pt x="4799" y="2810"/>
                  </a:lnTo>
                  <a:close/>
                  <a:moveTo>
                    <a:pt x="6811" y="2810"/>
                  </a:moveTo>
                  <a:lnTo>
                    <a:pt x="6811" y="3680"/>
                  </a:lnTo>
                  <a:lnTo>
                    <a:pt x="5942" y="3680"/>
                  </a:lnTo>
                  <a:lnTo>
                    <a:pt x="5942" y="2810"/>
                  </a:lnTo>
                  <a:close/>
                  <a:moveTo>
                    <a:pt x="7954" y="2810"/>
                  </a:moveTo>
                  <a:lnTo>
                    <a:pt x="7954" y="3680"/>
                  </a:lnTo>
                  <a:lnTo>
                    <a:pt x="7085" y="3680"/>
                  </a:lnTo>
                  <a:lnTo>
                    <a:pt x="7085" y="2810"/>
                  </a:lnTo>
                  <a:close/>
                  <a:moveTo>
                    <a:pt x="3370" y="3953"/>
                  </a:moveTo>
                  <a:lnTo>
                    <a:pt x="3370" y="4132"/>
                  </a:lnTo>
                  <a:lnTo>
                    <a:pt x="3311" y="3953"/>
                  </a:lnTo>
                  <a:close/>
                  <a:moveTo>
                    <a:pt x="4513" y="3941"/>
                  </a:moveTo>
                  <a:lnTo>
                    <a:pt x="4513" y="4608"/>
                  </a:lnTo>
                  <a:cubicBezTo>
                    <a:pt x="4305" y="4608"/>
                    <a:pt x="4153" y="4629"/>
                    <a:pt x="4022" y="4629"/>
                  </a:cubicBezTo>
                  <a:cubicBezTo>
                    <a:pt x="3891" y="4629"/>
                    <a:pt x="3781" y="4608"/>
                    <a:pt x="3656" y="4525"/>
                  </a:cubicBezTo>
                  <a:lnTo>
                    <a:pt x="3656" y="3941"/>
                  </a:lnTo>
                  <a:close/>
                  <a:moveTo>
                    <a:pt x="5656" y="3953"/>
                  </a:moveTo>
                  <a:lnTo>
                    <a:pt x="5656" y="4632"/>
                  </a:lnTo>
                  <a:lnTo>
                    <a:pt x="4799" y="4632"/>
                  </a:lnTo>
                  <a:lnTo>
                    <a:pt x="4799" y="3953"/>
                  </a:lnTo>
                  <a:close/>
                  <a:moveTo>
                    <a:pt x="6799" y="3953"/>
                  </a:moveTo>
                  <a:lnTo>
                    <a:pt x="6799" y="4632"/>
                  </a:lnTo>
                  <a:lnTo>
                    <a:pt x="5942" y="4632"/>
                  </a:lnTo>
                  <a:lnTo>
                    <a:pt x="5942" y="3953"/>
                  </a:lnTo>
                  <a:close/>
                  <a:moveTo>
                    <a:pt x="7954" y="3953"/>
                  </a:moveTo>
                  <a:lnTo>
                    <a:pt x="7954" y="4632"/>
                  </a:lnTo>
                  <a:lnTo>
                    <a:pt x="7085" y="4632"/>
                  </a:lnTo>
                  <a:lnTo>
                    <a:pt x="7085" y="3953"/>
                  </a:lnTo>
                  <a:close/>
                  <a:moveTo>
                    <a:pt x="3811" y="7263"/>
                  </a:moveTo>
                  <a:cubicBezTo>
                    <a:pt x="4216" y="7263"/>
                    <a:pt x="4549" y="7585"/>
                    <a:pt x="4549" y="7990"/>
                  </a:cubicBezTo>
                  <a:cubicBezTo>
                    <a:pt x="4549" y="8394"/>
                    <a:pt x="4216" y="8716"/>
                    <a:pt x="3811" y="8716"/>
                  </a:cubicBezTo>
                  <a:cubicBezTo>
                    <a:pt x="3418" y="8716"/>
                    <a:pt x="3085" y="8394"/>
                    <a:pt x="3085" y="7990"/>
                  </a:cubicBezTo>
                  <a:cubicBezTo>
                    <a:pt x="3085" y="7585"/>
                    <a:pt x="3418" y="7263"/>
                    <a:pt x="3811" y="7263"/>
                  </a:cubicBezTo>
                  <a:close/>
                  <a:moveTo>
                    <a:pt x="7287" y="7263"/>
                  </a:moveTo>
                  <a:cubicBezTo>
                    <a:pt x="7680" y="7263"/>
                    <a:pt x="8014" y="7585"/>
                    <a:pt x="8014" y="7990"/>
                  </a:cubicBezTo>
                  <a:cubicBezTo>
                    <a:pt x="8014" y="8394"/>
                    <a:pt x="7680" y="8716"/>
                    <a:pt x="7287" y="8716"/>
                  </a:cubicBezTo>
                  <a:cubicBezTo>
                    <a:pt x="6883" y="8716"/>
                    <a:pt x="6549" y="8394"/>
                    <a:pt x="6549" y="7990"/>
                  </a:cubicBezTo>
                  <a:cubicBezTo>
                    <a:pt x="6549" y="7585"/>
                    <a:pt x="6883" y="7263"/>
                    <a:pt x="7287" y="7263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lnTo>
                    <a:pt x="1168" y="1036"/>
                  </a:lnTo>
                  <a:lnTo>
                    <a:pt x="1965" y="3299"/>
                  </a:lnTo>
                  <a:cubicBezTo>
                    <a:pt x="1995" y="3357"/>
                    <a:pt x="2048" y="3400"/>
                    <a:pt x="2106" y="3400"/>
                  </a:cubicBezTo>
                  <a:cubicBezTo>
                    <a:pt x="2119" y="3400"/>
                    <a:pt x="2131" y="3398"/>
                    <a:pt x="2144" y="3394"/>
                  </a:cubicBezTo>
                  <a:cubicBezTo>
                    <a:pt x="2227" y="3358"/>
                    <a:pt x="2263" y="3287"/>
                    <a:pt x="2239" y="3215"/>
                  </a:cubicBezTo>
                  <a:cubicBezTo>
                    <a:pt x="1453" y="1001"/>
                    <a:pt x="1418" y="905"/>
                    <a:pt x="1418" y="893"/>
                  </a:cubicBezTo>
                  <a:cubicBezTo>
                    <a:pt x="1394" y="798"/>
                    <a:pt x="1299" y="762"/>
                    <a:pt x="1215" y="762"/>
                  </a:cubicBezTo>
                  <a:lnTo>
                    <a:pt x="525" y="762"/>
                  </a:lnTo>
                  <a:cubicBezTo>
                    <a:pt x="394" y="762"/>
                    <a:pt x="287" y="655"/>
                    <a:pt x="287" y="512"/>
                  </a:cubicBezTo>
                  <a:cubicBezTo>
                    <a:pt x="287" y="381"/>
                    <a:pt x="394" y="274"/>
                    <a:pt x="525" y="274"/>
                  </a:cubicBezTo>
                  <a:lnTo>
                    <a:pt x="1215" y="274"/>
                  </a:lnTo>
                  <a:cubicBezTo>
                    <a:pt x="1489" y="274"/>
                    <a:pt x="1751" y="441"/>
                    <a:pt x="1846" y="691"/>
                  </a:cubicBezTo>
                  <a:cubicBezTo>
                    <a:pt x="2013" y="1167"/>
                    <a:pt x="3001" y="3918"/>
                    <a:pt x="3132" y="4322"/>
                  </a:cubicBezTo>
                  <a:cubicBezTo>
                    <a:pt x="3239" y="4620"/>
                    <a:pt x="3573" y="4906"/>
                    <a:pt x="3989" y="4906"/>
                  </a:cubicBezTo>
                  <a:lnTo>
                    <a:pt x="9192" y="4906"/>
                  </a:lnTo>
                  <a:cubicBezTo>
                    <a:pt x="9323" y="4906"/>
                    <a:pt x="9431" y="5013"/>
                    <a:pt x="9431" y="5144"/>
                  </a:cubicBezTo>
                  <a:cubicBezTo>
                    <a:pt x="9431" y="5275"/>
                    <a:pt x="9323" y="5382"/>
                    <a:pt x="9192" y="5382"/>
                  </a:cubicBezTo>
                  <a:lnTo>
                    <a:pt x="3989" y="5382"/>
                  </a:lnTo>
                  <a:cubicBezTo>
                    <a:pt x="3430" y="5382"/>
                    <a:pt x="2918" y="5061"/>
                    <a:pt x="2704" y="4537"/>
                  </a:cubicBezTo>
                  <a:lnTo>
                    <a:pt x="2418" y="3715"/>
                  </a:lnTo>
                  <a:cubicBezTo>
                    <a:pt x="2390" y="3660"/>
                    <a:pt x="2342" y="3620"/>
                    <a:pt x="2289" y="3620"/>
                  </a:cubicBezTo>
                  <a:cubicBezTo>
                    <a:pt x="2273" y="3620"/>
                    <a:pt x="2256" y="3624"/>
                    <a:pt x="2239" y="3632"/>
                  </a:cubicBezTo>
                  <a:cubicBezTo>
                    <a:pt x="2168" y="3656"/>
                    <a:pt x="2120" y="3727"/>
                    <a:pt x="2144" y="3810"/>
                  </a:cubicBezTo>
                  <a:cubicBezTo>
                    <a:pt x="2370" y="4406"/>
                    <a:pt x="2382" y="4656"/>
                    <a:pt x="2668" y="5013"/>
                  </a:cubicBezTo>
                  <a:lnTo>
                    <a:pt x="2346" y="5477"/>
                  </a:lnTo>
                  <a:cubicBezTo>
                    <a:pt x="1870" y="6168"/>
                    <a:pt x="2287" y="7132"/>
                    <a:pt x="3120" y="7239"/>
                  </a:cubicBezTo>
                  <a:cubicBezTo>
                    <a:pt x="2442" y="7871"/>
                    <a:pt x="2882" y="9002"/>
                    <a:pt x="3811" y="9002"/>
                  </a:cubicBezTo>
                  <a:cubicBezTo>
                    <a:pt x="4740" y="9002"/>
                    <a:pt x="5168" y="7882"/>
                    <a:pt x="4513" y="7263"/>
                  </a:cubicBezTo>
                  <a:lnTo>
                    <a:pt x="6585" y="7263"/>
                  </a:lnTo>
                  <a:cubicBezTo>
                    <a:pt x="5930" y="7882"/>
                    <a:pt x="6371" y="9002"/>
                    <a:pt x="7287" y="9002"/>
                  </a:cubicBezTo>
                  <a:cubicBezTo>
                    <a:pt x="8204" y="9002"/>
                    <a:pt x="8633" y="7882"/>
                    <a:pt x="7978" y="7263"/>
                  </a:cubicBezTo>
                  <a:lnTo>
                    <a:pt x="8180" y="7263"/>
                  </a:lnTo>
                  <a:cubicBezTo>
                    <a:pt x="8454" y="7263"/>
                    <a:pt x="8692" y="7025"/>
                    <a:pt x="8692" y="6739"/>
                  </a:cubicBezTo>
                  <a:cubicBezTo>
                    <a:pt x="8692" y="6454"/>
                    <a:pt x="8454" y="6216"/>
                    <a:pt x="8180" y="6216"/>
                  </a:cubicBezTo>
                  <a:lnTo>
                    <a:pt x="6883" y="6216"/>
                  </a:lnTo>
                  <a:cubicBezTo>
                    <a:pt x="6811" y="6216"/>
                    <a:pt x="6728" y="6275"/>
                    <a:pt x="6728" y="6370"/>
                  </a:cubicBezTo>
                  <a:cubicBezTo>
                    <a:pt x="6728" y="6442"/>
                    <a:pt x="6787" y="6513"/>
                    <a:pt x="6883" y="6513"/>
                  </a:cubicBezTo>
                  <a:lnTo>
                    <a:pt x="8180" y="6513"/>
                  </a:lnTo>
                  <a:cubicBezTo>
                    <a:pt x="8311" y="6513"/>
                    <a:pt x="8419" y="6620"/>
                    <a:pt x="8419" y="6751"/>
                  </a:cubicBezTo>
                  <a:cubicBezTo>
                    <a:pt x="8419" y="6894"/>
                    <a:pt x="8311" y="6989"/>
                    <a:pt x="8180" y="6989"/>
                  </a:cubicBezTo>
                  <a:lnTo>
                    <a:pt x="3275" y="6989"/>
                  </a:lnTo>
                  <a:cubicBezTo>
                    <a:pt x="2596" y="6989"/>
                    <a:pt x="2192" y="6216"/>
                    <a:pt x="2584" y="5656"/>
                  </a:cubicBezTo>
                  <a:lnTo>
                    <a:pt x="2858" y="5239"/>
                  </a:lnTo>
                  <a:cubicBezTo>
                    <a:pt x="2977" y="5346"/>
                    <a:pt x="3120" y="5430"/>
                    <a:pt x="3251" y="5501"/>
                  </a:cubicBezTo>
                  <a:lnTo>
                    <a:pt x="2965" y="5918"/>
                  </a:lnTo>
                  <a:cubicBezTo>
                    <a:pt x="2787" y="6180"/>
                    <a:pt x="2965" y="6513"/>
                    <a:pt x="3275" y="6513"/>
                  </a:cubicBezTo>
                  <a:lnTo>
                    <a:pt x="6347" y="6513"/>
                  </a:lnTo>
                  <a:cubicBezTo>
                    <a:pt x="6418" y="6513"/>
                    <a:pt x="6490" y="6454"/>
                    <a:pt x="6490" y="6370"/>
                  </a:cubicBezTo>
                  <a:cubicBezTo>
                    <a:pt x="6490" y="6299"/>
                    <a:pt x="6430" y="6216"/>
                    <a:pt x="6347" y="6216"/>
                  </a:cubicBezTo>
                  <a:lnTo>
                    <a:pt x="3275" y="6216"/>
                  </a:lnTo>
                  <a:cubicBezTo>
                    <a:pt x="3204" y="6216"/>
                    <a:pt x="3156" y="6132"/>
                    <a:pt x="3204" y="6073"/>
                  </a:cubicBezTo>
                  <a:lnTo>
                    <a:pt x="3537" y="5596"/>
                  </a:lnTo>
                  <a:cubicBezTo>
                    <a:pt x="3723" y="5653"/>
                    <a:pt x="3776" y="5666"/>
                    <a:pt x="4361" y="5666"/>
                  </a:cubicBezTo>
                  <a:cubicBezTo>
                    <a:pt x="4909" y="5666"/>
                    <a:pt x="5923" y="5655"/>
                    <a:pt x="7950" y="5655"/>
                  </a:cubicBezTo>
                  <a:cubicBezTo>
                    <a:pt x="8328" y="5655"/>
                    <a:pt x="8741" y="5655"/>
                    <a:pt x="9192" y="5656"/>
                  </a:cubicBezTo>
                  <a:cubicBezTo>
                    <a:pt x="9466" y="5656"/>
                    <a:pt x="9704" y="5418"/>
                    <a:pt x="9704" y="5132"/>
                  </a:cubicBezTo>
                  <a:cubicBezTo>
                    <a:pt x="9704" y="4870"/>
                    <a:pt x="9466" y="4632"/>
                    <a:pt x="9192" y="4632"/>
                  </a:cubicBezTo>
                  <a:lnTo>
                    <a:pt x="9038" y="4632"/>
                  </a:lnTo>
                  <a:lnTo>
                    <a:pt x="9704" y="1703"/>
                  </a:lnTo>
                  <a:cubicBezTo>
                    <a:pt x="9823" y="1155"/>
                    <a:pt x="9407" y="643"/>
                    <a:pt x="8859" y="643"/>
                  </a:cubicBezTo>
                  <a:lnTo>
                    <a:pt x="6085" y="643"/>
                  </a:lnTo>
                  <a:cubicBezTo>
                    <a:pt x="6013" y="643"/>
                    <a:pt x="5942" y="691"/>
                    <a:pt x="5942" y="786"/>
                  </a:cubicBezTo>
                  <a:cubicBezTo>
                    <a:pt x="5942" y="858"/>
                    <a:pt x="6002" y="941"/>
                    <a:pt x="6085" y="941"/>
                  </a:cubicBezTo>
                  <a:lnTo>
                    <a:pt x="8859" y="941"/>
                  </a:lnTo>
                  <a:cubicBezTo>
                    <a:pt x="9252" y="941"/>
                    <a:pt x="9526" y="1286"/>
                    <a:pt x="9442" y="1667"/>
                  </a:cubicBezTo>
                  <a:lnTo>
                    <a:pt x="8752" y="4644"/>
                  </a:lnTo>
                  <a:lnTo>
                    <a:pt x="8264" y="4644"/>
                  </a:lnTo>
                  <a:cubicBezTo>
                    <a:pt x="8335" y="4322"/>
                    <a:pt x="8871" y="2001"/>
                    <a:pt x="8966" y="1584"/>
                  </a:cubicBezTo>
                  <a:cubicBezTo>
                    <a:pt x="8978" y="1501"/>
                    <a:pt x="8919" y="1405"/>
                    <a:pt x="8835" y="1405"/>
                  </a:cubicBezTo>
                  <a:lnTo>
                    <a:pt x="2406" y="1405"/>
                  </a:lnTo>
                  <a:lnTo>
                    <a:pt x="2239" y="941"/>
                  </a:lnTo>
                  <a:lnTo>
                    <a:pt x="5537" y="941"/>
                  </a:lnTo>
                  <a:cubicBezTo>
                    <a:pt x="5621" y="941"/>
                    <a:pt x="5692" y="882"/>
                    <a:pt x="5692" y="786"/>
                  </a:cubicBezTo>
                  <a:cubicBezTo>
                    <a:pt x="5692" y="715"/>
                    <a:pt x="5632" y="643"/>
                    <a:pt x="5537" y="643"/>
                  </a:cubicBezTo>
                  <a:lnTo>
                    <a:pt x="2132" y="643"/>
                  </a:lnTo>
                  <a:cubicBezTo>
                    <a:pt x="2001" y="286"/>
                    <a:pt x="1644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6" name="Google Shape;14481;p78"/>
          <p:cNvGrpSpPr/>
          <p:nvPr/>
        </p:nvGrpSpPr>
        <p:grpSpPr>
          <a:xfrm>
            <a:off x="7583263" y="3057491"/>
            <a:ext cx="522908" cy="539368"/>
            <a:chOff x="5618805" y="2440924"/>
            <a:chExt cx="345292" cy="34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7" name="Google Shape;14482;p78"/>
            <p:cNvSpPr/>
            <p:nvPr/>
          </p:nvSpPr>
          <p:spPr>
            <a:xfrm>
              <a:off x="5742751" y="2440924"/>
              <a:ext cx="221346" cy="222110"/>
            </a:xfrm>
            <a:custGeom>
              <a:avLst/>
              <a:gdLst/>
              <a:ahLst/>
              <a:cxnLst/>
              <a:rect l="l" t="t" r="r" b="b"/>
              <a:pathLst>
                <a:path w="6954" h="6978" extrusionOk="0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14483;p78"/>
            <p:cNvSpPr/>
            <p:nvPr/>
          </p:nvSpPr>
          <p:spPr>
            <a:xfrm>
              <a:off x="5810581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14484;p78"/>
            <p:cNvSpPr/>
            <p:nvPr/>
          </p:nvSpPr>
          <p:spPr>
            <a:xfrm>
              <a:off x="5884490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14485;p78"/>
            <p:cNvSpPr/>
            <p:nvPr/>
          </p:nvSpPr>
          <p:spPr>
            <a:xfrm>
              <a:off x="5847727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14486;p78"/>
            <p:cNvSpPr/>
            <p:nvPr/>
          </p:nvSpPr>
          <p:spPr>
            <a:xfrm>
              <a:off x="5618805" y="2516616"/>
              <a:ext cx="270269" cy="266926"/>
            </a:xfrm>
            <a:custGeom>
              <a:avLst/>
              <a:gdLst/>
              <a:ahLst/>
              <a:cxnLst/>
              <a:rect l="l" t="t" r="r" b="b"/>
              <a:pathLst>
                <a:path w="8491" h="8386" extrusionOk="0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2" name="Google Shape;14487;p78"/>
          <p:cNvGrpSpPr/>
          <p:nvPr/>
        </p:nvGrpSpPr>
        <p:grpSpPr>
          <a:xfrm>
            <a:off x="6120925" y="3066413"/>
            <a:ext cx="572268" cy="521479"/>
            <a:chOff x="4653179" y="2446590"/>
            <a:chExt cx="377886" cy="3312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53" name="Google Shape;14488;p78"/>
            <p:cNvSpPr/>
            <p:nvPr/>
          </p:nvSpPr>
          <p:spPr>
            <a:xfrm>
              <a:off x="4767639" y="2584541"/>
              <a:ext cx="145941" cy="109177"/>
            </a:xfrm>
            <a:custGeom>
              <a:avLst/>
              <a:gdLst/>
              <a:ahLst/>
              <a:cxnLst/>
              <a:rect l="l" t="t" r="r" b="b"/>
              <a:pathLst>
                <a:path w="4585" h="3430" extrusionOk="0">
                  <a:moveTo>
                    <a:pt x="2370" y="310"/>
                  </a:moveTo>
                  <a:cubicBezTo>
                    <a:pt x="2560" y="310"/>
                    <a:pt x="2739" y="429"/>
                    <a:pt x="2810" y="608"/>
                  </a:cubicBezTo>
                  <a:lnTo>
                    <a:pt x="1929" y="608"/>
                  </a:lnTo>
                  <a:cubicBezTo>
                    <a:pt x="1989" y="453"/>
                    <a:pt x="2156" y="310"/>
                    <a:pt x="2370" y="310"/>
                  </a:cubicBezTo>
                  <a:close/>
                  <a:moveTo>
                    <a:pt x="3049" y="965"/>
                  </a:moveTo>
                  <a:cubicBezTo>
                    <a:pt x="3168" y="965"/>
                    <a:pt x="3275" y="1072"/>
                    <a:pt x="3275" y="1191"/>
                  </a:cubicBezTo>
                  <a:lnTo>
                    <a:pt x="3275" y="2192"/>
                  </a:lnTo>
                  <a:cubicBezTo>
                    <a:pt x="3275" y="2323"/>
                    <a:pt x="3239" y="2442"/>
                    <a:pt x="3203" y="2561"/>
                  </a:cubicBezTo>
                  <a:cubicBezTo>
                    <a:pt x="3203" y="2561"/>
                    <a:pt x="3203" y="2573"/>
                    <a:pt x="3179" y="2573"/>
                  </a:cubicBezTo>
                  <a:cubicBezTo>
                    <a:pt x="3037" y="2870"/>
                    <a:pt x="2727" y="3085"/>
                    <a:pt x="2382" y="3085"/>
                  </a:cubicBezTo>
                  <a:cubicBezTo>
                    <a:pt x="1894" y="3085"/>
                    <a:pt x="1489" y="2680"/>
                    <a:pt x="1489" y="2192"/>
                  </a:cubicBezTo>
                  <a:lnTo>
                    <a:pt x="1453" y="1191"/>
                  </a:lnTo>
                  <a:cubicBezTo>
                    <a:pt x="1453" y="1072"/>
                    <a:pt x="1560" y="965"/>
                    <a:pt x="1679" y="965"/>
                  </a:cubicBezTo>
                  <a:close/>
                  <a:moveTo>
                    <a:pt x="2275" y="1"/>
                  </a:moveTo>
                  <a:cubicBezTo>
                    <a:pt x="1870" y="1"/>
                    <a:pt x="1548" y="298"/>
                    <a:pt x="1465" y="668"/>
                  </a:cubicBezTo>
                  <a:cubicBezTo>
                    <a:pt x="1286" y="715"/>
                    <a:pt x="1144" y="834"/>
                    <a:pt x="1072" y="1013"/>
                  </a:cubicBezTo>
                  <a:lnTo>
                    <a:pt x="751" y="1013"/>
                  </a:lnTo>
                  <a:cubicBezTo>
                    <a:pt x="715" y="1013"/>
                    <a:pt x="667" y="1025"/>
                    <a:pt x="620" y="1072"/>
                  </a:cubicBezTo>
                  <a:lnTo>
                    <a:pt x="72" y="1632"/>
                  </a:lnTo>
                  <a:cubicBezTo>
                    <a:pt x="12" y="1715"/>
                    <a:pt x="12" y="1811"/>
                    <a:pt x="72" y="1870"/>
                  </a:cubicBezTo>
                  <a:cubicBezTo>
                    <a:pt x="96" y="1906"/>
                    <a:pt x="143" y="1918"/>
                    <a:pt x="191" y="1918"/>
                  </a:cubicBezTo>
                  <a:cubicBezTo>
                    <a:pt x="239" y="1918"/>
                    <a:pt x="274" y="1906"/>
                    <a:pt x="310" y="1858"/>
                  </a:cubicBezTo>
                  <a:lnTo>
                    <a:pt x="798" y="1334"/>
                  </a:lnTo>
                  <a:lnTo>
                    <a:pt x="1013" y="1334"/>
                  </a:lnTo>
                  <a:lnTo>
                    <a:pt x="1013" y="1739"/>
                  </a:lnTo>
                  <a:lnTo>
                    <a:pt x="739" y="1739"/>
                  </a:lnTo>
                  <a:cubicBezTo>
                    <a:pt x="691" y="1739"/>
                    <a:pt x="655" y="1763"/>
                    <a:pt x="608" y="1799"/>
                  </a:cubicBezTo>
                  <a:lnTo>
                    <a:pt x="60" y="2370"/>
                  </a:lnTo>
                  <a:cubicBezTo>
                    <a:pt x="1" y="2442"/>
                    <a:pt x="1" y="2549"/>
                    <a:pt x="60" y="2608"/>
                  </a:cubicBezTo>
                  <a:cubicBezTo>
                    <a:pt x="84" y="2632"/>
                    <a:pt x="131" y="2656"/>
                    <a:pt x="179" y="2656"/>
                  </a:cubicBezTo>
                  <a:cubicBezTo>
                    <a:pt x="215" y="2656"/>
                    <a:pt x="262" y="2632"/>
                    <a:pt x="298" y="2596"/>
                  </a:cubicBezTo>
                  <a:lnTo>
                    <a:pt x="786" y="2072"/>
                  </a:lnTo>
                  <a:lnTo>
                    <a:pt x="989" y="2072"/>
                  </a:lnTo>
                  <a:lnTo>
                    <a:pt x="989" y="2192"/>
                  </a:lnTo>
                  <a:cubicBezTo>
                    <a:pt x="989" y="2275"/>
                    <a:pt x="1013" y="2382"/>
                    <a:pt x="1024" y="2477"/>
                  </a:cubicBezTo>
                  <a:lnTo>
                    <a:pt x="846" y="2477"/>
                  </a:lnTo>
                  <a:cubicBezTo>
                    <a:pt x="798" y="2477"/>
                    <a:pt x="763" y="2489"/>
                    <a:pt x="727" y="2525"/>
                  </a:cubicBezTo>
                  <a:lnTo>
                    <a:pt x="179" y="3096"/>
                  </a:lnTo>
                  <a:cubicBezTo>
                    <a:pt x="120" y="3168"/>
                    <a:pt x="120" y="3275"/>
                    <a:pt x="179" y="3335"/>
                  </a:cubicBezTo>
                  <a:cubicBezTo>
                    <a:pt x="203" y="3370"/>
                    <a:pt x="251" y="3382"/>
                    <a:pt x="298" y="3382"/>
                  </a:cubicBezTo>
                  <a:cubicBezTo>
                    <a:pt x="334" y="3382"/>
                    <a:pt x="382" y="3370"/>
                    <a:pt x="417" y="3323"/>
                  </a:cubicBezTo>
                  <a:lnTo>
                    <a:pt x="905" y="2799"/>
                  </a:lnTo>
                  <a:lnTo>
                    <a:pt x="1274" y="2799"/>
                  </a:lnTo>
                  <a:cubicBezTo>
                    <a:pt x="1501" y="3168"/>
                    <a:pt x="1906" y="3430"/>
                    <a:pt x="2346" y="3430"/>
                  </a:cubicBezTo>
                  <a:cubicBezTo>
                    <a:pt x="2810" y="3430"/>
                    <a:pt x="3215" y="3168"/>
                    <a:pt x="3418" y="2799"/>
                  </a:cubicBezTo>
                  <a:lnTo>
                    <a:pt x="3775" y="2799"/>
                  </a:lnTo>
                  <a:lnTo>
                    <a:pt x="4275" y="3323"/>
                  </a:lnTo>
                  <a:cubicBezTo>
                    <a:pt x="4299" y="3346"/>
                    <a:pt x="4346" y="3382"/>
                    <a:pt x="4382" y="3382"/>
                  </a:cubicBezTo>
                  <a:cubicBezTo>
                    <a:pt x="4430" y="3382"/>
                    <a:pt x="4477" y="3370"/>
                    <a:pt x="4501" y="3335"/>
                  </a:cubicBezTo>
                  <a:cubicBezTo>
                    <a:pt x="4584" y="3275"/>
                    <a:pt x="4584" y="3156"/>
                    <a:pt x="4501" y="3096"/>
                  </a:cubicBezTo>
                  <a:lnTo>
                    <a:pt x="3953" y="2525"/>
                  </a:lnTo>
                  <a:cubicBezTo>
                    <a:pt x="3930" y="2501"/>
                    <a:pt x="3882" y="2477"/>
                    <a:pt x="3834" y="2477"/>
                  </a:cubicBezTo>
                  <a:lnTo>
                    <a:pt x="3537" y="2477"/>
                  </a:lnTo>
                  <a:cubicBezTo>
                    <a:pt x="3549" y="2382"/>
                    <a:pt x="3572" y="2299"/>
                    <a:pt x="3572" y="2192"/>
                  </a:cubicBezTo>
                  <a:lnTo>
                    <a:pt x="3572" y="2072"/>
                  </a:lnTo>
                  <a:lnTo>
                    <a:pt x="3763" y="2072"/>
                  </a:lnTo>
                  <a:lnTo>
                    <a:pt x="4251" y="2596"/>
                  </a:lnTo>
                  <a:cubicBezTo>
                    <a:pt x="4287" y="2620"/>
                    <a:pt x="4322" y="2656"/>
                    <a:pt x="4370" y="2656"/>
                  </a:cubicBezTo>
                  <a:cubicBezTo>
                    <a:pt x="4418" y="2656"/>
                    <a:pt x="4465" y="2632"/>
                    <a:pt x="4489" y="2608"/>
                  </a:cubicBezTo>
                  <a:cubicBezTo>
                    <a:pt x="4561" y="2549"/>
                    <a:pt x="4561" y="2430"/>
                    <a:pt x="4489" y="2370"/>
                  </a:cubicBezTo>
                  <a:lnTo>
                    <a:pt x="3941" y="1799"/>
                  </a:lnTo>
                  <a:cubicBezTo>
                    <a:pt x="3906" y="1775"/>
                    <a:pt x="3870" y="1739"/>
                    <a:pt x="3822" y="1739"/>
                  </a:cubicBezTo>
                  <a:lnTo>
                    <a:pt x="3549" y="1739"/>
                  </a:lnTo>
                  <a:lnTo>
                    <a:pt x="3549" y="1334"/>
                  </a:lnTo>
                  <a:lnTo>
                    <a:pt x="3751" y="1334"/>
                  </a:lnTo>
                  <a:lnTo>
                    <a:pt x="4239" y="1858"/>
                  </a:lnTo>
                  <a:cubicBezTo>
                    <a:pt x="4263" y="1894"/>
                    <a:pt x="4311" y="1918"/>
                    <a:pt x="4358" y="1918"/>
                  </a:cubicBezTo>
                  <a:cubicBezTo>
                    <a:pt x="4406" y="1918"/>
                    <a:pt x="4442" y="1906"/>
                    <a:pt x="4477" y="1870"/>
                  </a:cubicBezTo>
                  <a:cubicBezTo>
                    <a:pt x="4549" y="1811"/>
                    <a:pt x="4549" y="1691"/>
                    <a:pt x="4477" y="1632"/>
                  </a:cubicBezTo>
                  <a:lnTo>
                    <a:pt x="3930" y="1072"/>
                  </a:lnTo>
                  <a:cubicBezTo>
                    <a:pt x="3894" y="1037"/>
                    <a:pt x="3846" y="1013"/>
                    <a:pt x="3787" y="1013"/>
                  </a:cubicBezTo>
                  <a:lnTo>
                    <a:pt x="3477" y="1013"/>
                  </a:lnTo>
                  <a:cubicBezTo>
                    <a:pt x="3406" y="846"/>
                    <a:pt x="3251" y="715"/>
                    <a:pt x="3072" y="668"/>
                  </a:cubicBezTo>
                  <a:cubicBezTo>
                    <a:pt x="3001" y="287"/>
                    <a:pt x="2679" y="1"/>
                    <a:pt x="2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14489;p78"/>
            <p:cNvSpPr/>
            <p:nvPr/>
          </p:nvSpPr>
          <p:spPr>
            <a:xfrm>
              <a:off x="4794918" y="2446590"/>
              <a:ext cx="96286" cy="53856"/>
            </a:xfrm>
            <a:custGeom>
              <a:avLst/>
              <a:gdLst/>
              <a:ahLst/>
              <a:cxnLst/>
              <a:rect l="l" t="t" r="r" b="b"/>
              <a:pathLst>
                <a:path w="3025" h="1692" extrusionOk="0">
                  <a:moveTo>
                    <a:pt x="1525" y="1"/>
                  </a:moveTo>
                  <a:cubicBezTo>
                    <a:pt x="691" y="1"/>
                    <a:pt x="25" y="680"/>
                    <a:pt x="25" y="1513"/>
                  </a:cubicBezTo>
                  <a:cubicBezTo>
                    <a:pt x="1" y="1596"/>
                    <a:pt x="84" y="1692"/>
                    <a:pt x="167" y="1692"/>
                  </a:cubicBezTo>
                  <a:cubicBezTo>
                    <a:pt x="263" y="1692"/>
                    <a:pt x="346" y="1608"/>
                    <a:pt x="346" y="1513"/>
                  </a:cubicBezTo>
                  <a:cubicBezTo>
                    <a:pt x="346" y="870"/>
                    <a:pt x="870" y="346"/>
                    <a:pt x="1513" y="346"/>
                  </a:cubicBezTo>
                  <a:cubicBezTo>
                    <a:pt x="2144" y="346"/>
                    <a:pt x="2668" y="870"/>
                    <a:pt x="2668" y="1513"/>
                  </a:cubicBezTo>
                  <a:cubicBezTo>
                    <a:pt x="2668" y="1596"/>
                    <a:pt x="2739" y="1692"/>
                    <a:pt x="2846" y="1692"/>
                  </a:cubicBezTo>
                  <a:cubicBezTo>
                    <a:pt x="2954" y="1692"/>
                    <a:pt x="3025" y="1608"/>
                    <a:pt x="3025" y="1513"/>
                  </a:cubicBezTo>
                  <a:cubicBezTo>
                    <a:pt x="3025" y="680"/>
                    <a:pt x="2358" y="1"/>
                    <a:pt x="1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14490;p78"/>
            <p:cNvSpPr/>
            <p:nvPr/>
          </p:nvSpPr>
          <p:spPr>
            <a:xfrm>
              <a:off x="4816530" y="2465179"/>
              <a:ext cx="53856" cy="32244"/>
            </a:xfrm>
            <a:custGeom>
              <a:avLst/>
              <a:gdLst/>
              <a:ahLst/>
              <a:cxnLst/>
              <a:rect l="l" t="t" r="r" b="b"/>
              <a:pathLst>
                <a:path w="1692" h="1013" extrusionOk="0"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929"/>
                    <a:pt x="72" y="1012"/>
                    <a:pt x="179" y="1012"/>
                  </a:cubicBezTo>
                  <a:cubicBezTo>
                    <a:pt x="274" y="1012"/>
                    <a:pt x="358" y="941"/>
                    <a:pt x="358" y="834"/>
                  </a:cubicBezTo>
                  <a:cubicBezTo>
                    <a:pt x="358" y="572"/>
                    <a:pt x="572" y="346"/>
                    <a:pt x="846" y="346"/>
                  </a:cubicBezTo>
                  <a:cubicBezTo>
                    <a:pt x="1108" y="346"/>
                    <a:pt x="1334" y="572"/>
                    <a:pt x="1334" y="834"/>
                  </a:cubicBezTo>
                  <a:cubicBezTo>
                    <a:pt x="1334" y="929"/>
                    <a:pt x="1405" y="1012"/>
                    <a:pt x="1513" y="1012"/>
                  </a:cubicBezTo>
                  <a:cubicBezTo>
                    <a:pt x="1620" y="1012"/>
                    <a:pt x="1691" y="941"/>
                    <a:pt x="1691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14491;p78"/>
            <p:cNvSpPr/>
            <p:nvPr/>
          </p:nvSpPr>
          <p:spPr>
            <a:xfrm>
              <a:off x="4653179" y="2522409"/>
              <a:ext cx="377886" cy="255436"/>
            </a:xfrm>
            <a:custGeom>
              <a:avLst/>
              <a:gdLst/>
              <a:ahLst/>
              <a:cxnLst/>
              <a:rect l="l" t="t" r="r" b="b"/>
              <a:pathLst>
                <a:path w="11872" h="8025" extrusionOk="0">
                  <a:moveTo>
                    <a:pt x="11526" y="6822"/>
                  </a:moveTo>
                  <a:lnTo>
                    <a:pt x="11526" y="7025"/>
                  </a:lnTo>
                  <a:cubicBezTo>
                    <a:pt x="11526" y="7382"/>
                    <a:pt x="11228" y="7680"/>
                    <a:pt x="10871" y="7680"/>
                  </a:cubicBezTo>
                  <a:lnTo>
                    <a:pt x="1025" y="7680"/>
                  </a:lnTo>
                  <a:cubicBezTo>
                    <a:pt x="668" y="7680"/>
                    <a:pt x="370" y="7382"/>
                    <a:pt x="370" y="7025"/>
                  </a:cubicBezTo>
                  <a:lnTo>
                    <a:pt x="370" y="6822"/>
                  </a:lnTo>
                  <a:lnTo>
                    <a:pt x="4537" y="6822"/>
                  </a:lnTo>
                  <a:lnTo>
                    <a:pt x="4728" y="6953"/>
                  </a:lnTo>
                  <a:cubicBezTo>
                    <a:pt x="4751" y="6965"/>
                    <a:pt x="4787" y="6989"/>
                    <a:pt x="4835" y="6989"/>
                  </a:cubicBezTo>
                  <a:lnTo>
                    <a:pt x="7073" y="6989"/>
                  </a:lnTo>
                  <a:cubicBezTo>
                    <a:pt x="7109" y="6989"/>
                    <a:pt x="7156" y="6965"/>
                    <a:pt x="7180" y="6953"/>
                  </a:cubicBezTo>
                  <a:lnTo>
                    <a:pt x="7371" y="6822"/>
                  </a:lnTo>
                  <a:close/>
                  <a:moveTo>
                    <a:pt x="1537" y="0"/>
                  </a:moveTo>
                  <a:cubicBezTo>
                    <a:pt x="977" y="0"/>
                    <a:pt x="513" y="465"/>
                    <a:pt x="513" y="1036"/>
                  </a:cubicBezTo>
                  <a:lnTo>
                    <a:pt x="513" y="6477"/>
                  </a:lnTo>
                  <a:lnTo>
                    <a:pt x="179" y="6477"/>
                  </a:lnTo>
                  <a:cubicBezTo>
                    <a:pt x="96" y="6477"/>
                    <a:pt x="1" y="6549"/>
                    <a:pt x="1" y="6656"/>
                  </a:cubicBezTo>
                  <a:lnTo>
                    <a:pt x="1" y="7025"/>
                  </a:lnTo>
                  <a:cubicBezTo>
                    <a:pt x="1" y="7584"/>
                    <a:pt x="453" y="8025"/>
                    <a:pt x="1001" y="8025"/>
                  </a:cubicBezTo>
                  <a:lnTo>
                    <a:pt x="10859" y="8025"/>
                  </a:lnTo>
                  <a:cubicBezTo>
                    <a:pt x="11407" y="8025"/>
                    <a:pt x="11848" y="7584"/>
                    <a:pt x="11848" y="7025"/>
                  </a:cubicBezTo>
                  <a:lnTo>
                    <a:pt x="11848" y="6656"/>
                  </a:lnTo>
                  <a:cubicBezTo>
                    <a:pt x="11871" y="6549"/>
                    <a:pt x="11800" y="6477"/>
                    <a:pt x="11705" y="6477"/>
                  </a:cubicBezTo>
                  <a:lnTo>
                    <a:pt x="11371" y="6477"/>
                  </a:lnTo>
                  <a:lnTo>
                    <a:pt x="11371" y="1036"/>
                  </a:lnTo>
                  <a:cubicBezTo>
                    <a:pt x="11371" y="465"/>
                    <a:pt x="10919" y="0"/>
                    <a:pt x="10347" y="0"/>
                  </a:cubicBezTo>
                  <a:lnTo>
                    <a:pt x="9609" y="0"/>
                  </a:lnTo>
                  <a:cubicBezTo>
                    <a:pt x="9514" y="0"/>
                    <a:pt x="9431" y="84"/>
                    <a:pt x="9431" y="179"/>
                  </a:cubicBezTo>
                  <a:cubicBezTo>
                    <a:pt x="9431" y="274"/>
                    <a:pt x="9502" y="357"/>
                    <a:pt x="9609" y="357"/>
                  </a:cubicBezTo>
                  <a:lnTo>
                    <a:pt x="10347" y="357"/>
                  </a:lnTo>
                  <a:cubicBezTo>
                    <a:pt x="10716" y="357"/>
                    <a:pt x="11038" y="679"/>
                    <a:pt x="11038" y="1048"/>
                  </a:cubicBezTo>
                  <a:lnTo>
                    <a:pt x="11038" y="6489"/>
                  </a:lnTo>
                  <a:lnTo>
                    <a:pt x="10645" y="6489"/>
                  </a:lnTo>
                  <a:lnTo>
                    <a:pt x="10645" y="1048"/>
                  </a:lnTo>
                  <a:cubicBezTo>
                    <a:pt x="10645" y="881"/>
                    <a:pt x="10514" y="750"/>
                    <a:pt x="10347" y="750"/>
                  </a:cubicBezTo>
                  <a:lnTo>
                    <a:pt x="1572" y="750"/>
                  </a:lnTo>
                  <a:cubicBezTo>
                    <a:pt x="1406" y="750"/>
                    <a:pt x="1275" y="881"/>
                    <a:pt x="1275" y="1048"/>
                  </a:cubicBezTo>
                  <a:lnTo>
                    <a:pt x="1275" y="3298"/>
                  </a:lnTo>
                  <a:cubicBezTo>
                    <a:pt x="1275" y="3382"/>
                    <a:pt x="1346" y="3477"/>
                    <a:pt x="1453" y="3477"/>
                  </a:cubicBezTo>
                  <a:cubicBezTo>
                    <a:pt x="1537" y="3477"/>
                    <a:pt x="1632" y="3393"/>
                    <a:pt x="1632" y="3298"/>
                  </a:cubicBezTo>
                  <a:lnTo>
                    <a:pt x="1632" y="1096"/>
                  </a:lnTo>
                  <a:lnTo>
                    <a:pt x="10300" y="1096"/>
                  </a:lnTo>
                  <a:lnTo>
                    <a:pt x="10300" y="6489"/>
                  </a:lnTo>
                  <a:lnTo>
                    <a:pt x="7323" y="6489"/>
                  </a:lnTo>
                  <a:cubicBezTo>
                    <a:pt x="7299" y="6489"/>
                    <a:pt x="7252" y="6513"/>
                    <a:pt x="7228" y="6525"/>
                  </a:cubicBezTo>
                  <a:lnTo>
                    <a:pt x="7026" y="6656"/>
                  </a:lnTo>
                  <a:lnTo>
                    <a:pt x="4882" y="6656"/>
                  </a:lnTo>
                  <a:lnTo>
                    <a:pt x="4692" y="6525"/>
                  </a:lnTo>
                  <a:cubicBezTo>
                    <a:pt x="4668" y="6513"/>
                    <a:pt x="4632" y="6489"/>
                    <a:pt x="4585" y="6489"/>
                  </a:cubicBezTo>
                  <a:lnTo>
                    <a:pt x="1596" y="6489"/>
                  </a:lnTo>
                  <a:lnTo>
                    <a:pt x="1596" y="4155"/>
                  </a:lnTo>
                  <a:cubicBezTo>
                    <a:pt x="1596" y="4072"/>
                    <a:pt x="1525" y="3977"/>
                    <a:pt x="1418" y="3977"/>
                  </a:cubicBezTo>
                  <a:cubicBezTo>
                    <a:pt x="1311" y="3977"/>
                    <a:pt x="1239" y="4048"/>
                    <a:pt x="1239" y="4155"/>
                  </a:cubicBezTo>
                  <a:lnTo>
                    <a:pt x="1239" y="6489"/>
                  </a:lnTo>
                  <a:lnTo>
                    <a:pt x="858" y="6489"/>
                  </a:lnTo>
                  <a:lnTo>
                    <a:pt x="858" y="1048"/>
                  </a:lnTo>
                  <a:cubicBezTo>
                    <a:pt x="858" y="679"/>
                    <a:pt x="1168" y="357"/>
                    <a:pt x="1537" y="357"/>
                  </a:cubicBezTo>
                  <a:lnTo>
                    <a:pt x="8871" y="357"/>
                  </a:lnTo>
                  <a:cubicBezTo>
                    <a:pt x="8966" y="357"/>
                    <a:pt x="9050" y="286"/>
                    <a:pt x="9050" y="179"/>
                  </a:cubicBezTo>
                  <a:cubicBezTo>
                    <a:pt x="9050" y="95"/>
                    <a:pt x="8978" y="0"/>
                    <a:pt x="8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7" name="Google Shape;14492;p78"/>
          <p:cNvGrpSpPr/>
          <p:nvPr/>
        </p:nvGrpSpPr>
        <p:grpSpPr>
          <a:xfrm>
            <a:off x="6925581" y="3086705"/>
            <a:ext cx="381721" cy="480339"/>
            <a:chOff x="5184517" y="2459481"/>
            <a:chExt cx="252062" cy="30512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58" name="Google Shape;14493;p78"/>
            <p:cNvSpPr/>
            <p:nvPr/>
          </p:nvSpPr>
          <p:spPr>
            <a:xfrm>
              <a:off x="5383486" y="2674747"/>
              <a:ext cx="13273" cy="1330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3" y="0"/>
                  </a:moveTo>
                  <a:cubicBezTo>
                    <a:pt x="107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14494;p78"/>
            <p:cNvSpPr/>
            <p:nvPr/>
          </p:nvSpPr>
          <p:spPr>
            <a:xfrm>
              <a:off x="5350128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62"/>
                    <a:pt x="96" y="357"/>
                    <a:pt x="179" y="357"/>
                  </a:cubicBezTo>
                  <a:cubicBezTo>
                    <a:pt x="274" y="357"/>
                    <a:pt x="358" y="286"/>
                    <a:pt x="358" y="179"/>
                  </a:cubicBezTo>
                  <a:cubicBezTo>
                    <a:pt x="358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14495;p78"/>
            <p:cNvSpPr/>
            <p:nvPr/>
          </p:nvSpPr>
          <p:spPr>
            <a:xfrm>
              <a:off x="5254638" y="2666376"/>
              <a:ext cx="11395" cy="11427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93" y="1"/>
                  </a:moveTo>
                  <a:cubicBezTo>
                    <a:pt x="188" y="1"/>
                    <a:pt x="183" y="1"/>
                    <a:pt x="179" y="2"/>
                  </a:cubicBezTo>
                  <a:cubicBezTo>
                    <a:pt x="83" y="2"/>
                    <a:pt x="0" y="97"/>
                    <a:pt x="0" y="180"/>
                  </a:cubicBezTo>
                  <a:cubicBezTo>
                    <a:pt x="0" y="275"/>
                    <a:pt x="71" y="359"/>
                    <a:pt x="179" y="359"/>
                  </a:cubicBezTo>
                  <a:cubicBezTo>
                    <a:pt x="262" y="359"/>
                    <a:pt x="357" y="287"/>
                    <a:pt x="357" y="180"/>
                  </a:cubicBezTo>
                  <a:cubicBezTo>
                    <a:pt x="357" y="90"/>
                    <a:pt x="273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14496;p78"/>
            <p:cNvSpPr/>
            <p:nvPr/>
          </p:nvSpPr>
          <p:spPr>
            <a:xfrm>
              <a:off x="5273959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cubicBezTo>
                    <a:pt x="274" y="357"/>
                    <a:pt x="357" y="286"/>
                    <a:pt x="357" y="179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14497;p78"/>
            <p:cNvSpPr/>
            <p:nvPr/>
          </p:nvSpPr>
          <p:spPr>
            <a:xfrm>
              <a:off x="5308049" y="2678917"/>
              <a:ext cx="14451" cy="14037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46" y="441"/>
                    <a:pt x="453" y="346"/>
                    <a:pt x="453" y="227"/>
                  </a:cubicBezTo>
                  <a:cubicBezTo>
                    <a:pt x="453" y="84"/>
                    <a:pt x="358" y="0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14498;p78"/>
            <p:cNvSpPr/>
            <p:nvPr/>
          </p:nvSpPr>
          <p:spPr>
            <a:xfrm>
              <a:off x="5184517" y="2459481"/>
              <a:ext cx="252062" cy="305122"/>
            </a:xfrm>
            <a:custGeom>
              <a:avLst/>
              <a:gdLst/>
              <a:ahLst/>
              <a:cxnLst/>
              <a:rect l="l" t="t" r="r" b="b"/>
              <a:pathLst>
                <a:path w="7919" h="9586" extrusionOk="0">
                  <a:moveTo>
                    <a:pt x="2597" y="5657"/>
                  </a:moveTo>
                  <a:cubicBezTo>
                    <a:pt x="3126" y="5657"/>
                    <a:pt x="3630" y="5793"/>
                    <a:pt x="4096" y="6061"/>
                  </a:cubicBezTo>
                  <a:cubicBezTo>
                    <a:pt x="4607" y="6347"/>
                    <a:pt x="5099" y="6442"/>
                    <a:pt x="5531" y="6442"/>
                  </a:cubicBezTo>
                  <a:cubicBezTo>
                    <a:pt x="5853" y="6442"/>
                    <a:pt x="6143" y="6389"/>
                    <a:pt x="6382" y="6323"/>
                  </a:cubicBezTo>
                  <a:cubicBezTo>
                    <a:pt x="6751" y="6228"/>
                    <a:pt x="7037" y="6061"/>
                    <a:pt x="7204" y="5954"/>
                  </a:cubicBezTo>
                  <a:lnTo>
                    <a:pt x="7204" y="5954"/>
                  </a:lnTo>
                  <a:cubicBezTo>
                    <a:pt x="7525" y="7037"/>
                    <a:pt x="7263" y="8204"/>
                    <a:pt x="6442" y="9038"/>
                  </a:cubicBezTo>
                  <a:cubicBezTo>
                    <a:pt x="6275" y="9204"/>
                    <a:pt x="6037" y="9299"/>
                    <a:pt x="5799" y="9299"/>
                  </a:cubicBezTo>
                  <a:lnTo>
                    <a:pt x="2560" y="9299"/>
                  </a:lnTo>
                  <a:cubicBezTo>
                    <a:pt x="2322" y="9299"/>
                    <a:pt x="2084" y="9204"/>
                    <a:pt x="1917" y="9038"/>
                  </a:cubicBezTo>
                  <a:cubicBezTo>
                    <a:pt x="1179" y="8276"/>
                    <a:pt x="834" y="7180"/>
                    <a:pt x="1120" y="6025"/>
                  </a:cubicBezTo>
                  <a:cubicBezTo>
                    <a:pt x="1239" y="5966"/>
                    <a:pt x="1560" y="5811"/>
                    <a:pt x="1989" y="5716"/>
                  </a:cubicBezTo>
                  <a:cubicBezTo>
                    <a:pt x="2195" y="5677"/>
                    <a:pt x="2398" y="5657"/>
                    <a:pt x="2597" y="5657"/>
                  </a:cubicBezTo>
                  <a:close/>
                  <a:moveTo>
                    <a:pt x="2834" y="1"/>
                  </a:moveTo>
                  <a:cubicBezTo>
                    <a:pt x="2632" y="1"/>
                    <a:pt x="2465" y="167"/>
                    <a:pt x="2465" y="370"/>
                  </a:cubicBezTo>
                  <a:lnTo>
                    <a:pt x="2465" y="703"/>
                  </a:lnTo>
                  <a:cubicBezTo>
                    <a:pt x="2465" y="906"/>
                    <a:pt x="2632" y="1072"/>
                    <a:pt x="2834" y="1072"/>
                  </a:cubicBezTo>
                  <a:lnTo>
                    <a:pt x="3036" y="1072"/>
                  </a:lnTo>
                  <a:lnTo>
                    <a:pt x="3036" y="2239"/>
                  </a:lnTo>
                  <a:cubicBezTo>
                    <a:pt x="3036" y="2311"/>
                    <a:pt x="3096" y="2370"/>
                    <a:pt x="3167" y="2370"/>
                  </a:cubicBezTo>
                  <a:cubicBezTo>
                    <a:pt x="3239" y="2370"/>
                    <a:pt x="3298" y="2311"/>
                    <a:pt x="3298" y="2239"/>
                  </a:cubicBezTo>
                  <a:lnTo>
                    <a:pt x="3298" y="1072"/>
                  </a:lnTo>
                  <a:lnTo>
                    <a:pt x="4977" y="1072"/>
                  </a:lnTo>
                  <a:lnTo>
                    <a:pt x="4977" y="3406"/>
                  </a:lnTo>
                  <a:cubicBezTo>
                    <a:pt x="4977" y="3620"/>
                    <a:pt x="5096" y="3799"/>
                    <a:pt x="5311" y="3882"/>
                  </a:cubicBezTo>
                  <a:cubicBezTo>
                    <a:pt x="6144" y="4216"/>
                    <a:pt x="6763" y="4882"/>
                    <a:pt x="7097" y="5692"/>
                  </a:cubicBezTo>
                  <a:cubicBezTo>
                    <a:pt x="6966" y="5775"/>
                    <a:pt x="6668" y="5954"/>
                    <a:pt x="6275" y="6061"/>
                  </a:cubicBezTo>
                  <a:cubicBezTo>
                    <a:pt x="6015" y="6135"/>
                    <a:pt x="5758" y="6172"/>
                    <a:pt x="5506" y="6172"/>
                  </a:cubicBezTo>
                  <a:cubicBezTo>
                    <a:pt x="5064" y="6172"/>
                    <a:pt x="4636" y="6058"/>
                    <a:pt x="4227" y="5823"/>
                  </a:cubicBezTo>
                  <a:cubicBezTo>
                    <a:pt x="3710" y="5528"/>
                    <a:pt x="3145" y="5385"/>
                    <a:pt x="2580" y="5385"/>
                  </a:cubicBezTo>
                  <a:cubicBezTo>
                    <a:pt x="2117" y="5385"/>
                    <a:pt x="1654" y="5481"/>
                    <a:pt x="1215" y="5668"/>
                  </a:cubicBezTo>
                  <a:cubicBezTo>
                    <a:pt x="1524" y="4870"/>
                    <a:pt x="2155" y="4216"/>
                    <a:pt x="2989" y="3882"/>
                  </a:cubicBezTo>
                  <a:cubicBezTo>
                    <a:pt x="3179" y="3811"/>
                    <a:pt x="3322" y="3620"/>
                    <a:pt x="3322" y="3406"/>
                  </a:cubicBezTo>
                  <a:lnTo>
                    <a:pt x="3322" y="2930"/>
                  </a:lnTo>
                  <a:cubicBezTo>
                    <a:pt x="3322" y="2858"/>
                    <a:pt x="3263" y="2799"/>
                    <a:pt x="3179" y="2799"/>
                  </a:cubicBezTo>
                  <a:cubicBezTo>
                    <a:pt x="3108" y="2799"/>
                    <a:pt x="3048" y="2858"/>
                    <a:pt x="3048" y="2930"/>
                  </a:cubicBezTo>
                  <a:lnTo>
                    <a:pt x="3048" y="3406"/>
                  </a:lnTo>
                  <a:cubicBezTo>
                    <a:pt x="3048" y="3501"/>
                    <a:pt x="2989" y="3585"/>
                    <a:pt x="2894" y="3620"/>
                  </a:cubicBezTo>
                  <a:cubicBezTo>
                    <a:pt x="608" y="4525"/>
                    <a:pt x="0" y="7490"/>
                    <a:pt x="1703" y="9228"/>
                  </a:cubicBezTo>
                  <a:cubicBezTo>
                    <a:pt x="1929" y="9454"/>
                    <a:pt x="2227" y="9585"/>
                    <a:pt x="2560" y="9585"/>
                  </a:cubicBezTo>
                  <a:lnTo>
                    <a:pt x="5799" y="9585"/>
                  </a:lnTo>
                  <a:cubicBezTo>
                    <a:pt x="6108" y="9585"/>
                    <a:pt x="6430" y="9454"/>
                    <a:pt x="6656" y="9228"/>
                  </a:cubicBezTo>
                  <a:cubicBezTo>
                    <a:pt x="7870" y="7990"/>
                    <a:pt x="7918" y="6132"/>
                    <a:pt x="6989" y="4835"/>
                  </a:cubicBezTo>
                  <a:cubicBezTo>
                    <a:pt x="6608" y="4287"/>
                    <a:pt x="6073" y="3870"/>
                    <a:pt x="5442" y="3620"/>
                  </a:cubicBezTo>
                  <a:cubicBezTo>
                    <a:pt x="5358" y="3585"/>
                    <a:pt x="5299" y="3501"/>
                    <a:pt x="5299" y="3406"/>
                  </a:cubicBezTo>
                  <a:lnTo>
                    <a:pt x="5299" y="1072"/>
                  </a:lnTo>
                  <a:lnTo>
                    <a:pt x="5489" y="1072"/>
                  </a:lnTo>
                  <a:cubicBezTo>
                    <a:pt x="5692" y="1072"/>
                    <a:pt x="5858" y="906"/>
                    <a:pt x="5858" y="703"/>
                  </a:cubicBezTo>
                  <a:lnTo>
                    <a:pt x="5858" y="370"/>
                  </a:lnTo>
                  <a:cubicBezTo>
                    <a:pt x="5858" y="167"/>
                    <a:pt x="5692" y="1"/>
                    <a:pt x="5489" y="1"/>
                  </a:cubicBezTo>
                  <a:lnTo>
                    <a:pt x="4739" y="1"/>
                  </a:lnTo>
                  <a:cubicBezTo>
                    <a:pt x="4668" y="1"/>
                    <a:pt x="4608" y="60"/>
                    <a:pt x="4608" y="132"/>
                  </a:cubicBezTo>
                  <a:cubicBezTo>
                    <a:pt x="4608" y="215"/>
                    <a:pt x="4668" y="275"/>
                    <a:pt x="4739" y="275"/>
                  </a:cubicBezTo>
                  <a:lnTo>
                    <a:pt x="5489" y="275"/>
                  </a:lnTo>
                  <a:cubicBezTo>
                    <a:pt x="5537" y="275"/>
                    <a:pt x="5573" y="310"/>
                    <a:pt x="5573" y="358"/>
                  </a:cubicBezTo>
                  <a:lnTo>
                    <a:pt x="5573" y="691"/>
                  </a:lnTo>
                  <a:cubicBezTo>
                    <a:pt x="5573" y="727"/>
                    <a:pt x="5537" y="775"/>
                    <a:pt x="5489" y="775"/>
                  </a:cubicBezTo>
                  <a:lnTo>
                    <a:pt x="2834" y="775"/>
                  </a:lnTo>
                  <a:cubicBezTo>
                    <a:pt x="2798" y="775"/>
                    <a:pt x="2751" y="727"/>
                    <a:pt x="2751" y="691"/>
                  </a:cubicBezTo>
                  <a:lnTo>
                    <a:pt x="2751" y="358"/>
                  </a:lnTo>
                  <a:cubicBezTo>
                    <a:pt x="2751" y="310"/>
                    <a:pt x="2798" y="275"/>
                    <a:pt x="2834" y="275"/>
                  </a:cubicBezTo>
                  <a:lnTo>
                    <a:pt x="4060" y="275"/>
                  </a:lnTo>
                  <a:cubicBezTo>
                    <a:pt x="4132" y="275"/>
                    <a:pt x="4191" y="215"/>
                    <a:pt x="4191" y="132"/>
                  </a:cubicBezTo>
                  <a:cubicBezTo>
                    <a:pt x="4191" y="60"/>
                    <a:pt x="4132" y="1"/>
                    <a:pt x="4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64" name="Google Shape;14499;p78"/>
          <p:cNvSpPr/>
          <p:nvPr/>
        </p:nvSpPr>
        <p:spPr>
          <a:xfrm>
            <a:off x="1801632" y="2317089"/>
            <a:ext cx="536645" cy="557908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365" name="Google Shape;14500;p78"/>
          <p:cNvGrpSpPr/>
          <p:nvPr/>
        </p:nvGrpSpPr>
        <p:grpSpPr>
          <a:xfrm>
            <a:off x="8395967" y="2314734"/>
            <a:ext cx="378251" cy="572791"/>
            <a:chOff x="6155459" y="1969108"/>
            <a:chExt cx="249770" cy="3638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66" name="Google Shape;14501;p78"/>
            <p:cNvSpPr/>
            <p:nvPr/>
          </p:nvSpPr>
          <p:spPr>
            <a:xfrm>
              <a:off x="6195628" y="1969108"/>
              <a:ext cx="169813" cy="227012"/>
            </a:xfrm>
            <a:custGeom>
              <a:avLst/>
              <a:gdLst/>
              <a:ahLst/>
              <a:cxnLst/>
              <a:rect l="l" t="t" r="r" b="b"/>
              <a:pathLst>
                <a:path w="5335" h="7132" extrusionOk="0">
                  <a:moveTo>
                    <a:pt x="4120" y="333"/>
                  </a:moveTo>
                  <a:lnTo>
                    <a:pt x="4120" y="1750"/>
                  </a:lnTo>
                  <a:cubicBezTo>
                    <a:pt x="4120" y="1869"/>
                    <a:pt x="4084" y="1965"/>
                    <a:pt x="4036" y="2072"/>
                  </a:cubicBezTo>
                  <a:lnTo>
                    <a:pt x="3953" y="2238"/>
                  </a:lnTo>
                  <a:cubicBezTo>
                    <a:pt x="3941" y="2262"/>
                    <a:pt x="3941" y="2286"/>
                    <a:pt x="3941" y="2310"/>
                  </a:cubicBezTo>
                  <a:lnTo>
                    <a:pt x="3941" y="2667"/>
                  </a:lnTo>
                  <a:cubicBezTo>
                    <a:pt x="3941" y="3024"/>
                    <a:pt x="3786" y="3358"/>
                    <a:pt x="3536" y="3584"/>
                  </a:cubicBezTo>
                  <a:cubicBezTo>
                    <a:pt x="3292" y="3807"/>
                    <a:pt x="3011" y="3935"/>
                    <a:pt x="2699" y="3935"/>
                  </a:cubicBezTo>
                  <a:cubicBezTo>
                    <a:pt x="2661" y="3935"/>
                    <a:pt x="2623" y="3933"/>
                    <a:pt x="2584" y="3929"/>
                  </a:cubicBezTo>
                  <a:cubicBezTo>
                    <a:pt x="1917" y="3893"/>
                    <a:pt x="1405" y="3310"/>
                    <a:pt x="1405" y="2619"/>
                  </a:cubicBezTo>
                  <a:lnTo>
                    <a:pt x="1405" y="2310"/>
                  </a:lnTo>
                  <a:cubicBezTo>
                    <a:pt x="1405" y="2286"/>
                    <a:pt x="1405" y="2262"/>
                    <a:pt x="1393" y="2238"/>
                  </a:cubicBezTo>
                  <a:lnTo>
                    <a:pt x="1298" y="2072"/>
                  </a:lnTo>
                  <a:cubicBezTo>
                    <a:pt x="1262" y="1965"/>
                    <a:pt x="1227" y="1869"/>
                    <a:pt x="1227" y="1750"/>
                  </a:cubicBezTo>
                  <a:lnTo>
                    <a:pt x="1227" y="1238"/>
                  </a:lnTo>
                  <a:cubicBezTo>
                    <a:pt x="1227" y="738"/>
                    <a:pt x="1631" y="333"/>
                    <a:pt x="2131" y="333"/>
                  </a:cubicBezTo>
                  <a:close/>
                  <a:moveTo>
                    <a:pt x="3227" y="4155"/>
                  </a:moveTo>
                  <a:lnTo>
                    <a:pt x="3227" y="4346"/>
                  </a:lnTo>
                  <a:cubicBezTo>
                    <a:pt x="3227" y="4405"/>
                    <a:pt x="3239" y="4465"/>
                    <a:pt x="3251" y="4513"/>
                  </a:cubicBezTo>
                  <a:lnTo>
                    <a:pt x="2667" y="4965"/>
                  </a:lnTo>
                  <a:lnTo>
                    <a:pt x="2096" y="4524"/>
                  </a:lnTo>
                  <a:cubicBezTo>
                    <a:pt x="2108" y="4489"/>
                    <a:pt x="2120" y="4429"/>
                    <a:pt x="2120" y="4370"/>
                  </a:cubicBezTo>
                  <a:lnTo>
                    <a:pt x="2120" y="4155"/>
                  </a:lnTo>
                  <a:cubicBezTo>
                    <a:pt x="2251" y="4215"/>
                    <a:pt x="2405" y="4251"/>
                    <a:pt x="2572" y="4251"/>
                  </a:cubicBezTo>
                  <a:lnTo>
                    <a:pt x="2667" y="4251"/>
                  </a:lnTo>
                  <a:cubicBezTo>
                    <a:pt x="2870" y="4251"/>
                    <a:pt x="3048" y="4215"/>
                    <a:pt x="3227" y="4155"/>
                  </a:cubicBezTo>
                  <a:close/>
                  <a:moveTo>
                    <a:pt x="2131" y="0"/>
                  </a:moveTo>
                  <a:cubicBezTo>
                    <a:pt x="1453" y="0"/>
                    <a:pt x="905" y="560"/>
                    <a:pt x="905" y="1238"/>
                  </a:cubicBezTo>
                  <a:lnTo>
                    <a:pt x="905" y="1750"/>
                  </a:lnTo>
                  <a:cubicBezTo>
                    <a:pt x="905" y="1905"/>
                    <a:pt x="941" y="2072"/>
                    <a:pt x="1024" y="2215"/>
                  </a:cubicBezTo>
                  <a:lnTo>
                    <a:pt x="1084" y="2358"/>
                  </a:lnTo>
                  <a:lnTo>
                    <a:pt x="1084" y="2619"/>
                  </a:lnTo>
                  <a:cubicBezTo>
                    <a:pt x="1084" y="3191"/>
                    <a:pt x="1358" y="3703"/>
                    <a:pt x="1798" y="3989"/>
                  </a:cubicBezTo>
                  <a:lnTo>
                    <a:pt x="1798" y="4358"/>
                  </a:lnTo>
                  <a:cubicBezTo>
                    <a:pt x="1798" y="4453"/>
                    <a:pt x="1739" y="4524"/>
                    <a:pt x="1655" y="4536"/>
                  </a:cubicBezTo>
                  <a:lnTo>
                    <a:pt x="631" y="4858"/>
                  </a:lnTo>
                  <a:cubicBezTo>
                    <a:pt x="262" y="4977"/>
                    <a:pt x="0" y="5298"/>
                    <a:pt x="0" y="5703"/>
                  </a:cubicBezTo>
                  <a:lnTo>
                    <a:pt x="0" y="6965"/>
                  </a:lnTo>
                  <a:cubicBezTo>
                    <a:pt x="0" y="7060"/>
                    <a:pt x="84" y="7132"/>
                    <a:pt x="167" y="7132"/>
                  </a:cubicBezTo>
                  <a:cubicBezTo>
                    <a:pt x="262" y="7132"/>
                    <a:pt x="334" y="7060"/>
                    <a:pt x="334" y="6965"/>
                  </a:cubicBezTo>
                  <a:lnTo>
                    <a:pt x="334" y="5703"/>
                  </a:lnTo>
                  <a:cubicBezTo>
                    <a:pt x="334" y="5465"/>
                    <a:pt x="500" y="5239"/>
                    <a:pt x="715" y="5179"/>
                  </a:cubicBezTo>
                  <a:lnTo>
                    <a:pt x="1750" y="4870"/>
                  </a:lnTo>
                  <a:cubicBezTo>
                    <a:pt x="1810" y="4858"/>
                    <a:pt x="1846" y="4822"/>
                    <a:pt x="1893" y="4798"/>
                  </a:cubicBezTo>
                  <a:lnTo>
                    <a:pt x="2465" y="5227"/>
                  </a:lnTo>
                  <a:cubicBezTo>
                    <a:pt x="2524" y="5275"/>
                    <a:pt x="2596" y="5298"/>
                    <a:pt x="2667" y="5298"/>
                  </a:cubicBezTo>
                  <a:cubicBezTo>
                    <a:pt x="2739" y="5298"/>
                    <a:pt x="2822" y="5275"/>
                    <a:pt x="2882" y="5227"/>
                  </a:cubicBezTo>
                  <a:lnTo>
                    <a:pt x="3441" y="4798"/>
                  </a:lnTo>
                  <a:cubicBezTo>
                    <a:pt x="3489" y="4822"/>
                    <a:pt x="3536" y="4858"/>
                    <a:pt x="3596" y="4870"/>
                  </a:cubicBezTo>
                  <a:lnTo>
                    <a:pt x="4620" y="5179"/>
                  </a:lnTo>
                  <a:cubicBezTo>
                    <a:pt x="4858" y="5251"/>
                    <a:pt x="5001" y="5465"/>
                    <a:pt x="5001" y="5703"/>
                  </a:cubicBezTo>
                  <a:lnTo>
                    <a:pt x="5001" y="6965"/>
                  </a:lnTo>
                  <a:cubicBezTo>
                    <a:pt x="5001" y="7060"/>
                    <a:pt x="5084" y="7132"/>
                    <a:pt x="5168" y="7132"/>
                  </a:cubicBezTo>
                  <a:cubicBezTo>
                    <a:pt x="5263" y="7132"/>
                    <a:pt x="5334" y="7060"/>
                    <a:pt x="5334" y="6965"/>
                  </a:cubicBezTo>
                  <a:lnTo>
                    <a:pt x="5334" y="5703"/>
                  </a:lnTo>
                  <a:cubicBezTo>
                    <a:pt x="5334" y="5322"/>
                    <a:pt x="5084" y="4977"/>
                    <a:pt x="4715" y="4870"/>
                  </a:cubicBezTo>
                  <a:lnTo>
                    <a:pt x="3679" y="4560"/>
                  </a:lnTo>
                  <a:cubicBezTo>
                    <a:pt x="3608" y="4524"/>
                    <a:pt x="3548" y="4453"/>
                    <a:pt x="3548" y="4382"/>
                  </a:cubicBezTo>
                  <a:lnTo>
                    <a:pt x="3548" y="4012"/>
                  </a:lnTo>
                  <a:cubicBezTo>
                    <a:pt x="3620" y="3965"/>
                    <a:pt x="3703" y="3905"/>
                    <a:pt x="3763" y="3846"/>
                  </a:cubicBezTo>
                  <a:cubicBezTo>
                    <a:pt x="4084" y="3548"/>
                    <a:pt x="4263" y="3120"/>
                    <a:pt x="4263" y="2679"/>
                  </a:cubicBezTo>
                  <a:lnTo>
                    <a:pt x="4263" y="2369"/>
                  </a:lnTo>
                  <a:lnTo>
                    <a:pt x="4322" y="2238"/>
                  </a:lnTo>
                  <a:cubicBezTo>
                    <a:pt x="4394" y="2084"/>
                    <a:pt x="4441" y="1917"/>
                    <a:pt x="4441" y="1762"/>
                  </a:cubicBezTo>
                  <a:lnTo>
                    <a:pt x="4441" y="167"/>
                  </a:lnTo>
                  <a:cubicBezTo>
                    <a:pt x="4441" y="83"/>
                    <a:pt x="4370" y="0"/>
                    <a:pt x="4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14502;p78"/>
            <p:cNvSpPr/>
            <p:nvPr/>
          </p:nvSpPr>
          <p:spPr>
            <a:xfrm>
              <a:off x="6275585" y="2146083"/>
              <a:ext cx="10249" cy="50037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405"/>
                  </a:lnTo>
                  <a:cubicBezTo>
                    <a:pt x="0" y="1500"/>
                    <a:pt x="72" y="1572"/>
                    <a:pt x="155" y="1572"/>
                  </a:cubicBezTo>
                  <a:cubicBezTo>
                    <a:pt x="251" y="1572"/>
                    <a:pt x="322" y="1500"/>
                    <a:pt x="322" y="1405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14503;p78"/>
            <p:cNvSpPr/>
            <p:nvPr/>
          </p:nvSpPr>
          <p:spPr>
            <a:xfrm>
              <a:off x="6223671" y="2157446"/>
              <a:ext cx="10631" cy="38673"/>
            </a:xfrm>
            <a:custGeom>
              <a:avLst/>
              <a:gdLst/>
              <a:ahLst/>
              <a:cxnLst/>
              <a:rect l="l" t="t" r="r" b="b"/>
              <a:pathLst>
                <a:path w="334" h="1215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3"/>
                    <a:pt x="84" y="1215"/>
                    <a:pt x="167" y="1215"/>
                  </a:cubicBezTo>
                  <a:cubicBezTo>
                    <a:pt x="250" y="1215"/>
                    <a:pt x="334" y="1143"/>
                    <a:pt x="334" y="104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14504;p78"/>
            <p:cNvSpPr/>
            <p:nvPr/>
          </p:nvSpPr>
          <p:spPr>
            <a:xfrm>
              <a:off x="6326736" y="2157446"/>
              <a:ext cx="10281" cy="38673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048"/>
                  </a:lnTo>
                  <a:cubicBezTo>
                    <a:pt x="1" y="1143"/>
                    <a:pt x="72" y="1215"/>
                    <a:pt x="156" y="1215"/>
                  </a:cubicBezTo>
                  <a:cubicBezTo>
                    <a:pt x="251" y="1215"/>
                    <a:pt x="322" y="1143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14505;p78"/>
            <p:cNvSpPr/>
            <p:nvPr/>
          </p:nvSpPr>
          <p:spPr>
            <a:xfrm>
              <a:off x="6264222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12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14506;p78"/>
            <p:cNvSpPr/>
            <p:nvPr/>
          </p:nvSpPr>
          <p:spPr>
            <a:xfrm>
              <a:off x="6155459" y="2299949"/>
              <a:ext cx="33358" cy="33008"/>
            </a:xfrm>
            <a:custGeom>
              <a:avLst/>
              <a:gdLst/>
              <a:ahLst/>
              <a:cxnLst/>
              <a:rect l="l" t="t" r="r" b="b"/>
              <a:pathLst>
                <a:path w="1048" h="1037" extrusionOk="0">
                  <a:moveTo>
                    <a:pt x="524" y="322"/>
                  </a:moveTo>
                  <a:cubicBezTo>
                    <a:pt x="631" y="322"/>
                    <a:pt x="715" y="417"/>
                    <a:pt x="715" y="524"/>
                  </a:cubicBezTo>
                  <a:cubicBezTo>
                    <a:pt x="715" y="619"/>
                    <a:pt x="631" y="715"/>
                    <a:pt x="524" y="715"/>
                  </a:cubicBezTo>
                  <a:cubicBezTo>
                    <a:pt x="417" y="715"/>
                    <a:pt x="334" y="619"/>
                    <a:pt x="334" y="524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810" y="1036"/>
                    <a:pt x="1048" y="798"/>
                    <a:pt x="1048" y="524"/>
                  </a:cubicBezTo>
                  <a:cubicBezTo>
                    <a:pt x="1048" y="238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14507;p78"/>
            <p:cNvSpPr/>
            <p:nvPr/>
          </p:nvSpPr>
          <p:spPr>
            <a:xfrm>
              <a:off x="6372221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14508;p78"/>
            <p:cNvSpPr/>
            <p:nvPr/>
          </p:nvSpPr>
          <p:spPr>
            <a:xfrm>
              <a:off x="6185379" y="2208597"/>
              <a:ext cx="189134" cy="84763"/>
            </a:xfrm>
            <a:custGeom>
              <a:avLst/>
              <a:gdLst/>
              <a:ahLst/>
              <a:cxnLst/>
              <a:rect l="l" t="t" r="r" b="b"/>
              <a:pathLst>
                <a:path w="5942" h="2663" extrusionOk="0">
                  <a:moveTo>
                    <a:pt x="2977" y="1"/>
                  </a:moveTo>
                  <a:cubicBezTo>
                    <a:pt x="2894" y="1"/>
                    <a:pt x="2811" y="72"/>
                    <a:pt x="2811" y="156"/>
                  </a:cubicBezTo>
                  <a:lnTo>
                    <a:pt x="2811" y="715"/>
                  </a:lnTo>
                  <a:lnTo>
                    <a:pt x="1644" y="715"/>
                  </a:lnTo>
                  <a:cubicBezTo>
                    <a:pt x="1418" y="715"/>
                    <a:pt x="1191" y="810"/>
                    <a:pt x="1060" y="1013"/>
                  </a:cubicBezTo>
                  <a:lnTo>
                    <a:pt x="60" y="2394"/>
                  </a:lnTo>
                  <a:cubicBezTo>
                    <a:pt x="1" y="2465"/>
                    <a:pt x="25" y="2573"/>
                    <a:pt x="108" y="2632"/>
                  </a:cubicBezTo>
                  <a:cubicBezTo>
                    <a:pt x="133" y="2653"/>
                    <a:pt x="162" y="2662"/>
                    <a:pt x="193" y="2662"/>
                  </a:cubicBezTo>
                  <a:cubicBezTo>
                    <a:pt x="249" y="2662"/>
                    <a:pt x="307" y="2631"/>
                    <a:pt x="346" y="2584"/>
                  </a:cubicBezTo>
                  <a:lnTo>
                    <a:pt x="1334" y="1203"/>
                  </a:lnTo>
                  <a:cubicBezTo>
                    <a:pt x="1418" y="1096"/>
                    <a:pt x="1513" y="1049"/>
                    <a:pt x="1632" y="1049"/>
                  </a:cubicBezTo>
                  <a:lnTo>
                    <a:pt x="2811" y="1049"/>
                  </a:lnTo>
                  <a:lnTo>
                    <a:pt x="2811" y="2323"/>
                  </a:lnTo>
                  <a:cubicBezTo>
                    <a:pt x="2811" y="2406"/>
                    <a:pt x="2894" y="2477"/>
                    <a:pt x="2977" y="2477"/>
                  </a:cubicBezTo>
                  <a:cubicBezTo>
                    <a:pt x="3061" y="2477"/>
                    <a:pt x="3144" y="2406"/>
                    <a:pt x="3144" y="2323"/>
                  </a:cubicBezTo>
                  <a:lnTo>
                    <a:pt x="3144" y="1049"/>
                  </a:lnTo>
                  <a:lnTo>
                    <a:pt x="4323" y="1049"/>
                  </a:lnTo>
                  <a:cubicBezTo>
                    <a:pt x="4430" y="1049"/>
                    <a:pt x="4549" y="1108"/>
                    <a:pt x="4620" y="1203"/>
                  </a:cubicBezTo>
                  <a:lnTo>
                    <a:pt x="5609" y="2584"/>
                  </a:lnTo>
                  <a:cubicBezTo>
                    <a:pt x="5644" y="2632"/>
                    <a:pt x="5704" y="2656"/>
                    <a:pt x="5752" y="2656"/>
                  </a:cubicBezTo>
                  <a:cubicBezTo>
                    <a:pt x="5775" y="2656"/>
                    <a:pt x="5823" y="2644"/>
                    <a:pt x="5847" y="2632"/>
                  </a:cubicBezTo>
                  <a:cubicBezTo>
                    <a:pt x="5930" y="2573"/>
                    <a:pt x="5942" y="2465"/>
                    <a:pt x="5882" y="2394"/>
                  </a:cubicBezTo>
                  <a:lnTo>
                    <a:pt x="4882" y="1013"/>
                  </a:lnTo>
                  <a:cubicBezTo>
                    <a:pt x="4751" y="834"/>
                    <a:pt x="4537" y="715"/>
                    <a:pt x="4299" y="715"/>
                  </a:cubicBezTo>
                  <a:lnTo>
                    <a:pt x="3144" y="715"/>
                  </a:lnTo>
                  <a:lnTo>
                    <a:pt x="3144" y="156"/>
                  </a:lnTo>
                  <a:cubicBezTo>
                    <a:pt x="3144" y="72"/>
                    <a:pt x="3073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14509;p78"/>
            <p:cNvSpPr/>
            <p:nvPr/>
          </p:nvSpPr>
          <p:spPr>
            <a:xfrm>
              <a:off x="6246397" y="2010773"/>
              <a:ext cx="69007" cy="25814"/>
            </a:xfrm>
            <a:custGeom>
              <a:avLst/>
              <a:gdLst/>
              <a:ahLst/>
              <a:cxnLst/>
              <a:rect l="l" t="t" r="r" b="b"/>
              <a:pathLst>
                <a:path w="2168" h="811" extrusionOk="0">
                  <a:moveTo>
                    <a:pt x="951" y="1"/>
                  </a:moveTo>
                  <a:cubicBezTo>
                    <a:pt x="505" y="1"/>
                    <a:pt x="146" y="113"/>
                    <a:pt x="120" y="120"/>
                  </a:cubicBezTo>
                  <a:cubicBezTo>
                    <a:pt x="48" y="156"/>
                    <a:pt x="1" y="215"/>
                    <a:pt x="1" y="287"/>
                  </a:cubicBezTo>
                  <a:lnTo>
                    <a:pt x="1" y="644"/>
                  </a:lnTo>
                  <a:cubicBezTo>
                    <a:pt x="1" y="739"/>
                    <a:pt x="84" y="810"/>
                    <a:pt x="167" y="810"/>
                  </a:cubicBezTo>
                  <a:cubicBezTo>
                    <a:pt x="263" y="810"/>
                    <a:pt x="334" y="739"/>
                    <a:pt x="334" y="644"/>
                  </a:cubicBezTo>
                  <a:lnTo>
                    <a:pt x="334" y="406"/>
                  </a:lnTo>
                  <a:cubicBezTo>
                    <a:pt x="467" y="372"/>
                    <a:pt x="695" y="329"/>
                    <a:pt x="951" y="329"/>
                  </a:cubicBezTo>
                  <a:cubicBezTo>
                    <a:pt x="1246" y="329"/>
                    <a:pt x="1578" y="387"/>
                    <a:pt x="1846" y="584"/>
                  </a:cubicBezTo>
                  <a:cubicBezTo>
                    <a:pt x="1882" y="610"/>
                    <a:pt x="1920" y="622"/>
                    <a:pt x="1957" y="622"/>
                  </a:cubicBezTo>
                  <a:cubicBezTo>
                    <a:pt x="2005" y="622"/>
                    <a:pt x="2050" y="601"/>
                    <a:pt x="2084" y="560"/>
                  </a:cubicBezTo>
                  <a:cubicBezTo>
                    <a:pt x="2168" y="501"/>
                    <a:pt x="2132" y="394"/>
                    <a:pt x="2072" y="334"/>
                  </a:cubicBezTo>
                  <a:cubicBezTo>
                    <a:pt x="1727" y="74"/>
                    <a:pt x="1311" y="1"/>
                    <a:pt x="9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5" name="Google Shape;14510;p78"/>
          <p:cNvGrpSpPr/>
          <p:nvPr/>
        </p:nvGrpSpPr>
        <p:grpSpPr>
          <a:xfrm>
            <a:off x="2527041" y="2317089"/>
            <a:ext cx="535537" cy="557908"/>
            <a:chOff x="2280029" y="1970604"/>
            <a:chExt cx="353631" cy="3543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76" name="Google Shape;14511;p78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14512;p78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14513;p78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14514;p78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0" name="Google Shape;14515;p78"/>
          <p:cNvGrpSpPr/>
          <p:nvPr/>
        </p:nvGrpSpPr>
        <p:grpSpPr>
          <a:xfrm>
            <a:off x="11287916" y="2363641"/>
            <a:ext cx="386301" cy="474929"/>
            <a:chOff x="8065100" y="2000174"/>
            <a:chExt cx="255086" cy="30168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1" name="Google Shape;14516;p78"/>
            <p:cNvSpPr/>
            <p:nvPr/>
          </p:nvSpPr>
          <p:spPr>
            <a:xfrm>
              <a:off x="8085185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4" y="274"/>
                  </a:moveTo>
                  <a:cubicBezTo>
                    <a:pt x="1299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53" y="1155"/>
                    <a:pt x="1251" y="1345"/>
                    <a:pt x="989" y="1345"/>
                  </a:cubicBezTo>
                  <a:cubicBezTo>
                    <a:pt x="739" y="1345"/>
                    <a:pt x="537" y="1131"/>
                    <a:pt x="537" y="881"/>
                  </a:cubicBezTo>
                  <a:lnTo>
                    <a:pt x="537" y="583"/>
                  </a:lnTo>
                  <a:cubicBezTo>
                    <a:pt x="537" y="417"/>
                    <a:pt x="668" y="274"/>
                    <a:pt x="846" y="274"/>
                  </a:cubicBezTo>
                  <a:close/>
                  <a:moveTo>
                    <a:pt x="1144" y="1631"/>
                  </a:moveTo>
                  <a:lnTo>
                    <a:pt x="1144" y="1691"/>
                  </a:lnTo>
                  <a:cubicBezTo>
                    <a:pt x="1144" y="1726"/>
                    <a:pt x="1156" y="1786"/>
                    <a:pt x="1180" y="1834"/>
                  </a:cubicBezTo>
                  <a:lnTo>
                    <a:pt x="989" y="2024"/>
                  </a:lnTo>
                  <a:lnTo>
                    <a:pt x="787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7" y="0"/>
                    <a:pt x="275" y="274"/>
                    <a:pt x="275" y="583"/>
                  </a:cubicBezTo>
                  <a:lnTo>
                    <a:pt x="275" y="881"/>
                  </a:lnTo>
                  <a:cubicBezTo>
                    <a:pt x="275" y="1119"/>
                    <a:pt x="394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9" y="1881"/>
                  </a:lnTo>
                  <a:cubicBezTo>
                    <a:pt x="84" y="1953"/>
                    <a:pt x="1" y="2107"/>
                    <a:pt x="1" y="2262"/>
                  </a:cubicBezTo>
                  <a:lnTo>
                    <a:pt x="1" y="3572"/>
                  </a:lnTo>
                  <a:cubicBezTo>
                    <a:pt x="1" y="3691"/>
                    <a:pt x="25" y="3798"/>
                    <a:pt x="96" y="3905"/>
                  </a:cubicBezTo>
                  <a:lnTo>
                    <a:pt x="251" y="4132"/>
                  </a:lnTo>
                  <a:cubicBezTo>
                    <a:pt x="275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1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7" y="4072"/>
                    <a:pt x="453" y="3965"/>
                  </a:cubicBezTo>
                  <a:lnTo>
                    <a:pt x="310" y="3739"/>
                  </a:lnTo>
                  <a:cubicBezTo>
                    <a:pt x="275" y="3691"/>
                    <a:pt x="263" y="3631"/>
                    <a:pt x="263" y="3572"/>
                  </a:cubicBezTo>
                  <a:lnTo>
                    <a:pt x="263" y="2262"/>
                  </a:lnTo>
                  <a:cubicBezTo>
                    <a:pt x="263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70" y="2286"/>
                    <a:pt x="953" y="2310"/>
                    <a:pt x="1025" y="2310"/>
                  </a:cubicBezTo>
                  <a:cubicBezTo>
                    <a:pt x="1096" y="2310"/>
                    <a:pt x="1168" y="2286"/>
                    <a:pt x="1227" y="2227"/>
                  </a:cubicBezTo>
                  <a:lnTo>
                    <a:pt x="1453" y="2000"/>
                  </a:lnTo>
                  <a:lnTo>
                    <a:pt x="1692" y="2119"/>
                  </a:lnTo>
                  <a:cubicBezTo>
                    <a:pt x="1751" y="2143"/>
                    <a:pt x="1787" y="2191"/>
                    <a:pt x="1787" y="2262"/>
                  </a:cubicBezTo>
                  <a:lnTo>
                    <a:pt x="1787" y="3572"/>
                  </a:lnTo>
                  <a:cubicBezTo>
                    <a:pt x="1787" y="3631"/>
                    <a:pt x="1763" y="3691"/>
                    <a:pt x="1739" y="3739"/>
                  </a:cubicBezTo>
                  <a:lnTo>
                    <a:pt x="1584" y="3965"/>
                  </a:lnTo>
                  <a:cubicBezTo>
                    <a:pt x="1525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9" y="4739"/>
                    <a:pt x="1620" y="4739"/>
                  </a:cubicBezTo>
                  <a:cubicBezTo>
                    <a:pt x="1692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3" y="4167"/>
                    <a:pt x="1799" y="4132"/>
                  </a:cubicBezTo>
                  <a:lnTo>
                    <a:pt x="1942" y="3905"/>
                  </a:lnTo>
                  <a:cubicBezTo>
                    <a:pt x="2001" y="3810"/>
                    <a:pt x="2049" y="3691"/>
                    <a:pt x="2049" y="3572"/>
                  </a:cubicBezTo>
                  <a:lnTo>
                    <a:pt x="2049" y="2262"/>
                  </a:lnTo>
                  <a:cubicBezTo>
                    <a:pt x="2025" y="2107"/>
                    <a:pt x="1930" y="1953"/>
                    <a:pt x="1787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14517;p78"/>
            <p:cNvSpPr/>
            <p:nvPr/>
          </p:nvSpPr>
          <p:spPr>
            <a:xfrm>
              <a:off x="8161004" y="2151016"/>
              <a:ext cx="65188" cy="150842"/>
            </a:xfrm>
            <a:custGeom>
              <a:avLst/>
              <a:gdLst/>
              <a:ahLst/>
              <a:cxnLst/>
              <a:rect l="l" t="t" r="r" b="b"/>
              <a:pathLst>
                <a:path w="2048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8" y="1345"/>
                  </a:cubicBezTo>
                  <a:cubicBezTo>
                    <a:pt x="738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5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8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7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3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5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7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7" y="2119"/>
                  </a:cubicBezTo>
                  <a:lnTo>
                    <a:pt x="595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5" y="2310"/>
                    <a:pt x="1167" y="2286"/>
                    <a:pt x="1226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0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8" y="3739"/>
                  </a:cubicBezTo>
                  <a:lnTo>
                    <a:pt x="1584" y="3965"/>
                  </a:lnTo>
                  <a:cubicBezTo>
                    <a:pt x="1524" y="4048"/>
                    <a:pt x="1488" y="4167"/>
                    <a:pt x="1488" y="4286"/>
                  </a:cubicBezTo>
                  <a:lnTo>
                    <a:pt x="1488" y="4608"/>
                  </a:lnTo>
                  <a:cubicBezTo>
                    <a:pt x="1488" y="4679"/>
                    <a:pt x="1548" y="4739"/>
                    <a:pt x="1619" y="4739"/>
                  </a:cubicBezTo>
                  <a:cubicBezTo>
                    <a:pt x="1691" y="4739"/>
                    <a:pt x="1750" y="4679"/>
                    <a:pt x="1750" y="4608"/>
                  </a:cubicBezTo>
                  <a:lnTo>
                    <a:pt x="1750" y="4286"/>
                  </a:lnTo>
                  <a:cubicBezTo>
                    <a:pt x="1750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0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19" y="1345"/>
                    <a:pt x="1738" y="1131"/>
                    <a:pt x="1738" y="881"/>
                  </a:cubicBezTo>
                  <a:lnTo>
                    <a:pt x="1738" y="583"/>
                  </a:lnTo>
                  <a:cubicBezTo>
                    <a:pt x="1738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14518;p78"/>
            <p:cNvSpPr/>
            <p:nvPr/>
          </p:nvSpPr>
          <p:spPr>
            <a:xfrm>
              <a:off x="8236791" y="2151016"/>
              <a:ext cx="65220" cy="150842"/>
            </a:xfrm>
            <a:custGeom>
              <a:avLst/>
              <a:gdLst/>
              <a:ahLst/>
              <a:cxnLst/>
              <a:rect l="l" t="t" r="r" b="b"/>
              <a:pathLst>
                <a:path w="2049" h="4739" extrusionOk="0">
                  <a:moveTo>
                    <a:pt x="1143" y="274"/>
                  </a:moveTo>
                  <a:cubicBezTo>
                    <a:pt x="1298" y="274"/>
                    <a:pt x="1453" y="405"/>
                    <a:pt x="1453" y="583"/>
                  </a:cubicBezTo>
                  <a:lnTo>
                    <a:pt x="1453" y="881"/>
                  </a:lnTo>
                  <a:cubicBezTo>
                    <a:pt x="1441" y="1155"/>
                    <a:pt x="1250" y="1345"/>
                    <a:pt x="989" y="1345"/>
                  </a:cubicBezTo>
                  <a:cubicBezTo>
                    <a:pt x="739" y="1345"/>
                    <a:pt x="536" y="1131"/>
                    <a:pt x="536" y="881"/>
                  </a:cubicBezTo>
                  <a:lnTo>
                    <a:pt x="536" y="583"/>
                  </a:lnTo>
                  <a:cubicBezTo>
                    <a:pt x="536" y="417"/>
                    <a:pt x="667" y="274"/>
                    <a:pt x="846" y="274"/>
                  </a:cubicBezTo>
                  <a:close/>
                  <a:moveTo>
                    <a:pt x="1143" y="1631"/>
                  </a:moveTo>
                  <a:lnTo>
                    <a:pt x="1143" y="1691"/>
                  </a:lnTo>
                  <a:cubicBezTo>
                    <a:pt x="1143" y="1726"/>
                    <a:pt x="1155" y="1786"/>
                    <a:pt x="1179" y="1834"/>
                  </a:cubicBezTo>
                  <a:lnTo>
                    <a:pt x="989" y="2024"/>
                  </a:lnTo>
                  <a:lnTo>
                    <a:pt x="786" y="1834"/>
                  </a:lnTo>
                  <a:cubicBezTo>
                    <a:pt x="810" y="1786"/>
                    <a:pt x="822" y="1738"/>
                    <a:pt x="822" y="1691"/>
                  </a:cubicBezTo>
                  <a:lnTo>
                    <a:pt x="822" y="1631"/>
                  </a:lnTo>
                  <a:close/>
                  <a:moveTo>
                    <a:pt x="858" y="0"/>
                  </a:moveTo>
                  <a:cubicBezTo>
                    <a:pt x="536" y="0"/>
                    <a:pt x="274" y="274"/>
                    <a:pt x="274" y="583"/>
                  </a:cubicBezTo>
                  <a:lnTo>
                    <a:pt x="274" y="881"/>
                  </a:lnTo>
                  <a:cubicBezTo>
                    <a:pt x="274" y="1119"/>
                    <a:pt x="393" y="1345"/>
                    <a:pt x="572" y="1476"/>
                  </a:cubicBezTo>
                  <a:lnTo>
                    <a:pt x="572" y="1691"/>
                  </a:lnTo>
                  <a:lnTo>
                    <a:pt x="572" y="1703"/>
                  </a:lnTo>
                  <a:lnTo>
                    <a:pt x="238" y="1881"/>
                  </a:lnTo>
                  <a:cubicBezTo>
                    <a:pt x="84" y="1953"/>
                    <a:pt x="0" y="2107"/>
                    <a:pt x="0" y="2262"/>
                  </a:cubicBezTo>
                  <a:lnTo>
                    <a:pt x="0" y="3572"/>
                  </a:lnTo>
                  <a:cubicBezTo>
                    <a:pt x="0" y="3691"/>
                    <a:pt x="24" y="3798"/>
                    <a:pt x="96" y="3905"/>
                  </a:cubicBezTo>
                  <a:lnTo>
                    <a:pt x="250" y="4132"/>
                  </a:lnTo>
                  <a:cubicBezTo>
                    <a:pt x="274" y="4167"/>
                    <a:pt x="298" y="4227"/>
                    <a:pt x="298" y="4286"/>
                  </a:cubicBezTo>
                  <a:lnTo>
                    <a:pt x="298" y="4608"/>
                  </a:lnTo>
                  <a:cubicBezTo>
                    <a:pt x="298" y="4679"/>
                    <a:pt x="358" y="4739"/>
                    <a:pt x="429" y="4739"/>
                  </a:cubicBezTo>
                  <a:cubicBezTo>
                    <a:pt x="500" y="4739"/>
                    <a:pt x="560" y="4679"/>
                    <a:pt x="560" y="4608"/>
                  </a:cubicBezTo>
                  <a:lnTo>
                    <a:pt x="560" y="4286"/>
                  </a:lnTo>
                  <a:cubicBezTo>
                    <a:pt x="560" y="4167"/>
                    <a:pt x="536" y="4072"/>
                    <a:pt x="453" y="3965"/>
                  </a:cubicBezTo>
                  <a:lnTo>
                    <a:pt x="310" y="3739"/>
                  </a:lnTo>
                  <a:cubicBezTo>
                    <a:pt x="274" y="3691"/>
                    <a:pt x="262" y="3631"/>
                    <a:pt x="262" y="3572"/>
                  </a:cubicBezTo>
                  <a:lnTo>
                    <a:pt x="262" y="2262"/>
                  </a:lnTo>
                  <a:cubicBezTo>
                    <a:pt x="262" y="2203"/>
                    <a:pt x="298" y="2143"/>
                    <a:pt x="358" y="2119"/>
                  </a:cubicBezTo>
                  <a:lnTo>
                    <a:pt x="596" y="2000"/>
                  </a:lnTo>
                  <a:lnTo>
                    <a:pt x="810" y="2227"/>
                  </a:lnTo>
                  <a:cubicBezTo>
                    <a:pt x="869" y="2286"/>
                    <a:pt x="953" y="2310"/>
                    <a:pt x="1024" y="2310"/>
                  </a:cubicBezTo>
                  <a:cubicBezTo>
                    <a:pt x="1096" y="2310"/>
                    <a:pt x="1167" y="2286"/>
                    <a:pt x="1227" y="2227"/>
                  </a:cubicBezTo>
                  <a:lnTo>
                    <a:pt x="1453" y="2000"/>
                  </a:lnTo>
                  <a:lnTo>
                    <a:pt x="1691" y="2119"/>
                  </a:lnTo>
                  <a:cubicBezTo>
                    <a:pt x="1751" y="2143"/>
                    <a:pt x="1786" y="2191"/>
                    <a:pt x="1786" y="2262"/>
                  </a:cubicBezTo>
                  <a:lnTo>
                    <a:pt x="1786" y="3572"/>
                  </a:lnTo>
                  <a:cubicBezTo>
                    <a:pt x="1786" y="3631"/>
                    <a:pt x="1762" y="3691"/>
                    <a:pt x="1739" y="3739"/>
                  </a:cubicBezTo>
                  <a:lnTo>
                    <a:pt x="1584" y="3965"/>
                  </a:lnTo>
                  <a:cubicBezTo>
                    <a:pt x="1524" y="4048"/>
                    <a:pt x="1489" y="4167"/>
                    <a:pt x="1489" y="4286"/>
                  </a:cubicBezTo>
                  <a:lnTo>
                    <a:pt x="1489" y="4608"/>
                  </a:lnTo>
                  <a:cubicBezTo>
                    <a:pt x="1489" y="4679"/>
                    <a:pt x="1548" y="4739"/>
                    <a:pt x="1620" y="4739"/>
                  </a:cubicBezTo>
                  <a:cubicBezTo>
                    <a:pt x="1691" y="4739"/>
                    <a:pt x="1751" y="4679"/>
                    <a:pt x="1751" y="4608"/>
                  </a:cubicBezTo>
                  <a:lnTo>
                    <a:pt x="1751" y="4286"/>
                  </a:lnTo>
                  <a:cubicBezTo>
                    <a:pt x="1751" y="4227"/>
                    <a:pt x="1762" y="4167"/>
                    <a:pt x="1798" y="4132"/>
                  </a:cubicBezTo>
                  <a:lnTo>
                    <a:pt x="1941" y="3905"/>
                  </a:lnTo>
                  <a:cubicBezTo>
                    <a:pt x="2001" y="3810"/>
                    <a:pt x="2048" y="3691"/>
                    <a:pt x="2048" y="3572"/>
                  </a:cubicBezTo>
                  <a:lnTo>
                    <a:pt x="2048" y="2262"/>
                  </a:lnTo>
                  <a:cubicBezTo>
                    <a:pt x="2024" y="2107"/>
                    <a:pt x="1929" y="1953"/>
                    <a:pt x="1786" y="1881"/>
                  </a:cubicBezTo>
                  <a:lnTo>
                    <a:pt x="1441" y="1703"/>
                  </a:lnTo>
                  <a:lnTo>
                    <a:pt x="1441" y="1691"/>
                  </a:lnTo>
                  <a:lnTo>
                    <a:pt x="1441" y="1476"/>
                  </a:lnTo>
                  <a:cubicBezTo>
                    <a:pt x="1620" y="1345"/>
                    <a:pt x="1739" y="1131"/>
                    <a:pt x="1739" y="881"/>
                  </a:cubicBezTo>
                  <a:lnTo>
                    <a:pt x="1739" y="583"/>
                  </a:lnTo>
                  <a:cubicBezTo>
                    <a:pt x="1739" y="262"/>
                    <a:pt x="1465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14519;p78"/>
            <p:cNvSpPr/>
            <p:nvPr/>
          </p:nvSpPr>
          <p:spPr>
            <a:xfrm>
              <a:off x="8065100" y="2000174"/>
              <a:ext cx="255086" cy="178916"/>
            </a:xfrm>
            <a:custGeom>
              <a:avLst/>
              <a:gdLst/>
              <a:ahLst/>
              <a:cxnLst/>
              <a:rect l="l" t="t" r="r" b="b"/>
              <a:pathLst>
                <a:path w="8014" h="5621" extrusionOk="0">
                  <a:moveTo>
                    <a:pt x="2680" y="512"/>
                  </a:moveTo>
                  <a:lnTo>
                    <a:pt x="2680" y="512"/>
                  </a:lnTo>
                  <a:cubicBezTo>
                    <a:pt x="2477" y="691"/>
                    <a:pt x="2275" y="917"/>
                    <a:pt x="2096" y="1191"/>
                  </a:cubicBezTo>
                  <a:cubicBezTo>
                    <a:pt x="1977" y="1370"/>
                    <a:pt x="1882" y="1572"/>
                    <a:pt x="1787" y="1786"/>
                  </a:cubicBezTo>
                  <a:lnTo>
                    <a:pt x="1013" y="1786"/>
                  </a:lnTo>
                  <a:cubicBezTo>
                    <a:pt x="1430" y="1215"/>
                    <a:pt x="2013" y="774"/>
                    <a:pt x="2680" y="512"/>
                  </a:cubicBezTo>
                  <a:close/>
                  <a:moveTo>
                    <a:pt x="3870" y="274"/>
                  </a:moveTo>
                  <a:lnTo>
                    <a:pt x="3870" y="1786"/>
                  </a:lnTo>
                  <a:lnTo>
                    <a:pt x="2096" y="1786"/>
                  </a:lnTo>
                  <a:cubicBezTo>
                    <a:pt x="2513" y="917"/>
                    <a:pt x="3156" y="346"/>
                    <a:pt x="3870" y="274"/>
                  </a:cubicBezTo>
                  <a:close/>
                  <a:moveTo>
                    <a:pt x="4144" y="274"/>
                  </a:moveTo>
                  <a:cubicBezTo>
                    <a:pt x="4870" y="334"/>
                    <a:pt x="5513" y="917"/>
                    <a:pt x="5906" y="1786"/>
                  </a:cubicBezTo>
                  <a:lnTo>
                    <a:pt x="4144" y="1786"/>
                  </a:lnTo>
                  <a:lnTo>
                    <a:pt x="4144" y="274"/>
                  </a:lnTo>
                  <a:close/>
                  <a:moveTo>
                    <a:pt x="5335" y="512"/>
                  </a:moveTo>
                  <a:lnTo>
                    <a:pt x="5335" y="512"/>
                  </a:lnTo>
                  <a:cubicBezTo>
                    <a:pt x="6002" y="774"/>
                    <a:pt x="6561" y="1215"/>
                    <a:pt x="7002" y="1786"/>
                  </a:cubicBezTo>
                  <a:lnTo>
                    <a:pt x="6228" y="1786"/>
                  </a:lnTo>
                  <a:cubicBezTo>
                    <a:pt x="6133" y="1572"/>
                    <a:pt x="6025" y="1382"/>
                    <a:pt x="5906" y="1191"/>
                  </a:cubicBezTo>
                  <a:cubicBezTo>
                    <a:pt x="5728" y="917"/>
                    <a:pt x="5537" y="691"/>
                    <a:pt x="5335" y="512"/>
                  </a:cubicBezTo>
                  <a:close/>
                  <a:moveTo>
                    <a:pt x="1680" y="2048"/>
                  </a:moveTo>
                  <a:cubicBezTo>
                    <a:pt x="1465" y="2596"/>
                    <a:pt x="1358" y="3215"/>
                    <a:pt x="1346" y="3846"/>
                  </a:cubicBezTo>
                  <a:lnTo>
                    <a:pt x="287" y="3846"/>
                  </a:lnTo>
                  <a:cubicBezTo>
                    <a:pt x="310" y="3191"/>
                    <a:pt x="513" y="2572"/>
                    <a:pt x="834" y="2048"/>
                  </a:cubicBezTo>
                  <a:close/>
                  <a:moveTo>
                    <a:pt x="3870" y="2048"/>
                  </a:moveTo>
                  <a:lnTo>
                    <a:pt x="3870" y="3846"/>
                  </a:lnTo>
                  <a:lnTo>
                    <a:pt x="1620" y="3846"/>
                  </a:lnTo>
                  <a:cubicBezTo>
                    <a:pt x="1644" y="3191"/>
                    <a:pt x="1763" y="2572"/>
                    <a:pt x="1965" y="2048"/>
                  </a:cubicBezTo>
                  <a:close/>
                  <a:moveTo>
                    <a:pt x="6049" y="2048"/>
                  </a:moveTo>
                  <a:cubicBezTo>
                    <a:pt x="6252" y="2584"/>
                    <a:pt x="6371" y="3191"/>
                    <a:pt x="6383" y="3846"/>
                  </a:cubicBezTo>
                  <a:lnTo>
                    <a:pt x="4144" y="3846"/>
                  </a:lnTo>
                  <a:lnTo>
                    <a:pt x="4144" y="2048"/>
                  </a:lnTo>
                  <a:close/>
                  <a:moveTo>
                    <a:pt x="7192" y="2048"/>
                  </a:moveTo>
                  <a:cubicBezTo>
                    <a:pt x="7514" y="2584"/>
                    <a:pt x="7716" y="3191"/>
                    <a:pt x="7740" y="3846"/>
                  </a:cubicBezTo>
                  <a:lnTo>
                    <a:pt x="6668" y="3846"/>
                  </a:lnTo>
                  <a:cubicBezTo>
                    <a:pt x="6656" y="3215"/>
                    <a:pt x="6537" y="2596"/>
                    <a:pt x="6347" y="2048"/>
                  </a:cubicBezTo>
                  <a:close/>
                  <a:moveTo>
                    <a:pt x="4001" y="0"/>
                  </a:moveTo>
                  <a:cubicBezTo>
                    <a:pt x="2930" y="0"/>
                    <a:pt x="1930" y="417"/>
                    <a:pt x="1180" y="1167"/>
                  </a:cubicBezTo>
                  <a:cubicBezTo>
                    <a:pt x="418" y="1929"/>
                    <a:pt x="1" y="2929"/>
                    <a:pt x="1" y="4001"/>
                  </a:cubicBezTo>
                  <a:cubicBezTo>
                    <a:pt x="1" y="4537"/>
                    <a:pt x="108" y="5061"/>
                    <a:pt x="310" y="5537"/>
                  </a:cubicBezTo>
                  <a:cubicBezTo>
                    <a:pt x="337" y="5590"/>
                    <a:pt x="384" y="5617"/>
                    <a:pt x="436" y="5617"/>
                  </a:cubicBezTo>
                  <a:cubicBezTo>
                    <a:pt x="453" y="5617"/>
                    <a:pt x="471" y="5614"/>
                    <a:pt x="489" y="5608"/>
                  </a:cubicBezTo>
                  <a:cubicBezTo>
                    <a:pt x="560" y="5573"/>
                    <a:pt x="596" y="5501"/>
                    <a:pt x="560" y="5430"/>
                  </a:cubicBezTo>
                  <a:cubicBezTo>
                    <a:pt x="382" y="5013"/>
                    <a:pt x="298" y="4584"/>
                    <a:pt x="287" y="4132"/>
                  </a:cubicBezTo>
                  <a:lnTo>
                    <a:pt x="1334" y="4132"/>
                  </a:lnTo>
                  <a:lnTo>
                    <a:pt x="1334" y="4299"/>
                  </a:lnTo>
                  <a:cubicBezTo>
                    <a:pt x="1334" y="4370"/>
                    <a:pt x="1418" y="4430"/>
                    <a:pt x="1489" y="4430"/>
                  </a:cubicBezTo>
                  <a:cubicBezTo>
                    <a:pt x="1561" y="4430"/>
                    <a:pt x="1620" y="4358"/>
                    <a:pt x="1620" y="4287"/>
                  </a:cubicBezTo>
                  <a:lnTo>
                    <a:pt x="1620" y="4132"/>
                  </a:lnTo>
                  <a:lnTo>
                    <a:pt x="3870" y="4132"/>
                  </a:lnTo>
                  <a:lnTo>
                    <a:pt x="3870" y="4299"/>
                  </a:lnTo>
                  <a:cubicBezTo>
                    <a:pt x="3870" y="4370"/>
                    <a:pt x="3930" y="4430"/>
                    <a:pt x="4001" y="4430"/>
                  </a:cubicBezTo>
                  <a:cubicBezTo>
                    <a:pt x="4073" y="4430"/>
                    <a:pt x="4132" y="4370"/>
                    <a:pt x="4132" y="4299"/>
                  </a:cubicBezTo>
                  <a:lnTo>
                    <a:pt x="4132" y="4132"/>
                  </a:lnTo>
                  <a:lnTo>
                    <a:pt x="6383" y="4132"/>
                  </a:lnTo>
                  <a:lnTo>
                    <a:pt x="6383" y="4287"/>
                  </a:lnTo>
                  <a:cubicBezTo>
                    <a:pt x="6383" y="4358"/>
                    <a:pt x="6442" y="4430"/>
                    <a:pt x="6514" y="4430"/>
                  </a:cubicBezTo>
                  <a:cubicBezTo>
                    <a:pt x="6597" y="4430"/>
                    <a:pt x="6656" y="4370"/>
                    <a:pt x="6656" y="4299"/>
                  </a:cubicBezTo>
                  <a:lnTo>
                    <a:pt x="6656" y="4132"/>
                  </a:lnTo>
                  <a:lnTo>
                    <a:pt x="7704" y="4132"/>
                  </a:lnTo>
                  <a:cubicBezTo>
                    <a:pt x="7692" y="4584"/>
                    <a:pt x="7609" y="5013"/>
                    <a:pt x="7430" y="5430"/>
                  </a:cubicBezTo>
                  <a:cubicBezTo>
                    <a:pt x="7395" y="5501"/>
                    <a:pt x="7430" y="5573"/>
                    <a:pt x="7502" y="5608"/>
                  </a:cubicBezTo>
                  <a:cubicBezTo>
                    <a:pt x="7514" y="5608"/>
                    <a:pt x="7526" y="5620"/>
                    <a:pt x="7561" y="5620"/>
                  </a:cubicBezTo>
                  <a:cubicBezTo>
                    <a:pt x="7621" y="5620"/>
                    <a:pt x="7668" y="5596"/>
                    <a:pt x="7692" y="5537"/>
                  </a:cubicBezTo>
                  <a:cubicBezTo>
                    <a:pt x="7907" y="5037"/>
                    <a:pt x="8002" y="4525"/>
                    <a:pt x="8002" y="4001"/>
                  </a:cubicBezTo>
                  <a:cubicBezTo>
                    <a:pt x="8014" y="2929"/>
                    <a:pt x="7597" y="1917"/>
                    <a:pt x="6835" y="1167"/>
                  </a:cubicBezTo>
                  <a:cubicBezTo>
                    <a:pt x="6073" y="417"/>
                    <a:pt x="5073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5" name="Google Shape;14520;p78"/>
          <p:cNvGrpSpPr/>
          <p:nvPr/>
        </p:nvGrpSpPr>
        <p:grpSpPr>
          <a:xfrm>
            <a:off x="9120220" y="2314734"/>
            <a:ext cx="377720" cy="572791"/>
            <a:chOff x="6633705" y="1969108"/>
            <a:chExt cx="249420" cy="36384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6" name="Google Shape;14521;p78"/>
            <p:cNvSpPr/>
            <p:nvPr/>
          </p:nvSpPr>
          <p:spPr>
            <a:xfrm>
              <a:off x="6678426" y="1969108"/>
              <a:ext cx="159214" cy="238407"/>
            </a:xfrm>
            <a:custGeom>
              <a:avLst/>
              <a:gdLst/>
              <a:ahLst/>
              <a:cxnLst/>
              <a:rect l="l" t="t" r="r" b="b"/>
              <a:pathLst>
                <a:path w="5002" h="7490" extrusionOk="0">
                  <a:moveTo>
                    <a:pt x="2525" y="333"/>
                  </a:moveTo>
                  <a:cubicBezTo>
                    <a:pt x="2906" y="333"/>
                    <a:pt x="3239" y="572"/>
                    <a:pt x="3251" y="857"/>
                  </a:cubicBezTo>
                  <a:cubicBezTo>
                    <a:pt x="3025" y="762"/>
                    <a:pt x="2775" y="714"/>
                    <a:pt x="2525" y="714"/>
                  </a:cubicBezTo>
                  <a:cubicBezTo>
                    <a:pt x="2263" y="714"/>
                    <a:pt x="2013" y="762"/>
                    <a:pt x="1787" y="857"/>
                  </a:cubicBezTo>
                  <a:cubicBezTo>
                    <a:pt x="1811" y="560"/>
                    <a:pt x="2120" y="333"/>
                    <a:pt x="2525" y="333"/>
                  </a:cubicBezTo>
                  <a:close/>
                  <a:moveTo>
                    <a:pt x="2525" y="1036"/>
                  </a:moveTo>
                  <a:cubicBezTo>
                    <a:pt x="3418" y="1036"/>
                    <a:pt x="4144" y="1762"/>
                    <a:pt x="4144" y="2655"/>
                  </a:cubicBezTo>
                  <a:cubicBezTo>
                    <a:pt x="4144" y="2786"/>
                    <a:pt x="4132" y="2905"/>
                    <a:pt x="4097" y="3036"/>
                  </a:cubicBezTo>
                  <a:cubicBezTo>
                    <a:pt x="4073" y="2905"/>
                    <a:pt x="3989" y="2786"/>
                    <a:pt x="3870" y="2679"/>
                  </a:cubicBezTo>
                  <a:cubicBezTo>
                    <a:pt x="3216" y="2107"/>
                    <a:pt x="2049" y="1953"/>
                    <a:pt x="2001" y="1941"/>
                  </a:cubicBezTo>
                  <a:cubicBezTo>
                    <a:pt x="1994" y="1940"/>
                    <a:pt x="1987" y="1939"/>
                    <a:pt x="1980" y="1939"/>
                  </a:cubicBezTo>
                  <a:cubicBezTo>
                    <a:pt x="1894" y="1939"/>
                    <a:pt x="1822" y="2006"/>
                    <a:pt x="1811" y="2084"/>
                  </a:cubicBezTo>
                  <a:cubicBezTo>
                    <a:pt x="1787" y="2179"/>
                    <a:pt x="1870" y="2262"/>
                    <a:pt x="1953" y="2286"/>
                  </a:cubicBezTo>
                  <a:cubicBezTo>
                    <a:pt x="1965" y="2286"/>
                    <a:pt x="3073" y="2429"/>
                    <a:pt x="3656" y="2941"/>
                  </a:cubicBezTo>
                  <a:cubicBezTo>
                    <a:pt x="3727" y="3012"/>
                    <a:pt x="3787" y="3120"/>
                    <a:pt x="3787" y="3215"/>
                  </a:cubicBezTo>
                  <a:lnTo>
                    <a:pt x="3787" y="3370"/>
                  </a:lnTo>
                  <a:cubicBezTo>
                    <a:pt x="3787" y="4084"/>
                    <a:pt x="3216" y="4644"/>
                    <a:pt x="2525" y="4644"/>
                  </a:cubicBezTo>
                  <a:cubicBezTo>
                    <a:pt x="1822" y="4644"/>
                    <a:pt x="1251" y="4084"/>
                    <a:pt x="1251" y="3381"/>
                  </a:cubicBezTo>
                  <a:cubicBezTo>
                    <a:pt x="1251" y="3334"/>
                    <a:pt x="1287" y="3274"/>
                    <a:pt x="1311" y="3250"/>
                  </a:cubicBezTo>
                  <a:cubicBezTo>
                    <a:pt x="1453" y="3143"/>
                    <a:pt x="1644" y="2977"/>
                    <a:pt x="1763" y="2727"/>
                  </a:cubicBezTo>
                  <a:cubicBezTo>
                    <a:pt x="1811" y="2643"/>
                    <a:pt x="1775" y="2548"/>
                    <a:pt x="1692" y="2500"/>
                  </a:cubicBezTo>
                  <a:cubicBezTo>
                    <a:pt x="1664" y="2490"/>
                    <a:pt x="1637" y="2485"/>
                    <a:pt x="1612" y="2485"/>
                  </a:cubicBezTo>
                  <a:cubicBezTo>
                    <a:pt x="1551" y="2485"/>
                    <a:pt x="1499" y="2516"/>
                    <a:pt x="1465" y="2584"/>
                  </a:cubicBezTo>
                  <a:cubicBezTo>
                    <a:pt x="1370" y="2762"/>
                    <a:pt x="1227" y="2893"/>
                    <a:pt x="1120" y="2965"/>
                  </a:cubicBezTo>
                  <a:cubicBezTo>
                    <a:pt x="1060" y="3012"/>
                    <a:pt x="1001" y="3072"/>
                    <a:pt x="977" y="3143"/>
                  </a:cubicBezTo>
                  <a:cubicBezTo>
                    <a:pt x="930" y="2977"/>
                    <a:pt x="894" y="2822"/>
                    <a:pt x="894" y="2655"/>
                  </a:cubicBezTo>
                  <a:cubicBezTo>
                    <a:pt x="894" y="1762"/>
                    <a:pt x="1632" y="1036"/>
                    <a:pt x="2525" y="1036"/>
                  </a:cubicBezTo>
                  <a:close/>
                  <a:moveTo>
                    <a:pt x="3061" y="4882"/>
                  </a:moveTo>
                  <a:lnTo>
                    <a:pt x="3061" y="5120"/>
                  </a:lnTo>
                  <a:cubicBezTo>
                    <a:pt x="3061" y="5167"/>
                    <a:pt x="3061" y="5215"/>
                    <a:pt x="3073" y="5263"/>
                  </a:cubicBezTo>
                  <a:lnTo>
                    <a:pt x="2525" y="5679"/>
                  </a:lnTo>
                  <a:lnTo>
                    <a:pt x="1942" y="5263"/>
                  </a:lnTo>
                  <a:cubicBezTo>
                    <a:pt x="1953" y="5215"/>
                    <a:pt x="1953" y="5167"/>
                    <a:pt x="1953" y="5120"/>
                  </a:cubicBezTo>
                  <a:lnTo>
                    <a:pt x="1953" y="4882"/>
                  </a:lnTo>
                  <a:cubicBezTo>
                    <a:pt x="2132" y="4941"/>
                    <a:pt x="2311" y="4989"/>
                    <a:pt x="2501" y="4989"/>
                  </a:cubicBezTo>
                  <a:cubicBezTo>
                    <a:pt x="2704" y="4989"/>
                    <a:pt x="2882" y="4965"/>
                    <a:pt x="3061" y="4882"/>
                  </a:cubicBezTo>
                  <a:close/>
                  <a:moveTo>
                    <a:pt x="2525" y="5679"/>
                  </a:moveTo>
                  <a:cubicBezTo>
                    <a:pt x="2525" y="5685"/>
                    <a:pt x="2519" y="5688"/>
                    <a:pt x="2516" y="5688"/>
                  </a:cubicBezTo>
                  <a:cubicBezTo>
                    <a:pt x="2513" y="5688"/>
                    <a:pt x="2513" y="5685"/>
                    <a:pt x="2525" y="5679"/>
                  </a:cubicBezTo>
                  <a:close/>
                  <a:moveTo>
                    <a:pt x="2501" y="0"/>
                  </a:moveTo>
                  <a:cubicBezTo>
                    <a:pt x="1930" y="0"/>
                    <a:pt x="1453" y="405"/>
                    <a:pt x="1453" y="881"/>
                  </a:cubicBezTo>
                  <a:cubicBezTo>
                    <a:pt x="1453" y="929"/>
                    <a:pt x="1453" y="976"/>
                    <a:pt x="1465" y="1012"/>
                  </a:cubicBezTo>
                  <a:cubicBezTo>
                    <a:pt x="918" y="1357"/>
                    <a:pt x="560" y="1965"/>
                    <a:pt x="560" y="2667"/>
                  </a:cubicBezTo>
                  <a:cubicBezTo>
                    <a:pt x="560" y="3120"/>
                    <a:pt x="715" y="3560"/>
                    <a:pt x="1001" y="3917"/>
                  </a:cubicBezTo>
                  <a:cubicBezTo>
                    <a:pt x="1120" y="4251"/>
                    <a:pt x="1346" y="4524"/>
                    <a:pt x="1632" y="4727"/>
                  </a:cubicBezTo>
                  <a:lnTo>
                    <a:pt x="1632" y="5120"/>
                  </a:lnTo>
                  <a:cubicBezTo>
                    <a:pt x="1632" y="5203"/>
                    <a:pt x="1584" y="5275"/>
                    <a:pt x="1513" y="5298"/>
                  </a:cubicBezTo>
                  <a:lnTo>
                    <a:pt x="418" y="5775"/>
                  </a:lnTo>
                  <a:cubicBezTo>
                    <a:pt x="168" y="5894"/>
                    <a:pt x="1" y="6156"/>
                    <a:pt x="1" y="6418"/>
                  </a:cubicBezTo>
                  <a:lnTo>
                    <a:pt x="1" y="7322"/>
                  </a:lnTo>
                  <a:cubicBezTo>
                    <a:pt x="1" y="7418"/>
                    <a:pt x="84" y="7489"/>
                    <a:pt x="168" y="7489"/>
                  </a:cubicBezTo>
                  <a:cubicBezTo>
                    <a:pt x="263" y="7489"/>
                    <a:pt x="334" y="7418"/>
                    <a:pt x="334" y="7322"/>
                  </a:cubicBezTo>
                  <a:lnTo>
                    <a:pt x="334" y="6418"/>
                  </a:lnTo>
                  <a:cubicBezTo>
                    <a:pt x="334" y="6275"/>
                    <a:pt x="418" y="6132"/>
                    <a:pt x="560" y="6072"/>
                  </a:cubicBezTo>
                  <a:lnTo>
                    <a:pt x="1644" y="5596"/>
                  </a:lnTo>
                  <a:cubicBezTo>
                    <a:pt x="1692" y="5584"/>
                    <a:pt x="1715" y="5560"/>
                    <a:pt x="1751" y="5536"/>
                  </a:cubicBezTo>
                  <a:lnTo>
                    <a:pt x="2299" y="5941"/>
                  </a:lnTo>
                  <a:cubicBezTo>
                    <a:pt x="2358" y="5989"/>
                    <a:pt x="2430" y="6013"/>
                    <a:pt x="2501" y="6013"/>
                  </a:cubicBezTo>
                  <a:cubicBezTo>
                    <a:pt x="2584" y="6013"/>
                    <a:pt x="2656" y="5989"/>
                    <a:pt x="2715" y="5941"/>
                  </a:cubicBezTo>
                  <a:lnTo>
                    <a:pt x="3263" y="5536"/>
                  </a:lnTo>
                  <a:cubicBezTo>
                    <a:pt x="3299" y="5572"/>
                    <a:pt x="3335" y="5584"/>
                    <a:pt x="3370" y="5596"/>
                  </a:cubicBezTo>
                  <a:lnTo>
                    <a:pt x="4454" y="6072"/>
                  </a:lnTo>
                  <a:cubicBezTo>
                    <a:pt x="4585" y="6132"/>
                    <a:pt x="4680" y="6275"/>
                    <a:pt x="4680" y="6418"/>
                  </a:cubicBezTo>
                  <a:lnTo>
                    <a:pt x="4680" y="7322"/>
                  </a:lnTo>
                  <a:cubicBezTo>
                    <a:pt x="4680" y="7418"/>
                    <a:pt x="4751" y="7489"/>
                    <a:pt x="4847" y="7489"/>
                  </a:cubicBezTo>
                  <a:cubicBezTo>
                    <a:pt x="4930" y="7489"/>
                    <a:pt x="5001" y="7418"/>
                    <a:pt x="5001" y="7322"/>
                  </a:cubicBezTo>
                  <a:lnTo>
                    <a:pt x="5001" y="6418"/>
                  </a:lnTo>
                  <a:cubicBezTo>
                    <a:pt x="5001" y="6156"/>
                    <a:pt x="4847" y="5894"/>
                    <a:pt x="4585" y="5775"/>
                  </a:cubicBezTo>
                  <a:lnTo>
                    <a:pt x="3501" y="5298"/>
                  </a:lnTo>
                  <a:cubicBezTo>
                    <a:pt x="3430" y="5275"/>
                    <a:pt x="3382" y="5203"/>
                    <a:pt x="3382" y="5120"/>
                  </a:cubicBezTo>
                  <a:lnTo>
                    <a:pt x="3382" y="4727"/>
                  </a:lnTo>
                  <a:cubicBezTo>
                    <a:pt x="3668" y="4524"/>
                    <a:pt x="3894" y="4251"/>
                    <a:pt x="4013" y="3917"/>
                  </a:cubicBezTo>
                  <a:cubicBezTo>
                    <a:pt x="4287" y="3560"/>
                    <a:pt x="4454" y="3131"/>
                    <a:pt x="4454" y="2667"/>
                  </a:cubicBezTo>
                  <a:cubicBezTo>
                    <a:pt x="4454" y="1965"/>
                    <a:pt x="4097" y="1357"/>
                    <a:pt x="3549" y="1012"/>
                  </a:cubicBezTo>
                  <a:cubicBezTo>
                    <a:pt x="3561" y="976"/>
                    <a:pt x="3561" y="929"/>
                    <a:pt x="3561" y="881"/>
                  </a:cubicBezTo>
                  <a:cubicBezTo>
                    <a:pt x="3561" y="393"/>
                    <a:pt x="3085" y="0"/>
                    <a:pt x="2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14522;p78"/>
            <p:cNvSpPr/>
            <p:nvPr/>
          </p:nvSpPr>
          <p:spPr>
            <a:xfrm>
              <a:off x="6753481" y="2168809"/>
              <a:ext cx="10249" cy="38705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048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48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14523;p78"/>
            <p:cNvSpPr/>
            <p:nvPr/>
          </p:nvSpPr>
          <p:spPr>
            <a:xfrm>
              <a:off x="6707614" y="2180173"/>
              <a:ext cx="10631" cy="27342"/>
            </a:xfrm>
            <a:custGeom>
              <a:avLst/>
              <a:gdLst/>
              <a:ahLst/>
              <a:cxnLst/>
              <a:rect l="l" t="t" r="r" b="b"/>
              <a:pathLst>
                <a:path w="334" h="859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91"/>
                  </a:lnTo>
                  <a:cubicBezTo>
                    <a:pt x="1" y="787"/>
                    <a:pt x="72" y="858"/>
                    <a:pt x="155" y="858"/>
                  </a:cubicBezTo>
                  <a:cubicBezTo>
                    <a:pt x="251" y="858"/>
                    <a:pt x="322" y="787"/>
                    <a:pt x="322" y="691"/>
                  </a:cubicBezTo>
                  <a:lnTo>
                    <a:pt x="322" y="156"/>
                  </a:lnTo>
                  <a:cubicBezTo>
                    <a:pt x="334" y="72"/>
                    <a:pt x="263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14524;p78"/>
            <p:cNvSpPr/>
            <p:nvPr/>
          </p:nvSpPr>
          <p:spPr>
            <a:xfrm>
              <a:off x="6798966" y="2180173"/>
              <a:ext cx="10249" cy="27342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lnTo>
                    <a:pt x="0" y="691"/>
                  </a:lnTo>
                  <a:cubicBezTo>
                    <a:pt x="0" y="787"/>
                    <a:pt x="71" y="858"/>
                    <a:pt x="167" y="858"/>
                  </a:cubicBezTo>
                  <a:cubicBezTo>
                    <a:pt x="250" y="858"/>
                    <a:pt x="321" y="787"/>
                    <a:pt x="321" y="691"/>
                  </a:cubicBezTo>
                  <a:lnTo>
                    <a:pt x="321" y="156"/>
                  </a:lnTo>
                  <a:cubicBezTo>
                    <a:pt x="321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14525;p78"/>
            <p:cNvSpPr/>
            <p:nvPr/>
          </p:nvSpPr>
          <p:spPr>
            <a:xfrm>
              <a:off x="6742118" y="2299949"/>
              <a:ext cx="32976" cy="33008"/>
            </a:xfrm>
            <a:custGeom>
              <a:avLst/>
              <a:gdLst/>
              <a:ahLst/>
              <a:cxnLst/>
              <a:rect l="l" t="t" r="r" b="b"/>
              <a:pathLst>
                <a:path w="1036" h="1037" extrusionOk="0">
                  <a:moveTo>
                    <a:pt x="524" y="322"/>
                  </a:moveTo>
                  <a:cubicBezTo>
                    <a:pt x="619" y="322"/>
                    <a:pt x="714" y="417"/>
                    <a:pt x="714" y="524"/>
                  </a:cubicBezTo>
                  <a:cubicBezTo>
                    <a:pt x="714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14526;p78"/>
            <p:cNvSpPr/>
            <p:nvPr/>
          </p:nvSpPr>
          <p:spPr>
            <a:xfrm>
              <a:off x="6633705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24"/>
                  </a:cubicBezTo>
                  <a:cubicBezTo>
                    <a:pt x="715" y="619"/>
                    <a:pt x="620" y="715"/>
                    <a:pt x="513" y="715"/>
                  </a:cubicBezTo>
                  <a:cubicBezTo>
                    <a:pt x="418" y="715"/>
                    <a:pt x="322" y="619"/>
                    <a:pt x="322" y="524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24"/>
                  </a:cubicBezTo>
                  <a:cubicBezTo>
                    <a:pt x="1037" y="238"/>
                    <a:pt x="799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14527;p78"/>
            <p:cNvSpPr/>
            <p:nvPr/>
          </p:nvSpPr>
          <p:spPr>
            <a:xfrm>
              <a:off x="6850117" y="2299949"/>
              <a:ext cx="33008" cy="33008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24"/>
                  </a:cubicBezTo>
                  <a:cubicBezTo>
                    <a:pt x="715" y="619"/>
                    <a:pt x="619" y="715"/>
                    <a:pt x="524" y="715"/>
                  </a:cubicBezTo>
                  <a:cubicBezTo>
                    <a:pt x="417" y="715"/>
                    <a:pt x="322" y="619"/>
                    <a:pt x="322" y="524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24"/>
                  </a:cubicBezTo>
                  <a:cubicBezTo>
                    <a:pt x="1036" y="238"/>
                    <a:pt x="822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14528;p78"/>
            <p:cNvSpPr/>
            <p:nvPr/>
          </p:nvSpPr>
          <p:spPr>
            <a:xfrm>
              <a:off x="6664039" y="2219610"/>
              <a:ext cx="188370" cy="73750"/>
            </a:xfrm>
            <a:custGeom>
              <a:avLst/>
              <a:gdLst/>
              <a:ahLst/>
              <a:cxnLst/>
              <a:rect l="l" t="t" r="r" b="b"/>
              <a:pathLst>
                <a:path w="5918" h="2317" extrusionOk="0">
                  <a:moveTo>
                    <a:pt x="2977" y="0"/>
                  </a:moveTo>
                  <a:cubicBezTo>
                    <a:pt x="2882" y="0"/>
                    <a:pt x="2810" y="83"/>
                    <a:pt x="2810" y="167"/>
                  </a:cubicBezTo>
                  <a:lnTo>
                    <a:pt x="2810" y="369"/>
                  </a:lnTo>
                  <a:lnTo>
                    <a:pt x="1632" y="369"/>
                  </a:lnTo>
                  <a:cubicBezTo>
                    <a:pt x="1405" y="369"/>
                    <a:pt x="1191" y="464"/>
                    <a:pt x="1048" y="667"/>
                  </a:cubicBezTo>
                  <a:lnTo>
                    <a:pt x="60" y="2048"/>
                  </a:lnTo>
                  <a:cubicBezTo>
                    <a:pt x="0" y="2119"/>
                    <a:pt x="24" y="2227"/>
                    <a:pt x="96" y="2286"/>
                  </a:cubicBezTo>
                  <a:cubicBezTo>
                    <a:pt x="125" y="2307"/>
                    <a:pt x="156" y="2316"/>
                    <a:pt x="186" y="2316"/>
                  </a:cubicBezTo>
                  <a:cubicBezTo>
                    <a:pt x="241" y="2316"/>
                    <a:pt x="295" y="2285"/>
                    <a:pt x="334" y="2238"/>
                  </a:cubicBezTo>
                  <a:lnTo>
                    <a:pt x="1334" y="857"/>
                  </a:lnTo>
                  <a:cubicBezTo>
                    <a:pt x="1405" y="750"/>
                    <a:pt x="1512" y="703"/>
                    <a:pt x="1632" y="703"/>
                  </a:cubicBezTo>
                  <a:lnTo>
                    <a:pt x="2810" y="703"/>
                  </a:lnTo>
                  <a:lnTo>
                    <a:pt x="2810" y="1977"/>
                  </a:lnTo>
                  <a:cubicBezTo>
                    <a:pt x="2810" y="2060"/>
                    <a:pt x="2882" y="2131"/>
                    <a:pt x="2977" y="2131"/>
                  </a:cubicBezTo>
                  <a:cubicBezTo>
                    <a:pt x="3060" y="2131"/>
                    <a:pt x="3132" y="2060"/>
                    <a:pt x="3132" y="1977"/>
                  </a:cubicBezTo>
                  <a:lnTo>
                    <a:pt x="3132" y="703"/>
                  </a:lnTo>
                  <a:lnTo>
                    <a:pt x="4310" y="703"/>
                  </a:lnTo>
                  <a:cubicBezTo>
                    <a:pt x="4430" y="703"/>
                    <a:pt x="4549" y="762"/>
                    <a:pt x="4608" y="857"/>
                  </a:cubicBezTo>
                  <a:lnTo>
                    <a:pt x="5608" y="2238"/>
                  </a:lnTo>
                  <a:cubicBezTo>
                    <a:pt x="5632" y="2286"/>
                    <a:pt x="5692" y="2310"/>
                    <a:pt x="5739" y="2310"/>
                  </a:cubicBezTo>
                  <a:cubicBezTo>
                    <a:pt x="5775" y="2310"/>
                    <a:pt x="5811" y="2298"/>
                    <a:pt x="5846" y="2286"/>
                  </a:cubicBezTo>
                  <a:cubicBezTo>
                    <a:pt x="5906" y="2227"/>
                    <a:pt x="5918" y="2119"/>
                    <a:pt x="5870" y="2048"/>
                  </a:cubicBezTo>
                  <a:lnTo>
                    <a:pt x="4882" y="667"/>
                  </a:lnTo>
                  <a:cubicBezTo>
                    <a:pt x="4739" y="488"/>
                    <a:pt x="4537" y="369"/>
                    <a:pt x="4299" y="369"/>
                  </a:cubicBezTo>
                  <a:lnTo>
                    <a:pt x="3132" y="369"/>
                  </a:lnTo>
                  <a:lnTo>
                    <a:pt x="3132" y="167"/>
                  </a:lnTo>
                  <a:cubicBezTo>
                    <a:pt x="3132" y="83"/>
                    <a:pt x="3060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4" name="Google Shape;14529;p78"/>
          <p:cNvGrpSpPr/>
          <p:nvPr/>
        </p:nvGrpSpPr>
        <p:grpSpPr>
          <a:xfrm>
            <a:off x="6965731" y="2314734"/>
            <a:ext cx="343255" cy="572189"/>
            <a:chOff x="5211031" y="1969108"/>
            <a:chExt cx="226661" cy="36346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5" name="Google Shape;14530;p78"/>
            <p:cNvSpPr/>
            <p:nvPr/>
          </p:nvSpPr>
          <p:spPr>
            <a:xfrm>
              <a:off x="5211031" y="1969108"/>
              <a:ext cx="226661" cy="363467"/>
            </a:xfrm>
            <a:custGeom>
              <a:avLst/>
              <a:gdLst/>
              <a:ahLst/>
              <a:cxnLst/>
              <a:rect l="l" t="t" r="r" b="b"/>
              <a:pathLst>
                <a:path w="7121" h="11419" extrusionOk="0">
                  <a:moveTo>
                    <a:pt x="6787" y="869"/>
                  </a:moveTo>
                  <a:cubicBezTo>
                    <a:pt x="6787" y="869"/>
                    <a:pt x="6799" y="869"/>
                    <a:pt x="6799" y="881"/>
                  </a:cubicBezTo>
                  <a:lnTo>
                    <a:pt x="6799" y="1238"/>
                  </a:lnTo>
                  <a:lnTo>
                    <a:pt x="6252" y="1250"/>
                  </a:lnTo>
                  <a:cubicBezTo>
                    <a:pt x="6156" y="1250"/>
                    <a:pt x="6085" y="1334"/>
                    <a:pt x="6085" y="1417"/>
                  </a:cubicBezTo>
                  <a:cubicBezTo>
                    <a:pt x="6085" y="1512"/>
                    <a:pt x="6156" y="1584"/>
                    <a:pt x="6252" y="1584"/>
                  </a:cubicBezTo>
                  <a:lnTo>
                    <a:pt x="6442" y="1584"/>
                  </a:lnTo>
                  <a:lnTo>
                    <a:pt x="6442" y="7501"/>
                  </a:lnTo>
                  <a:cubicBezTo>
                    <a:pt x="6442" y="7501"/>
                    <a:pt x="6442" y="7525"/>
                    <a:pt x="6430" y="7525"/>
                  </a:cubicBezTo>
                  <a:lnTo>
                    <a:pt x="703" y="7525"/>
                  </a:lnTo>
                  <a:cubicBezTo>
                    <a:pt x="703" y="7525"/>
                    <a:pt x="679" y="7525"/>
                    <a:pt x="679" y="7501"/>
                  </a:cubicBezTo>
                  <a:lnTo>
                    <a:pt x="679" y="1584"/>
                  </a:lnTo>
                  <a:lnTo>
                    <a:pt x="5537" y="1584"/>
                  </a:lnTo>
                  <a:cubicBezTo>
                    <a:pt x="5621" y="1584"/>
                    <a:pt x="5704" y="1512"/>
                    <a:pt x="5704" y="1417"/>
                  </a:cubicBezTo>
                  <a:cubicBezTo>
                    <a:pt x="5704" y="1334"/>
                    <a:pt x="5621" y="1250"/>
                    <a:pt x="5537" y="1250"/>
                  </a:cubicBezTo>
                  <a:lnTo>
                    <a:pt x="346" y="1250"/>
                  </a:lnTo>
                  <a:cubicBezTo>
                    <a:pt x="346" y="1250"/>
                    <a:pt x="322" y="1250"/>
                    <a:pt x="322" y="1238"/>
                  </a:cubicBezTo>
                  <a:lnTo>
                    <a:pt x="322" y="881"/>
                  </a:lnTo>
                  <a:cubicBezTo>
                    <a:pt x="322" y="881"/>
                    <a:pt x="322" y="869"/>
                    <a:pt x="346" y="869"/>
                  </a:cubicBezTo>
                  <a:close/>
                  <a:moveTo>
                    <a:pt x="5406" y="7858"/>
                  </a:moveTo>
                  <a:lnTo>
                    <a:pt x="5906" y="10394"/>
                  </a:lnTo>
                  <a:lnTo>
                    <a:pt x="3739" y="10394"/>
                  </a:lnTo>
                  <a:lnTo>
                    <a:pt x="3739" y="8418"/>
                  </a:lnTo>
                  <a:cubicBezTo>
                    <a:pt x="3739" y="8323"/>
                    <a:pt x="3656" y="8251"/>
                    <a:pt x="3573" y="8251"/>
                  </a:cubicBezTo>
                  <a:cubicBezTo>
                    <a:pt x="3477" y="8251"/>
                    <a:pt x="3406" y="8323"/>
                    <a:pt x="3406" y="8418"/>
                  </a:cubicBezTo>
                  <a:lnTo>
                    <a:pt x="3406" y="10394"/>
                  </a:lnTo>
                  <a:lnTo>
                    <a:pt x="1239" y="10394"/>
                  </a:lnTo>
                  <a:lnTo>
                    <a:pt x="1739" y="7858"/>
                  </a:lnTo>
                  <a:close/>
                  <a:moveTo>
                    <a:pt x="3573" y="0"/>
                  </a:moveTo>
                  <a:cubicBezTo>
                    <a:pt x="3477" y="0"/>
                    <a:pt x="3406" y="83"/>
                    <a:pt x="3406" y="167"/>
                  </a:cubicBezTo>
                  <a:lnTo>
                    <a:pt x="3406" y="536"/>
                  </a:lnTo>
                  <a:lnTo>
                    <a:pt x="346" y="536"/>
                  </a:lnTo>
                  <a:cubicBezTo>
                    <a:pt x="144" y="536"/>
                    <a:pt x="1" y="691"/>
                    <a:pt x="1" y="881"/>
                  </a:cubicBezTo>
                  <a:lnTo>
                    <a:pt x="1" y="1238"/>
                  </a:lnTo>
                  <a:cubicBezTo>
                    <a:pt x="1" y="1429"/>
                    <a:pt x="144" y="1584"/>
                    <a:pt x="346" y="1584"/>
                  </a:cubicBezTo>
                  <a:lnTo>
                    <a:pt x="358" y="1584"/>
                  </a:lnTo>
                  <a:lnTo>
                    <a:pt x="358" y="7501"/>
                  </a:lnTo>
                  <a:cubicBezTo>
                    <a:pt x="358" y="7703"/>
                    <a:pt x="501" y="7846"/>
                    <a:pt x="691" y="7846"/>
                  </a:cubicBezTo>
                  <a:lnTo>
                    <a:pt x="1382" y="7846"/>
                  </a:lnTo>
                  <a:lnTo>
                    <a:pt x="715" y="11228"/>
                  </a:lnTo>
                  <a:cubicBezTo>
                    <a:pt x="691" y="11311"/>
                    <a:pt x="751" y="11406"/>
                    <a:pt x="846" y="11418"/>
                  </a:cubicBezTo>
                  <a:lnTo>
                    <a:pt x="870" y="11418"/>
                  </a:lnTo>
                  <a:cubicBezTo>
                    <a:pt x="953" y="11418"/>
                    <a:pt x="1025" y="11359"/>
                    <a:pt x="1037" y="11287"/>
                  </a:cubicBezTo>
                  <a:lnTo>
                    <a:pt x="1156" y="10704"/>
                  </a:lnTo>
                  <a:lnTo>
                    <a:pt x="3394" y="10704"/>
                  </a:lnTo>
                  <a:lnTo>
                    <a:pt x="3394" y="11251"/>
                  </a:lnTo>
                  <a:cubicBezTo>
                    <a:pt x="3394" y="11347"/>
                    <a:pt x="3466" y="11418"/>
                    <a:pt x="3549" y="11418"/>
                  </a:cubicBezTo>
                  <a:cubicBezTo>
                    <a:pt x="3644" y="11418"/>
                    <a:pt x="3716" y="11347"/>
                    <a:pt x="3716" y="11251"/>
                  </a:cubicBezTo>
                  <a:lnTo>
                    <a:pt x="3716" y="10704"/>
                  </a:lnTo>
                  <a:lnTo>
                    <a:pt x="5954" y="10704"/>
                  </a:lnTo>
                  <a:lnTo>
                    <a:pt x="6073" y="11287"/>
                  </a:lnTo>
                  <a:cubicBezTo>
                    <a:pt x="6085" y="11359"/>
                    <a:pt x="6156" y="11418"/>
                    <a:pt x="6228" y="11418"/>
                  </a:cubicBezTo>
                  <a:lnTo>
                    <a:pt x="6264" y="11418"/>
                  </a:lnTo>
                  <a:cubicBezTo>
                    <a:pt x="6347" y="11406"/>
                    <a:pt x="6406" y="11311"/>
                    <a:pt x="6394" y="11228"/>
                  </a:cubicBezTo>
                  <a:lnTo>
                    <a:pt x="5728" y="7846"/>
                  </a:lnTo>
                  <a:lnTo>
                    <a:pt x="6406" y="7846"/>
                  </a:lnTo>
                  <a:cubicBezTo>
                    <a:pt x="6609" y="7846"/>
                    <a:pt x="6752" y="7703"/>
                    <a:pt x="6752" y="7501"/>
                  </a:cubicBezTo>
                  <a:lnTo>
                    <a:pt x="6752" y="1584"/>
                  </a:lnTo>
                  <a:lnTo>
                    <a:pt x="6764" y="1584"/>
                  </a:lnTo>
                  <a:cubicBezTo>
                    <a:pt x="6966" y="1584"/>
                    <a:pt x="7109" y="1429"/>
                    <a:pt x="7109" y="1238"/>
                  </a:cubicBezTo>
                  <a:lnTo>
                    <a:pt x="7109" y="881"/>
                  </a:lnTo>
                  <a:cubicBezTo>
                    <a:pt x="7121" y="691"/>
                    <a:pt x="6978" y="524"/>
                    <a:pt x="6787" y="524"/>
                  </a:cubicBezTo>
                  <a:lnTo>
                    <a:pt x="3739" y="524"/>
                  </a:lnTo>
                  <a:lnTo>
                    <a:pt x="3739" y="167"/>
                  </a:lnTo>
                  <a:cubicBezTo>
                    <a:pt x="3739" y="83"/>
                    <a:pt x="3656" y="0"/>
                    <a:pt x="3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14531;p78"/>
            <p:cNvSpPr/>
            <p:nvPr/>
          </p:nvSpPr>
          <p:spPr>
            <a:xfrm>
              <a:off x="5250468" y="2060046"/>
              <a:ext cx="147819" cy="107649"/>
            </a:xfrm>
            <a:custGeom>
              <a:avLst/>
              <a:gdLst/>
              <a:ahLst/>
              <a:cxnLst/>
              <a:rect l="l" t="t" r="r" b="b"/>
              <a:pathLst>
                <a:path w="4644" h="3382" extrusionOk="0">
                  <a:moveTo>
                    <a:pt x="3584" y="1"/>
                  </a:moveTo>
                  <a:cubicBezTo>
                    <a:pt x="3489" y="1"/>
                    <a:pt x="3417" y="84"/>
                    <a:pt x="3417" y="167"/>
                  </a:cubicBezTo>
                  <a:cubicBezTo>
                    <a:pt x="3417" y="263"/>
                    <a:pt x="3489" y="334"/>
                    <a:pt x="3584" y="334"/>
                  </a:cubicBezTo>
                  <a:lnTo>
                    <a:pt x="4072" y="334"/>
                  </a:lnTo>
                  <a:lnTo>
                    <a:pt x="2417" y="1989"/>
                  </a:lnTo>
                  <a:lnTo>
                    <a:pt x="2405" y="1989"/>
                  </a:lnTo>
                  <a:lnTo>
                    <a:pt x="2036" y="1608"/>
                  </a:lnTo>
                  <a:cubicBezTo>
                    <a:pt x="1971" y="1542"/>
                    <a:pt x="1881" y="1510"/>
                    <a:pt x="1792" y="1510"/>
                  </a:cubicBezTo>
                  <a:cubicBezTo>
                    <a:pt x="1703" y="1510"/>
                    <a:pt x="1613" y="1542"/>
                    <a:pt x="1548" y="1608"/>
                  </a:cubicBezTo>
                  <a:lnTo>
                    <a:pt x="60" y="3096"/>
                  </a:lnTo>
                  <a:cubicBezTo>
                    <a:pt x="0" y="3156"/>
                    <a:pt x="0" y="3275"/>
                    <a:pt x="60" y="3334"/>
                  </a:cubicBezTo>
                  <a:cubicBezTo>
                    <a:pt x="83" y="3370"/>
                    <a:pt x="131" y="3382"/>
                    <a:pt x="179" y="3382"/>
                  </a:cubicBezTo>
                  <a:cubicBezTo>
                    <a:pt x="214" y="3382"/>
                    <a:pt x="262" y="3370"/>
                    <a:pt x="298" y="3334"/>
                  </a:cubicBezTo>
                  <a:lnTo>
                    <a:pt x="1786" y="1846"/>
                  </a:lnTo>
                  <a:lnTo>
                    <a:pt x="1798" y="1846"/>
                  </a:lnTo>
                  <a:lnTo>
                    <a:pt x="2167" y="2227"/>
                  </a:lnTo>
                  <a:cubicBezTo>
                    <a:pt x="2227" y="2287"/>
                    <a:pt x="2310" y="2322"/>
                    <a:pt x="2405" y="2322"/>
                  </a:cubicBezTo>
                  <a:cubicBezTo>
                    <a:pt x="2488" y="2322"/>
                    <a:pt x="2584" y="2298"/>
                    <a:pt x="2643" y="2227"/>
                  </a:cubicBezTo>
                  <a:lnTo>
                    <a:pt x="4298" y="572"/>
                  </a:lnTo>
                  <a:lnTo>
                    <a:pt x="4298" y="1060"/>
                  </a:lnTo>
                  <a:cubicBezTo>
                    <a:pt x="4298" y="1155"/>
                    <a:pt x="4370" y="1227"/>
                    <a:pt x="4453" y="1227"/>
                  </a:cubicBezTo>
                  <a:cubicBezTo>
                    <a:pt x="4548" y="1227"/>
                    <a:pt x="4620" y="1155"/>
                    <a:pt x="4620" y="1060"/>
                  </a:cubicBezTo>
                  <a:lnTo>
                    <a:pt x="4620" y="167"/>
                  </a:lnTo>
                  <a:cubicBezTo>
                    <a:pt x="4644" y="84"/>
                    <a:pt x="4560" y="1"/>
                    <a:pt x="4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7" name="Google Shape;14532;p78"/>
          <p:cNvGrpSpPr/>
          <p:nvPr/>
        </p:nvGrpSpPr>
        <p:grpSpPr>
          <a:xfrm>
            <a:off x="4697051" y="2317089"/>
            <a:ext cx="536645" cy="557908"/>
            <a:chOff x="3712952" y="1970604"/>
            <a:chExt cx="354363" cy="3543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98" name="Google Shape;14533;p78"/>
            <p:cNvSpPr/>
            <p:nvPr/>
          </p:nvSpPr>
          <p:spPr>
            <a:xfrm>
              <a:off x="3868314" y="2281360"/>
              <a:ext cx="43639" cy="43639"/>
            </a:xfrm>
            <a:custGeom>
              <a:avLst/>
              <a:gdLst/>
              <a:ahLst/>
              <a:cxnLst/>
              <a:rect l="l" t="t" r="r" b="b"/>
              <a:pathLst>
                <a:path w="1371" h="1371" extrusionOk="0">
                  <a:moveTo>
                    <a:pt x="692" y="334"/>
                  </a:moveTo>
                  <a:cubicBezTo>
                    <a:pt x="882" y="334"/>
                    <a:pt x="1049" y="489"/>
                    <a:pt x="1049" y="691"/>
                  </a:cubicBezTo>
                  <a:cubicBezTo>
                    <a:pt x="1049" y="882"/>
                    <a:pt x="894" y="1049"/>
                    <a:pt x="692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2" y="334"/>
                  </a:cubicBez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2" y="1370"/>
                  </a:cubicBezTo>
                  <a:cubicBezTo>
                    <a:pt x="1061" y="1370"/>
                    <a:pt x="1370" y="1060"/>
                    <a:pt x="1370" y="691"/>
                  </a:cubicBezTo>
                  <a:cubicBezTo>
                    <a:pt x="1370" y="310"/>
                    <a:pt x="1073" y="1"/>
                    <a:pt x="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14534;p78"/>
            <p:cNvSpPr/>
            <p:nvPr/>
          </p:nvSpPr>
          <p:spPr>
            <a:xfrm>
              <a:off x="3940346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69" y="322"/>
                  </a:moveTo>
                  <a:cubicBezTo>
                    <a:pt x="1167" y="322"/>
                    <a:pt x="1405" y="572"/>
                    <a:pt x="1405" y="870"/>
                  </a:cubicBezTo>
                  <a:cubicBezTo>
                    <a:pt x="1405" y="1167"/>
                    <a:pt x="1167" y="1406"/>
                    <a:pt x="869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69" y="322"/>
                  </a:cubicBezTo>
                  <a:close/>
                  <a:moveTo>
                    <a:pt x="869" y="1"/>
                  </a:moveTo>
                  <a:cubicBezTo>
                    <a:pt x="393" y="1"/>
                    <a:pt x="0" y="394"/>
                    <a:pt x="0" y="870"/>
                  </a:cubicBezTo>
                  <a:cubicBezTo>
                    <a:pt x="0" y="1346"/>
                    <a:pt x="393" y="1727"/>
                    <a:pt x="869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14535;p78"/>
            <p:cNvSpPr/>
            <p:nvPr/>
          </p:nvSpPr>
          <p:spPr>
            <a:xfrm>
              <a:off x="3784952" y="2120300"/>
              <a:ext cx="54970" cy="55002"/>
            </a:xfrm>
            <a:custGeom>
              <a:avLst/>
              <a:gdLst/>
              <a:ahLst/>
              <a:cxnLst/>
              <a:rect l="l" t="t" r="r" b="b"/>
              <a:pathLst>
                <a:path w="1727" h="1728" extrusionOk="0">
                  <a:moveTo>
                    <a:pt x="870" y="322"/>
                  </a:moveTo>
                  <a:cubicBezTo>
                    <a:pt x="1167" y="322"/>
                    <a:pt x="1406" y="572"/>
                    <a:pt x="1406" y="870"/>
                  </a:cubicBezTo>
                  <a:cubicBezTo>
                    <a:pt x="1406" y="1167"/>
                    <a:pt x="1167" y="1406"/>
                    <a:pt x="870" y="1406"/>
                  </a:cubicBezTo>
                  <a:cubicBezTo>
                    <a:pt x="572" y="1406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46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14536;p78"/>
            <p:cNvSpPr/>
            <p:nvPr/>
          </p:nvSpPr>
          <p:spPr>
            <a:xfrm>
              <a:off x="3712952" y="2281360"/>
              <a:ext cx="44371" cy="43639"/>
            </a:xfrm>
            <a:custGeom>
              <a:avLst/>
              <a:gdLst/>
              <a:ahLst/>
              <a:cxnLst/>
              <a:rect l="l" t="t" r="r" b="b"/>
              <a:pathLst>
                <a:path w="1394" h="1371" extrusionOk="0">
                  <a:moveTo>
                    <a:pt x="691" y="334"/>
                  </a:moveTo>
                  <a:cubicBezTo>
                    <a:pt x="881" y="334"/>
                    <a:pt x="1048" y="489"/>
                    <a:pt x="1048" y="691"/>
                  </a:cubicBezTo>
                  <a:cubicBezTo>
                    <a:pt x="1048" y="882"/>
                    <a:pt x="893" y="1049"/>
                    <a:pt x="691" y="1049"/>
                  </a:cubicBezTo>
                  <a:cubicBezTo>
                    <a:pt x="500" y="1049"/>
                    <a:pt x="334" y="882"/>
                    <a:pt x="334" y="691"/>
                  </a:cubicBezTo>
                  <a:cubicBezTo>
                    <a:pt x="334" y="489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0" y="310"/>
                    <a:pt x="0" y="691"/>
                  </a:cubicBezTo>
                  <a:cubicBezTo>
                    <a:pt x="0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93" y="310"/>
                    <a:pt x="107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14537;p78"/>
            <p:cNvSpPr/>
            <p:nvPr/>
          </p:nvSpPr>
          <p:spPr>
            <a:xfrm>
              <a:off x="4023708" y="2281360"/>
              <a:ext cx="43607" cy="43639"/>
            </a:xfrm>
            <a:custGeom>
              <a:avLst/>
              <a:gdLst/>
              <a:ahLst/>
              <a:cxnLst/>
              <a:rect l="l" t="t" r="r" b="b"/>
              <a:pathLst>
                <a:path w="1370" h="1371" extrusionOk="0">
                  <a:moveTo>
                    <a:pt x="691" y="334"/>
                  </a:moveTo>
                  <a:cubicBezTo>
                    <a:pt x="882" y="334"/>
                    <a:pt x="1048" y="489"/>
                    <a:pt x="1048" y="691"/>
                  </a:cubicBezTo>
                  <a:cubicBezTo>
                    <a:pt x="1048" y="882"/>
                    <a:pt x="882" y="1049"/>
                    <a:pt x="691" y="1049"/>
                  </a:cubicBezTo>
                  <a:cubicBezTo>
                    <a:pt x="501" y="1049"/>
                    <a:pt x="334" y="882"/>
                    <a:pt x="334" y="691"/>
                  </a:cubicBezTo>
                  <a:cubicBezTo>
                    <a:pt x="334" y="489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322" y="1"/>
                    <a:pt x="1" y="310"/>
                    <a:pt x="1" y="691"/>
                  </a:cubicBezTo>
                  <a:cubicBezTo>
                    <a:pt x="1" y="1060"/>
                    <a:pt x="322" y="1370"/>
                    <a:pt x="691" y="1370"/>
                  </a:cubicBezTo>
                  <a:cubicBezTo>
                    <a:pt x="1060" y="1370"/>
                    <a:pt x="1370" y="1060"/>
                    <a:pt x="1370" y="691"/>
                  </a:cubicBezTo>
                  <a:cubicBezTo>
                    <a:pt x="1370" y="310"/>
                    <a:pt x="1060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14538;p78"/>
            <p:cNvSpPr/>
            <p:nvPr/>
          </p:nvSpPr>
          <p:spPr>
            <a:xfrm>
              <a:off x="3852049" y="1970604"/>
              <a:ext cx="76583" cy="76965"/>
            </a:xfrm>
            <a:custGeom>
              <a:avLst/>
              <a:gdLst/>
              <a:ahLst/>
              <a:cxnLst/>
              <a:rect l="l" t="t" r="r" b="b"/>
              <a:pathLst>
                <a:path w="2406" h="2418" extrusionOk="0">
                  <a:moveTo>
                    <a:pt x="1203" y="346"/>
                  </a:moveTo>
                  <a:cubicBezTo>
                    <a:pt x="1679" y="346"/>
                    <a:pt x="2084" y="751"/>
                    <a:pt x="2084" y="1227"/>
                  </a:cubicBezTo>
                  <a:cubicBezTo>
                    <a:pt x="2084" y="1703"/>
                    <a:pt x="1691" y="2096"/>
                    <a:pt x="1203" y="2096"/>
                  </a:cubicBezTo>
                  <a:cubicBezTo>
                    <a:pt x="714" y="2096"/>
                    <a:pt x="321" y="1703"/>
                    <a:pt x="321" y="1227"/>
                  </a:cubicBezTo>
                  <a:cubicBezTo>
                    <a:pt x="321" y="727"/>
                    <a:pt x="726" y="346"/>
                    <a:pt x="1203" y="346"/>
                  </a:cubicBezTo>
                  <a:close/>
                  <a:moveTo>
                    <a:pt x="1203" y="1"/>
                  </a:moveTo>
                  <a:cubicBezTo>
                    <a:pt x="536" y="1"/>
                    <a:pt x="0" y="536"/>
                    <a:pt x="0" y="1203"/>
                  </a:cubicBezTo>
                  <a:cubicBezTo>
                    <a:pt x="0" y="1882"/>
                    <a:pt x="536" y="2418"/>
                    <a:pt x="1203" y="2418"/>
                  </a:cubicBezTo>
                  <a:cubicBezTo>
                    <a:pt x="1869" y="2418"/>
                    <a:pt x="2405" y="1882"/>
                    <a:pt x="2405" y="1203"/>
                  </a:cubicBezTo>
                  <a:cubicBezTo>
                    <a:pt x="2405" y="548"/>
                    <a:pt x="1869" y="1"/>
                    <a:pt x="1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14539;p78"/>
            <p:cNvSpPr/>
            <p:nvPr/>
          </p:nvSpPr>
          <p:spPr>
            <a:xfrm>
              <a:off x="3746310" y="2187016"/>
              <a:ext cx="132667" cy="88710"/>
            </a:xfrm>
            <a:custGeom>
              <a:avLst/>
              <a:gdLst/>
              <a:ahLst/>
              <a:cxnLst/>
              <a:rect l="l" t="t" r="r" b="b"/>
              <a:pathLst>
                <a:path w="4168" h="2787" extrusionOk="0">
                  <a:moveTo>
                    <a:pt x="2084" y="0"/>
                  </a:moveTo>
                  <a:cubicBezTo>
                    <a:pt x="1989" y="0"/>
                    <a:pt x="1917" y="84"/>
                    <a:pt x="1917" y="167"/>
                  </a:cubicBezTo>
                  <a:lnTo>
                    <a:pt x="1917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48" y="2548"/>
                  </a:lnTo>
                  <a:cubicBezTo>
                    <a:pt x="0" y="2620"/>
                    <a:pt x="24" y="2727"/>
                    <a:pt x="119" y="2774"/>
                  </a:cubicBezTo>
                  <a:cubicBezTo>
                    <a:pt x="143" y="2786"/>
                    <a:pt x="155" y="2786"/>
                    <a:pt x="191" y="2786"/>
                  </a:cubicBezTo>
                  <a:cubicBezTo>
                    <a:pt x="250" y="2786"/>
                    <a:pt x="310" y="2762"/>
                    <a:pt x="345" y="2703"/>
                  </a:cubicBezTo>
                  <a:lnTo>
                    <a:pt x="738" y="1929"/>
                  </a:lnTo>
                  <a:cubicBezTo>
                    <a:pt x="798" y="1810"/>
                    <a:pt x="917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5" y="1929"/>
                  </a:cubicBezTo>
                  <a:lnTo>
                    <a:pt x="3810" y="2703"/>
                  </a:lnTo>
                  <a:cubicBezTo>
                    <a:pt x="3846" y="2756"/>
                    <a:pt x="3902" y="2783"/>
                    <a:pt x="3968" y="2783"/>
                  </a:cubicBezTo>
                  <a:cubicBezTo>
                    <a:pt x="3989" y="2783"/>
                    <a:pt x="4013" y="2780"/>
                    <a:pt x="4036" y="2774"/>
                  </a:cubicBezTo>
                  <a:cubicBezTo>
                    <a:pt x="4132" y="2715"/>
                    <a:pt x="4167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0" y="1393"/>
                  </a:lnTo>
                  <a:lnTo>
                    <a:pt x="2250" y="167"/>
                  </a:lnTo>
                  <a:cubicBezTo>
                    <a:pt x="2250" y="84"/>
                    <a:pt x="2167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14540;p78"/>
            <p:cNvSpPr/>
            <p:nvPr/>
          </p:nvSpPr>
          <p:spPr>
            <a:xfrm>
              <a:off x="3831583" y="2059664"/>
              <a:ext cx="117485" cy="54748"/>
            </a:xfrm>
            <a:custGeom>
              <a:avLst/>
              <a:gdLst/>
              <a:ahLst/>
              <a:cxnLst/>
              <a:rect l="l" t="t" r="r" b="b"/>
              <a:pathLst>
                <a:path w="3691" h="1720" extrusionOk="0">
                  <a:moveTo>
                    <a:pt x="1846" y="1"/>
                  </a:moveTo>
                  <a:cubicBezTo>
                    <a:pt x="1750" y="1"/>
                    <a:pt x="1679" y="72"/>
                    <a:pt x="1679" y="167"/>
                  </a:cubicBezTo>
                  <a:lnTo>
                    <a:pt x="1679" y="703"/>
                  </a:lnTo>
                  <a:lnTo>
                    <a:pt x="750" y="703"/>
                  </a:lnTo>
                  <a:cubicBezTo>
                    <a:pt x="560" y="703"/>
                    <a:pt x="405" y="810"/>
                    <a:pt x="310" y="965"/>
                  </a:cubicBezTo>
                  <a:lnTo>
                    <a:pt x="48" y="1477"/>
                  </a:lnTo>
                  <a:cubicBezTo>
                    <a:pt x="0" y="1548"/>
                    <a:pt x="24" y="1656"/>
                    <a:pt x="119" y="1703"/>
                  </a:cubicBezTo>
                  <a:cubicBezTo>
                    <a:pt x="140" y="1714"/>
                    <a:pt x="164" y="1719"/>
                    <a:pt x="188" y="1719"/>
                  </a:cubicBezTo>
                  <a:cubicBezTo>
                    <a:pt x="248" y="1719"/>
                    <a:pt x="312" y="1687"/>
                    <a:pt x="345" y="1620"/>
                  </a:cubicBezTo>
                  <a:lnTo>
                    <a:pt x="607" y="1120"/>
                  </a:lnTo>
                  <a:cubicBezTo>
                    <a:pt x="643" y="1060"/>
                    <a:pt x="703" y="1013"/>
                    <a:pt x="774" y="1013"/>
                  </a:cubicBezTo>
                  <a:lnTo>
                    <a:pt x="2929" y="1013"/>
                  </a:lnTo>
                  <a:cubicBezTo>
                    <a:pt x="3000" y="1013"/>
                    <a:pt x="3060" y="1060"/>
                    <a:pt x="3096" y="1120"/>
                  </a:cubicBezTo>
                  <a:lnTo>
                    <a:pt x="3358" y="1620"/>
                  </a:lnTo>
                  <a:cubicBezTo>
                    <a:pt x="3393" y="1679"/>
                    <a:pt x="3453" y="1715"/>
                    <a:pt x="3512" y="1715"/>
                  </a:cubicBezTo>
                  <a:cubicBezTo>
                    <a:pt x="3536" y="1715"/>
                    <a:pt x="3548" y="1715"/>
                    <a:pt x="3584" y="1703"/>
                  </a:cubicBezTo>
                  <a:cubicBezTo>
                    <a:pt x="3655" y="1656"/>
                    <a:pt x="3691" y="1548"/>
                    <a:pt x="3643" y="1477"/>
                  </a:cubicBezTo>
                  <a:lnTo>
                    <a:pt x="3381" y="965"/>
                  </a:lnTo>
                  <a:cubicBezTo>
                    <a:pt x="3286" y="810"/>
                    <a:pt x="3108" y="703"/>
                    <a:pt x="2929" y="703"/>
                  </a:cubicBezTo>
                  <a:lnTo>
                    <a:pt x="2012" y="703"/>
                  </a:lnTo>
                  <a:lnTo>
                    <a:pt x="2012" y="167"/>
                  </a:lnTo>
                  <a:cubicBezTo>
                    <a:pt x="2012" y="72"/>
                    <a:pt x="1929" y="1"/>
                    <a:pt x="1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14541;p78"/>
            <p:cNvSpPr/>
            <p:nvPr/>
          </p:nvSpPr>
          <p:spPr>
            <a:xfrm>
              <a:off x="3901672" y="2187016"/>
              <a:ext cx="132285" cy="88997"/>
            </a:xfrm>
            <a:custGeom>
              <a:avLst/>
              <a:gdLst/>
              <a:ahLst/>
              <a:cxnLst/>
              <a:rect l="l" t="t" r="r" b="b"/>
              <a:pathLst>
                <a:path w="4156" h="2796" extrusionOk="0">
                  <a:moveTo>
                    <a:pt x="2084" y="0"/>
                  </a:moveTo>
                  <a:cubicBezTo>
                    <a:pt x="1989" y="0"/>
                    <a:pt x="1918" y="84"/>
                    <a:pt x="1918" y="167"/>
                  </a:cubicBezTo>
                  <a:lnTo>
                    <a:pt x="1918" y="1405"/>
                  </a:lnTo>
                  <a:lnTo>
                    <a:pt x="1060" y="1405"/>
                  </a:lnTo>
                  <a:cubicBezTo>
                    <a:pt x="798" y="1405"/>
                    <a:pt x="560" y="1536"/>
                    <a:pt x="441" y="1774"/>
                  </a:cubicBezTo>
                  <a:lnTo>
                    <a:pt x="36" y="2548"/>
                  </a:lnTo>
                  <a:cubicBezTo>
                    <a:pt x="1" y="2620"/>
                    <a:pt x="25" y="2727"/>
                    <a:pt x="120" y="2774"/>
                  </a:cubicBezTo>
                  <a:cubicBezTo>
                    <a:pt x="142" y="2789"/>
                    <a:pt x="167" y="2796"/>
                    <a:pt x="192" y="2796"/>
                  </a:cubicBezTo>
                  <a:cubicBezTo>
                    <a:pt x="250" y="2796"/>
                    <a:pt x="309" y="2761"/>
                    <a:pt x="334" y="2703"/>
                  </a:cubicBezTo>
                  <a:lnTo>
                    <a:pt x="739" y="1929"/>
                  </a:lnTo>
                  <a:cubicBezTo>
                    <a:pt x="798" y="1810"/>
                    <a:pt x="918" y="1727"/>
                    <a:pt x="1060" y="1727"/>
                  </a:cubicBezTo>
                  <a:lnTo>
                    <a:pt x="3096" y="1727"/>
                  </a:lnTo>
                  <a:cubicBezTo>
                    <a:pt x="3227" y="1727"/>
                    <a:pt x="3346" y="1810"/>
                    <a:pt x="3406" y="1929"/>
                  </a:cubicBezTo>
                  <a:lnTo>
                    <a:pt x="3811" y="2703"/>
                  </a:lnTo>
                  <a:cubicBezTo>
                    <a:pt x="3835" y="2762"/>
                    <a:pt x="3894" y="2786"/>
                    <a:pt x="3954" y="2786"/>
                  </a:cubicBezTo>
                  <a:cubicBezTo>
                    <a:pt x="3989" y="2786"/>
                    <a:pt x="4001" y="2786"/>
                    <a:pt x="4037" y="2774"/>
                  </a:cubicBezTo>
                  <a:cubicBezTo>
                    <a:pt x="4120" y="2715"/>
                    <a:pt x="4156" y="2608"/>
                    <a:pt x="4120" y="2536"/>
                  </a:cubicBezTo>
                  <a:lnTo>
                    <a:pt x="3715" y="1762"/>
                  </a:lnTo>
                  <a:cubicBezTo>
                    <a:pt x="3596" y="1536"/>
                    <a:pt x="3358" y="1393"/>
                    <a:pt x="3108" y="1393"/>
                  </a:cubicBezTo>
                  <a:lnTo>
                    <a:pt x="2251" y="1393"/>
                  </a:lnTo>
                  <a:lnTo>
                    <a:pt x="2251" y="167"/>
                  </a:lnTo>
                  <a:cubicBezTo>
                    <a:pt x="2251" y="84"/>
                    <a:pt x="2168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7" name="Google Shape;14542;p78"/>
          <p:cNvGrpSpPr/>
          <p:nvPr/>
        </p:nvGrpSpPr>
        <p:grpSpPr>
          <a:xfrm>
            <a:off x="3973907" y="2317089"/>
            <a:ext cx="536645" cy="558459"/>
            <a:chOff x="3235438" y="1970604"/>
            <a:chExt cx="354363" cy="35474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8" name="Google Shape;14543;p78"/>
            <p:cNvSpPr/>
            <p:nvPr/>
          </p:nvSpPr>
          <p:spPr>
            <a:xfrm>
              <a:off x="3235438" y="2125712"/>
              <a:ext cx="132667" cy="199288"/>
            </a:xfrm>
            <a:custGeom>
              <a:avLst/>
              <a:gdLst/>
              <a:ahLst/>
              <a:cxnLst/>
              <a:rect l="l" t="t" r="r" b="b"/>
              <a:pathLst>
                <a:path w="4168" h="6261" extrusionOk="0">
                  <a:moveTo>
                    <a:pt x="2102" y="325"/>
                  </a:moveTo>
                  <a:cubicBezTo>
                    <a:pt x="2147" y="325"/>
                    <a:pt x="2191" y="331"/>
                    <a:pt x="2239" y="343"/>
                  </a:cubicBezTo>
                  <a:cubicBezTo>
                    <a:pt x="2953" y="402"/>
                    <a:pt x="3501" y="1021"/>
                    <a:pt x="3501" y="1748"/>
                  </a:cubicBezTo>
                  <a:cubicBezTo>
                    <a:pt x="3501" y="2438"/>
                    <a:pt x="3668" y="3081"/>
                    <a:pt x="3811" y="3414"/>
                  </a:cubicBezTo>
                  <a:lnTo>
                    <a:pt x="3811" y="3438"/>
                  </a:lnTo>
                  <a:cubicBezTo>
                    <a:pt x="3632" y="3534"/>
                    <a:pt x="3310" y="3736"/>
                    <a:pt x="2775" y="3831"/>
                  </a:cubicBezTo>
                  <a:lnTo>
                    <a:pt x="2775" y="3795"/>
                  </a:lnTo>
                  <a:lnTo>
                    <a:pt x="2775" y="3462"/>
                  </a:lnTo>
                  <a:cubicBezTo>
                    <a:pt x="2977" y="3343"/>
                    <a:pt x="3156" y="3164"/>
                    <a:pt x="3299" y="2938"/>
                  </a:cubicBezTo>
                  <a:cubicBezTo>
                    <a:pt x="3513" y="2545"/>
                    <a:pt x="3441" y="2021"/>
                    <a:pt x="3096" y="1712"/>
                  </a:cubicBezTo>
                  <a:cubicBezTo>
                    <a:pt x="2858" y="1486"/>
                    <a:pt x="2429" y="1236"/>
                    <a:pt x="1751" y="1236"/>
                  </a:cubicBezTo>
                  <a:cubicBezTo>
                    <a:pt x="1703" y="1236"/>
                    <a:pt x="1656" y="1248"/>
                    <a:pt x="1632" y="1271"/>
                  </a:cubicBezTo>
                  <a:lnTo>
                    <a:pt x="1286" y="1617"/>
                  </a:lnTo>
                  <a:cubicBezTo>
                    <a:pt x="1227" y="1676"/>
                    <a:pt x="1227" y="1783"/>
                    <a:pt x="1286" y="1843"/>
                  </a:cubicBezTo>
                  <a:cubicBezTo>
                    <a:pt x="1316" y="1873"/>
                    <a:pt x="1358" y="1887"/>
                    <a:pt x="1400" y="1887"/>
                  </a:cubicBezTo>
                  <a:cubicBezTo>
                    <a:pt x="1441" y="1887"/>
                    <a:pt x="1483" y="1873"/>
                    <a:pt x="1513" y="1843"/>
                  </a:cubicBezTo>
                  <a:lnTo>
                    <a:pt x="1810" y="1545"/>
                  </a:lnTo>
                  <a:cubicBezTo>
                    <a:pt x="2239" y="1557"/>
                    <a:pt x="2596" y="1688"/>
                    <a:pt x="2882" y="1950"/>
                  </a:cubicBezTo>
                  <a:cubicBezTo>
                    <a:pt x="3120" y="2152"/>
                    <a:pt x="3156" y="2510"/>
                    <a:pt x="3013" y="2783"/>
                  </a:cubicBezTo>
                  <a:cubicBezTo>
                    <a:pt x="2822" y="3105"/>
                    <a:pt x="2477" y="3319"/>
                    <a:pt x="2084" y="3319"/>
                  </a:cubicBezTo>
                  <a:cubicBezTo>
                    <a:pt x="1513" y="3319"/>
                    <a:pt x="1036" y="2843"/>
                    <a:pt x="1036" y="2260"/>
                  </a:cubicBezTo>
                  <a:cubicBezTo>
                    <a:pt x="1036" y="2164"/>
                    <a:pt x="953" y="2093"/>
                    <a:pt x="870" y="2093"/>
                  </a:cubicBezTo>
                  <a:cubicBezTo>
                    <a:pt x="774" y="2093"/>
                    <a:pt x="703" y="2164"/>
                    <a:pt x="703" y="2260"/>
                  </a:cubicBezTo>
                  <a:cubicBezTo>
                    <a:pt x="703" y="2760"/>
                    <a:pt x="989" y="3224"/>
                    <a:pt x="1405" y="3462"/>
                  </a:cubicBezTo>
                  <a:lnTo>
                    <a:pt x="1405" y="3795"/>
                  </a:lnTo>
                  <a:lnTo>
                    <a:pt x="1405" y="3831"/>
                  </a:lnTo>
                  <a:cubicBezTo>
                    <a:pt x="858" y="3712"/>
                    <a:pt x="524" y="3534"/>
                    <a:pt x="393" y="3438"/>
                  </a:cubicBezTo>
                  <a:cubicBezTo>
                    <a:pt x="393" y="3438"/>
                    <a:pt x="382" y="3438"/>
                    <a:pt x="393" y="3414"/>
                  </a:cubicBezTo>
                  <a:cubicBezTo>
                    <a:pt x="524" y="3081"/>
                    <a:pt x="691" y="2438"/>
                    <a:pt x="703" y="1748"/>
                  </a:cubicBezTo>
                  <a:cubicBezTo>
                    <a:pt x="703" y="1021"/>
                    <a:pt x="1275" y="402"/>
                    <a:pt x="1965" y="343"/>
                  </a:cubicBezTo>
                  <a:cubicBezTo>
                    <a:pt x="2013" y="331"/>
                    <a:pt x="2057" y="325"/>
                    <a:pt x="2102" y="325"/>
                  </a:cubicBezTo>
                  <a:close/>
                  <a:moveTo>
                    <a:pt x="2429" y="3581"/>
                  </a:moveTo>
                  <a:lnTo>
                    <a:pt x="2429" y="3772"/>
                  </a:lnTo>
                  <a:cubicBezTo>
                    <a:pt x="2429" y="3974"/>
                    <a:pt x="2537" y="4153"/>
                    <a:pt x="2715" y="4236"/>
                  </a:cubicBezTo>
                  <a:lnTo>
                    <a:pt x="2822" y="4296"/>
                  </a:lnTo>
                  <a:cubicBezTo>
                    <a:pt x="2668" y="4546"/>
                    <a:pt x="2382" y="4712"/>
                    <a:pt x="2072" y="4712"/>
                  </a:cubicBezTo>
                  <a:cubicBezTo>
                    <a:pt x="1775" y="4712"/>
                    <a:pt x="1489" y="4546"/>
                    <a:pt x="1334" y="4296"/>
                  </a:cubicBezTo>
                  <a:lnTo>
                    <a:pt x="1429" y="4236"/>
                  </a:lnTo>
                  <a:cubicBezTo>
                    <a:pt x="1608" y="4153"/>
                    <a:pt x="1715" y="3974"/>
                    <a:pt x="1715" y="3772"/>
                  </a:cubicBezTo>
                  <a:lnTo>
                    <a:pt x="1715" y="3581"/>
                  </a:lnTo>
                  <a:cubicBezTo>
                    <a:pt x="1834" y="3617"/>
                    <a:pt x="1953" y="3629"/>
                    <a:pt x="2072" y="3629"/>
                  </a:cubicBezTo>
                  <a:cubicBezTo>
                    <a:pt x="2191" y="3629"/>
                    <a:pt x="2310" y="3617"/>
                    <a:pt x="2429" y="3581"/>
                  </a:cubicBezTo>
                  <a:close/>
                  <a:moveTo>
                    <a:pt x="2072" y="0"/>
                  </a:moveTo>
                  <a:cubicBezTo>
                    <a:pt x="2016" y="0"/>
                    <a:pt x="1959" y="3"/>
                    <a:pt x="1906" y="9"/>
                  </a:cubicBezTo>
                  <a:cubicBezTo>
                    <a:pt x="1036" y="81"/>
                    <a:pt x="346" y="855"/>
                    <a:pt x="346" y="1748"/>
                  </a:cubicBezTo>
                  <a:cubicBezTo>
                    <a:pt x="346" y="2391"/>
                    <a:pt x="203" y="2986"/>
                    <a:pt x="60" y="3295"/>
                  </a:cubicBezTo>
                  <a:cubicBezTo>
                    <a:pt x="1" y="3450"/>
                    <a:pt x="48" y="3617"/>
                    <a:pt x="179" y="3700"/>
                  </a:cubicBezTo>
                  <a:cubicBezTo>
                    <a:pt x="322" y="3795"/>
                    <a:pt x="584" y="3950"/>
                    <a:pt x="1036" y="4093"/>
                  </a:cubicBezTo>
                  <a:lnTo>
                    <a:pt x="382" y="4415"/>
                  </a:lnTo>
                  <a:cubicBezTo>
                    <a:pt x="143" y="4534"/>
                    <a:pt x="1" y="4772"/>
                    <a:pt x="1" y="5022"/>
                  </a:cubicBezTo>
                  <a:lnTo>
                    <a:pt x="1" y="6093"/>
                  </a:lnTo>
                  <a:cubicBezTo>
                    <a:pt x="1" y="6189"/>
                    <a:pt x="84" y="6260"/>
                    <a:pt x="167" y="6260"/>
                  </a:cubicBezTo>
                  <a:cubicBezTo>
                    <a:pt x="262" y="6260"/>
                    <a:pt x="334" y="6189"/>
                    <a:pt x="334" y="6093"/>
                  </a:cubicBezTo>
                  <a:lnTo>
                    <a:pt x="334" y="5022"/>
                  </a:lnTo>
                  <a:cubicBezTo>
                    <a:pt x="334" y="4891"/>
                    <a:pt x="405" y="4772"/>
                    <a:pt x="524" y="4700"/>
                  </a:cubicBezTo>
                  <a:lnTo>
                    <a:pt x="1048" y="4450"/>
                  </a:lnTo>
                  <a:cubicBezTo>
                    <a:pt x="1275" y="4807"/>
                    <a:pt x="1656" y="5046"/>
                    <a:pt x="2084" y="5046"/>
                  </a:cubicBezTo>
                  <a:cubicBezTo>
                    <a:pt x="2525" y="5046"/>
                    <a:pt x="2906" y="4819"/>
                    <a:pt x="3132" y="4450"/>
                  </a:cubicBezTo>
                  <a:lnTo>
                    <a:pt x="3656" y="4700"/>
                  </a:lnTo>
                  <a:cubicBezTo>
                    <a:pt x="3775" y="4760"/>
                    <a:pt x="3846" y="4879"/>
                    <a:pt x="3846" y="5022"/>
                  </a:cubicBezTo>
                  <a:lnTo>
                    <a:pt x="3846" y="6093"/>
                  </a:lnTo>
                  <a:cubicBezTo>
                    <a:pt x="3846" y="6189"/>
                    <a:pt x="3918" y="6260"/>
                    <a:pt x="4013" y="6260"/>
                  </a:cubicBezTo>
                  <a:cubicBezTo>
                    <a:pt x="4096" y="6260"/>
                    <a:pt x="4168" y="6189"/>
                    <a:pt x="4168" y="6093"/>
                  </a:cubicBezTo>
                  <a:lnTo>
                    <a:pt x="4168" y="5022"/>
                  </a:lnTo>
                  <a:cubicBezTo>
                    <a:pt x="4156" y="4772"/>
                    <a:pt x="4013" y="4534"/>
                    <a:pt x="3775" y="4415"/>
                  </a:cubicBezTo>
                  <a:lnTo>
                    <a:pt x="3120" y="4093"/>
                  </a:lnTo>
                  <a:cubicBezTo>
                    <a:pt x="3549" y="3974"/>
                    <a:pt x="3834" y="3807"/>
                    <a:pt x="3965" y="3700"/>
                  </a:cubicBezTo>
                  <a:cubicBezTo>
                    <a:pt x="4096" y="3617"/>
                    <a:pt x="4144" y="3450"/>
                    <a:pt x="4084" y="3295"/>
                  </a:cubicBezTo>
                  <a:cubicBezTo>
                    <a:pt x="3953" y="2986"/>
                    <a:pt x="3799" y="2391"/>
                    <a:pt x="3799" y="1748"/>
                  </a:cubicBezTo>
                  <a:cubicBezTo>
                    <a:pt x="3799" y="855"/>
                    <a:pt x="3096" y="81"/>
                    <a:pt x="2239" y="9"/>
                  </a:cubicBezTo>
                  <a:cubicBezTo>
                    <a:pt x="2185" y="3"/>
                    <a:pt x="2129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14544;p78"/>
            <p:cNvSpPr/>
            <p:nvPr/>
          </p:nvSpPr>
          <p:spPr>
            <a:xfrm>
              <a:off x="3257433" y="2292373"/>
              <a:ext cx="10249" cy="32626"/>
            </a:xfrm>
            <a:custGeom>
              <a:avLst/>
              <a:gdLst/>
              <a:ahLst/>
              <a:cxnLst/>
              <a:rect l="l" t="t" r="r" b="b"/>
              <a:pathLst>
                <a:path w="322" h="1025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57"/>
                  </a:lnTo>
                  <a:cubicBezTo>
                    <a:pt x="0" y="953"/>
                    <a:pt x="72" y="1024"/>
                    <a:pt x="167" y="1024"/>
                  </a:cubicBezTo>
                  <a:cubicBezTo>
                    <a:pt x="250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14545;p78"/>
            <p:cNvSpPr/>
            <p:nvPr/>
          </p:nvSpPr>
          <p:spPr>
            <a:xfrm>
              <a:off x="3335098" y="2292373"/>
              <a:ext cx="10281" cy="32626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57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7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14546;p78"/>
            <p:cNvSpPr/>
            <p:nvPr/>
          </p:nvSpPr>
          <p:spPr>
            <a:xfrm>
              <a:off x="3490110" y="2163685"/>
              <a:ext cx="55734" cy="18430"/>
            </a:xfrm>
            <a:custGeom>
              <a:avLst/>
              <a:gdLst/>
              <a:ahLst/>
              <a:cxnLst/>
              <a:rect l="l" t="t" r="r" b="b"/>
              <a:pathLst>
                <a:path w="1751" h="579" extrusionOk="0">
                  <a:moveTo>
                    <a:pt x="649" y="0"/>
                  </a:moveTo>
                  <a:cubicBezTo>
                    <a:pt x="492" y="0"/>
                    <a:pt x="319" y="16"/>
                    <a:pt x="132" y="55"/>
                  </a:cubicBezTo>
                  <a:cubicBezTo>
                    <a:pt x="60" y="66"/>
                    <a:pt x="1" y="138"/>
                    <a:pt x="1" y="221"/>
                  </a:cubicBezTo>
                  <a:lnTo>
                    <a:pt x="1" y="400"/>
                  </a:lnTo>
                  <a:cubicBezTo>
                    <a:pt x="1" y="483"/>
                    <a:pt x="72" y="555"/>
                    <a:pt x="155" y="555"/>
                  </a:cubicBezTo>
                  <a:cubicBezTo>
                    <a:pt x="251" y="555"/>
                    <a:pt x="322" y="483"/>
                    <a:pt x="322" y="400"/>
                  </a:cubicBezTo>
                  <a:lnTo>
                    <a:pt x="322" y="364"/>
                  </a:lnTo>
                  <a:cubicBezTo>
                    <a:pt x="434" y="349"/>
                    <a:pt x="539" y="342"/>
                    <a:pt x="636" y="342"/>
                  </a:cubicBezTo>
                  <a:cubicBezTo>
                    <a:pt x="841" y="342"/>
                    <a:pt x="1011" y="371"/>
                    <a:pt x="1132" y="412"/>
                  </a:cubicBezTo>
                  <a:cubicBezTo>
                    <a:pt x="1334" y="471"/>
                    <a:pt x="1453" y="543"/>
                    <a:pt x="1465" y="543"/>
                  </a:cubicBezTo>
                  <a:cubicBezTo>
                    <a:pt x="1501" y="555"/>
                    <a:pt x="1525" y="578"/>
                    <a:pt x="1560" y="578"/>
                  </a:cubicBezTo>
                  <a:cubicBezTo>
                    <a:pt x="1620" y="578"/>
                    <a:pt x="1667" y="543"/>
                    <a:pt x="1691" y="495"/>
                  </a:cubicBezTo>
                  <a:cubicBezTo>
                    <a:pt x="1751" y="400"/>
                    <a:pt x="1727" y="293"/>
                    <a:pt x="1644" y="245"/>
                  </a:cubicBezTo>
                  <a:cubicBezTo>
                    <a:pt x="1625" y="236"/>
                    <a:pt x="1259" y="0"/>
                    <a:pt x="6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14547;p78"/>
            <p:cNvSpPr/>
            <p:nvPr/>
          </p:nvSpPr>
          <p:spPr>
            <a:xfrm>
              <a:off x="3445771" y="2131664"/>
              <a:ext cx="144031" cy="192953"/>
            </a:xfrm>
            <a:custGeom>
              <a:avLst/>
              <a:gdLst/>
              <a:ahLst/>
              <a:cxnLst/>
              <a:rect l="l" t="t" r="r" b="b"/>
              <a:pathLst>
                <a:path w="4525" h="6062" extrusionOk="0">
                  <a:moveTo>
                    <a:pt x="3489" y="310"/>
                  </a:moveTo>
                  <a:lnTo>
                    <a:pt x="3489" y="1120"/>
                  </a:lnTo>
                  <a:cubicBezTo>
                    <a:pt x="3489" y="1251"/>
                    <a:pt x="3453" y="1382"/>
                    <a:pt x="3394" y="1525"/>
                  </a:cubicBezTo>
                  <a:lnTo>
                    <a:pt x="3334" y="1656"/>
                  </a:lnTo>
                  <a:cubicBezTo>
                    <a:pt x="3322" y="1680"/>
                    <a:pt x="3322" y="1703"/>
                    <a:pt x="3322" y="1727"/>
                  </a:cubicBezTo>
                  <a:lnTo>
                    <a:pt x="3322" y="2073"/>
                  </a:lnTo>
                  <a:cubicBezTo>
                    <a:pt x="3322" y="2370"/>
                    <a:pt x="3203" y="2632"/>
                    <a:pt x="3001" y="2835"/>
                  </a:cubicBezTo>
                  <a:cubicBezTo>
                    <a:pt x="2796" y="3016"/>
                    <a:pt x="2549" y="3133"/>
                    <a:pt x="2268" y="3133"/>
                  </a:cubicBezTo>
                  <a:cubicBezTo>
                    <a:pt x="2254" y="3133"/>
                    <a:pt x="2241" y="3133"/>
                    <a:pt x="2227" y="3132"/>
                  </a:cubicBezTo>
                  <a:cubicBezTo>
                    <a:pt x="1655" y="3108"/>
                    <a:pt x="1191" y="2608"/>
                    <a:pt x="1191" y="2025"/>
                  </a:cubicBezTo>
                  <a:lnTo>
                    <a:pt x="1191" y="1727"/>
                  </a:lnTo>
                  <a:cubicBezTo>
                    <a:pt x="1191" y="1703"/>
                    <a:pt x="1191" y="1680"/>
                    <a:pt x="1179" y="1656"/>
                  </a:cubicBezTo>
                  <a:lnTo>
                    <a:pt x="1120" y="1525"/>
                  </a:lnTo>
                  <a:cubicBezTo>
                    <a:pt x="1060" y="1406"/>
                    <a:pt x="1036" y="1263"/>
                    <a:pt x="1036" y="1120"/>
                  </a:cubicBezTo>
                  <a:cubicBezTo>
                    <a:pt x="1036" y="668"/>
                    <a:pt x="1394" y="310"/>
                    <a:pt x="1834" y="310"/>
                  </a:cubicBezTo>
                  <a:close/>
                  <a:moveTo>
                    <a:pt x="1727" y="3335"/>
                  </a:moveTo>
                  <a:cubicBezTo>
                    <a:pt x="1882" y="3406"/>
                    <a:pt x="2048" y="3442"/>
                    <a:pt x="2215" y="3454"/>
                  </a:cubicBezTo>
                  <a:lnTo>
                    <a:pt x="2263" y="3454"/>
                  </a:lnTo>
                  <a:cubicBezTo>
                    <a:pt x="2453" y="3454"/>
                    <a:pt x="2632" y="3430"/>
                    <a:pt x="2798" y="3347"/>
                  </a:cubicBezTo>
                  <a:lnTo>
                    <a:pt x="2798" y="3573"/>
                  </a:lnTo>
                  <a:cubicBezTo>
                    <a:pt x="2798" y="3620"/>
                    <a:pt x="2810" y="3680"/>
                    <a:pt x="2810" y="3728"/>
                  </a:cubicBezTo>
                  <a:lnTo>
                    <a:pt x="2263" y="4144"/>
                  </a:lnTo>
                  <a:lnTo>
                    <a:pt x="1715" y="3728"/>
                  </a:lnTo>
                  <a:cubicBezTo>
                    <a:pt x="1727" y="3680"/>
                    <a:pt x="1727" y="3632"/>
                    <a:pt x="1727" y="3573"/>
                  </a:cubicBezTo>
                  <a:lnTo>
                    <a:pt x="1727" y="3335"/>
                  </a:lnTo>
                  <a:close/>
                  <a:moveTo>
                    <a:pt x="1834" y="1"/>
                  </a:moveTo>
                  <a:cubicBezTo>
                    <a:pt x="1203" y="1"/>
                    <a:pt x="703" y="501"/>
                    <a:pt x="703" y="1132"/>
                  </a:cubicBezTo>
                  <a:cubicBezTo>
                    <a:pt x="703" y="1322"/>
                    <a:pt x="751" y="1501"/>
                    <a:pt x="834" y="1668"/>
                  </a:cubicBezTo>
                  <a:lnTo>
                    <a:pt x="882" y="1751"/>
                  </a:lnTo>
                  <a:lnTo>
                    <a:pt x="882" y="2013"/>
                  </a:lnTo>
                  <a:cubicBezTo>
                    <a:pt x="882" y="2454"/>
                    <a:pt x="1084" y="2858"/>
                    <a:pt x="1405" y="3120"/>
                  </a:cubicBezTo>
                  <a:lnTo>
                    <a:pt x="1405" y="3561"/>
                  </a:lnTo>
                  <a:cubicBezTo>
                    <a:pt x="1405" y="3632"/>
                    <a:pt x="1358" y="3704"/>
                    <a:pt x="1286" y="3739"/>
                  </a:cubicBezTo>
                  <a:lnTo>
                    <a:pt x="453" y="4049"/>
                  </a:lnTo>
                  <a:cubicBezTo>
                    <a:pt x="179" y="4156"/>
                    <a:pt x="1" y="4406"/>
                    <a:pt x="1" y="4692"/>
                  </a:cubicBezTo>
                  <a:lnTo>
                    <a:pt x="1" y="5894"/>
                  </a:lnTo>
                  <a:cubicBezTo>
                    <a:pt x="1" y="5990"/>
                    <a:pt x="72" y="6061"/>
                    <a:pt x="167" y="6061"/>
                  </a:cubicBezTo>
                  <a:cubicBezTo>
                    <a:pt x="251" y="6061"/>
                    <a:pt x="334" y="5990"/>
                    <a:pt x="334" y="5894"/>
                  </a:cubicBezTo>
                  <a:lnTo>
                    <a:pt x="334" y="4692"/>
                  </a:lnTo>
                  <a:cubicBezTo>
                    <a:pt x="334" y="4537"/>
                    <a:pt x="417" y="4406"/>
                    <a:pt x="572" y="4347"/>
                  </a:cubicBezTo>
                  <a:lnTo>
                    <a:pt x="1405" y="4037"/>
                  </a:lnTo>
                  <a:cubicBezTo>
                    <a:pt x="1441" y="4013"/>
                    <a:pt x="1489" y="3989"/>
                    <a:pt x="1525" y="3954"/>
                  </a:cubicBezTo>
                  <a:lnTo>
                    <a:pt x="2096" y="4394"/>
                  </a:lnTo>
                  <a:lnTo>
                    <a:pt x="2096" y="5883"/>
                  </a:lnTo>
                  <a:cubicBezTo>
                    <a:pt x="2096" y="5966"/>
                    <a:pt x="2179" y="6037"/>
                    <a:pt x="2263" y="6037"/>
                  </a:cubicBezTo>
                  <a:cubicBezTo>
                    <a:pt x="2358" y="6037"/>
                    <a:pt x="2429" y="5966"/>
                    <a:pt x="2429" y="5883"/>
                  </a:cubicBezTo>
                  <a:lnTo>
                    <a:pt x="2429" y="4394"/>
                  </a:lnTo>
                  <a:lnTo>
                    <a:pt x="3013" y="3954"/>
                  </a:lnTo>
                  <a:cubicBezTo>
                    <a:pt x="3049" y="3989"/>
                    <a:pt x="3084" y="4001"/>
                    <a:pt x="3132" y="4037"/>
                  </a:cubicBezTo>
                  <a:lnTo>
                    <a:pt x="3965" y="4347"/>
                  </a:lnTo>
                  <a:cubicBezTo>
                    <a:pt x="4096" y="4406"/>
                    <a:pt x="4203" y="4537"/>
                    <a:pt x="4203" y="4692"/>
                  </a:cubicBezTo>
                  <a:lnTo>
                    <a:pt x="4203" y="5894"/>
                  </a:lnTo>
                  <a:cubicBezTo>
                    <a:pt x="4203" y="5990"/>
                    <a:pt x="4275" y="6061"/>
                    <a:pt x="4358" y="6061"/>
                  </a:cubicBezTo>
                  <a:cubicBezTo>
                    <a:pt x="4453" y="6061"/>
                    <a:pt x="4525" y="5990"/>
                    <a:pt x="4525" y="5894"/>
                  </a:cubicBezTo>
                  <a:lnTo>
                    <a:pt x="4525" y="4692"/>
                  </a:lnTo>
                  <a:cubicBezTo>
                    <a:pt x="4513" y="4418"/>
                    <a:pt x="4334" y="4168"/>
                    <a:pt x="4072" y="4061"/>
                  </a:cubicBezTo>
                  <a:lnTo>
                    <a:pt x="3239" y="3751"/>
                  </a:lnTo>
                  <a:cubicBezTo>
                    <a:pt x="3156" y="3728"/>
                    <a:pt x="3120" y="3644"/>
                    <a:pt x="3120" y="3573"/>
                  </a:cubicBezTo>
                  <a:lnTo>
                    <a:pt x="3120" y="3156"/>
                  </a:lnTo>
                  <a:cubicBezTo>
                    <a:pt x="3144" y="3132"/>
                    <a:pt x="3191" y="3096"/>
                    <a:pt x="3215" y="3061"/>
                  </a:cubicBezTo>
                  <a:cubicBezTo>
                    <a:pt x="3489" y="2799"/>
                    <a:pt x="3632" y="2454"/>
                    <a:pt x="3632" y="2073"/>
                  </a:cubicBezTo>
                  <a:lnTo>
                    <a:pt x="3632" y="1751"/>
                  </a:lnTo>
                  <a:lnTo>
                    <a:pt x="3680" y="1668"/>
                  </a:lnTo>
                  <a:cubicBezTo>
                    <a:pt x="3775" y="1501"/>
                    <a:pt x="3811" y="1311"/>
                    <a:pt x="3811" y="1132"/>
                  </a:cubicBezTo>
                  <a:lnTo>
                    <a:pt x="3811" y="168"/>
                  </a:lnTo>
                  <a:cubicBezTo>
                    <a:pt x="3811" y="72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14548;p78"/>
            <p:cNvSpPr/>
            <p:nvPr/>
          </p:nvSpPr>
          <p:spPr>
            <a:xfrm>
              <a:off x="3473813" y="2287058"/>
              <a:ext cx="10631" cy="38291"/>
            </a:xfrm>
            <a:custGeom>
              <a:avLst/>
              <a:gdLst/>
              <a:ahLst/>
              <a:cxnLst/>
              <a:rect l="l" t="t" r="r" b="b"/>
              <a:pathLst>
                <a:path w="334" h="120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048"/>
                  </a:lnTo>
                  <a:cubicBezTo>
                    <a:pt x="1" y="1131"/>
                    <a:pt x="72" y="1203"/>
                    <a:pt x="167" y="1203"/>
                  </a:cubicBezTo>
                  <a:cubicBezTo>
                    <a:pt x="251" y="1203"/>
                    <a:pt x="334" y="1131"/>
                    <a:pt x="334" y="1048"/>
                  </a:cubicBezTo>
                  <a:lnTo>
                    <a:pt x="334" y="155"/>
                  </a:lnTo>
                  <a:cubicBezTo>
                    <a:pt x="334" y="60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14549;p78"/>
            <p:cNvSpPr/>
            <p:nvPr/>
          </p:nvSpPr>
          <p:spPr>
            <a:xfrm>
              <a:off x="3551128" y="2287058"/>
              <a:ext cx="10249" cy="38291"/>
            </a:xfrm>
            <a:custGeom>
              <a:avLst/>
              <a:gdLst/>
              <a:ahLst/>
              <a:cxnLst/>
              <a:rect l="l" t="t" r="r" b="b"/>
              <a:pathLst>
                <a:path w="322" h="120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48"/>
                  </a:lnTo>
                  <a:cubicBezTo>
                    <a:pt x="0" y="1131"/>
                    <a:pt x="72" y="1203"/>
                    <a:pt x="167" y="1203"/>
                  </a:cubicBezTo>
                  <a:cubicBezTo>
                    <a:pt x="250" y="1203"/>
                    <a:pt x="322" y="1131"/>
                    <a:pt x="322" y="1048"/>
                  </a:cubicBezTo>
                  <a:lnTo>
                    <a:pt x="322" y="155"/>
                  </a:lnTo>
                  <a:cubicBezTo>
                    <a:pt x="322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14550;p78"/>
            <p:cNvSpPr/>
            <p:nvPr/>
          </p:nvSpPr>
          <p:spPr>
            <a:xfrm>
              <a:off x="3290377" y="1970604"/>
              <a:ext cx="221378" cy="185346"/>
            </a:xfrm>
            <a:custGeom>
              <a:avLst/>
              <a:gdLst/>
              <a:ahLst/>
              <a:cxnLst/>
              <a:rect l="l" t="t" r="r" b="b"/>
              <a:pathLst>
                <a:path w="6955" h="5823" extrusionOk="0">
                  <a:moveTo>
                    <a:pt x="2406" y="4168"/>
                  </a:moveTo>
                  <a:lnTo>
                    <a:pt x="2311" y="4537"/>
                  </a:lnTo>
                  <a:lnTo>
                    <a:pt x="2085" y="4537"/>
                  </a:lnTo>
                  <a:cubicBezTo>
                    <a:pt x="1894" y="4537"/>
                    <a:pt x="1727" y="4382"/>
                    <a:pt x="1727" y="4180"/>
                  </a:cubicBezTo>
                  <a:lnTo>
                    <a:pt x="1727" y="4168"/>
                  </a:lnTo>
                  <a:close/>
                  <a:moveTo>
                    <a:pt x="5573" y="358"/>
                  </a:moveTo>
                  <a:cubicBezTo>
                    <a:pt x="5764" y="358"/>
                    <a:pt x="5930" y="525"/>
                    <a:pt x="5930" y="715"/>
                  </a:cubicBezTo>
                  <a:lnTo>
                    <a:pt x="5930" y="3501"/>
                  </a:lnTo>
                  <a:cubicBezTo>
                    <a:pt x="5930" y="3692"/>
                    <a:pt x="5764" y="3858"/>
                    <a:pt x="5573" y="3858"/>
                  </a:cubicBezTo>
                  <a:lnTo>
                    <a:pt x="4168" y="3858"/>
                  </a:lnTo>
                  <a:cubicBezTo>
                    <a:pt x="4144" y="3858"/>
                    <a:pt x="4097" y="3870"/>
                    <a:pt x="4085" y="3882"/>
                  </a:cubicBezTo>
                  <a:lnTo>
                    <a:pt x="2537" y="5001"/>
                  </a:lnTo>
                  <a:lnTo>
                    <a:pt x="2537" y="5001"/>
                  </a:lnTo>
                  <a:lnTo>
                    <a:pt x="2775" y="4049"/>
                  </a:lnTo>
                  <a:cubicBezTo>
                    <a:pt x="2787" y="4001"/>
                    <a:pt x="2775" y="3942"/>
                    <a:pt x="2739" y="3918"/>
                  </a:cubicBezTo>
                  <a:cubicBezTo>
                    <a:pt x="2716" y="3870"/>
                    <a:pt x="2668" y="3858"/>
                    <a:pt x="2608" y="3858"/>
                  </a:cubicBezTo>
                  <a:lnTo>
                    <a:pt x="692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715"/>
                  </a:lnTo>
                  <a:cubicBezTo>
                    <a:pt x="334" y="525"/>
                    <a:pt x="501" y="358"/>
                    <a:pt x="692" y="358"/>
                  </a:cubicBezTo>
                  <a:close/>
                  <a:moveTo>
                    <a:pt x="6287" y="1025"/>
                  </a:moveTo>
                  <a:cubicBezTo>
                    <a:pt x="6478" y="1025"/>
                    <a:pt x="6645" y="1191"/>
                    <a:pt x="6645" y="1382"/>
                  </a:cubicBezTo>
                  <a:lnTo>
                    <a:pt x="6645" y="4180"/>
                  </a:lnTo>
                  <a:lnTo>
                    <a:pt x="6633" y="4180"/>
                  </a:lnTo>
                  <a:cubicBezTo>
                    <a:pt x="6633" y="4382"/>
                    <a:pt x="6466" y="4537"/>
                    <a:pt x="6276" y="4537"/>
                  </a:cubicBezTo>
                  <a:lnTo>
                    <a:pt x="4871" y="4537"/>
                  </a:lnTo>
                  <a:cubicBezTo>
                    <a:pt x="4823" y="4537"/>
                    <a:pt x="4787" y="4561"/>
                    <a:pt x="4752" y="4597"/>
                  </a:cubicBezTo>
                  <a:cubicBezTo>
                    <a:pt x="4728" y="4632"/>
                    <a:pt x="4704" y="4692"/>
                    <a:pt x="4728" y="4727"/>
                  </a:cubicBezTo>
                  <a:lnTo>
                    <a:pt x="4847" y="5406"/>
                  </a:lnTo>
                  <a:lnTo>
                    <a:pt x="4847" y="5406"/>
                  </a:lnTo>
                  <a:lnTo>
                    <a:pt x="3656" y="4597"/>
                  </a:lnTo>
                  <a:lnTo>
                    <a:pt x="4251" y="4168"/>
                  </a:lnTo>
                  <a:lnTo>
                    <a:pt x="5585" y="4168"/>
                  </a:lnTo>
                  <a:cubicBezTo>
                    <a:pt x="5954" y="4168"/>
                    <a:pt x="6276" y="3858"/>
                    <a:pt x="6276" y="3489"/>
                  </a:cubicBezTo>
                  <a:lnTo>
                    <a:pt x="6276" y="1025"/>
                  </a:lnTo>
                  <a:close/>
                  <a:moveTo>
                    <a:pt x="692" y="1"/>
                  </a:moveTo>
                  <a:cubicBezTo>
                    <a:pt x="322" y="1"/>
                    <a:pt x="1" y="310"/>
                    <a:pt x="1" y="691"/>
                  </a:cubicBezTo>
                  <a:lnTo>
                    <a:pt x="1" y="3465"/>
                  </a:lnTo>
                  <a:cubicBezTo>
                    <a:pt x="1" y="3846"/>
                    <a:pt x="322" y="4156"/>
                    <a:pt x="692" y="4156"/>
                  </a:cubicBezTo>
                  <a:lnTo>
                    <a:pt x="1406" y="4156"/>
                  </a:lnTo>
                  <a:lnTo>
                    <a:pt x="1406" y="4168"/>
                  </a:lnTo>
                  <a:cubicBezTo>
                    <a:pt x="1406" y="4537"/>
                    <a:pt x="1715" y="4858"/>
                    <a:pt x="2085" y="4858"/>
                  </a:cubicBezTo>
                  <a:lnTo>
                    <a:pt x="2227" y="4858"/>
                  </a:lnTo>
                  <a:lnTo>
                    <a:pt x="2168" y="5120"/>
                  </a:lnTo>
                  <a:cubicBezTo>
                    <a:pt x="2132" y="5228"/>
                    <a:pt x="2180" y="5335"/>
                    <a:pt x="2263" y="5394"/>
                  </a:cubicBezTo>
                  <a:cubicBezTo>
                    <a:pt x="2311" y="5418"/>
                    <a:pt x="2358" y="5430"/>
                    <a:pt x="2406" y="5430"/>
                  </a:cubicBezTo>
                  <a:cubicBezTo>
                    <a:pt x="2442" y="5430"/>
                    <a:pt x="2501" y="5418"/>
                    <a:pt x="2549" y="5394"/>
                  </a:cubicBezTo>
                  <a:lnTo>
                    <a:pt x="3263" y="4870"/>
                  </a:lnTo>
                  <a:lnTo>
                    <a:pt x="3430" y="4870"/>
                  </a:lnTo>
                  <a:lnTo>
                    <a:pt x="4787" y="5775"/>
                  </a:lnTo>
                  <a:cubicBezTo>
                    <a:pt x="4823" y="5811"/>
                    <a:pt x="4871" y="5823"/>
                    <a:pt x="4918" y="5823"/>
                  </a:cubicBezTo>
                  <a:cubicBezTo>
                    <a:pt x="4954" y="5823"/>
                    <a:pt x="5002" y="5811"/>
                    <a:pt x="5049" y="5775"/>
                  </a:cubicBezTo>
                  <a:cubicBezTo>
                    <a:pt x="5144" y="5716"/>
                    <a:pt x="5180" y="5632"/>
                    <a:pt x="5156" y="5525"/>
                  </a:cubicBezTo>
                  <a:lnTo>
                    <a:pt x="5049" y="4870"/>
                  </a:lnTo>
                  <a:lnTo>
                    <a:pt x="6252" y="4870"/>
                  </a:lnTo>
                  <a:cubicBezTo>
                    <a:pt x="6633" y="4870"/>
                    <a:pt x="6942" y="4561"/>
                    <a:pt x="6942" y="4180"/>
                  </a:cubicBezTo>
                  <a:lnTo>
                    <a:pt x="6942" y="1406"/>
                  </a:lnTo>
                  <a:cubicBezTo>
                    <a:pt x="6954" y="1013"/>
                    <a:pt x="6645" y="703"/>
                    <a:pt x="6276" y="703"/>
                  </a:cubicBezTo>
                  <a:cubicBezTo>
                    <a:pt x="6252" y="310"/>
                    <a:pt x="5954" y="1"/>
                    <a:pt x="5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14551;p78"/>
            <p:cNvSpPr/>
            <p:nvPr/>
          </p:nvSpPr>
          <p:spPr>
            <a:xfrm>
              <a:off x="3329432" y="2004344"/>
              <a:ext cx="26928" cy="10249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14552;p78"/>
            <p:cNvSpPr/>
            <p:nvPr/>
          </p:nvSpPr>
          <p:spPr>
            <a:xfrm>
              <a:off x="3368074" y="200434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2430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14553;p78"/>
            <p:cNvSpPr/>
            <p:nvPr/>
          </p:nvSpPr>
          <p:spPr>
            <a:xfrm>
              <a:off x="3329432" y="2031622"/>
              <a:ext cx="121304" cy="10631"/>
            </a:xfrm>
            <a:custGeom>
              <a:avLst/>
              <a:gdLst/>
              <a:ahLst/>
              <a:cxnLst/>
              <a:rect l="l" t="t" r="r" b="b"/>
              <a:pathLst>
                <a:path w="381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3644" y="334"/>
                  </a:lnTo>
                  <a:cubicBezTo>
                    <a:pt x="3739" y="334"/>
                    <a:pt x="3810" y="263"/>
                    <a:pt x="3810" y="167"/>
                  </a:cubicBezTo>
                  <a:cubicBezTo>
                    <a:pt x="3810" y="84"/>
                    <a:pt x="3739" y="1"/>
                    <a:pt x="3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14554;p78"/>
            <p:cNvSpPr/>
            <p:nvPr/>
          </p:nvSpPr>
          <p:spPr>
            <a:xfrm>
              <a:off x="3329432" y="2059664"/>
              <a:ext cx="82249" cy="10663"/>
            </a:xfrm>
            <a:custGeom>
              <a:avLst/>
              <a:gdLst/>
              <a:ahLst/>
              <a:cxnLst/>
              <a:rect l="l" t="t" r="r" b="b"/>
              <a:pathLst>
                <a:path w="2584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2429" y="334"/>
                  </a:lnTo>
                  <a:cubicBezTo>
                    <a:pt x="2513" y="334"/>
                    <a:pt x="2584" y="251"/>
                    <a:pt x="2584" y="167"/>
                  </a:cubicBezTo>
                  <a:cubicBezTo>
                    <a:pt x="2584" y="72"/>
                    <a:pt x="2513" y="1"/>
                    <a:pt x="2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14555;p78"/>
            <p:cNvSpPr/>
            <p:nvPr/>
          </p:nvSpPr>
          <p:spPr>
            <a:xfrm>
              <a:off x="3423777" y="2059664"/>
              <a:ext cx="26960" cy="10663"/>
            </a:xfrm>
            <a:custGeom>
              <a:avLst/>
              <a:gdLst/>
              <a:ahLst/>
              <a:cxnLst/>
              <a:rect l="l" t="t" r="r" b="b"/>
              <a:pathLst>
                <a:path w="847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75" y="334"/>
                    <a:pt x="846" y="251"/>
                    <a:pt x="846" y="167"/>
                  </a:cubicBezTo>
                  <a:cubicBezTo>
                    <a:pt x="846" y="72"/>
                    <a:pt x="775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1" name="Google Shape;14556;p78"/>
          <p:cNvGrpSpPr/>
          <p:nvPr/>
        </p:nvGrpSpPr>
        <p:grpSpPr>
          <a:xfrm>
            <a:off x="1087695" y="2347505"/>
            <a:ext cx="517123" cy="527491"/>
            <a:chOff x="1329585" y="1989925"/>
            <a:chExt cx="341472" cy="33507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2" name="Google Shape;14557;p78"/>
            <p:cNvSpPr/>
            <p:nvPr/>
          </p:nvSpPr>
          <p:spPr>
            <a:xfrm>
              <a:off x="1562263" y="2097956"/>
              <a:ext cx="108795" cy="226661"/>
            </a:xfrm>
            <a:custGeom>
              <a:avLst/>
              <a:gdLst/>
              <a:ahLst/>
              <a:cxnLst/>
              <a:rect l="l" t="t" r="r" b="b"/>
              <a:pathLst>
                <a:path w="3418" h="7121" extrusionOk="0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14558;p78"/>
            <p:cNvSpPr/>
            <p:nvPr/>
          </p:nvSpPr>
          <p:spPr>
            <a:xfrm>
              <a:off x="1406137" y="1989925"/>
              <a:ext cx="198587" cy="335074"/>
            </a:xfrm>
            <a:custGeom>
              <a:avLst/>
              <a:gdLst/>
              <a:ahLst/>
              <a:cxnLst/>
              <a:rect l="l" t="t" r="r" b="b"/>
              <a:pathLst>
                <a:path w="6239" h="10527" extrusionOk="0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14559;p78"/>
            <p:cNvSpPr/>
            <p:nvPr/>
          </p:nvSpPr>
          <p:spPr>
            <a:xfrm>
              <a:off x="1329585" y="2127494"/>
              <a:ext cx="108795" cy="197123"/>
            </a:xfrm>
            <a:custGeom>
              <a:avLst/>
              <a:gdLst/>
              <a:ahLst/>
              <a:cxnLst/>
              <a:rect l="l" t="t" r="r" b="b"/>
              <a:pathLst>
                <a:path w="3418" h="6193" extrusionOk="0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5" name="Google Shape;14560;p78"/>
          <p:cNvGrpSpPr/>
          <p:nvPr/>
        </p:nvGrpSpPr>
        <p:grpSpPr>
          <a:xfrm>
            <a:off x="7542473" y="2347475"/>
            <a:ext cx="630971" cy="512572"/>
            <a:chOff x="5626763" y="2013829"/>
            <a:chExt cx="351722" cy="2747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6" name="Google Shape;14561;p78"/>
            <p:cNvSpPr/>
            <p:nvPr/>
          </p:nvSpPr>
          <p:spPr>
            <a:xfrm>
              <a:off x="5626763" y="2013829"/>
              <a:ext cx="351722" cy="274788"/>
            </a:xfrm>
            <a:custGeom>
              <a:avLst/>
              <a:gdLst/>
              <a:ahLst/>
              <a:cxnLst/>
              <a:rect l="l" t="t" r="r" b="b"/>
              <a:pathLst>
                <a:path w="11050" h="8633" extrusionOk="0">
                  <a:moveTo>
                    <a:pt x="10657" y="345"/>
                  </a:moveTo>
                  <a:lnTo>
                    <a:pt x="10681" y="714"/>
                  </a:lnTo>
                  <a:lnTo>
                    <a:pt x="9395" y="714"/>
                  </a:lnTo>
                  <a:cubicBezTo>
                    <a:pt x="9312" y="714"/>
                    <a:pt x="9216" y="786"/>
                    <a:pt x="9216" y="893"/>
                  </a:cubicBezTo>
                  <a:cubicBezTo>
                    <a:pt x="9216" y="1000"/>
                    <a:pt x="9288" y="1072"/>
                    <a:pt x="9395" y="1072"/>
                  </a:cubicBezTo>
                  <a:lnTo>
                    <a:pt x="10383" y="1072"/>
                  </a:lnTo>
                  <a:lnTo>
                    <a:pt x="10383" y="6191"/>
                  </a:lnTo>
                  <a:lnTo>
                    <a:pt x="4466" y="6191"/>
                  </a:lnTo>
                  <a:lnTo>
                    <a:pt x="4466" y="6025"/>
                  </a:lnTo>
                  <a:cubicBezTo>
                    <a:pt x="4466" y="5929"/>
                    <a:pt x="4394" y="5846"/>
                    <a:pt x="4287" y="5846"/>
                  </a:cubicBezTo>
                  <a:lnTo>
                    <a:pt x="4001" y="5846"/>
                  </a:lnTo>
                  <a:cubicBezTo>
                    <a:pt x="3978" y="5739"/>
                    <a:pt x="3930" y="5644"/>
                    <a:pt x="3871" y="5536"/>
                  </a:cubicBezTo>
                  <a:lnTo>
                    <a:pt x="4085" y="5322"/>
                  </a:lnTo>
                  <a:cubicBezTo>
                    <a:pt x="4156" y="5251"/>
                    <a:pt x="4156" y="5144"/>
                    <a:pt x="4085" y="5072"/>
                  </a:cubicBezTo>
                  <a:lnTo>
                    <a:pt x="3549" y="4536"/>
                  </a:lnTo>
                  <a:cubicBezTo>
                    <a:pt x="3513" y="4512"/>
                    <a:pt x="3478" y="4489"/>
                    <a:pt x="3430" y="4489"/>
                  </a:cubicBezTo>
                  <a:cubicBezTo>
                    <a:pt x="3382" y="4489"/>
                    <a:pt x="3335" y="4512"/>
                    <a:pt x="3311" y="4536"/>
                  </a:cubicBezTo>
                  <a:lnTo>
                    <a:pt x="3097" y="4739"/>
                  </a:lnTo>
                  <a:cubicBezTo>
                    <a:pt x="2989" y="4679"/>
                    <a:pt x="2894" y="4643"/>
                    <a:pt x="2787" y="4608"/>
                  </a:cubicBezTo>
                  <a:lnTo>
                    <a:pt x="2787" y="4334"/>
                  </a:lnTo>
                  <a:cubicBezTo>
                    <a:pt x="2787" y="4239"/>
                    <a:pt x="2716" y="4155"/>
                    <a:pt x="2608" y="4155"/>
                  </a:cubicBezTo>
                  <a:lnTo>
                    <a:pt x="2180" y="4155"/>
                  </a:lnTo>
                  <a:lnTo>
                    <a:pt x="2180" y="1060"/>
                  </a:lnTo>
                  <a:lnTo>
                    <a:pt x="8788" y="1060"/>
                  </a:lnTo>
                  <a:cubicBezTo>
                    <a:pt x="8871" y="1060"/>
                    <a:pt x="8966" y="976"/>
                    <a:pt x="8966" y="881"/>
                  </a:cubicBezTo>
                  <a:cubicBezTo>
                    <a:pt x="8966" y="786"/>
                    <a:pt x="8895" y="702"/>
                    <a:pt x="8788" y="702"/>
                  </a:cubicBezTo>
                  <a:lnTo>
                    <a:pt x="1894" y="702"/>
                  </a:lnTo>
                  <a:lnTo>
                    <a:pt x="1894" y="345"/>
                  </a:lnTo>
                  <a:close/>
                  <a:moveTo>
                    <a:pt x="10681" y="6537"/>
                  </a:moveTo>
                  <a:lnTo>
                    <a:pt x="10681" y="6870"/>
                  </a:lnTo>
                  <a:lnTo>
                    <a:pt x="4430" y="6870"/>
                  </a:lnTo>
                  <a:cubicBezTo>
                    <a:pt x="4454" y="6846"/>
                    <a:pt x="4466" y="6798"/>
                    <a:pt x="4466" y="6751"/>
                  </a:cubicBezTo>
                  <a:lnTo>
                    <a:pt x="4466" y="6560"/>
                  </a:lnTo>
                  <a:lnTo>
                    <a:pt x="10562" y="6560"/>
                  </a:lnTo>
                  <a:cubicBezTo>
                    <a:pt x="10598" y="6560"/>
                    <a:pt x="10633" y="6548"/>
                    <a:pt x="10657" y="6537"/>
                  </a:cubicBezTo>
                  <a:close/>
                  <a:moveTo>
                    <a:pt x="2477" y="4524"/>
                  </a:moveTo>
                  <a:lnTo>
                    <a:pt x="2477" y="4763"/>
                  </a:lnTo>
                  <a:cubicBezTo>
                    <a:pt x="2477" y="4834"/>
                    <a:pt x="2537" y="4905"/>
                    <a:pt x="2608" y="4929"/>
                  </a:cubicBezTo>
                  <a:cubicBezTo>
                    <a:pt x="2775" y="4965"/>
                    <a:pt x="2942" y="5024"/>
                    <a:pt x="3073" y="5120"/>
                  </a:cubicBezTo>
                  <a:cubicBezTo>
                    <a:pt x="3099" y="5137"/>
                    <a:pt x="3128" y="5145"/>
                    <a:pt x="3157" y="5145"/>
                  </a:cubicBezTo>
                  <a:cubicBezTo>
                    <a:pt x="3206" y="5145"/>
                    <a:pt x="3253" y="5122"/>
                    <a:pt x="3275" y="5084"/>
                  </a:cubicBezTo>
                  <a:lnTo>
                    <a:pt x="3454" y="4905"/>
                  </a:lnTo>
                  <a:lnTo>
                    <a:pt x="3740" y="5191"/>
                  </a:lnTo>
                  <a:lnTo>
                    <a:pt x="3561" y="5370"/>
                  </a:lnTo>
                  <a:cubicBezTo>
                    <a:pt x="3501" y="5429"/>
                    <a:pt x="3490" y="5525"/>
                    <a:pt x="3537" y="5584"/>
                  </a:cubicBezTo>
                  <a:cubicBezTo>
                    <a:pt x="3620" y="5727"/>
                    <a:pt x="3680" y="5882"/>
                    <a:pt x="3728" y="6036"/>
                  </a:cubicBezTo>
                  <a:cubicBezTo>
                    <a:pt x="3740" y="6120"/>
                    <a:pt x="3811" y="6179"/>
                    <a:pt x="3894" y="6179"/>
                  </a:cubicBezTo>
                  <a:lnTo>
                    <a:pt x="4132" y="6179"/>
                  </a:lnTo>
                  <a:lnTo>
                    <a:pt x="4132" y="6572"/>
                  </a:lnTo>
                  <a:lnTo>
                    <a:pt x="3894" y="6572"/>
                  </a:lnTo>
                  <a:cubicBezTo>
                    <a:pt x="3811" y="6572"/>
                    <a:pt x="3740" y="6632"/>
                    <a:pt x="3728" y="6715"/>
                  </a:cubicBezTo>
                  <a:cubicBezTo>
                    <a:pt x="3680" y="6870"/>
                    <a:pt x="3620" y="7037"/>
                    <a:pt x="3537" y="7168"/>
                  </a:cubicBezTo>
                  <a:cubicBezTo>
                    <a:pt x="3490" y="7251"/>
                    <a:pt x="3501" y="7334"/>
                    <a:pt x="3561" y="7382"/>
                  </a:cubicBezTo>
                  <a:lnTo>
                    <a:pt x="3740" y="7560"/>
                  </a:lnTo>
                  <a:lnTo>
                    <a:pt x="3454" y="7834"/>
                  </a:lnTo>
                  <a:lnTo>
                    <a:pt x="3275" y="7656"/>
                  </a:lnTo>
                  <a:cubicBezTo>
                    <a:pt x="3238" y="7626"/>
                    <a:pt x="3193" y="7606"/>
                    <a:pt x="3149" y="7606"/>
                  </a:cubicBezTo>
                  <a:cubicBezTo>
                    <a:pt x="3122" y="7606"/>
                    <a:pt x="3096" y="7614"/>
                    <a:pt x="3073" y="7632"/>
                  </a:cubicBezTo>
                  <a:cubicBezTo>
                    <a:pt x="2918" y="7727"/>
                    <a:pt x="2775" y="7787"/>
                    <a:pt x="2608" y="7822"/>
                  </a:cubicBezTo>
                  <a:cubicBezTo>
                    <a:pt x="2537" y="7846"/>
                    <a:pt x="2477" y="7918"/>
                    <a:pt x="2477" y="7989"/>
                  </a:cubicBezTo>
                  <a:lnTo>
                    <a:pt x="2477" y="8227"/>
                  </a:lnTo>
                  <a:lnTo>
                    <a:pt x="2073" y="8227"/>
                  </a:lnTo>
                  <a:lnTo>
                    <a:pt x="2073" y="7989"/>
                  </a:lnTo>
                  <a:cubicBezTo>
                    <a:pt x="2073" y="7918"/>
                    <a:pt x="2013" y="7846"/>
                    <a:pt x="1942" y="7822"/>
                  </a:cubicBezTo>
                  <a:cubicBezTo>
                    <a:pt x="1775" y="7787"/>
                    <a:pt x="1608" y="7727"/>
                    <a:pt x="1477" y="7632"/>
                  </a:cubicBezTo>
                  <a:cubicBezTo>
                    <a:pt x="1450" y="7614"/>
                    <a:pt x="1419" y="7606"/>
                    <a:pt x="1390" y="7606"/>
                  </a:cubicBezTo>
                  <a:cubicBezTo>
                    <a:pt x="1342" y="7606"/>
                    <a:pt x="1297" y="7626"/>
                    <a:pt x="1275" y="7656"/>
                  </a:cubicBezTo>
                  <a:lnTo>
                    <a:pt x="1096" y="7834"/>
                  </a:lnTo>
                  <a:lnTo>
                    <a:pt x="811" y="7560"/>
                  </a:lnTo>
                  <a:lnTo>
                    <a:pt x="989" y="7382"/>
                  </a:lnTo>
                  <a:cubicBezTo>
                    <a:pt x="1049" y="7322"/>
                    <a:pt x="1061" y="7227"/>
                    <a:pt x="1013" y="7168"/>
                  </a:cubicBezTo>
                  <a:cubicBezTo>
                    <a:pt x="930" y="7025"/>
                    <a:pt x="870" y="6870"/>
                    <a:pt x="823" y="6715"/>
                  </a:cubicBezTo>
                  <a:cubicBezTo>
                    <a:pt x="811" y="6632"/>
                    <a:pt x="739" y="6572"/>
                    <a:pt x="656" y="6572"/>
                  </a:cubicBezTo>
                  <a:lnTo>
                    <a:pt x="418" y="6572"/>
                  </a:lnTo>
                  <a:lnTo>
                    <a:pt x="418" y="6179"/>
                  </a:lnTo>
                  <a:lnTo>
                    <a:pt x="656" y="6179"/>
                  </a:lnTo>
                  <a:cubicBezTo>
                    <a:pt x="739" y="6179"/>
                    <a:pt x="811" y="6120"/>
                    <a:pt x="823" y="6036"/>
                  </a:cubicBezTo>
                  <a:cubicBezTo>
                    <a:pt x="870" y="5882"/>
                    <a:pt x="930" y="5715"/>
                    <a:pt x="1013" y="5584"/>
                  </a:cubicBezTo>
                  <a:cubicBezTo>
                    <a:pt x="1061" y="5501"/>
                    <a:pt x="1049" y="5417"/>
                    <a:pt x="989" y="5370"/>
                  </a:cubicBezTo>
                  <a:lnTo>
                    <a:pt x="811" y="5191"/>
                  </a:lnTo>
                  <a:lnTo>
                    <a:pt x="1096" y="4905"/>
                  </a:lnTo>
                  <a:lnTo>
                    <a:pt x="1275" y="5084"/>
                  </a:lnTo>
                  <a:cubicBezTo>
                    <a:pt x="1313" y="5122"/>
                    <a:pt x="1360" y="5145"/>
                    <a:pt x="1405" y="5145"/>
                  </a:cubicBezTo>
                  <a:cubicBezTo>
                    <a:pt x="1430" y="5145"/>
                    <a:pt x="1456" y="5137"/>
                    <a:pt x="1477" y="5120"/>
                  </a:cubicBezTo>
                  <a:cubicBezTo>
                    <a:pt x="1632" y="5024"/>
                    <a:pt x="1775" y="4965"/>
                    <a:pt x="1942" y="4929"/>
                  </a:cubicBezTo>
                  <a:cubicBezTo>
                    <a:pt x="2013" y="4905"/>
                    <a:pt x="2073" y="4834"/>
                    <a:pt x="2073" y="4763"/>
                  </a:cubicBezTo>
                  <a:lnTo>
                    <a:pt x="2073" y="4524"/>
                  </a:lnTo>
                  <a:close/>
                  <a:moveTo>
                    <a:pt x="1715" y="0"/>
                  </a:moveTo>
                  <a:cubicBezTo>
                    <a:pt x="1632" y="0"/>
                    <a:pt x="1537" y="71"/>
                    <a:pt x="1537" y="179"/>
                  </a:cubicBezTo>
                  <a:lnTo>
                    <a:pt x="1537" y="881"/>
                  </a:lnTo>
                  <a:cubicBezTo>
                    <a:pt x="1537" y="964"/>
                    <a:pt x="1608" y="1060"/>
                    <a:pt x="1715" y="1060"/>
                  </a:cubicBezTo>
                  <a:lnTo>
                    <a:pt x="1835" y="1060"/>
                  </a:lnTo>
                  <a:lnTo>
                    <a:pt x="1835" y="4155"/>
                  </a:lnTo>
                  <a:cubicBezTo>
                    <a:pt x="1751" y="4167"/>
                    <a:pt x="1692" y="4239"/>
                    <a:pt x="1692" y="4310"/>
                  </a:cubicBezTo>
                  <a:lnTo>
                    <a:pt x="1692" y="4596"/>
                  </a:lnTo>
                  <a:cubicBezTo>
                    <a:pt x="1585" y="4632"/>
                    <a:pt x="1477" y="4667"/>
                    <a:pt x="1370" y="4727"/>
                  </a:cubicBezTo>
                  <a:lnTo>
                    <a:pt x="1168" y="4524"/>
                  </a:lnTo>
                  <a:cubicBezTo>
                    <a:pt x="1132" y="4489"/>
                    <a:pt x="1096" y="4477"/>
                    <a:pt x="1049" y="4477"/>
                  </a:cubicBezTo>
                  <a:cubicBezTo>
                    <a:pt x="1001" y="4477"/>
                    <a:pt x="953" y="4489"/>
                    <a:pt x="930" y="4524"/>
                  </a:cubicBezTo>
                  <a:lnTo>
                    <a:pt x="394" y="5060"/>
                  </a:lnTo>
                  <a:cubicBezTo>
                    <a:pt x="322" y="5132"/>
                    <a:pt x="322" y="5239"/>
                    <a:pt x="394" y="5310"/>
                  </a:cubicBezTo>
                  <a:lnTo>
                    <a:pt x="596" y="5525"/>
                  </a:lnTo>
                  <a:cubicBezTo>
                    <a:pt x="537" y="5620"/>
                    <a:pt x="501" y="5727"/>
                    <a:pt x="465" y="5834"/>
                  </a:cubicBezTo>
                  <a:lnTo>
                    <a:pt x="180" y="5834"/>
                  </a:lnTo>
                  <a:cubicBezTo>
                    <a:pt x="96" y="5834"/>
                    <a:pt x="1" y="5906"/>
                    <a:pt x="1" y="6013"/>
                  </a:cubicBezTo>
                  <a:lnTo>
                    <a:pt x="1" y="6751"/>
                  </a:lnTo>
                  <a:cubicBezTo>
                    <a:pt x="1" y="6846"/>
                    <a:pt x="84" y="6929"/>
                    <a:pt x="180" y="6929"/>
                  </a:cubicBezTo>
                  <a:lnTo>
                    <a:pt x="465" y="6929"/>
                  </a:lnTo>
                  <a:cubicBezTo>
                    <a:pt x="501" y="7037"/>
                    <a:pt x="537" y="7144"/>
                    <a:pt x="596" y="7251"/>
                  </a:cubicBezTo>
                  <a:lnTo>
                    <a:pt x="394" y="7453"/>
                  </a:lnTo>
                  <a:cubicBezTo>
                    <a:pt x="322" y="7525"/>
                    <a:pt x="322" y="7632"/>
                    <a:pt x="394" y="7703"/>
                  </a:cubicBezTo>
                  <a:lnTo>
                    <a:pt x="930" y="8239"/>
                  </a:lnTo>
                  <a:cubicBezTo>
                    <a:pt x="965" y="8281"/>
                    <a:pt x="1010" y="8302"/>
                    <a:pt x="1055" y="8302"/>
                  </a:cubicBezTo>
                  <a:cubicBezTo>
                    <a:pt x="1099" y="8302"/>
                    <a:pt x="1144" y="8281"/>
                    <a:pt x="1180" y="8239"/>
                  </a:cubicBezTo>
                  <a:lnTo>
                    <a:pt x="1394" y="8037"/>
                  </a:lnTo>
                  <a:cubicBezTo>
                    <a:pt x="1489" y="8096"/>
                    <a:pt x="1596" y="8144"/>
                    <a:pt x="1704" y="8168"/>
                  </a:cubicBezTo>
                  <a:lnTo>
                    <a:pt x="1704" y="8453"/>
                  </a:lnTo>
                  <a:cubicBezTo>
                    <a:pt x="1704" y="8537"/>
                    <a:pt x="1775" y="8632"/>
                    <a:pt x="1882" y="8632"/>
                  </a:cubicBezTo>
                  <a:lnTo>
                    <a:pt x="2620" y="8632"/>
                  </a:lnTo>
                  <a:cubicBezTo>
                    <a:pt x="2716" y="8632"/>
                    <a:pt x="2799" y="8549"/>
                    <a:pt x="2799" y="8453"/>
                  </a:cubicBezTo>
                  <a:lnTo>
                    <a:pt x="2799" y="8168"/>
                  </a:lnTo>
                  <a:cubicBezTo>
                    <a:pt x="2906" y="8144"/>
                    <a:pt x="3013" y="8096"/>
                    <a:pt x="3120" y="8037"/>
                  </a:cubicBezTo>
                  <a:lnTo>
                    <a:pt x="3323" y="8239"/>
                  </a:lnTo>
                  <a:cubicBezTo>
                    <a:pt x="3359" y="8281"/>
                    <a:pt x="3403" y="8302"/>
                    <a:pt x="3448" y="8302"/>
                  </a:cubicBezTo>
                  <a:cubicBezTo>
                    <a:pt x="3492" y="8302"/>
                    <a:pt x="3537" y="8281"/>
                    <a:pt x="3573" y="8239"/>
                  </a:cubicBezTo>
                  <a:lnTo>
                    <a:pt x="4109" y="7703"/>
                  </a:lnTo>
                  <a:cubicBezTo>
                    <a:pt x="4192" y="7632"/>
                    <a:pt x="4192" y="7525"/>
                    <a:pt x="4109" y="7453"/>
                  </a:cubicBezTo>
                  <a:lnTo>
                    <a:pt x="3906" y="7251"/>
                  </a:lnTo>
                  <a:cubicBezTo>
                    <a:pt x="3906" y="7227"/>
                    <a:pt x="3918" y="7227"/>
                    <a:pt x="3918" y="7215"/>
                  </a:cubicBezTo>
                  <a:lnTo>
                    <a:pt x="10871" y="7215"/>
                  </a:lnTo>
                  <a:cubicBezTo>
                    <a:pt x="10955" y="7215"/>
                    <a:pt x="11050" y="7144"/>
                    <a:pt x="11050" y="7037"/>
                  </a:cubicBezTo>
                  <a:lnTo>
                    <a:pt x="11050" y="6358"/>
                  </a:lnTo>
                  <a:cubicBezTo>
                    <a:pt x="11050" y="6263"/>
                    <a:pt x="10979" y="6179"/>
                    <a:pt x="10871" y="6179"/>
                  </a:cubicBezTo>
                  <a:lnTo>
                    <a:pt x="10752" y="6179"/>
                  </a:lnTo>
                  <a:lnTo>
                    <a:pt x="10752" y="1060"/>
                  </a:lnTo>
                  <a:lnTo>
                    <a:pt x="10836" y="1060"/>
                  </a:lnTo>
                  <a:cubicBezTo>
                    <a:pt x="10931" y="1060"/>
                    <a:pt x="11014" y="976"/>
                    <a:pt x="11014" y="881"/>
                  </a:cubicBezTo>
                  <a:lnTo>
                    <a:pt x="11014" y="179"/>
                  </a:lnTo>
                  <a:cubicBezTo>
                    <a:pt x="11014" y="83"/>
                    <a:pt x="10943" y="0"/>
                    <a:pt x="10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14562;p78"/>
            <p:cNvSpPr/>
            <p:nvPr/>
          </p:nvSpPr>
          <p:spPr>
            <a:xfrm>
              <a:off x="5784799" y="2125234"/>
              <a:ext cx="33390" cy="70503"/>
            </a:xfrm>
            <a:custGeom>
              <a:avLst/>
              <a:gdLst/>
              <a:ahLst/>
              <a:cxnLst/>
              <a:rect l="l" t="t" r="r" b="b"/>
              <a:pathLst>
                <a:path w="1049" h="2215" extrusionOk="0">
                  <a:moveTo>
                    <a:pt x="691" y="334"/>
                  </a:moveTo>
                  <a:lnTo>
                    <a:pt x="691" y="1858"/>
                  </a:lnTo>
                  <a:lnTo>
                    <a:pt x="334" y="1858"/>
                  </a:lnTo>
                  <a:lnTo>
                    <a:pt x="334" y="334"/>
                  </a:lnTo>
                  <a:close/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036"/>
                  </a:lnTo>
                  <a:cubicBezTo>
                    <a:pt x="1" y="2120"/>
                    <a:pt x="72" y="2215"/>
                    <a:pt x="179" y="2215"/>
                  </a:cubicBezTo>
                  <a:lnTo>
                    <a:pt x="870" y="2215"/>
                  </a:lnTo>
                  <a:cubicBezTo>
                    <a:pt x="965" y="2215"/>
                    <a:pt x="1049" y="2144"/>
                    <a:pt x="1049" y="2036"/>
                  </a:cubicBezTo>
                  <a:lnTo>
                    <a:pt x="1049" y="179"/>
                  </a:lnTo>
                  <a:cubicBezTo>
                    <a:pt x="1049" y="72"/>
                    <a:pt x="965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14563;p78"/>
            <p:cNvSpPr/>
            <p:nvPr/>
          </p:nvSpPr>
          <p:spPr>
            <a:xfrm>
              <a:off x="5824236" y="2097956"/>
              <a:ext cx="33740" cy="97782"/>
            </a:xfrm>
            <a:custGeom>
              <a:avLst/>
              <a:gdLst/>
              <a:ahLst/>
              <a:cxnLst/>
              <a:rect l="l" t="t" r="r" b="b"/>
              <a:pathLst>
                <a:path w="1060" h="3072" extrusionOk="0">
                  <a:moveTo>
                    <a:pt x="703" y="345"/>
                  </a:moveTo>
                  <a:lnTo>
                    <a:pt x="703" y="2715"/>
                  </a:lnTo>
                  <a:lnTo>
                    <a:pt x="345" y="2715"/>
                  </a:lnTo>
                  <a:lnTo>
                    <a:pt x="345" y="345"/>
                  </a:lnTo>
                  <a:close/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lnTo>
                    <a:pt x="0" y="2893"/>
                  </a:lnTo>
                  <a:cubicBezTo>
                    <a:pt x="0" y="2977"/>
                    <a:pt x="83" y="3072"/>
                    <a:pt x="179" y="3072"/>
                  </a:cubicBezTo>
                  <a:lnTo>
                    <a:pt x="881" y="3072"/>
                  </a:lnTo>
                  <a:cubicBezTo>
                    <a:pt x="976" y="3072"/>
                    <a:pt x="1060" y="3001"/>
                    <a:pt x="1060" y="2893"/>
                  </a:cubicBezTo>
                  <a:lnTo>
                    <a:pt x="1060" y="179"/>
                  </a:lnTo>
                  <a:cubicBezTo>
                    <a:pt x="1048" y="84"/>
                    <a:pt x="976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14564;p78"/>
            <p:cNvSpPr/>
            <p:nvPr/>
          </p:nvSpPr>
          <p:spPr>
            <a:xfrm>
              <a:off x="5864024" y="2111961"/>
              <a:ext cx="33740" cy="83426"/>
            </a:xfrm>
            <a:custGeom>
              <a:avLst/>
              <a:gdLst/>
              <a:ahLst/>
              <a:cxnLst/>
              <a:rect l="l" t="t" r="r" b="b"/>
              <a:pathLst>
                <a:path w="1060" h="2621" extrusionOk="0">
                  <a:moveTo>
                    <a:pt x="703" y="358"/>
                  </a:moveTo>
                  <a:lnTo>
                    <a:pt x="703" y="2275"/>
                  </a:lnTo>
                  <a:lnTo>
                    <a:pt x="346" y="2275"/>
                  </a:lnTo>
                  <a:lnTo>
                    <a:pt x="346" y="358"/>
                  </a:lnTo>
                  <a:close/>
                  <a:moveTo>
                    <a:pt x="191" y="1"/>
                  </a:moveTo>
                  <a:cubicBezTo>
                    <a:pt x="96" y="1"/>
                    <a:pt x="0" y="72"/>
                    <a:pt x="0" y="179"/>
                  </a:cubicBezTo>
                  <a:lnTo>
                    <a:pt x="0" y="2442"/>
                  </a:lnTo>
                  <a:cubicBezTo>
                    <a:pt x="0" y="2525"/>
                    <a:pt x="84" y="2620"/>
                    <a:pt x="191" y="2620"/>
                  </a:cubicBezTo>
                  <a:lnTo>
                    <a:pt x="881" y="2620"/>
                  </a:lnTo>
                  <a:cubicBezTo>
                    <a:pt x="977" y="2620"/>
                    <a:pt x="1060" y="2537"/>
                    <a:pt x="1060" y="2442"/>
                  </a:cubicBezTo>
                  <a:lnTo>
                    <a:pt x="1060" y="179"/>
                  </a:lnTo>
                  <a:cubicBezTo>
                    <a:pt x="1048" y="84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14565;p78"/>
            <p:cNvSpPr/>
            <p:nvPr/>
          </p:nvSpPr>
          <p:spPr>
            <a:xfrm>
              <a:off x="5904193" y="2065744"/>
              <a:ext cx="33390" cy="129644"/>
            </a:xfrm>
            <a:custGeom>
              <a:avLst/>
              <a:gdLst/>
              <a:ahLst/>
              <a:cxnLst/>
              <a:rect l="l" t="t" r="r" b="b"/>
              <a:pathLst>
                <a:path w="1049" h="4073" extrusionOk="0">
                  <a:moveTo>
                    <a:pt x="691" y="357"/>
                  </a:moveTo>
                  <a:lnTo>
                    <a:pt x="691" y="3727"/>
                  </a:lnTo>
                  <a:lnTo>
                    <a:pt x="334" y="3727"/>
                  </a:lnTo>
                  <a:lnTo>
                    <a:pt x="334" y="357"/>
                  </a:lnTo>
                  <a:close/>
                  <a:moveTo>
                    <a:pt x="179" y="0"/>
                  </a:moveTo>
                  <a:cubicBezTo>
                    <a:pt x="72" y="24"/>
                    <a:pt x="0" y="95"/>
                    <a:pt x="0" y="179"/>
                  </a:cubicBezTo>
                  <a:lnTo>
                    <a:pt x="0" y="3894"/>
                  </a:lnTo>
                  <a:cubicBezTo>
                    <a:pt x="0" y="3977"/>
                    <a:pt x="72" y="4072"/>
                    <a:pt x="179" y="4072"/>
                  </a:cubicBezTo>
                  <a:lnTo>
                    <a:pt x="870" y="4072"/>
                  </a:lnTo>
                  <a:cubicBezTo>
                    <a:pt x="965" y="4072"/>
                    <a:pt x="1048" y="3989"/>
                    <a:pt x="1048" y="3894"/>
                  </a:cubicBezTo>
                  <a:lnTo>
                    <a:pt x="1048" y="179"/>
                  </a:lnTo>
                  <a:cubicBezTo>
                    <a:pt x="1048" y="95"/>
                    <a:pt x="977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14566;p78"/>
            <p:cNvSpPr/>
            <p:nvPr/>
          </p:nvSpPr>
          <p:spPr>
            <a:xfrm>
              <a:off x="5713563" y="2080131"/>
              <a:ext cx="40965" cy="11395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2" y="263"/>
                    <a:pt x="96" y="358"/>
                    <a:pt x="179" y="358"/>
                  </a:cubicBezTo>
                  <a:lnTo>
                    <a:pt x="1108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72"/>
                    <a:pt x="1203" y="1"/>
                    <a:pt x="1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14567;p78"/>
            <p:cNvSpPr/>
            <p:nvPr/>
          </p:nvSpPr>
          <p:spPr>
            <a:xfrm>
              <a:off x="5713945" y="2097574"/>
              <a:ext cx="56880" cy="11395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86"/>
                    <a:pt x="1786" y="179"/>
                  </a:cubicBezTo>
                  <a:cubicBezTo>
                    <a:pt x="1774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14568;p78"/>
            <p:cNvSpPr/>
            <p:nvPr/>
          </p:nvSpPr>
          <p:spPr>
            <a:xfrm>
              <a:off x="5713945" y="2114985"/>
              <a:ext cx="56880" cy="11427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6" y="1"/>
                    <a:pt x="0" y="84"/>
                    <a:pt x="0" y="180"/>
                  </a:cubicBezTo>
                  <a:cubicBezTo>
                    <a:pt x="0" y="275"/>
                    <a:pt x="84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80"/>
                  </a:cubicBezTo>
                  <a:cubicBezTo>
                    <a:pt x="1774" y="84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14569;p78"/>
            <p:cNvSpPr/>
            <p:nvPr/>
          </p:nvSpPr>
          <p:spPr>
            <a:xfrm>
              <a:off x="5713945" y="2132810"/>
              <a:ext cx="56880" cy="11013"/>
            </a:xfrm>
            <a:custGeom>
              <a:avLst/>
              <a:gdLst/>
              <a:ahLst/>
              <a:cxnLst/>
              <a:rect l="l" t="t" r="r" b="b"/>
              <a:pathLst>
                <a:path w="1787" h="346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46"/>
                    <a:pt x="179" y="346"/>
                  </a:cubicBezTo>
                  <a:lnTo>
                    <a:pt x="1608" y="346"/>
                  </a:lnTo>
                  <a:cubicBezTo>
                    <a:pt x="1703" y="346"/>
                    <a:pt x="1786" y="274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14570;p78"/>
            <p:cNvSpPr/>
            <p:nvPr/>
          </p:nvSpPr>
          <p:spPr>
            <a:xfrm>
              <a:off x="5663526" y="2182464"/>
              <a:ext cx="69389" cy="68625"/>
            </a:xfrm>
            <a:custGeom>
              <a:avLst/>
              <a:gdLst/>
              <a:ahLst/>
              <a:cxnLst/>
              <a:rect l="l" t="t" r="r" b="b"/>
              <a:pathLst>
                <a:path w="2180" h="2156" extrusionOk="0">
                  <a:moveTo>
                    <a:pt x="1084" y="0"/>
                  </a:moveTo>
                  <a:cubicBezTo>
                    <a:pt x="489" y="0"/>
                    <a:pt x="1" y="488"/>
                    <a:pt x="1" y="1084"/>
                  </a:cubicBezTo>
                  <a:cubicBezTo>
                    <a:pt x="1" y="1322"/>
                    <a:pt x="72" y="1548"/>
                    <a:pt x="215" y="1739"/>
                  </a:cubicBezTo>
                  <a:cubicBezTo>
                    <a:pt x="250" y="1780"/>
                    <a:pt x="300" y="1806"/>
                    <a:pt x="351" y="1806"/>
                  </a:cubicBezTo>
                  <a:cubicBezTo>
                    <a:pt x="387" y="1806"/>
                    <a:pt x="423" y="1792"/>
                    <a:pt x="453" y="1762"/>
                  </a:cubicBezTo>
                  <a:cubicBezTo>
                    <a:pt x="537" y="1715"/>
                    <a:pt x="549" y="1608"/>
                    <a:pt x="489" y="1524"/>
                  </a:cubicBezTo>
                  <a:cubicBezTo>
                    <a:pt x="382" y="1393"/>
                    <a:pt x="334" y="1250"/>
                    <a:pt x="334" y="1084"/>
                  </a:cubicBezTo>
                  <a:cubicBezTo>
                    <a:pt x="334" y="679"/>
                    <a:pt x="668" y="334"/>
                    <a:pt x="1084" y="334"/>
                  </a:cubicBezTo>
                  <a:cubicBezTo>
                    <a:pt x="1489" y="334"/>
                    <a:pt x="1823" y="667"/>
                    <a:pt x="1823" y="1084"/>
                  </a:cubicBezTo>
                  <a:cubicBezTo>
                    <a:pt x="1823" y="1334"/>
                    <a:pt x="1703" y="1560"/>
                    <a:pt x="1501" y="1691"/>
                  </a:cubicBezTo>
                  <a:cubicBezTo>
                    <a:pt x="1489" y="1691"/>
                    <a:pt x="1489" y="1715"/>
                    <a:pt x="1465" y="1715"/>
                  </a:cubicBezTo>
                  <a:lnTo>
                    <a:pt x="1453" y="1715"/>
                  </a:lnTo>
                  <a:lnTo>
                    <a:pt x="1442" y="1727"/>
                  </a:lnTo>
                  <a:lnTo>
                    <a:pt x="1430" y="1727"/>
                  </a:lnTo>
                  <a:cubicBezTo>
                    <a:pt x="1406" y="1727"/>
                    <a:pt x="1406" y="1739"/>
                    <a:pt x="1394" y="1739"/>
                  </a:cubicBezTo>
                  <a:cubicBezTo>
                    <a:pt x="1382" y="1739"/>
                    <a:pt x="1382" y="1751"/>
                    <a:pt x="1370" y="1751"/>
                  </a:cubicBezTo>
                  <a:lnTo>
                    <a:pt x="1346" y="1751"/>
                  </a:lnTo>
                  <a:cubicBezTo>
                    <a:pt x="1346" y="1751"/>
                    <a:pt x="1334" y="1751"/>
                    <a:pt x="1334" y="1774"/>
                  </a:cubicBezTo>
                  <a:lnTo>
                    <a:pt x="1322" y="1774"/>
                  </a:lnTo>
                  <a:cubicBezTo>
                    <a:pt x="1311" y="1774"/>
                    <a:pt x="1311" y="1774"/>
                    <a:pt x="1287" y="1786"/>
                  </a:cubicBezTo>
                  <a:cubicBezTo>
                    <a:pt x="1275" y="1786"/>
                    <a:pt x="1275" y="1786"/>
                    <a:pt x="1263" y="1798"/>
                  </a:cubicBezTo>
                  <a:lnTo>
                    <a:pt x="834" y="1798"/>
                  </a:lnTo>
                  <a:cubicBezTo>
                    <a:pt x="811" y="1798"/>
                    <a:pt x="811" y="1798"/>
                    <a:pt x="799" y="1786"/>
                  </a:cubicBezTo>
                  <a:cubicBezTo>
                    <a:pt x="787" y="1786"/>
                    <a:pt x="787" y="1786"/>
                    <a:pt x="775" y="1774"/>
                  </a:cubicBezTo>
                  <a:lnTo>
                    <a:pt x="751" y="1774"/>
                  </a:lnTo>
                  <a:cubicBezTo>
                    <a:pt x="732" y="1766"/>
                    <a:pt x="712" y="1762"/>
                    <a:pt x="691" y="1762"/>
                  </a:cubicBezTo>
                  <a:cubicBezTo>
                    <a:pt x="623" y="1762"/>
                    <a:pt x="555" y="1805"/>
                    <a:pt x="537" y="1870"/>
                  </a:cubicBezTo>
                  <a:cubicBezTo>
                    <a:pt x="501" y="1965"/>
                    <a:pt x="549" y="2072"/>
                    <a:pt x="632" y="2096"/>
                  </a:cubicBezTo>
                  <a:lnTo>
                    <a:pt x="656" y="2096"/>
                  </a:lnTo>
                  <a:cubicBezTo>
                    <a:pt x="668" y="2096"/>
                    <a:pt x="680" y="2108"/>
                    <a:pt x="691" y="2108"/>
                  </a:cubicBezTo>
                  <a:cubicBezTo>
                    <a:pt x="715" y="2108"/>
                    <a:pt x="727" y="2132"/>
                    <a:pt x="739" y="2132"/>
                  </a:cubicBezTo>
                  <a:lnTo>
                    <a:pt x="751" y="2132"/>
                  </a:lnTo>
                  <a:cubicBezTo>
                    <a:pt x="775" y="2132"/>
                    <a:pt x="787" y="2132"/>
                    <a:pt x="787" y="2143"/>
                  </a:cubicBezTo>
                  <a:lnTo>
                    <a:pt x="799" y="2143"/>
                  </a:lnTo>
                  <a:cubicBezTo>
                    <a:pt x="811" y="2143"/>
                    <a:pt x="834" y="2143"/>
                    <a:pt x="846" y="2155"/>
                  </a:cubicBezTo>
                  <a:lnTo>
                    <a:pt x="1156" y="2155"/>
                  </a:lnTo>
                  <a:cubicBezTo>
                    <a:pt x="1168" y="2155"/>
                    <a:pt x="1180" y="2155"/>
                    <a:pt x="1203" y="2143"/>
                  </a:cubicBezTo>
                  <a:lnTo>
                    <a:pt x="1215" y="2143"/>
                  </a:lnTo>
                  <a:cubicBezTo>
                    <a:pt x="1227" y="2143"/>
                    <a:pt x="1239" y="2143"/>
                    <a:pt x="1239" y="2132"/>
                  </a:cubicBezTo>
                  <a:lnTo>
                    <a:pt x="1263" y="2132"/>
                  </a:lnTo>
                  <a:cubicBezTo>
                    <a:pt x="1275" y="2132"/>
                    <a:pt x="1287" y="2108"/>
                    <a:pt x="1299" y="2108"/>
                  </a:cubicBezTo>
                  <a:cubicBezTo>
                    <a:pt x="1322" y="2108"/>
                    <a:pt x="1334" y="2096"/>
                    <a:pt x="1346" y="2096"/>
                  </a:cubicBezTo>
                  <a:lnTo>
                    <a:pt x="1358" y="2096"/>
                  </a:lnTo>
                  <a:cubicBezTo>
                    <a:pt x="1382" y="2096"/>
                    <a:pt x="1382" y="2084"/>
                    <a:pt x="1394" y="2084"/>
                  </a:cubicBezTo>
                  <a:lnTo>
                    <a:pt x="1406" y="2084"/>
                  </a:lnTo>
                  <a:cubicBezTo>
                    <a:pt x="1418" y="2084"/>
                    <a:pt x="1442" y="2072"/>
                    <a:pt x="1453" y="2072"/>
                  </a:cubicBezTo>
                  <a:cubicBezTo>
                    <a:pt x="1465" y="2072"/>
                    <a:pt x="1477" y="2048"/>
                    <a:pt x="1501" y="2048"/>
                  </a:cubicBezTo>
                  <a:lnTo>
                    <a:pt x="1513" y="2048"/>
                  </a:lnTo>
                  <a:cubicBezTo>
                    <a:pt x="1525" y="2048"/>
                    <a:pt x="1525" y="2036"/>
                    <a:pt x="1537" y="2036"/>
                  </a:cubicBezTo>
                  <a:lnTo>
                    <a:pt x="1561" y="2036"/>
                  </a:lnTo>
                  <a:cubicBezTo>
                    <a:pt x="1573" y="2024"/>
                    <a:pt x="1584" y="2024"/>
                    <a:pt x="1596" y="2012"/>
                  </a:cubicBezTo>
                  <a:cubicBezTo>
                    <a:pt x="1894" y="1798"/>
                    <a:pt x="2073" y="1465"/>
                    <a:pt x="2073" y="1096"/>
                  </a:cubicBezTo>
                  <a:cubicBezTo>
                    <a:pt x="2180" y="488"/>
                    <a:pt x="169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6" name="Google Shape;14571;p78"/>
          <p:cNvGrpSpPr/>
          <p:nvPr/>
        </p:nvGrpSpPr>
        <p:grpSpPr>
          <a:xfrm>
            <a:off x="10548142" y="2337983"/>
            <a:ext cx="419031" cy="524436"/>
            <a:chOff x="7576605" y="1983877"/>
            <a:chExt cx="276698" cy="3331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7" name="Google Shape;14572;p78"/>
            <p:cNvSpPr/>
            <p:nvPr/>
          </p:nvSpPr>
          <p:spPr>
            <a:xfrm>
              <a:off x="7576605" y="1983877"/>
              <a:ext cx="276698" cy="333133"/>
            </a:xfrm>
            <a:custGeom>
              <a:avLst/>
              <a:gdLst/>
              <a:ahLst/>
              <a:cxnLst/>
              <a:rect l="l" t="t" r="r" b="b"/>
              <a:pathLst>
                <a:path w="8693" h="10466" extrusionOk="0">
                  <a:moveTo>
                    <a:pt x="417" y="1024"/>
                  </a:moveTo>
                  <a:cubicBezTo>
                    <a:pt x="655" y="1024"/>
                    <a:pt x="894" y="1143"/>
                    <a:pt x="1036" y="1358"/>
                  </a:cubicBezTo>
                  <a:lnTo>
                    <a:pt x="1156" y="1536"/>
                  </a:lnTo>
                  <a:cubicBezTo>
                    <a:pt x="1275" y="1715"/>
                    <a:pt x="1477" y="1822"/>
                    <a:pt x="1703" y="1822"/>
                  </a:cubicBezTo>
                  <a:lnTo>
                    <a:pt x="1703" y="2477"/>
                  </a:lnTo>
                  <a:cubicBezTo>
                    <a:pt x="1703" y="2941"/>
                    <a:pt x="1775" y="3406"/>
                    <a:pt x="1906" y="3834"/>
                  </a:cubicBezTo>
                  <a:cubicBezTo>
                    <a:pt x="1810" y="3763"/>
                    <a:pt x="1656" y="3703"/>
                    <a:pt x="1513" y="3644"/>
                  </a:cubicBezTo>
                  <a:cubicBezTo>
                    <a:pt x="1215" y="3525"/>
                    <a:pt x="894" y="3394"/>
                    <a:pt x="655" y="3144"/>
                  </a:cubicBezTo>
                  <a:cubicBezTo>
                    <a:pt x="394" y="2846"/>
                    <a:pt x="274" y="2417"/>
                    <a:pt x="274" y="1822"/>
                  </a:cubicBezTo>
                  <a:lnTo>
                    <a:pt x="274" y="1179"/>
                  </a:lnTo>
                  <a:cubicBezTo>
                    <a:pt x="274" y="1132"/>
                    <a:pt x="286" y="1108"/>
                    <a:pt x="322" y="1072"/>
                  </a:cubicBezTo>
                  <a:cubicBezTo>
                    <a:pt x="346" y="1048"/>
                    <a:pt x="394" y="1024"/>
                    <a:pt x="417" y="1024"/>
                  </a:cubicBezTo>
                  <a:close/>
                  <a:moveTo>
                    <a:pt x="8204" y="1024"/>
                  </a:moveTo>
                  <a:cubicBezTo>
                    <a:pt x="8252" y="1024"/>
                    <a:pt x="8275" y="1048"/>
                    <a:pt x="8311" y="1072"/>
                  </a:cubicBezTo>
                  <a:cubicBezTo>
                    <a:pt x="8335" y="1108"/>
                    <a:pt x="8359" y="1143"/>
                    <a:pt x="8359" y="1179"/>
                  </a:cubicBezTo>
                  <a:lnTo>
                    <a:pt x="8359" y="1822"/>
                  </a:lnTo>
                  <a:lnTo>
                    <a:pt x="8383" y="1822"/>
                  </a:lnTo>
                  <a:cubicBezTo>
                    <a:pt x="8383" y="2417"/>
                    <a:pt x="8252" y="2858"/>
                    <a:pt x="8002" y="3144"/>
                  </a:cubicBezTo>
                  <a:cubicBezTo>
                    <a:pt x="7775" y="3394"/>
                    <a:pt x="7466" y="3525"/>
                    <a:pt x="7144" y="3644"/>
                  </a:cubicBezTo>
                  <a:cubicBezTo>
                    <a:pt x="7002" y="3703"/>
                    <a:pt x="6871" y="3763"/>
                    <a:pt x="6716" y="3834"/>
                  </a:cubicBezTo>
                  <a:cubicBezTo>
                    <a:pt x="6847" y="3394"/>
                    <a:pt x="6930" y="2929"/>
                    <a:pt x="6930" y="2477"/>
                  </a:cubicBezTo>
                  <a:lnTo>
                    <a:pt x="6930" y="1822"/>
                  </a:lnTo>
                  <a:cubicBezTo>
                    <a:pt x="7144" y="1822"/>
                    <a:pt x="7359" y="1715"/>
                    <a:pt x="7478" y="1536"/>
                  </a:cubicBezTo>
                  <a:lnTo>
                    <a:pt x="7597" y="1358"/>
                  </a:lnTo>
                  <a:cubicBezTo>
                    <a:pt x="7728" y="1167"/>
                    <a:pt x="7966" y="1024"/>
                    <a:pt x="8204" y="1024"/>
                  </a:cubicBezTo>
                  <a:close/>
                  <a:moveTo>
                    <a:pt x="6954" y="334"/>
                  </a:moveTo>
                  <a:lnTo>
                    <a:pt x="6954" y="703"/>
                  </a:lnTo>
                  <a:lnTo>
                    <a:pt x="5632" y="703"/>
                  </a:lnTo>
                  <a:cubicBezTo>
                    <a:pt x="5537" y="703"/>
                    <a:pt x="5478" y="774"/>
                    <a:pt x="5478" y="846"/>
                  </a:cubicBezTo>
                  <a:cubicBezTo>
                    <a:pt x="5478" y="929"/>
                    <a:pt x="5561" y="1001"/>
                    <a:pt x="5632" y="1001"/>
                  </a:cubicBezTo>
                  <a:lnTo>
                    <a:pt x="6632" y="1001"/>
                  </a:lnTo>
                  <a:lnTo>
                    <a:pt x="6632" y="2477"/>
                  </a:lnTo>
                  <a:cubicBezTo>
                    <a:pt x="6632" y="3810"/>
                    <a:pt x="5989" y="5072"/>
                    <a:pt x="4906" y="5882"/>
                  </a:cubicBezTo>
                  <a:lnTo>
                    <a:pt x="4799" y="5954"/>
                  </a:lnTo>
                  <a:cubicBezTo>
                    <a:pt x="4763" y="5954"/>
                    <a:pt x="4739" y="5942"/>
                    <a:pt x="4704" y="5942"/>
                  </a:cubicBezTo>
                  <a:lnTo>
                    <a:pt x="3954" y="5942"/>
                  </a:lnTo>
                  <a:cubicBezTo>
                    <a:pt x="3918" y="5942"/>
                    <a:pt x="3894" y="5942"/>
                    <a:pt x="3858" y="5954"/>
                  </a:cubicBezTo>
                  <a:lnTo>
                    <a:pt x="3751" y="5882"/>
                  </a:lnTo>
                  <a:cubicBezTo>
                    <a:pt x="2668" y="5096"/>
                    <a:pt x="2025" y="3810"/>
                    <a:pt x="2025" y="2477"/>
                  </a:cubicBezTo>
                  <a:lnTo>
                    <a:pt x="2025" y="1001"/>
                  </a:lnTo>
                  <a:lnTo>
                    <a:pt x="4918" y="1001"/>
                  </a:lnTo>
                  <a:cubicBezTo>
                    <a:pt x="5001" y="1001"/>
                    <a:pt x="5061" y="929"/>
                    <a:pt x="5061" y="846"/>
                  </a:cubicBezTo>
                  <a:cubicBezTo>
                    <a:pt x="5061" y="774"/>
                    <a:pt x="4989" y="703"/>
                    <a:pt x="4918" y="703"/>
                  </a:cubicBezTo>
                  <a:lnTo>
                    <a:pt x="1715" y="703"/>
                  </a:lnTo>
                  <a:lnTo>
                    <a:pt x="1715" y="334"/>
                  </a:lnTo>
                  <a:close/>
                  <a:moveTo>
                    <a:pt x="4704" y="6263"/>
                  </a:moveTo>
                  <a:cubicBezTo>
                    <a:pt x="4763" y="6263"/>
                    <a:pt x="4811" y="6311"/>
                    <a:pt x="4811" y="6370"/>
                  </a:cubicBezTo>
                  <a:lnTo>
                    <a:pt x="4811" y="6477"/>
                  </a:lnTo>
                  <a:cubicBezTo>
                    <a:pt x="4811" y="6537"/>
                    <a:pt x="4763" y="6585"/>
                    <a:pt x="4704" y="6585"/>
                  </a:cubicBezTo>
                  <a:lnTo>
                    <a:pt x="3954" y="6585"/>
                  </a:lnTo>
                  <a:cubicBezTo>
                    <a:pt x="3882" y="6585"/>
                    <a:pt x="3846" y="6537"/>
                    <a:pt x="3846" y="6477"/>
                  </a:cubicBezTo>
                  <a:lnTo>
                    <a:pt x="3846" y="6370"/>
                  </a:lnTo>
                  <a:cubicBezTo>
                    <a:pt x="3846" y="6311"/>
                    <a:pt x="3882" y="6263"/>
                    <a:pt x="3954" y="6263"/>
                  </a:cubicBezTo>
                  <a:close/>
                  <a:moveTo>
                    <a:pt x="4513" y="6882"/>
                  </a:moveTo>
                  <a:lnTo>
                    <a:pt x="4513" y="8382"/>
                  </a:lnTo>
                  <a:lnTo>
                    <a:pt x="4156" y="8382"/>
                  </a:lnTo>
                  <a:lnTo>
                    <a:pt x="4156" y="6882"/>
                  </a:lnTo>
                  <a:close/>
                  <a:moveTo>
                    <a:pt x="5287" y="8692"/>
                  </a:moveTo>
                  <a:cubicBezTo>
                    <a:pt x="5394" y="8692"/>
                    <a:pt x="5478" y="8787"/>
                    <a:pt x="5478" y="8882"/>
                  </a:cubicBezTo>
                  <a:lnTo>
                    <a:pt x="5478" y="9061"/>
                  </a:lnTo>
                  <a:lnTo>
                    <a:pt x="4108" y="9061"/>
                  </a:lnTo>
                  <a:cubicBezTo>
                    <a:pt x="4025" y="9061"/>
                    <a:pt x="3965" y="9144"/>
                    <a:pt x="3965" y="9216"/>
                  </a:cubicBezTo>
                  <a:cubicBezTo>
                    <a:pt x="3965" y="9287"/>
                    <a:pt x="4037" y="9359"/>
                    <a:pt x="4108" y="9359"/>
                  </a:cubicBezTo>
                  <a:lnTo>
                    <a:pt x="6204" y="9359"/>
                  </a:lnTo>
                  <a:cubicBezTo>
                    <a:pt x="6228" y="9359"/>
                    <a:pt x="6240" y="9383"/>
                    <a:pt x="6251" y="9394"/>
                  </a:cubicBezTo>
                  <a:lnTo>
                    <a:pt x="6406" y="10133"/>
                  </a:lnTo>
                  <a:cubicBezTo>
                    <a:pt x="6406" y="10156"/>
                    <a:pt x="6406" y="10168"/>
                    <a:pt x="6382" y="10168"/>
                  </a:cubicBezTo>
                  <a:cubicBezTo>
                    <a:pt x="6382" y="10168"/>
                    <a:pt x="6370" y="10180"/>
                    <a:pt x="6359" y="10180"/>
                  </a:cubicBezTo>
                  <a:lnTo>
                    <a:pt x="2299" y="10180"/>
                  </a:lnTo>
                  <a:cubicBezTo>
                    <a:pt x="2287" y="10180"/>
                    <a:pt x="2263" y="10168"/>
                    <a:pt x="2263" y="10168"/>
                  </a:cubicBezTo>
                  <a:cubicBezTo>
                    <a:pt x="2263" y="10168"/>
                    <a:pt x="2251" y="10145"/>
                    <a:pt x="2251" y="10133"/>
                  </a:cubicBezTo>
                  <a:lnTo>
                    <a:pt x="2394" y="9394"/>
                  </a:lnTo>
                  <a:cubicBezTo>
                    <a:pt x="2394" y="9371"/>
                    <a:pt x="2418" y="9359"/>
                    <a:pt x="2441" y="9359"/>
                  </a:cubicBezTo>
                  <a:lnTo>
                    <a:pt x="3394" y="9359"/>
                  </a:lnTo>
                  <a:cubicBezTo>
                    <a:pt x="3489" y="9359"/>
                    <a:pt x="3549" y="9287"/>
                    <a:pt x="3549" y="9216"/>
                  </a:cubicBezTo>
                  <a:cubicBezTo>
                    <a:pt x="3549" y="9144"/>
                    <a:pt x="3477" y="9061"/>
                    <a:pt x="3394" y="9061"/>
                  </a:cubicBezTo>
                  <a:lnTo>
                    <a:pt x="3192" y="9061"/>
                  </a:lnTo>
                  <a:lnTo>
                    <a:pt x="3192" y="8882"/>
                  </a:lnTo>
                  <a:cubicBezTo>
                    <a:pt x="3192" y="8787"/>
                    <a:pt x="3275" y="8692"/>
                    <a:pt x="3382" y="8692"/>
                  </a:cubicBezTo>
                  <a:close/>
                  <a:moveTo>
                    <a:pt x="1715" y="0"/>
                  </a:moveTo>
                  <a:cubicBezTo>
                    <a:pt x="1548" y="0"/>
                    <a:pt x="1417" y="131"/>
                    <a:pt x="1417" y="298"/>
                  </a:cubicBezTo>
                  <a:lnTo>
                    <a:pt x="1417" y="703"/>
                  </a:lnTo>
                  <a:cubicBezTo>
                    <a:pt x="1417" y="870"/>
                    <a:pt x="1548" y="1001"/>
                    <a:pt x="1715" y="1001"/>
                  </a:cubicBezTo>
                  <a:lnTo>
                    <a:pt x="1751" y="1001"/>
                  </a:lnTo>
                  <a:lnTo>
                    <a:pt x="1751" y="1501"/>
                  </a:lnTo>
                  <a:cubicBezTo>
                    <a:pt x="1632" y="1501"/>
                    <a:pt x="1525" y="1441"/>
                    <a:pt x="1453" y="1334"/>
                  </a:cubicBezTo>
                  <a:lnTo>
                    <a:pt x="1334" y="1155"/>
                  </a:lnTo>
                  <a:cubicBezTo>
                    <a:pt x="1132" y="881"/>
                    <a:pt x="810" y="715"/>
                    <a:pt x="465" y="703"/>
                  </a:cubicBezTo>
                  <a:cubicBezTo>
                    <a:pt x="346" y="703"/>
                    <a:pt x="227" y="739"/>
                    <a:pt x="144" y="834"/>
                  </a:cubicBezTo>
                  <a:cubicBezTo>
                    <a:pt x="48" y="917"/>
                    <a:pt x="1" y="1036"/>
                    <a:pt x="1" y="1155"/>
                  </a:cubicBezTo>
                  <a:lnTo>
                    <a:pt x="1" y="1798"/>
                  </a:lnTo>
                  <a:cubicBezTo>
                    <a:pt x="1" y="3334"/>
                    <a:pt x="798" y="3656"/>
                    <a:pt x="1429" y="3918"/>
                  </a:cubicBezTo>
                  <a:cubicBezTo>
                    <a:pt x="1787" y="4060"/>
                    <a:pt x="2096" y="4180"/>
                    <a:pt x="2251" y="4489"/>
                  </a:cubicBezTo>
                  <a:cubicBezTo>
                    <a:pt x="2299" y="4584"/>
                    <a:pt x="2287" y="4656"/>
                    <a:pt x="2215" y="4715"/>
                  </a:cubicBezTo>
                  <a:cubicBezTo>
                    <a:pt x="2164" y="4767"/>
                    <a:pt x="2075" y="4806"/>
                    <a:pt x="1994" y="4806"/>
                  </a:cubicBezTo>
                  <a:cubicBezTo>
                    <a:pt x="1963" y="4806"/>
                    <a:pt x="1932" y="4800"/>
                    <a:pt x="1906" y="4787"/>
                  </a:cubicBezTo>
                  <a:cubicBezTo>
                    <a:pt x="1798" y="4751"/>
                    <a:pt x="1775" y="4608"/>
                    <a:pt x="1787" y="4489"/>
                  </a:cubicBezTo>
                  <a:cubicBezTo>
                    <a:pt x="1787" y="4406"/>
                    <a:pt x="1727" y="4334"/>
                    <a:pt x="1644" y="4334"/>
                  </a:cubicBezTo>
                  <a:cubicBezTo>
                    <a:pt x="1548" y="4334"/>
                    <a:pt x="1477" y="4394"/>
                    <a:pt x="1477" y="4477"/>
                  </a:cubicBezTo>
                  <a:cubicBezTo>
                    <a:pt x="1477" y="4608"/>
                    <a:pt x="1489" y="4942"/>
                    <a:pt x="1787" y="5072"/>
                  </a:cubicBezTo>
                  <a:cubicBezTo>
                    <a:pt x="1846" y="5108"/>
                    <a:pt x="1929" y="5120"/>
                    <a:pt x="2001" y="5120"/>
                  </a:cubicBezTo>
                  <a:cubicBezTo>
                    <a:pt x="2168" y="5120"/>
                    <a:pt x="2322" y="5061"/>
                    <a:pt x="2441" y="4930"/>
                  </a:cubicBezTo>
                  <a:cubicBezTo>
                    <a:pt x="2465" y="4906"/>
                    <a:pt x="2477" y="4894"/>
                    <a:pt x="2477" y="4882"/>
                  </a:cubicBezTo>
                  <a:cubicBezTo>
                    <a:pt x="2775" y="5346"/>
                    <a:pt x="3156" y="5763"/>
                    <a:pt x="3608" y="6096"/>
                  </a:cubicBezTo>
                  <a:lnTo>
                    <a:pt x="3632" y="6120"/>
                  </a:lnTo>
                  <a:cubicBezTo>
                    <a:pt x="3596" y="6180"/>
                    <a:pt x="3573" y="6251"/>
                    <a:pt x="3573" y="6323"/>
                  </a:cubicBezTo>
                  <a:lnTo>
                    <a:pt x="3573" y="6430"/>
                  </a:lnTo>
                  <a:cubicBezTo>
                    <a:pt x="3573" y="6620"/>
                    <a:pt x="3715" y="6775"/>
                    <a:pt x="3870" y="6835"/>
                  </a:cubicBezTo>
                  <a:lnTo>
                    <a:pt x="3870" y="8347"/>
                  </a:lnTo>
                  <a:lnTo>
                    <a:pt x="3394" y="8347"/>
                  </a:lnTo>
                  <a:cubicBezTo>
                    <a:pt x="3108" y="8347"/>
                    <a:pt x="2894" y="8573"/>
                    <a:pt x="2894" y="8859"/>
                  </a:cubicBezTo>
                  <a:lnTo>
                    <a:pt x="2894" y="9037"/>
                  </a:lnTo>
                  <a:lnTo>
                    <a:pt x="2453" y="9037"/>
                  </a:lnTo>
                  <a:cubicBezTo>
                    <a:pt x="2299" y="9037"/>
                    <a:pt x="2144" y="9156"/>
                    <a:pt x="2120" y="9311"/>
                  </a:cubicBezTo>
                  <a:lnTo>
                    <a:pt x="1965" y="10061"/>
                  </a:lnTo>
                  <a:cubicBezTo>
                    <a:pt x="1953" y="10168"/>
                    <a:pt x="1965" y="10264"/>
                    <a:pt x="2037" y="10347"/>
                  </a:cubicBezTo>
                  <a:cubicBezTo>
                    <a:pt x="2096" y="10418"/>
                    <a:pt x="2203" y="10466"/>
                    <a:pt x="2310" y="10466"/>
                  </a:cubicBezTo>
                  <a:lnTo>
                    <a:pt x="6370" y="10466"/>
                  </a:lnTo>
                  <a:cubicBezTo>
                    <a:pt x="6478" y="10466"/>
                    <a:pt x="6585" y="10418"/>
                    <a:pt x="6644" y="10347"/>
                  </a:cubicBezTo>
                  <a:cubicBezTo>
                    <a:pt x="6704" y="10264"/>
                    <a:pt x="6728" y="10168"/>
                    <a:pt x="6716" y="10061"/>
                  </a:cubicBezTo>
                  <a:lnTo>
                    <a:pt x="6561" y="9311"/>
                  </a:lnTo>
                  <a:cubicBezTo>
                    <a:pt x="6537" y="9156"/>
                    <a:pt x="6382" y="9037"/>
                    <a:pt x="6228" y="9037"/>
                  </a:cubicBezTo>
                  <a:lnTo>
                    <a:pt x="5787" y="9037"/>
                  </a:lnTo>
                  <a:lnTo>
                    <a:pt x="5787" y="8859"/>
                  </a:lnTo>
                  <a:cubicBezTo>
                    <a:pt x="5787" y="8573"/>
                    <a:pt x="5573" y="8347"/>
                    <a:pt x="5287" y="8347"/>
                  </a:cubicBezTo>
                  <a:lnTo>
                    <a:pt x="4811" y="8347"/>
                  </a:lnTo>
                  <a:lnTo>
                    <a:pt x="4811" y="6835"/>
                  </a:lnTo>
                  <a:cubicBezTo>
                    <a:pt x="4989" y="6787"/>
                    <a:pt x="5108" y="6620"/>
                    <a:pt x="5108" y="6430"/>
                  </a:cubicBezTo>
                  <a:lnTo>
                    <a:pt x="5108" y="6323"/>
                  </a:lnTo>
                  <a:cubicBezTo>
                    <a:pt x="5108" y="6251"/>
                    <a:pt x="5073" y="6180"/>
                    <a:pt x="5049" y="6120"/>
                  </a:cubicBezTo>
                  <a:lnTo>
                    <a:pt x="5073" y="6096"/>
                  </a:lnTo>
                  <a:cubicBezTo>
                    <a:pt x="5537" y="5763"/>
                    <a:pt x="5906" y="5358"/>
                    <a:pt x="6204" y="4882"/>
                  </a:cubicBezTo>
                  <a:cubicBezTo>
                    <a:pt x="6228" y="4894"/>
                    <a:pt x="6228" y="4906"/>
                    <a:pt x="6240" y="4930"/>
                  </a:cubicBezTo>
                  <a:cubicBezTo>
                    <a:pt x="6359" y="5049"/>
                    <a:pt x="6525" y="5120"/>
                    <a:pt x="6680" y="5120"/>
                  </a:cubicBezTo>
                  <a:cubicBezTo>
                    <a:pt x="6763" y="5120"/>
                    <a:pt x="6835" y="5108"/>
                    <a:pt x="6894" y="5072"/>
                  </a:cubicBezTo>
                  <a:cubicBezTo>
                    <a:pt x="7192" y="4942"/>
                    <a:pt x="7204" y="4608"/>
                    <a:pt x="7204" y="4477"/>
                  </a:cubicBezTo>
                  <a:cubicBezTo>
                    <a:pt x="7204" y="4394"/>
                    <a:pt x="7132" y="4334"/>
                    <a:pt x="7037" y="4334"/>
                  </a:cubicBezTo>
                  <a:cubicBezTo>
                    <a:pt x="6954" y="4334"/>
                    <a:pt x="6894" y="4406"/>
                    <a:pt x="6894" y="4489"/>
                  </a:cubicBezTo>
                  <a:cubicBezTo>
                    <a:pt x="6894" y="4596"/>
                    <a:pt x="6882" y="4727"/>
                    <a:pt x="6775" y="4787"/>
                  </a:cubicBezTo>
                  <a:cubicBezTo>
                    <a:pt x="6749" y="4800"/>
                    <a:pt x="6718" y="4806"/>
                    <a:pt x="6687" y="4806"/>
                  </a:cubicBezTo>
                  <a:cubicBezTo>
                    <a:pt x="6606" y="4806"/>
                    <a:pt x="6517" y="4767"/>
                    <a:pt x="6466" y="4715"/>
                  </a:cubicBezTo>
                  <a:cubicBezTo>
                    <a:pt x="6406" y="4656"/>
                    <a:pt x="6382" y="4584"/>
                    <a:pt x="6430" y="4489"/>
                  </a:cubicBezTo>
                  <a:cubicBezTo>
                    <a:pt x="6585" y="4191"/>
                    <a:pt x="6894" y="4060"/>
                    <a:pt x="7252" y="3918"/>
                  </a:cubicBezTo>
                  <a:cubicBezTo>
                    <a:pt x="7894" y="3656"/>
                    <a:pt x="8680" y="3334"/>
                    <a:pt x="8680" y="1798"/>
                  </a:cubicBezTo>
                  <a:lnTo>
                    <a:pt x="8680" y="1155"/>
                  </a:lnTo>
                  <a:cubicBezTo>
                    <a:pt x="8692" y="1048"/>
                    <a:pt x="8633" y="941"/>
                    <a:pt x="8561" y="846"/>
                  </a:cubicBezTo>
                  <a:cubicBezTo>
                    <a:pt x="8478" y="762"/>
                    <a:pt x="8347" y="715"/>
                    <a:pt x="8240" y="715"/>
                  </a:cubicBezTo>
                  <a:cubicBezTo>
                    <a:pt x="7894" y="715"/>
                    <a:pt x="7561" y="881"/>
                    <a:pt x="7371" y="1179"/>
                  </a:cubicBezTo>
                  <a:lnTo>
                    <a:pt x="7252" y="1358"/>
                  </a:lnTo>
                  <a:cubicBezTo>
                    <a:pt x="7180" y="1465"/>
                    <a:pt x="7073" y="1524"/>
                    <a:pt x="6954" y="1524"/>
                  </a:cubicBezTo>
                  <a:lnTo>
                    <a:pt x="6954" y="1012"/>
                  </a:lnTo>
                  <a:lnTo>
                    <a:pt x="6990" y="1012"/>
                  </a:lnTo>
                  <a:cubicBezTo>
                    <a:pt x="7144" y="1012"/>
                    <a:pt x="7287" y="881"/>
                    <a:pt x="7287" y="715"/>
                  </a:cubicBezTo>
                  <a:lnTo>
                    <a:pt x="7287" y="298"/>
                  </a:lnTo>
                  <a:cubicBezTo>
                    <a:pt x="7287" y="131"/>
                    <a:pt x="7144" y="0"/>
                    <a:pt x="6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14573;p78"/>
            <p:cNvSpPr/>
            <p:nvPr/>
          </p:nvSpPr>
          <p:spPr>
            <a:xfrm>
              <a:off x="7670981" y="2041871"/>
              <a:ext cx="87182" cy="83076"/>
            </a:xfrm>
            <a:custGeom>
              <a:avLst/>
              <a:gdLst/>
              <a:ahLst/>
              <a:cxnLst/>
              <a:rect l="l" t="t" r="r" b="b"/>
              <a:pathLst>
                <a:path w="2739" h="2610" extrusionOk="0">
                  <a:moveTo>
                    <a:pt x="1334" y="476"/>
                  </a:moveTo>
                  <a:lnTo>
                    <a:pt x="1572" y="953"/>
                  </a:lnTo>
                  <a:cubicBezTo>
                    <a:pt x="1608" y="1012"/>
                    <a:pt x="1655" y="1036"/>
                    <a:pt x="1715" y="1048"/>
                  </a:cubicBezTo>
                  <a:lnTo>
                    <a:pt x="2251" y="1131"/>
                  </a:lnTo>
                  <a:lnTo>
                    <a:pt x="1893" y="1500"/>
                  </a:lnTo>
                  <a:cubicBezTo>
                    <a:pt x="1846" y="1548"/>
                    <a:pt x="1834" y="1607"/>
                    <a:pt x="1834" y="1667"/>
                  </a:cubicBezTo>
                  <a:lnTo>
                    <a:pt x="1917" y="2203"/>
                  </a:lnTo>
                  <a:lnTo>
                    <a:pt x="1441" y="1941"/>
                  </a:lnTo>
                  <a:cubicBezTo>
                    <a:pt x="1417" y="1929"/>
                    <a:pt x="1381" y="1929"/>
                    <a:pt x="1358" y="1929"/>
                  </a:cubicBezTo>
                  <a:cubicBezTo>
                    <a:pt x="1322" y="1929"/>
                    <a:pt x="1298" y="1929"/>
                    <a:pt x="1262" y="1941"/>
                  </a:cubicBezTo>
                  <a:lnTo>
                    <a:pt x="786" y="2203"/>
                  </a:lnTo>
                  <a:lnTo>
                    <a:pt x="786" y="2203"/>
                  </a:lnTo>
                  <a:lnTo>
                    <a:pt x="881" y="1667"/>
                  </a:lnTo>
                  <a:cubicBezTo>
                    <a:pt x="893" y="1607"/>
                    <a:pt x="869" y="1548"/>
                    <a:pt x="822" y="1500"/>
                  </a:cubicBezTo>
                  <a:lnTo>
                    <a:pt x="429" y="1131"/>
                  </a:lnTo>
                  <a:lnTo>
                    <a:pt x="965" y="1048"/>
                  </a:lnTo>
                  <a:cubicBezTo>
                    <a:pt x="1024" y="1036"/>
                    <a:pt x="1084" y="1012"/>
                    <a:pt x="1108" y="953"/>
                  </a:cubicBezTo>
                  <a:lnTo>
                    <a:pt x="1334" y="476"/>
                  </a:lnTo>
                  <a:close/>
                  <a:moveTo>
                    <a:pt x="1370" y="0"/>
                  </a:moveTo>
                  <a:cubicBezTo>
                    <a:pt x="1298" y="0"/>
                    <a:pt x="1239" y="36"/>
                    <a:pt x="1203" y="95"/>
                  </a:cubicBezTo>
                  <a:lnTo>
                    <a:pt x="881" y="750"/>
                  </a:lnTo>
                  <a:lnTo>
                    <a:pt x="167" y="857"/>
                  </a:lnTo>
                  <a:cubicBezTo>
                    <a:pt x="96" y="869"/>
                    <a:pt x="36" y="917"/>
                    <a:pt x="12" y="976"/>
                  </a:cubicBezTo>
                  <a:cubicBezTo>
                    <a:pt x="0" y="1048"/>
                    <a:pt x="12" y="1107"/>
                    <a:pt x="60" y="1167"/>
                  </a:cubicBezTo>
                  <a:lnTo>
                    <a:pt x="584" y="1679"/>
                  </a:lnTo>
                  <a:lnTo>
                    <a:pt x="465" y="2393"/>
                  </a:lnTo>
                  <a:cubicBezTo>
                    <a:pt x="453" y="2465"/>
                    <a:pt x="477" y="2524"/>
                    <a:pt x="536" y="2572"/>
                  </a:cubicBezTo>
                  <a:cubicBezTo>
                    <a:pt x="568" y="2597"/>
                    <a:pt x="603" y="2609"/>
                    <a:pt x="638" y="2609"/>
                  </a:cubicBezTo>
                  <a:cubicBezTo>
                    <a:pt x="669" y="2609"/>
                    <a:pt x="699" y="2600"/>
                    <a:pt x="727" y="2584"/>
                  </a:cubicBezTo>
                  <a:lnTo>
                    <a:pt x="1370" y="2238"/>
                  </a:lnTo>
                  <a:lnTo>
                    <a:pt x="2012" y="2584"/>
                  </a:lnTo>
                  <a:cubicBezTo>
                    <a:pt x="2036" y="2596"/>
                    <a:pt x="2072" y="2596"/>
                    <a:pt x="2096" y="2596"/>
                  </a:cubicBezTo>
                  <a:cubicBezTo>
                    <a:pt x="2143" y="2596"/>
                    <a:pt x="2179" y="2584"/>
                    <a:pt x="2203" y="2572"/>
                  </a:cubicBezTo>
                  <a:cubicBezTo>
                    <a:pt x="2262" y="2524"/>
                    <a:pt x="2298" y="2465"/>
                    <a:pt x="2274" y="2393"/>
                  </a:cubicBezTo>
                  <a:lnTo>
                    <a:pt x="2155" y="1679"/>
                  </a:lnTo>
                  <a:lnTo>
                    <a:pt x="2679" y="1167"/>
                  </a:lnTo>
                  <a:cubicBezTo>
                    <a:pt x="2727" y="1107"/>
                    <a:pt x="2739" y="1048"/>
                    <a:pt x="2727" y="976"/>
                  </a:cubicBezTo>
                  <a:cubicBezTo>
                    <a:pt x="2715" y="905"/>
                    <a:pt x="2655" y="857"/>
                    <a:pt x="2572" y="857"/>
                  </a:cubicBezTo>
                  <a:lnTo>
                    <a:pt x="1858" y="750"/>
                  </a:lnTo>
                  <a:lnTo>
                    <a:pt x="1536" y="95"/>
                  </a:lnTo>
                  <a:cubicBezTo>
                    <a:pt x="1500" y="36"/>
                    <a:pt x="1441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14574;p78"/>
          <p:cNvGrpSpPr/>
          <p:nvPr/>
        </p:nvGrpSpPr>
        <p:grpSpPr>
          <a:xfrm>
            <a:off x="366818" y="2324855"/>
            <a:ext cx="510857" cy="556655"/>
            <a:chOff x="853568" y="1975538"/>
            <a:chExt cx="337334" cy="35359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0" name="Google Shape;14575;p78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14576;p78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14577;p78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14578;p78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4" name="Google Shape;14579;p78"/>
          <p:cNvGrpSpPr/>
          <p:nvPr/>
        </p:nvGrpSpPr>
        <p:grpSpPr>
          <a:xfrm>
            <a:off x="3269130" y="2378521"/>
            <a:ext cx="495335" cy="436195"/>
            <a:chOff x="2770052" y="2009628"/>
            <a:chExt cx="327085" cy="27708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5" name="Google Shape;14580;p78"/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14581;p78"/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47" name="Google Shape;14582;p78"/>
          <p:cNvSpPr/>
          <p:nvPr/>
        </p:nvSpPr>
        <p:spPr>
          <a:xfrm>
            <a:off x="9765903" y="2346252"/>
            <a:ext cx="536645" cy="510205"/>
          </a:xfrm>
          <a:custGeom>
            <a:avLst/>
            <a:gdLst/>
            <a:ahLst/>
            <a:cxnLst/>
            <a:rect l="l" t="t" r="r" b="b"/>
            <a:pathLst>
              <a:path w="11133" h="10182" extrusionOk="0">
                <a:moveTo>
                  <a:pt x="4132" y="3622"/>
                </a:moveTo>
                <a:cubicBezTo>
                  <a:pt x="4299" y="3622"/>
                  <a:pt x="4430" y="3753"/>
                  <a:pt x="4430" y="3919"/>
                </a:cubicBezTo>
                <a:cubicBezTo>
                  <a:pt x="4430" y="4074"/>
                  <a:pt x="4299" y="4217"/>
                  <a:pt x="4132" y="4217"/>
                </a:cubicBezTo>
                <a:cubicBezTo>
                  <a:pt x="3965" y="4217"/>
                  <a:pt x="3834" y="4074"/>
                  <a:pt x="3834" y="3919"/>
                </a:cubicBezTo>
                <a:cubicBezTo>
                  <a:pt x="3846" y="3753"/>
                  <a:pt x="3965" y="3622"/>
                  <a:pt x="4132" y="3622"/>
                </a:cubicBezTo>
                <a:close/>
                <a:moveTo>
                  <a:pt x="5334" y="1252"/>
                </a:moveTo>
                <a:lnTo>
                  <a:pt x="5334" y="1776"/>
                </a:lnTo>
                <a:lnTo>
                  <a:pt x="5358" y="3645"/>
                </a:lnTo>
                <a:lnTo>
                  <a:pt x="5370" y="5300"/>
                </a:lnTo>
                <a:lnTo>
                  <a:pt x="1405" y="4419"/>
                </a:lnTo>
                <a:cubicBezTo>
                  <a:pt x="1679" y="3455"/>
                  <a:pt x="2322" y="2574"/>
                  <a:pt x="3156" y="2014"/>
                </a:cubicBezTo>
                <a:lnTo>
                  <a:pt x="3870" y="3324"/>
                </a:lnTo>
                <a:cubicBezTo>
                  <a:pt x="3644" y="3419"/>
                  <a:pt x="3489" y="3645"/>
                  <a:pt x="3489" y="3895"/>
                </a:cubicBezTo>
                <a:cubicBezTo>
                  <a:pt x="3489" y="4253"/>
                  <a:pt x="3775" y="4538"/>
                  <a:pt x="4132" y="4538"/>
                </a:cubicBezTo>
                <a:cubicBezTo>
                  <a:pt x="4489" y="4538"/>
                  <a:pt x="4775" y="4253"/>
                  <a:pt x="4775" y="3895"/>
                </a:cubicBezTo>
                <a:cubicBezTo>
                  <a:pt x="4775" y="3586"/>
                  <a:pt x="4537" y="3324"/>
                  <a:pt x="4239" y="3264"/>
                </a:cubicBezTo>
                <a:lnTo>
                  <a:pt x="3453" y="1800"/>
                </a:lnTo>
                <a:cubicBezTo>
                  <a:pt x="4013" y="1490"/>
                  <a:pt x="4656" y="1300"/>
                  <a:pt x="5334" y="1252"/>
                </a:cubicBezTo>
                <a:close/>
                <a:moveTo>
                  <a:pt x="5715" y="3860"/>
                </a:moveTo>
                <a:cubicBezTo>
                  <a:pt x="6573" y="3943"/>
                  <a:pt x="7239" y="4657"/>
                  <a:pt x="7239" y="5550"/>
                </a:cubicBezTo>
                <a:cubicBezTo>
                  <a:pt x="7239" y="5896"/>
                  <a:pt x="7144" y="6217"/>
                  <a:pt x="6942" y="6503"/>
                </a:cubicBezTo>
                <a:lnTo>
                  <a:pt x="5715" y="5455"/>
                </a:lnTo>
                <a:lnTo>
                  <a:pt x="5715" y="3860"/>
                </a:lnTo>
                <a:close/>
                <a:moveTo>
                  <a:pt x="5846" y="347"/>
                </a:moveTo>
                <a:cubicBezTo>
                  <a:pt x="8597" y="502"/>
                  <a:pt x="10752" y="2776"/>
                  <a:pt x="10752" y="5550"/>
                </a:cubicBezTo>
                <a:cubicBezTo>
                  <a:pt x="10752" y="6682"/>
                  <a:pt x="10395" y="7741"/>
                  <a:pt x="9728" y="8646"/>
                </a:cubicBezTo>
                <a:cubicBezTo>
                  <a:pt x="9704" y="8682"/>
                  <a:pt x="9656" y="8706"/>
                  <a:pt x="9609" y="8706"/>
                </a:cubicBezTo>
                <a:cubicBezTo>
                  <a:pt x="9561" y="8706"/>
                  <a:pt x="9537" y="8694"/>
                  <a:pt x="9502" y="8658"/>
                </a:cubicBezTo>
                <a:lnTo>
                  <a:pt x="8644" y="7932"/>
                </a:lnTo>
                <a:cubicBezTo>
                  <a:pt x="9073" y="7372"/>
                  <a:pt x="9347" y="6717"/>
                  <a:pt x="9430" y="6015"/>
                </a:cubicBezTo>
                <a:cubicBezTo>
                  <a:pt x="9442" y="5908"/>
                  <a:pt x="9359" y="5824"/>
                  <a:pt x="9252" y="5824"/>
                </a:cubicBezTo>
                <a:cubicBezTo>
                  <a:pt x="9168" y="5824"/>
                  <a:pt x="9085" y="5884"/>
                  <a:pt x="9073" y="5967"/>
                </a:cubicBezTo>
                <a:cubicBezTo>
                  <a:pt x="9002" y="6562"/>
                  <a:pt x="8775" y="7146"/>
                  <a:pt x="8418" y="7634"/>
                </a:cubicBezTo>
                <a:cubicBezTo>
                  <a:pt x="8406" y="7646"/>
                  <a:pt x="8394" y="7682"/>
                  <a:pt x="8371" y="7694"/>
                </a:cubicBezTo>
                <a:cubicBezTo>
                  <a:pt x="8371" y="7694"/>
                  <a:pt x="8371" y="7705"/>
                  <a:pt x="8359" y="7705"/>
                </a:cubicBezTo>
                <a:lnTo>
                  <a:pt x="7204" y="6729"/>
                </a:lnTo>
                <a:cubicBezTo>
                  <a:pt x="7442" y="6384"/>
                  <a:pt x="7573" y="5967"/>
                  <a:pt x="7573" y="5550"/>
                </a:cubicBezTo>
                <a:cubicBezTo>
                  <a:pt x="7573" y="4479"/>
                  <a:pt x="6739" y="3586"/>
                  <a:pt x="5680" y="3514"/>
                </a:cubicBezTo>
                <a:lnTo>
                  <a:pt x="5680" y="1979"/>
                </a:lnTo>
                <a:lnTo>
                  <a:pt x="5787" y="1979"/>
                </a:lnTo>
                <a:cubicBezTo>
                  <a:pt x="5811" y="1979"/>
                  <a:pt x="5846" y="1979"/>
                  <a:pt x="5894" y="1990"/>
                </a:cubicBezTo>
                <a:cubicBezTo>
                  <a:pt x="7561" y="2169"/>
                  <a:pt x="8894" y="3503"/>
                  <a:pt x="9073" y="5169"/>
                </a:cubicBezTo>
                <a:cubicBezTo>
                  <a:pt x="9085" y="5253"/>
                  <a:pt x="9168" y="5312"/>
                  <a:pt x="9252" y="5312"/>
                </a:cubicBezTo>
                <a:cubicBezTo>
                  <a:pt x="9359" y="5312"/>
                  <a:pt x="9430" y="5229"/>
                  <a:pt x="9430" y="5122"/>
                </a:cubicBezTo>
                <a:cubicBezTo>
                  <a:pt x="9228" y="3205"/>
                  <a:pt x="7632" y="1693"/>
                  <a:pt x="5680" y="1621"/>
                </a:cubicBezTo>
                <a:lnTo>
                  <a:pt x="5680" y="490"/>
                </a:lnTo>
                <a:cubicBezTo>
                  <a:pt x="5680" y="443"/>
                  <a:pt x="5692" y="419"/>
                  <a:pt x="5727" y="383"/>
                </a:cubicBezTo>
                <a:cubicBezTo>
                  <a:pt x="5751" y="359"/>
                  <a:pt x="5799" y="347"/>
                  <a:pt x="5846" y="347"/>
                </a:cubicBezTo>
                <a:close/>
                <a:moveTo>
                  <a:pt x="1334" y="4788"/>
                </a:moveTo>
                <a:lnTo>
                  <a:pt x="5323" y="5681"/>
                </a:lnTo>
                <a:lnTo>
                  <a:pt x="4239" y="9622"/>
                </a:lnTo>
                <a:cubicBezTo>
                  <a:pt x="2513" y="9063"/>
                  <a:pt x="1262" y="7455"/>
                  <a:pt x="1262" y="5550"/>
                </a:cubicBezTo>
                <a:cubicBezTo>
                  <a:pt x="1262" y="5300"/>
                  <a:pt x="1286" y="5050"/>
                  <a:pt x="1334" y="4788"/>
                </a:cubicBezTo>
                <a:close/>
                <a:moveTo>
                  <a:pt x="5656" y="5848"/>
                </a:moveTo>
                <a:lnTo>
                  <a:pt x="6870" y="6872"/>
                </a:lnTo>
                <a:lnTo>
                  <a:pt x="8299" y="8086"/>
                </a:lnTo>
                <a:lnTo>
                  <a:pt x="8704" y="8420"/>
                </a:lnTo>
                <a:cubicBezTo>
                  <a:pt x="7882" y="9313"/>
                  <a:pt x="6751" y="9825"/>
                  <a:pt x="5549" y="9825"/>
                </a:cubicBezTo>
                <a:cubicBezTo>
                  <a:pt x="5203" y="9825"/>
                  <a:pt x="4894" y="9777"/>
                  <a:pt x="4584" y="9706"/>
                </a:cubicBezTo>
                <a:lnTo>
                  <a:pt x="5656" y="5848"/>
                </a:lnTo>
                <a:close/>
                <a:moveTo>
                  <a:pt x="5837" y="1"/>
                </a:moveTo>
                <a:cubicBezTo>
                  <a:pt x="5717" y="1"/>
                  <a:pt x="5599" y="57"/>
                  <a:pt x="5501" y="133"/>
                </a:cubicBezTo>
                <a:cubicBezTo>
                  <a:pt x="5394" y="228"/>
                  <a:pt x="5334" y="359"/>
                  <a:pt x="5358" y="502"/>
                </a:cubicBezTo>
                <a:lnTo>
                  <a:pt x="5358" y="943"/>
                </a:lnTo>
                <a:cubicBezTo>
                  <a:pt x="4620" y="967"/>
                  <a:pt x="3929" y="1181"/>
                  <a:pt x="3298" y="1514"/>
                </a:cubicBezTo>
                <a:lnTo>
                  <a:pt x="2894" y="788"/>
                </a:lnTo>
                <a:cubicBezTo>
                  <a:pt x="2870" y="728"/>
                  <a:pt x="2810" y="693"/>
                  <a:pt x="2751" y="693"/>
                </a:cubicBezTo>
                <a:lnTo>
                  <a:pt x="358" y="693"/>
                </a:lnTo>
                <a:lnTo>
                  <a:pt x="358" y="395"/>
                </a:lnTo>
                <a:cubicBezTo>
                  <a:pt x="358" y="300"/>
                  <a:pt x="274" y="228"/>
                  <a:pt x="179" y="228"/>
                </a:cubicBezTo>
                <a:cubicBezTo>
                  <a:pt x="72" y="228"/>
                  <a:pt x="0" y="300"/>
                  <a:pt x="0" y="395"/>
                </a:cubicBezTo>
                <a:lnTo>
                  <a:pt x="0" y="1336"/>
                </a:lnTo>
                <a:cubicBezTo>
                  <a:pt x="0" y="1443"/>
                  <a:pt x="72" y="1514"/>
                  <a:pt x="179" y="1514"/>
                </a:cubicBezTo>
                <a:cubicBezTo>
                  <a:pt x="274" y="1514"/>
                  <a:pt x="358" y="1443"/>
                  <a:pt x="358" y="1336"/>
                </a:cubicBezTo>
                <a:lnTo>
                  <a:pt x="358" y="1038"/>
                </a:lnTo>
                <a:lnTo>
                  <a:pt x="2644" y="1038"/>
                </a:lnTo>
                <a:lnTo>
                  <a:pt x="3001" y="1693"/>
                </a:lnTo>
                <a:cubicBezTo>
                  <a:pt x="2751" y="1871"/>
                  <a:pt x="2501" y="2062"/>
                  <a:pt x="2275" y="2288"/>
                </a:cubicBezTo>
                <a:cubicBezTo>
                  <a:pt x="1405" y="3169"/>
                  <a:pt x="929" y="4312"/>
                  <a:pt x="929" y="5550"/>
                </a:cubicBezTo>
                <a:cubicBezTo>
                  <a:pt x="929" y="8098"/>
                  <a:pt x="3001" y="10182"/>
                  <a:pt x="5561" y="10182"/>
                </a:cubicBezTo>
                <a:cubicBezTo>
                  <a:pt x="6870" y="10182"/>
                  <a:pt x="8109" y="9622"/>
                  <a:pt x="8990" y="8658"/>
                </a:cubicBezTo>
                <a:lnTo>
                  <a:pt x="9311" y="8944"/>
                </a:lnTo>
                <a:cubicBezTo>
                  <a:pt x="9406" y="9015"/>
                  <a:pt x="9525" y="9063"/>
                  <a:pt x="9644" y="9063"/>
                </a:cubicBezTo>
                <a:lnTo>
                  <a:pt x="9704" y="9063"/>
                </a:lnTo>
                <a:cubicBezTo>
                  <a:pt x="9835" y="9051"/>
                  <a:pt x="9966" y="8967"/>
                  <a:pt x="10037" y="8872"/>
                </a:cubicBezTo>
                <a:cubicBezTo>
                  <a:pt x="10752" y="7896"/>
                  <a:pt x="11133" y="6765"/>
                  <a:pt x="11133" y="5562"/>
                </a:cubicBezTo>
                <a:cubicBezTo>
                  <a:pt x="11109" y="2610"/>
                  <a:pt x="8811" y="169"/>
                  <a:pt x="5870" y="2"/>
                </a:cubicBezTo>
                <a:cubicBezTo>
                  <a:pt x="5859" y="1"/>
                  <a:pt x="5848" y="1"/>
                  <a:pt x="5837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448" name="Google Shape;14583;p78"/>
          <p:cNvGrpSpPr/>
          <p:nvPr/>
        </p:nvGrpSpPr>
        <p:grpSpPr>
          <a:xfrm>
            <a:off x="5427666" y="2317090"/>
            <a:ext cx="522281" cy="540871"/>
            <a:chOff x="4195399" y="1970604"/>
            <a:chExt cx="344878" cy="34357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49" name="Google Shape;14584;p78"/>
            <p:cNvSpPr/>
            <p:nvPr/>
          </p:nvSpPr>
          <p:spPr>
            <a:xfrm>
              <a:off x="4195399" y="1970604"/>
              <a:ext cx="344878" cy="343573"/>
            </a:xfrm>
            <a:custGeom>
              <a:avLst/>
              <a:gdLst/>
              <a:ahLst/>
              <a:cxnLst/>
              <a:rect l="l" t="t" r="r" b="b"/>
              <a:pathLst>
                <a:path w="10835" h="10794" extrusionOk="0">
                  <a:moveTo>
                    <a:pt x="4155" y="6287"/>
                  </a:moveTo>
                  <a:cubicBezTo>
                    <a:pt x="4274" y="6418"/>
                    <a:pt x="4417" y="6561"/>
                    <a:pt x="4572" y="6704"/>
                  </a:cubicBezTo>
                  <a:lnTo>
                    <a:pt x="3977" y="7299"/>
                  </a:lnTo>
                  <a:lnTo>
                    <a:pt x="3929" y="7252"/>
                  </a:lnTo>
                  <a:lnTo>
                    <a:pt x="3596" y="6918"/>
                  </a:lnTo>
                  <a:lnTo>
                    <a:pt x="3560" y="6883"/>
                  </a:lnTo>
                  <a:lnTo>
                    <a:pt x="4155" y="6287"/>
                  </a:lnTo>
                  <a:close/>
                  <a:moveTo>
                    <a:pt x="3203" y="7064"/>
                  </a:moveTo>
                  <a:cubicBezTo>
                    <a:pt x="3271" y="7064"/>
                    <a:pt x="3340" y="7091"/>
                    <a:pt x="3393" y="7144"/>
                  </a:cubicBezTo>
                  <a:lnTo>
                    <a:pt x="3715" y="7478"/>
                  </a:lnTo>
                  <a:cubicBezTo>
                    <a:pt x="3810" y="7573"/>
                    <a:pt x="3822" y="7740"/>
                    <a:pt x="3715" y="7847"/>
                  </a:cubicBezTo>
                  <a:lnTo>
                    <a:pt x="3524" y="8037"/>
                  </a:lnTo>
                  <a:lnTo>
                    <a:pt x="2822" y="7335"/>
                  </a:lnTo>
                  <a:lnTo>
                    <a:pt x="3012" y="7144"/>
                  </a:lnTo>
                  <a:cubicBezTo>
                    <a:pt x="3066" y="7091"/>
                    <a:pt x="3134" y="7064"/>
                    <a:pt x="3203" y="7064"/>
                  </a:cubicBezTo>
                  <a:close/>
                  <a:moveTo>
                    <a:pt x="2608" y="7549"/>
                  </a:moveTo>
                  <a:lnTo>
                    <a:pt x="3298" y="8252"/>
                  </a:lnTo>
                  <a:lnTo>
                    <a:pt x="1143" y="10407"/>
                  </a:lnTo>
                  <a:cubicBezTo>
                    <a:pt x="1089" y="10460"/>
                    <a:pt x="1024" y="10487"/>
                    <a:pt x="959" y="10487"/>
                  </a:cubicBezTo>
                  <a:cubicBezTo>
                    <a:pt x="893" y="10487"/>
                    <a:pt x="828" y="10460"/>
                    <a:pt x="774" y="10407"/>
                  </a:cubicBezTo>
                  <a:lnTo>
                    <a:pt x="441" y="10073"/>
                  </a:lnTo>
                  <a:cubicBezTo>
                    <a:pt x="345" y="9978"/>
                    <a:pt x="345" y="9811"/>
                    <a:pt x="441" y="9704"/>
                  </a:cubicBezTo>
                  <a:lnTo>
                    <a:pt x="2608" y="7549"/>
                  </a:lnTo>
                  <a:close/>
                  <a:moveTo>
                    <a:pt x="7037" y="1"/>
                  </a:moveTo>
                  <a:cubicBezTo>
                    <a:pt x="3941" y="1"/>
                    <a:pt x="2155" y="3513"/>
                    <a:pt x="3953" y="6013"/>
                  </a:cubicBezTo>
                  <a:lnTo>
                    <a:pt x="3239" y="6728"/>
                  </a:lnTo>
                  <a:cubicBezTo>
                    <a:pt x="3224" y="6727"/>
                    <a:pt x="3209" y="6726"/>
                    <a:pt x="3194" y="6726"/>
                  </a:cubicBezTo>
                  <a:cubicBezTo>
                    <a:pt x="3036" y="6726"/>
                    <a:pt x="2907" y="6785"/>
                    <a:pt x="2798" y="6894"/>
                  </a:cubicBezTo>
                  <a:lnTo>
                    <a:pt x="226" y="9466"/>
                  </a:lnTo>
                  <a:cubicBezTo>
                    <a:pt x="0" y="9692"/>
                    <a:pt x="0" y="10061"/>
                    <a:pt x="226" y="10288"/>
                  </a:cubicBezTo>
                  <a:lnTo>
                    <a:pt x="548" y="10633"/>
                  </a:lnTo>
                  <a:cubicBezTo>
                    <a:pt x="661" y="10740"/>
                    <a:pt x="810" y="10794"/>
                    <a:pt x="959" y="10794"/>
                  </a:cubicBezTo>
                  <a:cubicBezTo>
                    <a:pt x="1107" y="10794"/>
                    <a:pt x="1256" y="10740"/>
                    <a:pt x="1369" y="10633"/>
                  </a:cubicBezTo>
                  <a:lnTo>
                    <a:pt x="3631" y="8371"/>
                  </a:lnTo>
                  <a:lnTo>
                    <a:pt x="3941" y="8049"/>
                  </a:lnTo>
                  <a:cubicBezTo>
                    <a:pt x="4060" y="7930"/>
                    <a:pt x="4120" y="7775"/>
                    <a:pt x="4108" y="7609"/>
                  </a:cubicBezTo>
                  <a:lnTo>
                    <a:pt x="4822" y="6894"/>
                  </a:lnTo>
                  <a:cubicBezTo>
                    <a:pt x="5358" y="7275"/>
                    <a:pt x="6001" y="7514"/>
                    <a:pt x="6656" y="7597"/>
                  </a:cubicBezTo>
                  <a:lnTo>
                    <a:pt x="6668" y="7597"/>
                  </a:lnTo>
                  <a:cubicBezTo>
                    <a:pt x="6739" y="7597"/>
                    <a:pt x="6810" y="7537"/>
                    <a:pt x="6834" y="7442"/>
                  </a:cubicBezTo>
                  <a:cubicBezTo>
                    <a:pt x="6846" y="7359"/>
                    <a:pt x="6775" y="7275"/>
                    <a:pt x="6691" y="7264"/>
                  </a:cubicBezTo>
                  <a:cubicBezTo>
                    <a:pt x="6013" y="7192"/>
                    <a:pt x="5370" y="6918"/>
                    <a:pt x="4846" y="6502"/>
                  </a:cubicBezTo>
                  <a:cubicBezTo>
                    <a:pt x="2286" y="4442"/>
                    <a:pt x="3798" y="334"/>
                    <a:pt x="7037" y="334"/>
                  </a:cubicBezTo>
                  <a:cubicBezTo>
                    <a:pt x="8870" y="334"/>
                    <a:pt x="10323" y="1715"/>
                    <a:pt x="10501" y="3454"/>
                  </a:cubicBezTo>
                  <a:cubicBezTo>
                    <a:pt x="10522" y="3535"/>
                    <a:pt x="10576" y="3590"/>
                    <a:pt x="10644" y="3590"/>
                  </a:cubicBezTo>
                  <a:cubicBezTo>
                    <a:pt x="10655" y="3590"/>
                    <a:pt x="10668" y="3588"/>
                    <a:pt x="10680" y="3584"/>
                  </a:cubicBezTo>
                  <a:cubicBezTo>
                    <a:pt x="10775" y="3573"/>
                    <a:pt x="10835" y="3501"/>
                    <a:pt x="10823" y="3406"/>
                  </a:cubicBezTo>
                  <a:cubicBezTo>
                    <a:pt x="10620" y="1525"/>
                    <a:pt x="9037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14585;p78"/>
            <p:cNvSpPr/>
            <p:nvPr/>
          </p:nvSpPr>
          <p:spPr>
            <a:xfrm>
              <a:off x="4311356" y="1993458"/>
              <a:ext cx="206959" cy="197378"/>
            </a:xfrm>
            <a:custGeom>
              <a:avLst/>
              <a:gdLst/>
              <a:ahLst/>
              <a:cxnLst/>
              <a:rect l="l" t="t" r="r" b="b"/>
              <a:pathLst>
                <a:path w="6502" h="6201" extrusionOk="0">
                  <a:moveTo>
                    <a:pt x="3394" y="295"/>
                  </a:moveTo>
                  <a:cubicBezTo>
                    <a:pt x="4930" y="295"/>
                    <a:pt x="6180" y="1533"/>
                    <a:pt x="6180" y="3081"/>
                  </a:cubicBezTo>
                  <a:cubicBezTo>
                    <a:pt x="6180" y="4641"/>
                    <a:pt x="4930" y="5879"/>
                    <a:pt x="3394" y="5879"/>
                  </a:cubicBezTo>
                  <a:cubicBezTo>
                    <a:pt x="2679" y="5879"/>
                    <a:pt x="1965" y="5605"/>
                    <a:pt x="1429" y="5057"/>
                  </a:cubicBezTo>
                  <a:cubicBezTo>
                    <a:pt x="346" y="3974"/>
                    <a:pt x="346" y="2200"/>
                    <a:pt x="1429" y="1116"/>
                  </a:cubicBezTo>
                  <a:cubicBezTo>
                    <a:pt x="1977" y="569"/>
                    <a:pt x="2679" y="295"/>
                    <a:pt x="3394" y="295"/>
                  </a:cubicBezTo>
                  <a:close/>
                  <a:moveTo>
                    <a:pt x="3404" y="0"/>
                  </a:moveTo>
                  <a:cubicBezTo>
                    <a:pt x="2608" y="0"/>
                    <a:pt x="1810" y="301"/>
                    <a:pt x="1203" y="902"/>
                  </a:cubicBezTo>
                  <a:cubicBezTo>
                    <a:pt x="0" y="2116"/>
                    <a:pt x="0" y="4093"/>
                    <a:pt x="1203" y="5295"/>
                  </a:cubicBezTo>
                  <a:cubicBezTo>
                    <a:pt x="1822" y="5903"/>
                    <a:pt x="2608" y="6200"/>
                    <a:pt x="3394" y="6200"/>
                  </a:cubicBezTo>
                  <a:cubicBezTo>
                    <a:pt x="5108" y="6188"/>
                    <a:pt x="6501" y="4819"/>
                    <a:pt x="6501" y="3093"/>
                  </a:cubicBezTo>
                  <a:cubicBezTo>
                    <a:pt x="6501" y="2259"/>
                    <a:pt x="6180" y="1485"/>
                    <a:pt x="5596" y="902"/>
                  </a:cubicBezTo>
                  <a:cubicBezTo>
                    <a:pt x="4995" y="301"/>
                    <a:pt x="4200" y="0"/>
                    <a:pt x="3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14586;p78"/>
            <p:cNvSpPr/>
            <p:nvPr/>
          </p:nvSpPr>
          <p:spPr>
            <a:xfrm>
              <a:off x="4372374" y="2030476"/>
              <a:ext cx="94026" cy="114493"/>
            </a:xfrm>
            <a:custGeom>
              <a:avLst/>
              <a:gdLst/>
              <a:ahLst/>
              <a:cxnLst/>
              <a:rect l="l" t="t" r="r" b="b"/>
              <a:pathLst>
                <a:path w="2954" h="3597" extrusionOk="0">
                  <a:moveTo>
                    <a:pt x="1477" y="310"/>
                  </a:moveTo>
                  <a:cubicBezTo>
                    <a:pt x="1834" y="310"/>
                    <a:pt x="2120" y="584"/>
                    <a:pt x="2120" y="953"/>
                  </a:cubicBezTo>
                  <a:cubicBezTo>
                    <a:pt x="2120" y="1311"/>
                    <a:pt x="1834" y="1584"/>
                    <a:pt x="1477" y="1584"/>
                  </a:cubicBezTo>
                  <a:cubicBezTo>
                    <a:pt x="1119" y="1584"/>
                    <a:pt x="834" y="1311"/>
                    <a:pt x="834" y="953"/>
                  </a:cubicBezTo>
                  <a:cubicBezTo>
                    <a:pt x="834" y="596"/>
                    <a:pt x="1119" y="310"/>
                    <a:pt x="1477" y="310"/>
                  </a:cubicBezTo>
                  <a:close/>
                  <a:moveTo>
                    <a:pt x="1905" y="1918"/>
                  </a:moveTo>
                  <a:cubicBezTo>
                    <a:pt x="2298" y="1918"/>
                    <a:pt x="2608" y="2227"/>
                    <a:pt x="2608" y="2620"/>
                  </a:cubicBezTo>
                  <a:lnTo>
                    <a:pt x="2608" y="3287"/>
                  </a:lnTo>
                  <a:lnTo>
                    <a:pt x="2298" y="3287"/>
                  </a:lnTo>
                  <a:lnTo>
                    <a:pt x="2298" y="2585"/>
                  </a:lnTo>
                  <a:cubicBezTo>
                    <a:pt x="2298" y="2501"/>
                    <a:pt x="2227" y="2418"/>
                    <a:pt x="2132" y="2418"/>
                  </a:cubicBezTo>
                  <a:cubicBezTo>
                    <a:pt x="2048" y="2418"/>
                    <a:pt x="1965" y="2501"/>
                    <a:pt x="1965" y="2585"/>
                  </a:cubicBezTo>
                  <a:lnTo>
                    <a:pt x="1965" y="3287"/>
                  </a:lnTo>
                  <a:lnTo>
                    <a:pt x="977" y="3287"/>
                  </a:lnTo>
                  <a:lnTo>
                    <a:pt x="977" y="2585"/>
                  </a:lnTo>
                  <a:cubicBezTo>
                    <a:pt x="977" y="2501"/>
                    <a:pt x="893" y="2418"/>
                    <a:pt x="810" y="2418"/>
                  </a:cubicBezTo>
                  <a:cubicBezTo>
                    <a:pt x="715" y="2418"/>
                    <a:pt x="643" y="2501"/>
                    <a:pt x="643" y="2585"/>
                  </a:cubicBezTo>
                  <a:lnTo>
                    <a:pt x="643" y="3287"/>
                  </a:lnTo>
                  <a:lnTo>
                    <a:pt x="298" y="3287"/>
                  </a:lnTo>
                  <a:lnTo>
                    <a:pt x="298" y="2620"/>
                  </a:lnTo>
                  <a:cubicBezTo>
                    <a:pt x="298" y="2227"/>
                    <a:pt x="619" y="1918"/>
                    <a:pt x="1000" y="1918"/>
                  </a:cubicBezTo>
                  <a:close/>
                  <a:moveTo>
                    <a:pt x="1477" y="1"/>
                  </a:moveTo>
                  <a:cubicBezTo>
                    <a:pt x="941" y="1"/>
                    <a:pt x="512" y="430"/>
                    <a:pt x="512" y="965"/>
                  </a:cubicBezTo>
                  <a:cubicBezTo>
                    <a:pt x="512" y="1227"/>
                    <a:pt x="619" y="1465"/>
                    <a:pt x="798" y="1632"/>
                  </a:cubicBezTo>
                  <a:cubicBezTo>
                    <a:pt x="346" y="1739"/>
                    <a:pt x="0" y="2144"/>
                    <a:pt x="0" y="2632"/>
                  </a:cubicBezTo>
                  <a:lnTo>
                    <a:pt x="0" y="3299"/>
                  </a:lnTo>
                  <a:cubicBezTo>
                    <a:pt x="0" y="3466"/>
                    <a:pt x="143" y="3597"/>
                    <a:pt x="298" y="3597"/>
                  </a:cubicBezTo>
                  <a:lnTo>
                    <a:pt x="2643" y="3597"/>
                  </a:lnTo>
                  <a:cubicBezTo>
                    <a:pt x="2798" y="3597"/>
                    <a:pt x="2941" y="3466"/>
                    <a:pt x="2941" y="3299"/>
                  </a:cubicBezTo>
                  <a:lnTo>
                    <a:pt x="2941" y="2632"/>
                  </a:lnTo>
                  <a:cubicBezTo>
                    <a:pt x="2953" y="2144"/>
                    <a:pt x="2620" y="1739"/>
                    <a:pt x="2167" y="1632"/>
                  </a:cubicBezTo>
                  <a:cubicBezTo>
                    <a:pt x="2322" y="1453"/>
                    <a:pt x="2441" y="1215"/>
                    <a:pt x="2441" y="965"/>
                  </a:cubicBezTo>
                  <a:cubicBezTo>
                    <a:pt x="2441" y="430"/>
                    <a:pt x="2012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14587;p78"/>
            <p:cNvSpPr/>
            <p:nvPr/>
          </p:nvSpPr>
          <p:spPr>
            <a:xfrm>
              <a:off x="4426167" y="2098561"/>
              <a:ext cx="114111" cy="113474"/>
            </a:xfrm>
            <a:custGeom>
              <a:avLst/>
              <a:gdLst/>
              <a:ahLst/>
              <a:cxnLst/>
              <a:rect l="l" t="t" r="r" b="b"/>
              <a:pathLst>
                <a:path w="3585" h="3565" extrusionOk="0">
                  <a:moveTo>
                    <a:pt x="3401" y="1"/>
                  </a:moveTo>
                  <a:cubicBezTo>
                    <a:pt x="3330" y="1"/>
                    <a:pt x="3272" y="73"/>
                    <a:pt x="3251" y="136"/>
                  </a:cubicBezTo>
                  <a:cubicBezTo>
                    <a:pt x="3097" y="1767"/>
                    <a:pt x="1799" y="3077"/>
                    <a:pt x="144" y="3244"/>
                  </a:cubicBezTo>
                  <a:cubicBezTo>
                    <a:pt x="61" y="3255"/>
                    <a:pt x="1" y="3339"/>
                    <a:pt x="13" y="3422"/>
                  </a:cubicBezTo>
                  <a:cubicBezTo>
                    <a:pt x="25" y="3494"/>
                    <a:pt x="84" y="3565"/>
                    <a:pt x="180" y="3565"/>
                  </a:cubicBezTo>
                  <a:lnTo>
                    <a:pt x="191" y="3565"/>
                  </a:lnTo>
                  <a:cubicBezTo>
                    <a:pt x="1966" y="3398"/>
                    <a:pt x="3394" y="1970"/>
                    <a:pt x="3573" y="184"/>
                  </a:cubicBezTo>
                  <a:cubicBezTo>
                    <a:pt x="3585" y="88"/>
                    <a:pt x="3513" y="17"/>
                    <a:pt x="3430" y="5"/>
                  </a:cubicBezTo>
                  <a:cubicBezTo>
                    <a:pt x="3420" y="2"/>
                    <a:pt x="3410" y="1"/>
                    <a:pt x="34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3" name="Google Shape;14588;p78"/>
          <p:cNvGrpSpPr/>
          <p:nvPr/>
        </p:nvGrpSpPr>
        <p:grpSpPr>
          <a:xfrm>
            <a:off x="6153654" y="2327861"/>
            <a:ext cx="521751" cy="541723"/>
            <a:chOff x="4674791" y="1977447"/>
            <a:chExt cx="344528" cy="34411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54" name="Google Shape;14589;p78"/>
            <p:cNvSpPr/>
            <p:nvPr/>
          </p:nvSpPr>
          <p:spPr>
            <a:xfrm>
              <a:off x="4696022" y="1996768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76" y="310"/>
                  </a:moveTo>
                  <a:cubicBezTo>
                    <a:pt x="548" y="310"/>
                    <a:pt x="631" y="369"/>
                    <a:pt x="631" y="465"/>
                  </a:cubicBezTo>
                  <a:cubicBezTo>
                    <a:pt x="631" y="536"/>
                    <a:pt x="572" y="607"/>
                    <a:pt x="476" y="607"/>
                  </a:cubicBezTo>
                  <a:cubicBezTo>
                    <a:pt x="405" y="607"/>
                    <a:pt x="334" y="548"/>
                    <a:pt x="334" y="465"/>
                  </a:cubicBezTo>
                  <a:cubicBezTo>
                    <a:pt x="334" y="381"/>
                    <a:pt x="393" y="310"/>
                    <a:pt x="476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14590;p78"/>
            <p:cNvSpPr/>
            <p:nvPr/>
          </p:nvSpPr>
          <p:spPr>
            <a:xfrm>
              <a:off x="4733899" y="1996768"/>
              <a:ext cx="29602" cy="2922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310"/>
                  </a:moveTo>
                  <a:cubicBezTo>
                    <a:pt x="549" y="310"/>
                    <a:pt x="608" y="369"/>
                    <a:pt x="608" y="465"/>
                  </a:cubicBezTo>
                  <a:cubicBezTo>
                    <a:pt x="608" y="536"/>
                    <a:pt x="549" y="607"/>
                    <a:pt x="465" y="607"/>
                  </a:cubicBezTo>
                  <a:cubicBezTo>
                    <a:pt x="394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1" y="203"/>
                    <a:pt x="1" y="465"/>
                  </a:cubicBezTo>
                  <a:cubicBezTo>
                    <a:pt x="1" y="715"/>
                    <a:pt x="215" y="917"/>
                    <a:pt x="465" y="917"/>
                  </a:cubicBezTo>
                  <a:cubicBezTo>
                    <a:pt x="715" y="917"/>
                    <a:pt x="930" y="715"/>
                    <a:pt x="930" y="465"/>
                  </a:cubicBezTo>
                  <a:cubicBezTo>
                    <a:pt x="930" y="203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14591;p78"/>
            <p:cNvSpPr/>
            <p:nvPr/>
          </p:nvSpPr>
          <p:spPr>
            <a:xfrm>
              <a:off x="4771809" y="1996768"/>
              <a:ext cx="29602" cy="29220"/>
            </a:xfrm>
            <a:custGeom>
              <a:avLst/>
              <a:gdLst/>
              <a:ahLst/>
              <a:cxnLst/>
              <a:rect l="l" t="t" r="r" b="b"/>
              <a:pathLst>
                <a:path w="930" h="918" extrusionOk="0">
                  <a:moveTo>
                    <a:pt x="465" y="310"/>
                  </a:moveTo>
                  <a:cubicBezTo>
                    <a:pt x="536" y="310"/>
                    <a:pt x="608" y="369"/>
                    <a:pt x="608" y="465"/>
                  </a:cubicBezTo>
                  <a:cubicBezTo>
                    <a:pt x="608" y="536"/>
                    <a:pt x="548" y="607"/>
                    <a:pt x="465" y="607"/>
                  </a:cubicBezTo>
                  <a:cubicBezTo>
                    <a:pt x="393" y="607"/>
                    <a:pt x="310" y="548"/>
                    <a:pt x="310" y="465"/>
                  </a:cubicBezTo>
                  <a:cubicBezTo>
                    <a:pt x="310" y="381"/>
                    <a:pt x="370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215" y="0"/>
                    <a:pt x="0" y="203"/>
                    <a:pt x="0" y="465"/>
                  </a:cubicBezTo>
                  <a:cubicBezTo>
                    <a:pt x="0" y="715"/>
                    <a:pt x="215" y="917"/>
                    <a:pt x="465" y="917"/>
                  </a:cubicBezTo>
                  <a:cubicBezTo>
                    <a:pt x="715" y="917"/>
                    <a:pt x="929" y="715"/>
                    <a:pt x="929" y="465"/>
                  </a:cubicBezTo>
                  <a:cubicBezTo>
                    <a:pt x="929" y="203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14592;p78"/>
            <p:cNvSpPr/>
            <p:nvPr/>
          </p:nvSpPr>
          <p:spPr>
            <a:xfrm>
              <a:off x="4674791" y="1977447"/>
              <a:ext cx="344528" cy="344114"/>
            </a:xfrm>
            <a:custGeom>
              <a:avLst/>
              <a:gdLst/>
              <a:ahLst/>
              <a:cxnLst/>
              <a:rect l="l" t="t" r="r" b="b"/>
              <a:pathLst>
                <a:path w="10824" h="10811" extrusionOk="0">
                  <a:moveTo>
                    <a:pt x="10466" y="2155"/>
                  </a:moveTo>
                  <a:lnTo>
                    <a:pt x="10466" y="10120"/>
                  </a:lnTo>
                  <a:lnTo>
                    <a:pt x="10478" y="10120"/>
                  </a:lnTo>
                  <a:cubicBezTo>
                    <a:pt x="10478" y="10323"/>
                    <a:pt x="10311" y="10501"/>
                    <a:pt x="10085" y="10501"/>
                  </a:cubicBezTo>
                  <a:lnTo>
                    <a:pt x="667" y="10501"/>
                  </a:lnTo>
                  <a:cubicBezTo>
                    <a:pt x="465" y="10501"/>
                    <a:pt x="286" y="10335"/>
                    <a:pt x="286" y="10120"/>
                  </a:cubicBezTo>
                  <a:lnTo>
                    <a:pt x="286" y="2155"/>
                  </a:ln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691"/>
                  </a:cubicBezTo>
                  <a:lnTo>
                    <a:pt x="0" y="10120"/>
                  </a:lnTo>
                  <a:cubicBezTo>
                    <a:pt x="0" y="10501"/>
                    <a:pt x="310" y="10811"/>
                    <a:pt x="703" y="10811"/>
                  </a:cubicBezTo>
                  <a:lnTo>
                    <a:pt x="10121" y="10811"/>
                  </a:lnTo>
                  <a:cubicBezTo>
                    <a:pt x="10502" y="10811"/>
                    <a:pt x="10823" y="10501"/>
                    <a:pt x="10823" y="10120"/>
                  </a:cubicBezTo>
                  <a:lnTo>
                    <a:pt x="10823" y="691"/>
                  </a:lnTo>
                  <a:cubicBezTo>
                    <a:pt x="10799" y="310"/>
                    <a:pt x="10490" y="0"/>
                    <a:pt x="10109" y="0"/>
                  </a:cubicBezTo>
                  <a:lnTo>
                    <a:pt x="5025" y="0"/>
                  </a:lnTo>
                  <a:cubicBezTo>
                    <a:pt x="4942" y="0"/>
                    <a:pt x="4870" y="71"/>
                    <a:pt x="4870" y="155"/>
                  </a:cubicBezTo>
                  <a:cubicBezTo>
                    <a:pt x="4870" y="250"/>
                    <a:pt x="4942" y="321"/>
                    <a:pt x="5025" y="321"/>
                  </a:cubicBezTo>
                  <a:lnTo>
                    <a:pt x="10109" y="321"/>
                  </a:lnTo>
                  <a:cubicBezTo>
                    <a:pt x="10311" y="321"/>
                    <a:pt x="10490" y="488"/>
                    <a:pt x="10490" y="714"/>
                  </a:cubicBezTo>
                  <a:lnTo>
                    <a:pt x="10490" y="1857"/>
                  </a:lnTo>
                  <a:lnTo>
                    <a:pt x="310" y="1857"/>
                  </a:lnTo>
                  <a:lnTo>
                    <a:pt x="310" y="714"/>
                  </a:lnTo>
                  <a:cubicBezTo>
                    <a:pt x="310" y="500"/>
                    <a:pt x="477" y="321"/>
                    <a:pt x="703" y="321"/>
                  </a:cubicBezTo>
                  <a:lnTo>
                    <a:pt x="4049" y="321"/>
                  </a:lnTo>
                  <a:cubicBezTo>
                    <a:pt x="4132" y="321"/>
                    <a:pt x="4215" y="250"/>
                    <a:pt x="4215" y="155"/>
                  </a:cubicBezTo>
                  <a:cubicBezTo>
                    <a:pt x="4215" y="71"/>
                    <a:pt x="4132" y="0"/>
                    <a:pt x="4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14593;p78"/>
            <p:cNvSpPr/>
            <p:nvPr/>
          </p:nvSpPr>
          <p:spPr>
            <a:xfrm>
              <a:off x="4696022" y="2073160"/>
              <a:ext cx="13655" cy="27469"/>
            </a:xfrm>
            <a:custGeom>
              <a:avLst/>
              <a:gdLst/>
              <a:ahLst/>
              <a:cxnLst/>
              <a:rect l="l" t="t" r="r" b="b"/>
              <a:pathLst>
                <a:path w="429" h="863" extrusionOk="0">
                  <a:moveTo>
                    <a:pt x="249" y="1"/>
                  </a:moveTo>
                  <a:cubicBezTo>
                    <a:pt x="198" y="1"/>
                    <a:pt x="148" y="22"/>
                    <a:pt x="119" y="65"/>
                  </a:cubicBezTo>
                  <a:cubicBezTo>
                    <a:pt x="48" y="184"/>
                    <a:pt x="0" y="327"/>
                    <a:pt x="0" y="470"/>
                  </a:cubicBezTo>
                  <a:lnTo>
                    <a:pt x="0" y="708"/>
                  </a:lnTo>
                  <a:cubicBezTo>
                    <a:pt x="0" y="779"/>
                    <a:pt x="72" y="863"/>
                    <a:pt x="167" y="863"/>
                  </a:cubicBezTo>
                  <a:cubicBezTo>
                    <a:pt x="250" y="863"/>
                    <a:pt x="334" y="779"/>
                    <a:pt x="334" y="696"/>
                  </a:cubicBezTo>
                  <a:lnTo>
                    <a:pt x="334" y="470"/>
                  </a:lnTo>
                  <a:cubicBezTo>
                    <a:pt x="334" y="398"/>
                    <a:pt x="357" y="303"/>
                    <a:pt x="393" y="243"/>
                  </a:cubicBezTo>
                  <a:cubicBezTo>
                    <a:pt x="429" y="172"/>
                    <a:pt x="417" y="65"/>
                    <a:pt x="346" y="29"/>
                  </a:cubicBezTo>
                  <a:cubicBezTo>
                    <a:pt x="317" y="10"/>
                    <a:pt x="283" y="1"/>
                    <a:pt x="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14594;p78"/>
            <p:cNvSpPr/>
            <p:nvPr/>
          </p:nvSpPr>
          <p:spPr>
            <a:xfrm>
              <a:off x="4711173" y="2279419"/>
              <a:ext cx="28456" cy="10695"/>
            </a:xfrm>
            <a:custGeom>
              <a:avLst/>
              <a:gdLst/>
              <a:ahLst/>
              <a:cxnLst/>
              <a:rect l="l" t="t" r="r" b="b"/>
              <a:pathLst>
                <a:path w="894" h="336" extrusionOk="0">
                  <a:moveTo>
                    <a:pt x="170" y="1"/>
                  </a:moveTo>
                  <a:cubicBezTo>
                    <a:pt x="96" y="1"/>
                    <a:pt x="34" y="57"/>
                    <a:pt x="12" y="133"/>
                  </a:cubicBezTo>
                  <a:cubicBezTo>
                    <a:pt x="0" y="228"/>
                    <a:pt x="60" y="300"/>
                    <a:pt x="131" y="312"/>
                  </a:cubicBezTo>
                  <a:cubicBezTo>
                    <a:pt x="179" y="312"/>
                    <a:pt x="215" y="336"/>
                    <a:pt x="251" y="336"/>
                  </a:cubicBezTo>
                  <a:lnTo>
                    <a:pt x="727" y="336"/>
                  </a:lnTo>
                  <a:cubicBezTo>
                    <a:pt x="822" y="336"/>
                    <a:pt x="893" y="252"/>
                    <a:pt x="893" y="169"/>
                  </a:cubicBezTo>
                  <a:cubicBezTo>
                    <a:pt x="893" y="74"/>
                    <a:pt x="822" y="2"/>
                    <a:pt x="727" y="2"/>
                  </a:cubicBezTo>
                  <a:lnTo>
                    <a:pt x="191" y="2"/>
                  </a:lnTo>
                  <a:cubicBezTo>
                    <a:pt x="184" y="1"/>
                    <a:pt x="177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14595;p78"/>
            <p:cNvSpPr/>
            <p:nvPr/>
          </p:nvSpPr>
          <p:spPr>
            <a:xfrm>
              <a:off x="4714197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3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14596;p78"/>
            <p:cNvSpPr/>
            <p:nvPr/>
          </p:nvSpPr>
          <p:spPr>
            <a:xfrm>
              <a:off x="4747173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14597;p78"/>
            <p:cNvSpPr/>
            <p:nvPr/>
          </p:nvSpPr>
          <p:spPr>
            <a:xfrm>
              <a:off x="4750196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727" y="334"/>
                  </a:lnTo>
                  <a:cubicBezTo>
                    <a:pt x="810" y="334"/>
                    <a:pt x="894" y="262"/>
                    <a:pt x="894" y="167"/>
                  </a:cubicBezTo>
                  <a:cubicBezTo>
                    <a:pt x="894" y="84"/>
                    <a:pt x="810" y="1"/>
                    <a:pt x="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14598;p78"/>
            <p:cNvSpPr/>
            <p:nvPr/>
          </p:nvSpPr>
          <p:spPr>
            <a:xfrm>
              <a:off x="4696022" y="2107791"/>
              <a:ext cx="10631" cy="28838"/>
            </a:xfrm>
            <a:custGeom>
              <a:avLst/>
              <a:gdLst/>
              <a:ahLst/>
              <a:cxnLst/>
              <a:rect l="l" t="t" r="r" b="b"/>
              <a:pathLst>
                <a:path w="334" h="906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739"/>
                  </a:lnTo>
                  <a:cubicBezTo>
                    <a:pt x="0" y="822"/>
                    <a:pt x="72" y="906"/>
                    <a:pt x="167" y="906"/>
                  </a:cubicBezTo>
                  <a:cubicBezTo>
                    <a:pt x="250" y="906"/>
                    <a:pt x="334" y="822"/>
                    <a:pt x="334" y="739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14599;p78"/>
            <p:cNvSpPr/>
            <p:nvPr/>
          </p:nvSpPr>
          <p:spPr>
            <a:xfrm>
              <a:off x="4695640" y="2251058"/>
              <a:ext cx="12541" cy="28074"/>
            </a:xfrm>
            <a:custGeom>
              <a:avLst/>
              <a:gdLst/>
              <a:ahLst/>
              <a:cxnLst/>
              <a:rect l="l" t="t" r="r" b="b"/>
              <a:pathLst>
                <a:path w="394" h="88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88"/>
                  </a:lnTo>
                  <a:cubicBezTo>
                    <a:pt x="0" y="596"/>
                    <a:pt x="12" y="703"/>
                    <a:pt x="60" y="786"/>
                  </a:cubicBezTo>
                  <a:cubicBezTo>
                    <a:pt x="107" y="846"/>
                    <a:pt x="167" y="881"/>
                    <a:pt x="227" y="881"/>
                  </a:cubicBezTo>
                  <a:cubicBezTo>
                    <a:pt x="238" y="881"/>
                    <a:pt x="262" y="881"/>
                    <a:pt x="286" y="869"/>
                  </a:cubicBezTo>
                  <a:cubicBezTo>
                    <a:pt x="358" y="834"/>
                    <a:pt x="393" y="727"/>
                    <a:pt x="358" y="655"/>
                  </a:cubicBezTo>
                  <a:cubicBezTo>
                    <a:pt x="322" y="596"/>
                    <a:pt x="322" y="548"/>
                    <a:pt x="322" y="488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14600;p78"/>
            <p:cNvSpPr/>
            <p:nvPr/>
          </p:nvSpPr>
          <p:spPr>
            <a:xfrm>
              <a:off x="4782790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3" y="250"/>
                    <a:pt x="72" y="334"/>
                    <a:pt x="167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14601;p78"/>
            <p:cNvSpPr/>
            <p:nvPr/>
          </p:nvSpPr>
          <p:spPr>
            <a:xfrm>
              <a:off x="4696022" y="2143409"/>
              <a:ext cx="10631" cy="28456"/>
            </a:xfrm>
            <a:custGeom>
              <a:avLst/>
              <a:gdLst/>
              <a:ahLst/>
              <a:cxnLst/>
              <a:rect l="l" t="t" r="r" b="b"/>
              <a:pathLst>
                <a:path w="334" h="89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39"/>
                  </a:lnTo>
                  <a:cubicBezTo>
                    <a:pt x="0" y="822"/>
                    <a:pt x="72" y="894"/>
                    <a:pt x="167" y="894"/>
                  </a:cubicBezTo>
                  <a:cubicBezTo>
                    <a:pt x="250" y="894"/>
                    <a:pt x="334" y="822"/>
                    <a:pt x="334" y="739"/>
                  </a:cubicBezTo>
                  <a:lnTo>
                    <a:pt x="334" y="168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14602;p78"/>
            <p:cNvSpPr/>
            <p:nvPr/>
          </p:nvSpPr>
          <p:spPr>
            <a:xfrm>
              <a:off x="4696022" y="2215440"/>
              <a:ext cx="10631" cy="28074"/>
            </a:xfrm>
            <a:custGeom>
              <a:avLst/>
              <a:gdLst/>
              <a:ahLst/>
              <a:cxnLst/>
              <a:rect l="l" t="t" r="r" b="b"/>
              <a:pathLst>
                <a:path w="334" h="882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738"/>
                  </a:lnTo>
                  <a:cubicBezTo>
                    <a:pt x="0" y="810"/>
                    <a:pt x="72" y="881"/>
                    <a:pt x="167" y="881"/>
                  </a:cubicBezTo>
                  <a:cubicBezTo>
                    <a:pt x="250" y="881"/>
                    <a:pt x="334" y="810"/>
                    <a:pt x="334" y="715"/>
                  </a:cubicBezTo>
                  <a:lnTo>
                    <a:pt x="334" y="167"/>
                  </a:lnTo>
                  <a:cubicBezTo>
                    <a:pt x="334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14603;p78"/>
            <p:cNvSpPr/>
            <p:nvPr/>
          </p:nvSpPr>
          <p:spPr>
            <a:xfrm>
              <a:off x="4696022" y="2179441"/>
              <a:ext cx="10631" cy="28424"/>
            </a:xfrm>
            <a:custGeom>
              <a:avLst/>
              <a:gdLst/>
              <a:ahLst/>
              <a:cxnLst/>
              <a:rect l="l" t="t" r="r" b="b"/>
              <a:pathLst>
                <a:path w="334" h="89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738"/>
                  </a:lnTo>
                  <a:cubicBezTo>
                    <a:pt x="0" y="822"/>
                    <a:pt x="72" y="893"/>
                    <a:pt x="167" y="893"/>
                  </a:cubicBezTo>
                  <a:cubicBezTo>
                    <a:pt x="250" y="893"/>
                    <a:pt x="334" y="822"/>
                    <a:pt x="334" y="738"/>
                  </a:cubicBezTo>
                  <a:lnTo>
                    <a:pt x="334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14604;p78"/>
            <p:cNvSpPr/>
            <p:nvPr/>
          </p:nvSpPr>
          <p:spPr>
            <a:xfrm>
              <a:off x="4854790" y="2146847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14605;p78"/>
            <p:cNvSpPr/>
            <p:nvPr/>
          </p:nvSpPr>
          <p:spPr>
            <a:xfrm>
              <a:off x="4854790" y="2110847"/>
              <a:ext cx="10281" cy="28424"/>
            </a:xfrm>
            <a:custGeom>
              <a:avLst/>
              <a:gdLst/>
              <a:ahLst/>
              <a:cxnLst/>
              <a:rect l="l" t="t" r="r" b="b"/>
              <a:pathLst>
                <a:path w="323" h="893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67"/>
                  </a:lnTo>
                  <a:cubicBezTo>
                    <a:pt x="311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14606;p78"/>
            <p:cNvSpPr/>
            <p:nvPr/>
          </p:nvSpPr>
          <p:spPr>
            <a:xfrm>
              <a:off x="4854790" y="2182846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6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6"/>
                  </a:cubicBezTo>
                  <a:lnTo>
                    <a:pt x="322" y="155"/>
                  </a:lnTo>
                  <a:cubicBezTo>
                    <a:pt x="311" y="60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14607;p78"/>
            <p:cNvSpPr/>
            <p:nvPr/>
          </p:nvSpPr>
          <p:spPr>
            <a:xfrm>
              <a:off x="4852912" y="2075738"/>
              <a:ext cx="12159" cy="27915"/>
            </a:xfrm>
            <a:custGeom>
              <a:avLst/>
              <a:gdLst/>
              <a:ahLst/>
              <a:cxnLst/>
              <a:rect l="l" t="t" r="r" b="b"/>
              <a:pathLst>
                <a:path w="382" h="877" extrusionOk="0">
                  <a:moveTo>
                    <a:pt x="185" y="0"/>
                  </a:moveTo>
                  <a:cubicBezTo>
                    <a:pt x="162" y="0"/>
                    <a:pt x="139" y="6"/>
                    <a:pt x="119" y="20"/>
                  </a:cubicBezTo>
                  <a:cubicBezTo>
                    <a:pt x="48" y="43"/>
                    <a:pt x="0" y="151"/>
                    <a:pt x="48" y="222"/>
                  </a:cubicBezTo>
                  <a:cubicBezTo>
                    <a:pt x="48" y="270"/>
                    <a:pt x="60" y="329"/>
                    <a:pt x="60" y="389"/>
                  </a:cubicBezTo>
                  <a:lnTo>
                    <a:pt x="60" y="722"/>
                  </a:lnTo>
                  <a:cubicBezTo>
                    <a:pt x="60" y="805"/>
                    <a:pt x="131" y="877"/>
                    <a:pt x="227" y="877"/>
                  </a:cubicBezTo>
                  <a:cubicBezTo>
                    <a:pt x="310" y="877"/>
                    <a:pt x="381" y="805"/>
                    <a:pt x="381" y="722"/>
                  </a:cubicBezTo>
                  <a:lnTo>
                    <a:pt x="381" y="389"/>
                  </a:lnTo>
                  <a:cubicBezTo>
                    <a:pt x="381" y="281"/>
                    <a:pt x="370" y="186"/>
                    <a:pt x="322" y="91"/>
                  </a:cubicBezTo>
                  <a:cubicBezTo>
                    <a:pt x="305" y="39"/>
                    <a:pt x="244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14608;p78"/>
            <p:cNvSpPr/>
            <p:nvPr/>
          </p:nvSpPr>
          <p:spPr>
            <a:xfrm>
              <a:off x="4854790" y="2218464"/>
              <a:ext cx="10281" cy="28456"/>
            </a:xfrm>
            <a:custGeom>
              <a:avLst/>
              <a:gdLst/>
              <a:ahLst/>
              <a:cxnLst/>
              <a:rect l="l" t="t" r="r" b="b"/>
              <a:pathLst>
                <a:path w="323" h="89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27"/>
                  </a:lnTo>
                  <a:cubicBezTo>
                    <a:pt x="1" y="822"/>
                    <a:pt x="72" y="893"/>
                    <a:pt x="168" y="893"/>
                  </a:cubicBezTo>
                  <a:cubicBezTo>
                    <a:pt x="251" y="893"/>
                    <a:pt x="322" y="822"/>
                    <a:pt x="322" y="727"/>
                  </a:cubicBezTo>
                  <a:lnTo>
                    <a:pt x="322" y="167"/>
                  </a:lnTo>
                  <a:cubicBezTo>
                    <a:pt x="311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14609;p78"/>
            <p:cNvSpPr/>
            <p:nvPr/>
          </p:nvSpPr>
          <p:spPr>
            <a:xfrm>
              <a:off x="4821464" y="2064598"/>
              <a:ext cx="29188" cy="10249"/>
            </a:xfrm>
            <a:custGeom>
              <a:avLst/>
              <a:gdLst/>
              <a:ahLst/>
              <a:cxnLst/>
              <a:rect l="l" t="t" r="r" b="b"/>
              <a:pathLst>
                <a:path w="917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738" y="322"/>
                  </a:lnTo>
                  <a:cubicBezTo>
                    <a:pt x="810" y="322"/>
                    <a:pt x="881" y="262"/>
                    <a:pt x="893" y="191"/>
                  </a:cubicBezTo>
                  <a:cubicBezTo>
                    <a:pt x="917" y="96"/>
                    <a:pt x="857" y="24"/>
                    <a:pt x="762" y="12"/>
                  </a:cubicBezTo>
                  <a:cubicBezTo>
                    <a:pt x="715" y="12"/>
                    <a:pt x="691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14610;p78"/>
            <p:cNvSpPr/>
            <p:nvPr/>
          </p:nvSpPr>
          <p:spPr>
            <a:xfrm>
              <a:off x="4785464" y="2064216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cubicBezTo>
                    <a:pt x="24" y="262"/>
                    <a:pt x="83" y="334"/>
                    <a:pt x="167" y="334"/>
                  </a:cubicBezTo>
                  <a:lnTo>
                    <a:pt x="738" y="334"/>
                  </a:lnTo>
                  <a:cubicBezTo>
                    <a:pt x="822" y="334"/>
                    <a:pt x="893" y="262"/>
                    <a:pt x="893" y="167"/>
                  </a:cubicBezTo>
                  <a:cubicBezTo>
                    <a:pt x="893" y="84"/>
                    <a:pt x="822" y="1"/>
                    <a:pt x="7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14611;p78"/>
            <p:cNvSpPr/>
            <p:nvPr/>
          </p:nvSpPr>
          <p:spPr>
            <a:xfrm>
              <a:off x="4818790" y="2279482"/>
              <a:ext cx="28456" cy="10631"/>
            </a:xfrm>
            <a:custGeom>
              <a:avLst/>
              <a:gdLst/>
              <a:ahLst/>
              <a:cxnLst/>
              <a:rect l="l" t="t" r="r" b="b"/>
              <a:pathLst>
                <a:path w="894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727" y="334"/>
                  </a:lnTo>
                  <a:cubicBezTo>
                    <a:pt x="822" y="334"/>
                    <a:pt x="894" y="250"/>
                    <a:pt x="894" y="167"/>
                  </a:cubicBezTo>
                  <a:cubicBezTo>
                    <a:pt x="894" y="72"/>
                    <a:pt x="822" y="0"/>
                    <a:pt x="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14612;p78"/>
            <p:cNvSpPr/>
            <p:nvPr/>
          </p:nvSpPr>
          <p:spPr>
            <a:xfrm>
              <a:off x="4851002" y="2253700"/>
              <a:ext cx="14069" cy="28074"/>
            </a:xfrm>
            <a:custGeom>
              <a:avLst/>
              <a:gdLst/>
              <a:ahLst/>
              <a:cxnLst/>
              <a:rect l="l" t="t" r="r" b="b"/>
              <a:pathLst>
                <a:path w="442" h="882" extrusionOk="0">
                  <a:moveTo>
                    <a:pt x="275" y="1"/>
                  </a:moveTo>
                  <a:cubicBezTo>
                    <a:pt x="191" y="1"/>
                    <a:pt x="120" y="84"/>
                    <a:pt x="120" y="167"/>
                  </a:cubicBezTo>
                  <a:lnTo>
                    <a:pt x="120" y="405"/>
                  </a:lnTo>
                  <a:cubicBezTo>
                    <a:pt x="120" y="489"/>
                    <a:pt x="84" y="572"/>
                    <a:pt x="60" y="632"/>
                  </a:cubicBezTo>
                  <a:cubicBezTo>
                    <a:pt x="1" y="703"/>
                    <a:pt x="25" y="810"/>
                    <a:pt x="108" y="858"/>
                  </a:cubicBezTo>
                  <a:cubicBezTo>
                    <a:pt x="132" y="870"/>
                    <a:pt x="168" y="882"/>
                    <a:pt x="191" y="882"/>
                  </a:cubicBezTo>
                  <a:cubicBezTo>
                    <a:pt x="239" y="882"/>
                    <a:pt x="299" y="858"/>
                    <a:pt x="322" y="810"/>
                  </a:cubicBezTo>
                  <a:cubicBezTo>
                    <a:pt x="406" y="691"/>
                    <a:pt x="441" y="560"/>
                    <a:pt x="441" y="405"/>
                  </a:cubicBezTo>
                  <a:lnTo>
                    <a:pt x="441" y="167"/>
                  </a:lnTo>
                  <a:cubicBezTo>
                    <a:pt x="441" y="84"/>
                    <a:pt x="370" y="1"/>
                    <a:pt x="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14613;p78"/>
            <p:cNvSpPr/>
            <p:nvPr/>
          </p:nvSpPr>
          <p:spPr>
            <a:xfrm>
              <a:off x="4883596" y="2064980"/>
              <a:ext cx="107299" cy="99310"/>
            </a:xfrm>
            <a:custGeom>
              <a:avLst/>
              <a:gdLst/>
              <a:ahLst/>
              <a:cxnLst/>
              <a:rect l="l" t="t" r="r" b="b"/>
              <a:pathLst>
                <a:path w="3371" h="3120" extrusionOk="0">
                  <a:moveTo>
                    <a:pt x="2620" y="310"/>
                  </a:moveTo>
                  <a:cubicBezTo>
                    <a:pt x="2680" y="310"/>
                    <a:pt x="2739" y="322"/>
                    <a:pt x="2787" y="346"/>
                  </a:cubicBezTo>
                  <a:lnTo>
                    <a:pt x="1656" y="1334"/>
                  </a:lnTo>
                  <a:lnTo>
                    <a:pt x="525" y="346"/>
                  </a:lnTo>
                  <a:cubicBezTo>
                    <a:pt x="584" y="322"/>
                    <a:pt x="644" y="310"/>
                    <a:pt x="703" y="310"/>
                  </a:cubicBezTo>
                  <a:close/>
                  <a:moveTo>
                    <a:pt x="3013" y="572"/>
                  </a:moveTo>
                  <a:cubicBezTo>
                    <a:pt x="3025" y="619"/>
                    <a:pt x="3037" y="667"/>
                    <a:pt x="3037" y="727"/>
                  </a:cubicBezTo>
                  <a:lnTo>
                    <a:pt x="3037" y="2394"/>
                  </a:lnTo>
                  <a:cubicBezTo>
                    <a:pt x="3037" y="2453"/>
                    <a:pt x="3025" y="2501"/>
                    <a:pt x="3013" y="2548"/>
                  </a:cubicBezTo>
                  <a:lnTo>
                    <a:pt x="1906" y="1560"/>
                  </a:lnTo>
                  <a:lnTo>
                    <a:pt x="3013" y="572"/>
                  </a:lnTo>
                  <a:close/>
                  <a:moveTo>
                    <a:pt x="310" y="596"/>
                  </a:moveTo>
                  <a:lnTo>
                    <a:pt x="1418" y="1572"/>
                  </a:lnTo>
                  <a:lnTo>
                    <a:pt x="310" y="2560"/>
                  </a:lnTo>
                  <a:cubicBezTo>
                    <a:pt x="298" y="2513"/>
                    <a:pt x="287" y="2465"/>
                    <a:pt x="287" y="2405"/>
                  </a:cubicBezTo>
                  <a:lnTo>
                    <a:pt x="287" y="727"/>
                  </a:lnTo>
                  <a:cubicBezTo>
                    <a:pt x="287" y="679"/>
                    <a:pt x="298" y="619"/>
                    <a:pt x="310" y="596"/>
                  </a:cubicBezTo>
                  <a:close/>
                  <a:moveTo>
                    <a:pt x="715" y="0"/>
                  </a:moveTo>
                  <a:cubicBezTo>
                    <a:pt x="501" y="0"/>
                    <a:pt x="322" y="84"/>
                    <a:pt x="191" y="227"/>
                  </a:cubicBezTo>
                  <a:lnTo>
                    <a:pt x="179" y="238"/>
                  </a:lnTo>
                  <a:cubicBezTo>
                    <a:pt x="60" y="369"/>
                    <a:pt x="1" y="536"/>
                    <a:pt x="1" y="715"/>
                  </a:cubicBezTo>
                  <a:lnTo>
                    <a:pt x="1" y="2382"/>
                  </a:lnTo>
                  <a:cubicBezTo>
                    <a:pt x="1" y="2560"/>
                    <a:pt x="60" y="2727"/>
                    <a:pt x="168" y="2846"/>
                  </a:cubicBezTo>
                  <a:cubicBezTo>
                    <a:pt x="156" y="2870"/>
                    <a:pt x="156" y="2870"/>
                    <a:pt x="168" y="2882"/>
                  </a:cubicBezTo>
                  <a:lnTo>
                    <a:pt x="191" y="2917"/>
                  </a:lnTo>
                  <a:cubicBezTo>
                    <a:pt x="334" y="3048"/>
                    <a:pt x="513" y="3120"/>
                    <a:pt x="703" y="3120"/>
                  </a:cubicBezTo>
                  <a:lnTo>
                    <a:pt x="1132" y="3120"/>
                  </a:lnTo>
                  <a:cubicBezTo>
                    <a:pt x="1227" y="3120"/>
                    <a:pt x="1299" y="3048"/>
                    <a:pt x="1299" y="2953"/>
                  </a:cubicBezTo>
                  <a:cubicBezTo>
                    <a:pt x="1299" y="2870"/>
                    <a:pt x="1227" y="2798"/>
                    <a:pt x="1132" y="2798"/>
                  </a:cubicBezTo>
                  <a:lnTo>
                    <a:pt x="703" y="2798"/>
                  </a:lnTo>
                  <a:cubicBezTo>
                    <a:pt x="644" y="2798"/>
                    <a:pt x="584" y="2775"/>
                    <a:pt x="537" y="2763"/>
                  </a:cubicBezTo>
                  <a:lnTo>
                    <a:pt x="1668" y="1762"/>
                  </a:lnTo>
                  <a:lnTo>
                    <a:pt x="2799" y="2763"/>
                  </a:lnTo>
                  <a:cubicBezTo>
                    <a:pt x="2751" y="2775"/>
                    <a:pt x="2692" y="2798"/>
                    <a:pt x="2632" y="2798"/>
                  </a:cubicBezTo>
                  <a:lnTo>
                    <a:pt x="2096" y="2798"/>
                  </a:lnTo>
                  <a:cubicBezTo>
                    <a:pt x="2013" y="2798"/>
                    <a:pt x="1942" y="2870"/>
                    <a:pt x="1942" y="2953"/>
                  </a:cubicBezTo>
                  <a:cubicBezTo>
                    <a:pt x="1942" y="3048"/>
                    <a:pt x="2013" y="3120"/>
                    <a:pt x="2096" y="3120"/>
                  </a:cubicBezTo>
                  <a:lnTo>
                    <a:pt x="2632" y="3120"/>
                  </a:lnTo>
                  <a:cubicBezTo>
                    <a:pt x="2846" y="3120"/>
                    <a:pt x="3025" y="3036"/>
                    <a:pt x="3156" y="2905"/>
                  </a:cubicBezTo>
                  <a:lnTo>
                    <a:pt x="3168" y="2882"/>
                  </a:lnTo>
                  <a:cubicBezTo>
                    <a:pt x="3287" y="2751"/>
                    <a:pt x="3370" y="2584"/>
                    <a:pt x="3370" y="2394"/>
                  </a:cubicBezTo>
                  <a:lnTo>
                    <a:pt x="3370" y="727"/>
                  </a:lnTo>
                  <a:cubicBezTo>
                    <a:pt x="3370" y="322"/>
                    <a:pt x="3037" y="0"/>
                    <a:pt x="2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14614;p78"/>
            <p:cNvSpPr/>
            <p:nvPr/>
          </p:nvSpPr>
          <p:spPr>
            <a:xfrm>
              <a:off x="4882864" y="2190422"/>
              <a:ext cx="107267" cy="99692"/>
            </a:xfrm>
            <a:custGeom>
              <a:avLst/>
              <a:gdLst/>
              <a:ahLst/>
              <a:cxnLst/>
              <a:rect l="l" t="t" r="r" b="b"/>
              <a:pathLst>
                <a:path w="3370" h="3132" extrusionOk="0">
                  <a:moveTo>
                    <a:pt x="2643" y="310"/>
                  </a:moveTo>
                  <a:cubicBezTo>
                    <a:pt x="2703" y="310"/>
                    <a:pt x="2762" y="334"/>
                    <a:pt x="2810" y="346"/>
                  </a:cubicBezTo>
                  <a:lnTo>
                    <a:pt x="1679" y="1346"/>
                  </a:lnTo>
                  <a:lnTo>
                    <a:pt x="548" y="346"/>
                  </a:lnTo>
                  <a:cubicBezTo>
                    <a:pt x="607" y="334"/>
                    <a:pt x="667" y="310"/>
                    <a:pt x="726" y="310"/>
                  </a:cubicBezTo>
                  <a:close/>
                  <a:moveTo>
                    <a:pt x="333" y="584"/>
                  </a:moveTo>
                  <a:lnTo>
                    <a:pt x="1441" y="1560"/>
                  </a:lnTo>
                  <a:lnTo>
                    <a:pt x="333" y="2548"/>
                  </a:lnTo>
                  <a:cubicBezTo>
                    <a:pt x="321" y="2501"/>
                    <a:pt x="310" y="2453"/>
                    <a:pt x="310" y="2393"/>
                  </a:cubicBezTo>
                  <a:lnTo>
                    <a:pt x="310" y="727"/>
                  </a:lnTo>
                  <a:cubicBezTo>
                    <a:pt x="310" y="691"/>
                    <a:pt x="321" y="631"/>
                    <a:pt x="333" y="584"/>
                  </a:cubicBezTo>
                  <a:close/>
                  <a:moveTo>
                    <a:pt x="3036" y="584"/>
                  </a:moveTo>
                  <a:cubicBezTo>
                    <a:pt x="3048" y="631"/>
                    <a:pt x="3060" y="667"/>
                    <a:pt x="3060" y="727"/>
                  </a:cubicBezTo>
                  <a:lnTo>
                    <a:pt x="3060" y="2393"/>
                  </a:lnTo>
                  <a:cubicBezTo>
                    <a:pt x="3060" y="2441"/>
                    <a:pt x="3048" y="2501"/>
                    <a:pt x="3036" y="2548"/>
                  </a:cubicBezTo>
                  <a:lnTo>
                    <a:pt x="1929" y="1560"/>
                  </a:lnTo>
                  <a:lnTo>
                    <a:pt x="3036" y="584"/>
                  </a:lnTo>
                  <a:close/>
                  <a:moveTo>
                    <a:pt x="1691" y="1786"/>
                  </a:moveTo>
                  <a:lnTo>
                    <a:pt x="2822" y="2786"/>
                  </a:lnTo>
                  <a:cubicBezTo>
                    <a:pt x="2762" y="2798"/>
                    <a:pt x="2703" y="2810"/>
                    <a:pt x="2643" y="2810"/>
                  </a:cubicBezTo>
                  <a:lnTo>
                    <a:pt x="726" y="2810"/>
                  </a:lnTo>
                  <a:cubicBezTo>
                    <a:pt x="667" y="2810"/>
                    <a:pt x="607" y="2798"/>
                    <a:pt x="560" y="2786"/>
                  </a:cubicBezTo>
                  <a:lnTo>
                    <a:pt x="1691" y="1786"/>
                  </a:lnTo>
                  <a:close/>
                  <a:moveTo>
                    <a:pt x="726" y="0"/>
                  </a:moveTo>
                  <a:cubicBezTo>
                    <a:pt x="512" y="0"/>
                    <a:pt x="333" y="96"/>
                    <a:pt x="202" y="227"/>
                  </a:cubicBezTo>
                  <a:lnTo>
                    <a:pt x="191" y="238"/>
                  </a:lnTo>
                  <a:cubicBezTo>
                    <a:pt x="71" y="369"/>
                    <a:pt x="0" y="536"/>
                    <a:pt x="0" y="727"/>
                  </a:cubicBezTo>
                  <a:lnTo>
                    <a:pt x="0" y="2393"/>
                  </a:lnTo>
                  <a:cubicBezTo>
                    <a:pt x="0" y="2596"/>
                    <a:pt x="71" y="2751"/>
                    <a:pt x="191" y="2894"/>
                  </a:cubicBezTo>
                  <a:cubicBezTo>
                    <a:pt x="333" y="3036"/>
                    <a:pt x="512" y="3132"/>
                    <a:pt x="726" y="3132"/>
                  </a:cubicBezTo>
                  <a:lnTo>
                    <a:pt x="2643" y="3132"/>
                  </a:lnTo>
                  <a:cubicBezTo>
                    <a:pt x="2858" y="3132"/>
                    <a:pt x="3036" y="3036"/>
                    <a:pt x="3167" y="2905"/>
                  </a:cubicBezTo>
                  <a:lnTo>
                    <a:pt x="3179" y="2894"/>
                  </a:lnTo>
                  <a:cubicBezTo>
                    <a:pt x="3298" y="2751"/>
                    <a:pt x="3369" y="2596"/>
                    <a:pt x="3369" y="2393"/>
                  </a:cubicBezTo>
                  <a:lnTo>
                    <a:pt x="3369" y="727"/>
                  </a:lnTo>
                  <a:cubicBezTo>
                    <a:pt x="3369" y="536"/>
                    <a:pt x="3298" y="369"/>
                    <a:pt x="3179" y="238"/>
                  </a:cubicBezTo>
                  <a:lnTo>
                    <a:pt x="3167" y="227"/>
                  </a:lnTo>
                  <a:cubicBezTo>
                    <a:pt x="3036" y="96"/>
                    <a:pt x="2858" y="0"/>
                    <a:pt x="2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0" name="Google Shape;14615;p78"/>
          <p:cNvGrpSpPr/>
          <p:nvPr/>
        </p:nvGrpSpPr>
        <p:grpSpPr>
          <a:xfrm>
            <a:off x="8287463" y="1650696"/>
            <a:ext cx="579739" cy="489259"/>
            <a:chOff x="6083810" y="1547297"/>
            <a:chExt cx="382819" cy="3107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1" name="Google Shape;14616;p78"/>
            <p:cNvSpPr/>
            <p:nvPr/>
          </p:nvSpPr>
          <p:spPr>
            <a:xfrm>
              <a:off x="6083810" y="1547297"/>
              <a:ext cx="382819" cy="310788"/>
            </a:xfrm>
            <a:custGeom>
              <a:avLst/>
              <a:gdLst/>
              <a:ahLst/>
              <a:cxnLst/>
              <a:rect l="l" t="t" r="r" b="b"/>
              <a:pathLst>
                <a:path w="12027" h="9764" extrusionOk="0">
                  <a:moveTo>
                    <a:pt x="1834" y="334"/>
                  </a:moveTo>
                  <a:cubicBezTo>
                    <a:pt x="1834" y="334"/>
                    <a:pt x="1846" y="334"/>
                    <a:pt x="1846" y="358"/>
                  </a:cubicBezTo>
                  <a:lnTo>
                    <a:pt x="1846" y="1108"/>
                  </a:lnTo>
                  <a:cubicBezTo>
                    <a:pt x="1846" y="1108"/>
                    <a:pt x="1846" y="1132"/>
                    <a:pt x="1834" y="1132"/>
                  </a:cubicBezTo>
                  <a:lnTo>
                    <a:pt x="1465" y="1132"/>
                  </a:lnTo>
                  <a:cubicBezTo>
                    <a:pt x="1465" y="1132"/>
                    <a:pt x="1453" y="1132"/>
                    <a:pt x="1453" y="1108"/>
                  </a:cubicBezTo>
                  <a:lnTo>
                    <a:pt x="1453" y="358"/>
                  </a:lnTo>
                  <a:lnTo>
                    <a:pt x="1834" y="334"/>
                  </a:lnTo>
                  <a:close/>
                  <a:moveTo>
                    <a:pt x="10502" y="334"/>
                  </a:moveTo>
                  <a:cubicBezTo>
                    <a:pt x="10502" y="334"/>
                    <a:pt x="10514" y="334"/>
                    <a:pt x="10514" y="358"/>
                  </a:cubicBezTo>
                  <a:lnTo>
                    <a:pt x="10514" y="1108"/>
                  </a:lnTo>
                  <a:cubicBezTo>
                    <a:pt x="10514" y="1108"/>
                    <a:pt x="10514" y="1132"/>
                    <a:pt x="10502" y="1132"/>
                  </a:cubicBezTo>
                  <a:lnTo>
                    <a:pt x="10133" y="1132"/>
                  </a:lnTo>
                  <a:cubicBezTo>
                    <a:pt x="10133" y="1132"/>
                    <a:pt x="10109" y="1132"/>
                    <a:pt x="10109" y="1108"/>
                  </a:cubicBezTo>
                  <a:lnTo>
                    <a:pt x="10109" y="358"/>
                  </a:lnTo>
                  <a:lnTo>
                    <a:pt x="10502" y="334"/>
                  </a:lnTo>
                  <a:close/>
                  <a:moveTo>
                    <a:pt x="11229" y="1096"/>
                  </a:moveTo>
                  <a:cubicBezTo>
                    <a:pt x="11443" y="1096"/>
                    <a:pt x="11621" y="1274"/>
                    <a:pt x="11621" y="1477"/>
                  </a:cubicBezTo>
                  <a:lnTo>
                    <a:pt x="11621" y="9013"/>
                  </a:lnTo>
                  <a:cubicBezTo>
                    <a:pt x="11645" y="9240"/>
                    <a:pt x="11467" y="9406"/>
                    <a:pt x="11264" y="9406"/>
                  </a:cubicBezTo>
                  <a:lnTo>
                    <a:pt x="727" y="9406"/>
                  </a:lnTo>
                  <a:cubicBezTo>
                    <a:pt x="513" y="9406"/>
                    <a:pt x="334" y="9228"/>
                    <a:pt x="334" y="9013"/>
                  </a:cubicBezTo>
                  <a:lnTo>
                    <a:pt x="334" y="1477"/>
                  </a:lnTo>
                  <a:cubicBezTo>
                    <a:pt x="334" y="1274"/>
                    <a:pt x="513" y="1096"/>
                    <a:pt x="727" y="1096"/>
                  </a:cubicBezTo>
                  <a:lnTo>
                    <a:pt x="1108" y="1096"/>
                  </a:lnTo>
                  <a:lnTo>
                    <a:pt x="1108" y="1108"/>
                  </a:lnTo>
                  <a:cubicBezTo>
                    <a:pt x="1108" y="1322"/>
                    <a:pt x="1275" y="1465"/>
                    <a:pt x="1465" y="1465"/>
                  </a:cubicBezTo>
                  <a:lnTo>
                    <a:pt x="1834" y="1465"/>
                  </a:lnTo>
                  <a:cubicBezTo>
                    <a:pt x="2049" y="1465"/>
                    <a:pt x="2192" y="1298"/>
                    <a:pt x="2192" y="1108"/>
                  </a:cubicBezTo>
                  <a:lnTo>
                    <a:pt x="2192" y="1096"/>
                  </a:lnTo>
                  <a:lnTo>
                    <a:pt x="9752" y="1096"/>
                  </a:lnTo>
                  <a:lnTo>
                    <a:pt x="9752" y="1108"/>
                  </a:lnTo>
                  <a:cubicBezTo>
                    <a:pt x="9752" y="1322"/>
                    <a:pt x="9919" y="1465"/>
                    <a:pt x="10109" y="1465"/>
                  </a:cubicBezTo>
                  <a:lnTo>
                    <a:pt x="10490" y="1465"/>
                  </a:lnTo>
                  <a:cubicBezTo>
                    <a:pt x="10693" y="1465"/>
                    <a:pt x="10848" y="1298"/>
                    <a:pt x="10848" y="1108"/>
                  </a:cubicBezTo>
                  <a:lnTo>
                    <a:pt x="10848" y="1096"/>
                  </a:lnTo>
                  <a:close/>
                  <a:moveTo>
                    <a:pt x="1489" y="0"/>
                  </a:moveTo>
                  <a:cubicBezTo>
                    <a:pt x="1287" y="0"/>
                    <a:pt x="1132" y="155"/>
                    <a:pt x="1132" y="358"/>
                  </a:cubicBezTo>
                  <a:lnTo>
                    <a:pt x="1132" y="739"/>
                  </a:lnTo>
                  <a:lnTo>
                    <a:pt x="751" y="739"/>
                  </a:lnTo>
                  <a:cubicBezTo>
                    <a:pt x="346" y="739"/>
                    <a:pt x="1" y="1072"/>
                    <a:pt x="1" y="1489"/>
                  </a:cubicBezTo>
                  <a:lnTo>
                    <a:pt x="1" y="9013"/>
                  </a:lnTo>
                  <a:cubicBezTo>
                    <a:pt x="1" y="9418"/>
                    <a:pt x="334" y="9764"/>
                    <a:pt x="751" y="9764"/>
                  </a:cubicBezTo>
                  <a:lnTo>
                    <a:pt x="11288" y="9764"/>
                  </a:lnTo>
                  <a:cubicBezTo>
                    <a:pt x="11693" y="9764"/>
                    <a:pt x="12026" y="9430"/>
                    <a:pt x="12026" y="9013"/>
                  </a:cubicBezTo>
                  <a:lnTo>
                    <a:pt x="12026" y="1489"/>
                  </a:lnTo>
                  <a:cubicBezTo>
                    <a:pt x="12002" y="1084"/>
                    <a:pt x="11657" y="739"/>
                    <a:pt x="11264" y="739"/>
                  </a:cubicBezTo>
                  <a:lnTo>
                    <a:pt x="10871" y="739"/>
                  </a:lnTo>
                  <a:lnTo>
                    <a:pt x="10871" y="358"/>
                  </a:lnTo>
                  <a:cubicBezTo>
                    <a:pt x="10871" y="143"/>
                    <a:pt x="10705" y="0"/>
                    <a:pt x="10514" y="0"/>
                  </a:cubicBezTo>
                  <a:lnTo>
                    <a:pt x="10145" y="0"/>
                  </a:lnTo>
                  <a:cubicBezTo>
                    <a:pt x="9931" y="0"/>
                    <a:pt x="9788" y="155"/>
                    <a:pt x="9788" y="358"/>
                  </a:cubicBezTo>
                  <a:lnTo>
                    <a:pt x="9788" y="739"/>
                  </a:lnTo>
                  <a:lnTo>
                    <a:pt x="2227" y="739"/>
                  </a:lnTo>
                  <a:lnTo>
                    <a:pt x="2227" y="358"/>
                  </a:lnTo>
                  <a:cubicBezTo>
                    <a:pt x="2227" y="143"/>
                    <a:pt x="2061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14617;p78"/>
            <p:cNvSpPr/>
            <p:nvPr/>
          </p:nvSpPr>
          <p:spPr>
            <a:xfrm>
              <a:off x="6106950" y="1606787"/>
              <a:ext cx="334661" cy="11395"/>
            </a:xfrm>
            <a:custGeom>
              <a:avLst/>
              <a:gdLst/>
              <a:ahLst/>
              <a:cxnLst/>
              <a:rect l="l" t="t" r="r" b="b"/>
              <a:pathLst>
                <a:path w="10514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0335" y="358"/>
                  </a:lnTo>
                  <a:cubicBezTo>
                    <a:pt x="10442" y="358"/>
                    <a:pt x="10513" y="286"/>
                    <a:pt x="10513" y="179"/>
                  </a:cubicBezTo>
                  <a:cubicBezTo>
                    <a:pt x="10513" y="72"/>
                    <a:pt x="10442" y="1"/>
                    <a:pt x="10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14618;p78"/>
            <p:cNvSpPr/>
            <p:nvPr/>
          </p:nvSpPr>
          <p:spPr>
            <a:xfrm>
              <a:off x="6124743" y="1655296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79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14619;p78"/>
            <p:cNvSpPr/>
            <p:nvPr/>
          </p:nvSpPr>
          <p:spPr>
            <a:xfrm>
              <a:off x="6208520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8" y="275"/>
                    <a:pt x="1488" y="179"/>
                  </a:cubicBezTo>
                  <a:cubicBezTo>
                    <a:pt x="1488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14620;p78"/>
            <p:cNvSpPr/>
            <p:nvPr/>
          </p:nvSpPr>
          <p:spPr>
            <a:xfrm>
              <a:off x="6376391" y="1655296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7" y="358"/>
                    <a:pt x="1489" y="275"/>
                    <a:pt x="1489" y="179"/>
                  </a:cubicBezTo>
                  <a:cubicBezTo>
                    <a:pt x="1489" y="72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14621;p78"/>
            <p:cNvSpPr/>
            <p:nvPr/>
          </p:nvSpPr>
          <p:spPr>
            <a:xfrm>
              <a:off x="6124743" y="1703041"/>
              <a:ext cx="47427" cy="11427"/>
            </a:xfrm>
            <a:custGeom>
              <a:avLst/>
              <a:gdLst/>
              <a:ahLst/>
              <a:cxnLst/>
              <a:rect l="l" t="t" r="r" b="b"/>
              <a:pathLst>
                <a:path w="1490" h="359" extrusionOk="0">
                  <a:moveTo>
                    <a:pt x="179" y="1"/>
                  </a:moveTo>
                  <a:cubicBezTo>
                    <a:pt x="72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18" y="358"/>
                    <a:pt x="1489" y="275"/>
                    <a:pt x="1489" y="180"/>
                  </a:cubicBezTo>
                  <a:cubicBezTo>
                    <a:pt x="1489" y="72"/>
                    <a:pt x="1406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14622;p78"/>
            <p:cNvSpPr/>
            <p:nvPr/>
          </p:nvSpPr>
          <p:spPr>
            <a:xfrm>
              <a:off x="6292646" y="1703041"/>
              <a:ext cx="47395" cy="11427"/>
            </a:xfrm>
            <a:custGeom>
              <a:avLst/>
              <a:gdLst/>
              <a:ahLst/>
              <a:cxnLst/>
              <a:rect l="l" t="t" r="r" b="b"/>
              <a:pathLst>
                <a:path w="1489" h="359" extrusionOk="0">
                  <a:moveTo>
                    <a:pt x="179" y="1"/>
                  </a:moveTo>
                  <a:cubicBezTo>
                    <a:pt x="72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10" y="358"/>
                  </a:lnTo>
                  <a:cubicBezTo>
                    <a:pt x="1405" y="358"/>
                    <a:pt x="1489" y="275"/>
                    <a:pt x="1489" y="180"/>
                  </a:cubicBezTo>
                  <a:cubicBezTo>
                    <a:pt x="1489" y="72"/>
                    <a:pt x="1405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14623;p78"/>
            <p:cNvSpPr/>
            <p:nvPr/>
          </p:nvSpPr>
          <p:spPr>
            <a:xfrm>
              <a:off x="6124743" y="1750818"/>
              <a:ext cx="47427" cy="11395"/>
            </a:xfrm>
            <a:custGeom>
              <a:avLst/>
              <a:gdLst/>
              <a:ahLst/>
              <a:cxnLst/>
              <a:rect l="l" t="t" r="r" b="b"/>
              <a:pathLst>
                <a:path w="1490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8" y="357"/>
                    <a:pt x="1489" y="286"/>
                    <a:pt x="1489" y="179"/>
                  </a:cubicBezTo>
                  <a:cubicBezTo>
                    <a:pt x="1489" y="72"/>
                    <a:pt x="1406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14624;p78"/>
            <p:cNvSpPr/>
            <p:nvPr/>
          </p:nvSpPr>
          <p:spPr>
            <a:xfrm>
              <a:off x="6208520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14625;p78"/>
            <p:cNvSpPr/>
            <p:nvPr/>
          </p:nvSpPr>
          <p:spPr>
            <a:xfrm>
              <a:off x="6376391" y="1750818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14626;p78"/>
            <p:cNvSpPr/>
            <p:nvPr/>
          </p:nvSpPr>
          <p:spPr>
            <a:xfrm>
              <a:off x="6208520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83" y="0"/>
                    <a:pt x="0" y="72"/>
                    <a:pt x="0" y="179"/>
                  </a:cubicBezTo>
                  <a:cubicBezTo>
                    <a:pt x="0" y="286"/>
                    <a:pt x="83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8" y="286"/>
                    <a:pt x="1488" y="179"/>
                  </a:cubicBezTo>
                  <a:cubicBezTo>
                    <a:pt x="1488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14627;p78"/>
            <p:cNvSpPr/>
            <p:nvPr/>
          </p:nvSpPr>
          <p:spPr>
            <a:xfrm>
              <a:off x="6292646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05" y="357"/>
                    <a:pt x="1489" y="286"/>
                    <a:pt x="1489" y="179"/>
                  </a:cubicBezTo>
                  <a:cubicBezTo>
                    <a:pt x="1489" y="72"/>
                    <a:pt x="1405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14628;p78"/>
            <p:cNvSpPr/>
            <p:nvPr/>
          </p:nvSpPr>
          <p:spPr>
            <a:xfrm>
              <a:off x="6376391" y="1798563"/>
              <a:ext cx="47395" cy="11395"/>
            </a:xfrm>
            <a:custGeom>
              <a:avLst/>
              <a:gdLst/>
              <a:ahLst/>
              <a:cxnLst/>
              <a:rect l="l" t="t" r="r" b="b"/>
              <a:pathLst>
                <a:path w="1489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310" y="357"/>
                  </a:lnTo>
                  <a:cubicBezTo>
                    <a:pt x="1417" y="357"/>
                    <a:pt x="1489" y="286"/>
                    <a:pt x="1489" y="179"/>
                  </a:cubicBezTo>
                  <a:cubicBezTo>
                    <a:pt x="1489" y="72"/>
                    <a:pt x="1417" y="0"/>
                    <a:pt x="1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14629;p78"/>
            <p:cNvSpPr/>
            <p:nvPr/>
          </p:nvSpPr>
          <p:spPr>
            <a:xfrm>
              <a:off x="6207756" y="1690723"/>
              <a:ext cx="48923" cy="35108"/>
            </a:xfrm>
            <a:custGeom>
              <a:avLst/>
              <a:gdLst/>
              <a:ahLst/>
              <a:cxnLst/>
              <a:rect l="l" t="t" r="r" b="b"/>
              <a:pathLst>
                <a:path w="1537" h="1103" extrusionOk="0">
                  <a:moveTo>
                    <a:pt x="1328" y="1"/>
                  </a:moveTo>
                  <a:cubicBezTo>
                    <a:pt x="1283" y="1"/>
                    <a:pt x="1239" y="19"/>
                    <a:pt x="1203" y="55"/>
                  </a:cubicBezTo>
                  <a:lnTo>
                    <a:pt x="584" y="686"/>
                  </a:lnTo>
                  <a:lnTo>
                    <a:pt x="322" y="436"/>
                  </a:lnTo>
                  <a:cubicBezTo>
                    <a:pt x="286" y="394"/>
                    <a:pt x="241" y="373"/>
                    <a:pt x="197" y="373"/>
                  </a:cubicBezTo>
                  <a:cubicBezTo>
                    <a:pt x="152" y="373"/>
                    <a:pt x="107" y="394"/>
                    <a:pt x="72" y="436"/>
                  </a:cubicBezTo>
                  <a:cubicBezTo>
                    <a:pt x="0" y="507"/>
                    <a:pt x="0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2" y="1102"/>
                    <a:pt x="560" y="1102"/>
                  </a:cubicBezTo>
                  <a:cubicBezTo>
                    <a:pt x="607" y="1102"/>
                    <a:pt x="655" y="1078"/>
                    <a:pt x="679" y="1055"/>
                  </a:cubicBezTo>
                  <a:lnTo>
                    <a:pt x="1441" y="293"/>
                  </a:lnTo>
                  <a:cubicBezTo>
                    <a:pt x="1536" y="233"/>
                    <a:pt x="1536" y="138"/>
                    <a:pt x="1453" y="55"/>
                  </a:cubicBezTo>
                  <a:cubicBezTo>
                    <a:pt x="1417" y="19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14630;p78"/>
            <p:cNvSpPr/>
            <p:nvPr/>
          </p:nvSpPr>
          <p:spPr>
            <a:xfrm>
              <a:off x="6376009" y="1690723"/>
              <a:ext cx="48159" cy="35108"/>
            </a:xfrm>
            <a:custGeom>
              <a:avLst/>
              <a:gdLst/>
              <a:ahLst/>
              <a:cxnLst/>
              <a:rect l="l" t="t" r="r" b="b"/>
              <a:pathLst>
                <a:path w="1513" h="1103" extrusionOk="0">
                  <a:moveTo>
                    <a:pt x="1328" y="1"/>
                  </a:moveTo>
                  <a:cubicBezTo>
                    <a:pt x="1284" y="1"/>
                    <a:pt x="1239" y="19"/>
                    <a:pt x="1203" y="55"/>
                  </a:cubicBezTo>
                  <a:lnTo>
                    <a:pt x="572" y="686"/>
                  </a:lnTo>
                  <a:lnTo>
                    <a:pt x="322" y="436"/>
                  </a:lnTo>
                  <a:cubicBezTo>
                    <a:pt x="286" y="394"/>
                    <a:pt x="242" y="373"/>
                    <a:pt x="197" y="373"/>
                  </a:cubicBezTo>
                  <a:cubicBezTo>
                    <a:pt x="152" y="373"/>
                    <a:pt x="108" y="394"/>
                    <a:pt x="72" y="436"/>
                  </a:cubicBezTo>
                  <a:cubicBezTo>
                    <a:pt x="1" y="507"/>
                    <a:pt x="1" y="614"/>
                    <a:pt x="72" y="686"/>
                  </a:cubicBezTo>
                  <a:lnTo>
                    <a:pt x="441" y="1055"/>
                  </a:lnTo>
                  <a:cubicBezTo>
                    <a:pt x="477" y="1078"/>
                    <a:pt x="513" y="1102"/>
                    <a:pt x="560" y="1102"/>
                  </a:cubicBezTo>
                  <a:cubicBezTo>
                    <a:pt x="608" y="1102"/>
                    <a:pt x="644" y="1078"/>
                    <a:pt x="679" y="1055"/>
                  </a:cubicBezTo>
                  <a:lnTo>
                    <a:pt x="1441" y="293"/>
                  </a:lnTo>
                  <a:cubicBezTo>
                    <a:pt x="1513" y="233"/>
                    <a:pt x="1513" y="138"/>
                    <a:pt x="1453" y="55"/>
                  </a:cubicBezTo>
                  <a:cubicBezTo>
                    <a:pt x="1417" y="19"/>
                    <a:pt x="1373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14631;p78"/>
            <p:cNvSpPr/>
            <p:nvPr/>
          </p:nvSpPr>
          <p:spPr>
            <a:xfrm>
              <a:off x="6291500" y="1738595"/>
              <a:ext cx="48923" cy="34981"/>
            </a:xfrm>
            <a:custGeom>
              <a:avLst/>
              <a:gdLst/>
              <a:ahLst/>
              <a:cxnLst/>
              <a:rect l="l" t="t" r="r" b="b"/>
              <a:pathLst>
                <a:path w="1537" h="1099" extrusionOk="0">
                  <a:moveTo>
                    <a:pt x="1334" y="0"/>
                  </a:moveTo>
                  <a:cubicBezTo>
                    <a:pt x="1289" y="0"/>
                    <a:pt x="1245" y="21"/>
                    <a:pt x="1203" y="63"/>
                  </a:cubicBezTo>
                  <a:lnTo>
                    <a:pt x="584" y="682"/>
                  </a:lnTo>
                  <a:lnTo>
                    <a:pt x="322" y="432"/>
                  </a:lnTo>
                  <a:cubicBezTo>
                    <a:pt x="286" y="396"/>
                    <a:pt x="242" y="378"/>
                    <a:pt x="197" y="378"/>
                  </a:cubicBezTo>
                  <a:cubicBezTo>
                    <a:pt x="152" y="378"/>
                    <a:pt x="108" y="396"/>
                    <a:pt x="72" y="432"/>
                  </a:cubicBezTo>
                  <a:cubicBezTo>
                    <a:pt x="1" y="503"/>
                    <a:pt x="1" y="610"/>
                    <a:pt x="72" y="682"/>
                  </a:cubicBezTo>
                  <a:lnTo>
                    <a:pt x="441" y="1051"/>
                  </a:lnTo>
                  <a:cubicBezTo>
                    <a:pt x="477" y="1087"/>
                    <a:pt x="524" y="1098"/>
                    <a:pt x="560" y="1098"/>
                  </a:cubicBezTo>
                  <a:cubicBezTo>
                    <a:pt x="608" y="1098"/>
                    <a:pt x="655" y="1087"/>
                    <a:pt x="679" y="1051"/>
                  </a:cubicBezTo>
                  <a:lnTo>
                    <a:pt x="1441" y="301"/>
                  </a:lnTo>
                  <a:cubicBezTo>
                    <a:pt x="1536" y="241"/>
                    <a:pt x="1536" y="134"/>
                    <a:pt x="1465" y="63"/>
                  </a:cubicBezTo>
                  <a:cubicBezTo>
                    <a:pt x="1423" y="21"/>
                    <a:pt x="1379" y="0"/>
                    <a:pt x="1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14632;p78"/>
            <p:cNvSpPr/>
            <p:nvPr/>
          </p:nvSpPr>
          <p:spPr>
            <a:xfrm>
              <a:off x="6123629" y="1786627"/>
              <a:ext cx="48891" cy="34695"/>
            </a:xfrm>
            <a:custGeom>
              <a:avLst/>
              <a:gdLst/>
              <a:ahLst/>
              <a:cxnLst/>
              <a:rect l="l" t="t" r="r" b="b"/>
              <a:pathLst>
                <a:path w="1536" h="1090" extrusionOk="0">
                  <a:moveTo>
                    <a:pt x="1340" y="0"/>
                  </a:moveTo>
                  <a:cubicBezTo>
                    <a:pt x="1295" y="0"/>
                    <a:pt x="1250" y="18"/>
                    <a:pt x="1215" y="54"/>
                  </a:cubicBezTo>
                  <a:lnTo>
                    <a:pt x="583" y="673"/>
                  </a:lnTo>
                  <a:lnTo>
                    <a:pt x="333" y="423"/>
                  </a:lnTo>
                  <a:cubicBezTo>
                    <a:pt x="298" y="387"/>
                    <a:pt x="253" y="369"/>
                    <a:pt x="208" y="369"/>
                  </a:cubicBezTo>
                  <a:cubicBezTo>
                    <a:pt x="164" y="369"/>
                    <a:pt x="119" y="387"/>
                    <a:pt x="83" y="423"/>
                  </a:cubicBezTo>
                  <a:cubicBezTo>
                    <a:pt x="0" y="494"/>
                    <a:pt x="0" y="601"/>
                    <a:pt x="83" y="673"/>
                  </a:cubicBezTo>
                  <a:lnTo>
                    <a:pt x="453" y="1042"/>
                  </a:lnTo>
                  <a:cubicBezTo>
                    <a:pt x="476" y="1078"/>
                    <a:pt x="524" y="1090"/>
                    <a:pt x="572" y="1090"/>
                  </a:cubicBezTo>
                  <a:cubicBezTo>
                    <a:pt x="619" y="1090"/>
                    <a:pt x="655" y="1078"/>
                    <a:pt x="691" y="1042"/>
                  </a:cubicBezTo>
                  <a:lnTo>
                    <a:pt x="1453" y="292"/>
                  </a:lnTo>
                  <a:cubicBezTo>
                    <a:pt x="1536" y="232"/>
                    <a:pt x="1536" y="125"/>
                    <a:pt x="1465" y="54"/>
                  </a:cubicBezTo>
                  <a:cubicBezTo>
                    <a:pt x="1429" y="18"/>
                    <a:pt x="1384" y="0"/>
                    <a:pt x="1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14633;p78"/>
            <p:cNvSpPr/>
            <p:nvPr/>
          </p:nvSpPr>
          <p:spPr>
            <a:xfrm>
              <a:off x="6291500" y="1642978"/>
              <a:ext cx="48923" cy="34727"/>
            </a:xfrm>
            <a:custGeom>
              <a:avLst/>
              <a:gdLst/>
              <a:ahLst/>
              <a:cxnLst/>
              <a:rect l="l" t="t" r="r" b="b"/>
              <a:pathLst>
                <a:path w="1537" h="1091" extrusionOk="0">
                  <a:moveTo>
                    <a:pt x="1334" y="1"/>
                  </a:moveTo>
                  <a:cubicBezTo>
                    <a:pt x="1289" y="1"/>
                    <a:pt x="1245" y="19"/>
                    <a:pt x="1203" y="54"/>
                  </a:cubicBezTo>
                  <a:lnTo>
                    <a:pt x="584" y="673"/>
                  </a:lnTo>
                  <a:lnTo>
                    <a:pt x="322" y="423"/>
                  </a:lnTo>
                  <a:cubicBezTo>
                    <a:pt x="286" y="388"/>
                    <a:pt x="242" y="370"/>
                    <a:pt x="197" y="370"/>
                  </a:cubicBezTo>
                  <a:cubicBezTo>
                    <a:pt x="152" y="370"/>
                    <a:pt x="108" y="388"/>
                    <a:pt x="72" y="423"/>
                  </a:cubicBezTo>
                  <a:cubicBezTo>
                    <a:pt x="1" y="495"/>
                    <a:pt x="1" y="602"/>
                    <a:pt x="72" y="673"/>
                  </a:cubicBezTo>
                  <a:lnTo>
                    <a:pt x="441" y="1054"/>
                  </a:lnTo>
                  <a:cubicBezTo>
                    <a:pt x="477" y="1078"/>
                    <a:pt x="524" y="1090"/>
                    <a:pt x="560" y="1090"/>
                  </a:cubicBezTo>
                  <a:cubicBezTo>
                    <a:pt x="608" y="1090"/>
                    <a:pt x="655" y="1078"/>
                    <a:pt x="679" y="1054"/>
                  </a:cubicBezTo>
                  <a:lnTo>
                    <a:pt x="1441" y="292"/>
                  </a:lnTo>
                  <a:cubicBezTo>
                    <a:pt x="1536" y="233"/>
                    <a:pt x="1536" y="114"/>
                    <a:pt x="1465" y="54"/>
                  </a:cubicBezTo>
                  <a:cubicBezTo>
                    <a:pt x="1423" y="19"/>
                    <a:pt x="1379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9" name="Google Shape;14634;p78"/>
          <p:cNvGrpSpPr/>
          <p:nvPr/>
        </p:nvGrpSpPr>
        <p:grpSpPr>
          <a:xfrm>
            <a:off x="9006027" y="1636363"/>
            <a:ext cx="579692" cy="517320"/>
            <a:chOff x="6558300" y="1538193"/>
            <a:chExt cx="382788" cy="3286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0" name="Google Shape;14635;p78"/>
            <p:cNvSpPr/>
            <p:nvPr/>
          </p:nvSpPr>
          <p:spPr>
            <a:xfrm>
              <a:off x="6558300" y="1538193"/>
              <a:ext cx="382788" cy="328613"/>
            </a:xfrm>
            <a:custGeom>
              <a:avLst/>
              <a:gdLst/>
              <a:ahLst/>
              <a:cxnLst/>
              <a:rect l="l" t="t" r="r" b="b"/>
              <a:pathLst>
                <a:path w="12026" h="10324" extrusionOk="0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14636;p78"/>
            <p:cNvSpPr/>
            <p:nvPr/>
          </p:nvSpPr>
          <p:spPr>
            <a:xfrm>
              <a:off x="6714426" y="1699635"/>
              <a:ext cx="70917" cy="34536"/>
            </a:xfrm>
            <a:custGeom>
              <a:avLst/>
              <a:gdLst/>
              <a:ahLst/>
              <a:cxnLst/>
              <a:rect l="l" t="t" r="r" b="b"/>
              <a:pathLst>
                <a:path w="2228" h="1085" extrusionOk="0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2" name="Google Shape;14637;p78"/>
          <p:cNvGrpSpPr/>
          <p:nvPr/>
        </p:nvGrpSpPr>
        <p:grpSpPr>
          <a:xfrm>
            <a:off x="6939943" y="1594021"/>
            <a:ext cx="393144" cy="544731"/>
            <a:chOff x="5194002" y="1511297"/>
            <a:chExt cx="259605" cy="34602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3" name="Google Shape;14638;p78"/>
            <p:cNvSpPr/>
            <p:nvPr/>
          </p:nvSpPr>
          <p:spPr>
            <a:xfrm>
              <a:off x="5216729" y="1543636"/>
              <a:ext cx="169431" cy="159436"/>
            </a:xfrm>
            <a:custGeom>
              <a:avLst/>
              <a:gdLst/>
              <a:ahLst/>
              <a:cxnLst/>
              <a:rect l="l" t="t" r="r" b="b"/>
              <a:pathLst>
                <a:path w="5323" h="5009" extrusionOk="0">
                  <a:moveTo>
                    <a:pt x="3353" y="0"/>
                  </a:moveTo>
                  <a:cubicBezTo>
                    <a:pt x="2568" y="0"/>
                    <a:pt x="1788" y="303"/>
                    <a:pt x="1203" y="901"/>
                  </a:cubicBezTo>
                  <a:cubicBezTo>
                    <a:pt x="96" y="1997"/>
                    <a:pt x="0" y="3747"/>
                    <a:pt x="965" y="4949"/>
                  </a:cubicBezTo>
                  <a:cubicBezTo>
                    <a:pt x="1001" y="4997"/>
                    <a:pt x="1036" y="5009"/>
                    <a:pt x="1084" y="5009"/>
                  </a:cubicBezTo>
                  <a:cubicBezTo>
                    <a:pt x="1120" y="5009"/>
                    <a:pt x="1155" y="4985"/>
                    <a:pt x="1191" y="4973"/>
                  </a:cubicBezTo>
                  <a:cubicBezTo>
                    <a:pt x="1262" y="4914"/>
                    <a:pt x="1262" y="4830"/>
                    <a:pt x="1215" y="4759"/>
                  </a:cubicBezTo>
                  <a:cubicBezTo>
                    <a:pt x="358" y="3664"/>
                    <a:pt x="441" y="2104"/>
                    <a:pt x="1429" y="1127"/>
                  </a:cubicBezTo>
                  <a:cubicBezTo>
                    <a:pt x="1957" y="594"/>
                    <a:pt x="2658" y="324"/>
                    <a:pt x="3362" y="324"/>
                  </a:cubicBezTo>
                  <a:cubicBezTo>
                    <a:pt x="3961" y="324"/>
                    <a:pt x="4562" y="519"/>
                    <a:pt x="5061" y="913"/>
                  </a:cubicBezTo>
                  <a:cubicBezTo>
                    <a:pt x="5091" y="939"/>
                    <a:pt x="5127" y="951"/>
                    <a:pt x="5162" y="951"/>
                  </a:cubicBezTo>
                  <a:cubicBezTo>
                    <a:pt x="5208" y="951"/>
                    <a:pt x="5253" y="930"/>
                    <a:pt x="5287" y="889"/>
                  </a:cubicBezTo>
                  <a:cubicBezTo>
                    <a:pt x="5323" y="806"/>
                    <a:pt x="5311" y="711"/>
                    <a:pt x="5251" y="663"/>
                  </a:cubicBezTo>
                  <a:cubicBezTo>
                    <a:pt x="4693" y="220"/>
                    <a:pt x="4021" y="0"/>
                    <a:pt x="33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14639;p78"/>
            <p:cNvSpPr/>
            <p:nvPr/>
          </p:nvSpPr>
          <p:spPr>
            <a:xfrm>
              <a:off x="5194002" y="1511297"/>
              <a:ext cx="259605" cy="346024"/>
            </a:xfrm>
            <a:custGeom>
              <a:avLst/>
              <a:gdLst/>
              <a:ahLst/>
              <a:cxnLst/>
              <a:rect l="l" t="t" r="r" b="b"/>
              <a:pathLst>
                <a:path w="8156" h="10871" extrusionOk="0">
                  <a:moveTo>
                    <a:pt x="4060" y="322"/>
                  </a:moveTo>
                  <a:cubicBezTo>
                    <a:pt x="6132" y="322"/>
                    <a:pt x="7822" y="2001"/>
                    <a:pt x="7822" y="4084"/>
                  </a:cubicBezTo>
                  <a:cubicBezTo>
                    <a:pt x="7822" y="4977"/>
                    <a:pt x="7632" y="5894"/>
                    <a:pt x="7227" y="6763"/>
                  </a:cubicBezTo>
                  <a:cubicBezTo>
                    <a:pt x="6918" y="7466"/>
                    <a:pt x="6477" y="8168"/>
                    <a:pt x="5906" y="8823"/>
                  </a:cubicBezTo>
                  <a:cubicBezTo>
                    <a:pt x="5120" y="9740"/>
                    <a:pt x="4310" y="10335"/>
                    <a:pt x="4060" y="10537"/>
                  </a:cubicBezTo>
                  <a:cubicBezTo>
                    <a:pt x="3810" y="10359"/>
                    <a:pt x="3000" y="9763"/>
                    <a:pt x="2215" y="8835"/>
                  </a:cubicBezTo>
                  <a:cubicBezTo>
                    <a:pt x="1643" y="8180"/>
                    <a:pt x="1203" y="7477"/>
                    <a:pt x="893" y="6787"/>
                  </a:cubicBezTo>
                  <a:cubicBezTo>
                    <a:pt x="488" y="5906"/>
                    <a:pt x="298" y="5001"/>
                    <a:pt x="298" y="4084"/>
                  </a:cubicBezTo>
                  <a:cubicBezTo>
                    <a:pt x="298" y="2024"/>
                    <a:pt x="1976" y="322"/>
                    <a:pt x="4060" y="322"/>
                  </a:cubicBezTo>
                  <a:close/>
                  <a:moveTo>
                    <a:pt x="4072" y="0"/>
                  </a:moveTo>
                  <a:cubicBezTo>
                    <a:pt x="1834" y="0"/>
                    <a:pt x="0" y="1822"/>
                    <a:pt x="0" y="4072"/>
                  </a:cubicBezTo>
                  <a:cubicBezTo>
                    <a:pt x="0" y="5025"/>
                    <a:pt x="202" y="5977"/>
                    <a:pt x="619" y="6894"/>
                  </a:cubicBezTo>
                  <a:cubicBezTo>
                    <a:pt x="953" y="7632"/>
                    <a:pt x="1405" y="8359"/>
                    <a:pt x="1988" y="9025"/>
                  </a:cubicBezTo>
                  <a:cubicBezTo>
                    <a:pt x="2977" y="10192"/>
                    <a:pt x="3941" y="10835"/>
                    <a:pt x="3989" y="10847"/>
                  </a:cubicBezTo>
                  <a:cubicBezTo>
                    <a:pt x="4012" y="10859"/>
                    <a:pt x="4048" y="10871"/>
                    <a:pt x="4072" y="10871"/>
                  </a:cubicBezTo>
                  <a:cubicBezTo>
                    <a:pt x="4108" y="10871"/>
                    <a:pt x="4132" y="10859"/>
                    <a:pt x="4167" y="10847"/>
                  </a:cubicBezTo>
                  <a:cubicBezTo>
                    <a:pt x="4203" y="10811"/>
                    <a:pt x="5179" y="10168"/>
                    <a:pt x="6156" y="9025"/>
                  </a:cubicBezTo>
                  <a:cubicBezTo>
                    <a:pt x="6739" y="8347"/>
                    <a:pt x="7203" y="7632"/>
                    <a:pt x="7525" y="6894"/>
                  </a:cubicBezTo>
                  <a:cubicBezTo>
                    <a:pt x="7942" y="5977"/>
                    <a:pt x="8156" y="5025"/>
                    <a:pt x="8156" y="4072"/>
                  </a:cubicBezTo>
                  <a:cubicBezTo>
                    <a:pt x="8156" y="1822"/>
                    <a:pt x="6322" y="0"/>
                    <a:pt x="4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14640;p78"/>
            <p:cNvSpPr/>
            <p:nvPr/>
          </p:nvSpPr>
          <p:spPr>
            <a:xfrm>
              <a:off x="5296304" y="1607105"/>
              <a:ext cx="55002" cy="17156"/>
            </a:xfrm>
            <a:custGeom>
              <a:avLst/>
              <a:gdLst/>
              <a:ahLst/>
              <a:cxnLst/>
              <a:rect l="l" t="t" r="r" b="b"/>
              <a:pathLst>
                <a:path w="1728" h="539" extrusionOk="0">
                  <a:moveTo>
                    <a:pt x="629" y="0"/>
                  </a:moveTo>
                  <a:cubicBezTo>
                    <a:pt x="478" y="0"/>
                    <a:pt x="312" y="15"/>
                    <a:pt x="132" y="50"/>
                  </a:cubicBezTo>
                  <a:cubicBezTo>
                    <a:pt x="60" y="62"/>
                    <a:pt x="1" y="122"/>
                    <a:pt x="1" y="217"/>
                  </a:cubicBezTo>
                  <a:lnTo>
                    <a:pt x="1" y="384"/>
                  </a:lnTo>
                  <a:cubicBezTo>
                    <a:pt x="1" y="467"/>
                    <a:pt x="72" y="538"/>
                    <a:pt x="156" y="538"/>
                  </a:cubicBezTo>
                  <a:cubicBezTo>
                    <a:pt x="251" y="538"/>
                    <a:pt x="322" y="467"/>
                    <a:pt x="322" y="384"/>
                  </a:cubicBezTo>
                  <a:lnTo>
                    <a:pt x="322" y="348"/>
                  </a:lnTo>
                  <a:cubicBezTo>
                    <a:pt x="437" y="332"/>
                    <a:pt x="543" y="325"/>
                    <a:pt x="640" y="325"/>
                  </a:cubicBezTo>
                  <a:cubicBezTo>
                    <a:pt x="833" y="325"/>
                    <a:pt x="989" y="352"/>
                    <a:pt x="1108" y="384"/>
                  </a:cubicBezTo>
                  <a:cubicBezTo>
                    <a:pt x="1322" y="443"/>
                    <a:pt x="1441" y="515"/>
                    <a:pt x="1441" y="515"/>
                  </a:cubicBezTo>
                  <a:cubicBezTo>
                    <a:pt x="1465" y="527"/>
                    <a:pt x="1501" y="538"/>
                    <a:pt x="1525" y="538"/>
                  </a:cubicBezTo>
                  <a:cubicBezTo>
                    <a:pt x="1572" y="538"/>
                    <a:pt x="1632" y="515"/>
                    <a:pt x="1668" y="467"/>
                  </a:cubicBezTo>
                  <a:cubicBezTo>
                    <a:pt x="1727" y="396"/>
                    <a:pt x="1691" y="300"/>
                    <a:pt x="1620" y="241"/>
                  </a:cubicBezTo>
                  <a:cubicBezTo>
                    <a:pt x="1591" y="231"/>
                    <a:pt x="1235" y="0"/>
                    <a:pt x="6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14641;p78"/>
            <p:cNvSpPr/>
            <p:nvPr/>
          </p:nvSpPr>
          <p:spPr>
            <a:xfrm>
              <a:off x="5260686" y="1576103"/>
              <a:ext cx="169813" cy="162970"/>
            </a:xfrm>
            <a:custGeom>
              <a:avLst/>
              <a:gdLst/>
              <a:ahLst/>
              <a:cxnLst/>
              <a:rect l="l" t="t" r="r" b="b"/>
              <a:pathLst>
                <a:path w="5335" h="5120" extrusionOk="0">
                  <a:moveTo>
                    <a:pt x="3191" y="322"/>
                  </a:moveTo>
                  <a:lnTo>
                    <a:pt x="3191" y="1108"/>
                  </a:lnTo>
                  <a:cubicBezTo>
                    <a:pt x="3191" y="1250"/>
                    <a:pt x="3156" y="1381"/>
                    <a:pt x="3096" y="1501"/>
                  </a:cubicBezTo>
                  <a:lnTo>
                    <a:pt x="3037" y="1620"/>
                  </a:lnTo>
                  <a:cubicBezTo>
                    <a:pt x="3025" y="1631"/>
                    <a:pt x="3025" y="1667"/>
                    <a:pt x="3025" y="1691"/>
                  </a:cubicBezTo>
                  <a:lnTo>
                    <a:pt x="3025" y="2036"/>
                  </a:lnTo>
                  <a:cubicBezTo>
                    <a:pt x="3025" y="2322"/>
                    <a:pt x="2918" y="2584"/>
                    <a:pt x="2715" y="2786"/>
                  </a:cubicBezTo>
                  <a:cubicBezTo>
                    <a:pt x="2501" y="2977"/>
                    <a:pt x="2239" y="3084"/>
                    <a:pt x="1953" y="3084"/>
                  </a:cubicBezTo>
                  <a:cubicBezTo>
                    <a:pt x="1382" y="3048"/>
                    <a:pt x="941" y="2572"/>
                    <a:pt x="941" y="1989"/>
                  </a:cubicBezTo>
                  <a:lnTo>
                    <a:pt x="941" y="1691"/>
                  </a:lnTo>
                  <a:cubicBezTo>
                    <a:pt x="941" y="1667"/>
                    <a:pt x="941" y="1655"/>
                    <a:pt x="929" y="1620"/>
                  </a:cubicBezTo>
                  <a:lnTo>
                    <a:pt x="870" y="1501"/>
                  </a:lnTo>
                  <a:cubicBezTo>
                    <a:pt x="798" y="1381"/>
                    <a:pt x="774" y="1250"/>
                    <a:pt x="774" y="1108"/>
                  </a:cubicBezTo>
                  <a:cubicBezTo>
                    <a:pt x="774" y="679"/>
                    <a:pt x="1132" y="322"/>
                    <a:pt x="1560" y="322"/>
                  </a:cubicBezTo>
                  <a:close/>
                  <a:moveTo>
                    <a:pt x="2489" y="3286"/>
                  </a:moveTo>
                  <a:lnTo>
                    <a:pt x="2489" y="3513"/>
                  </a:lnTo>
                  <a:cubicBezTo>
                    <a:pt x="2489" y="3560"/>
                    <a:pt x="2489" y="3596"/>
                    <a:pt x="2501" y="3644"/>
                  </a:cubicBezTo>
                  <a:lnTo>
                    <a:pt x="1965" y="4048"/>
                  </a:lnTo>
                  <a:lnTo>
                    <a:pt x="1429" y="3644"/>
                  </a:lnTo>
                  <a:cubicBezTo>
                    <a:pt x="1441" y="3596"/>
                    <a:pt x="1441" y="3548"/>
                    <a:pt x="1441" y="3513"/>
                  </a:cubicBezTo>
                  <a:lnTo>
                    <a:pt x="1441" y="3286"/>
                  </a:lnTo>
                  <a:cubicBezTo>
                    <a:pt x="1596" y="3346"/>
                    <a:pt x="1751" y="3394"/>
                    <a:pt x="1917" y="3394"/>
                  </a:cubicBezTo>
                  <a:lnTo>
                    <a:pt x="1965" y="3394"/>
                  </a:lnTo>
                  <a:cubicBezTo>
                    <a:pt x="2144" y="3394"/>
                    <a:pt x="2322" y="3358"/>
                    <a:pt x="2489" y="3286"/>
                  </a:cubicBezTo>
                  <a:close/>
                  <a:moveTo>
                    <a:pt x="1251" y="3917"/>
                  </a:moveTo>
                  <a:lnTo>
                    <a:pt x="1822" y="4346"/>
                  </a:lnTo>
                  <a:lnTo>
                    <a:pt x="1822" y="4775"/>
                  </a:lnTo>
                  <a:cubicBezTo>
                    <a:pt x="1322" y="4751"/>
                    <a:pt x="834" y="4584"/>
                    <a:pt x="405" y="4287"/>
                  </a:cubicBezTo>
                  <a:cubicBezTo>
                    <a:pt x="429" y="4251"/>
                    <a:pt x="477" y="4227"/>
                    <a:pt x="513" y="4215"/>
                  </a:cubicBezTo>
                  <a:lnTo>
                    <a:pt x="1132" y="3965"/>
                  </a:lnTo>
                  <a:cubicBezTo>
                    <a:pt x="1179" y="3953"/>
                    <a:pt x="1227" y="3929"/>
                    <a:pt x="1251" y="3917"/>
                  </a:cubicBezTo>
                  <a:close/>
                  <a:moveTo>
                    <a:pt x="2691" y="3894"/>
                  </a:moveTo>
                  <a:cubicBezTo>
                    <a:pt x="2727" y="3929"/>
                    <a:pt x="2775" y="3941"/>
                    <a:pt x="2810" y="3953"/>
                  </a:cubicBezTo>
                  <a:lnTo>
                    <a:pt x="3572" y="4239"/>
                  </a:lnTo>
                  <a:cubicBezTo>
                    <a:pt x="3144" y="4572"/>
                    <a:pt x="2656" y="4751"/>
                    <a:pt x="2132" y="4775"/>
                  </a:cubicBezTo>
                  <a:lnTo>
                    <a:pt x="2132" y="4334"/>
                  </a:lnTo>
                  <a:lnTo>
                    <a:pt x="2691" y="3894"/>
                  </a:lnTo>
                  <a:close/>
                  <a:moveTo>
                    <a:pt x="1572" y="0"/>
                  </a:moveTo>
                  <a:cubicBezTo>
                    <a:pt x="965" y="0"/>
                    <a:pt x="465" y="488"/>
                    <a:pt x="465" y="1108"/>
                  </a:cubicBezTo>
                  <a:cubicBezTo>
                    <a:pt x="465" y="1286"/>
                    <a:pt x="501" y="1489"/>
                    <a:pt x="584" y="1655"/>
                  </a:cubicBezTo>
                  <a:lnTo>
                    <a:pt x="620" y="1739"/>
                  </a:lnTo>
                  <a:lnTo>
                    <a:pt x="620" y="1989"/>
                  </a:lnTo>
                  <a:cubicBezTo>
                    <a:pt x="620" y="2429"/>
                    <a:pt x="822" y="2822"/>
                    <a:pt x="1132" y="3096"/>
                  </a:cubicBezTo>
                  <a:lnTo>
                    <a:pt x="1132" y="3525"/>
                  </a:lnTo>
                  <a:cubicBezTo>
                    <a:pt x="1132" y="3596"/>
                    <a:pt x="1084" y="3667"/>
                    <a:pt x="1013" y="3691"/>
                  </a:cubicBezTo>
                  <a:lnTo>
                    <a:pt x="382" y="3929"/>
                  </a:lnTo>
                  <a:cubicBezTo>
                    <a:pt x="227" y="3989"/>
                    <a:pt x="84" y="4108"/>
                    <a:pt x="24" y="4275"/>
                  </a:cubicBezTo>
                  <a:cubicBezTo>
                    <a:pt x="1" y="4334"/>
                    <a:pt x="12" y="4418"/>
                    <a:pt x="72" y="4465"/>
                  </a:cubicBezTo>
                  <a:cubicBezTo>
                    <a:pt x="620" y="4906"/>
                    <a:pt x="1298" y="5120"/>
                    <a:pt x="1965" y="5120"/>
                  </a:cubicBezTo>
                  <a:cubicBezTo>
                    <a:pt x="2751" y="5120"/>
                    <a:pt x="3525" y="4822"/>
                    <a:pt x="4120" y="4227"/>
                  </a:cubicBezTo>
                  <a:cubicBezTo>
                    <a:pt x="5227" y="3108"/>
                    <a:pt x="5335" y="1370"/>
                    <a:pt x="4370" y="143"/>
                  </a:cubicBezTo>
                  <a:cubicBezTo>
                    <a:pt x="4337" y="104"/>
                    <a:pt x="4297" y="86"/>
                    <a:pt x="4256" y="86"/>
                  </a:cubicBezTo>
                  <a:cubicBezTo>
                    <a:pt x="4222" y="86"/>
                    <a:pt x="4188" y="98"/>
                    <a:pt x="4156" y="119"/>
                  </a:cubicBezTo>
                  <a:cubicBezTo>
                    <a:pt x="4072" y="179"/>
                    <a:pt x="4072" y="262"/>
                    <a:pt x="4120" y="346"/>
                  </a:cubicBezTo>
                  <a:cubicBezTo>
                    <a:pt x="4989" y="1429"/>
                    <a:pt x="4894" y="2989"/>
                    <a:pt x="3918" y="3965"/>
                  </a:cubicBezTo>
                  <a:lnTo>
                    <a:pt x="3858" y="4025"/>
                  </a:lnTo>
                  <a:cubicBezTo>
                    <a:pt x="3822" y="4013"/>
                    <a:pt x="3775" y="3989"/>
                    <a:pt x="3751" y="3989"/>
                  </a:cubicBezTo>
                  <a:lnTo>
                    <a:pt x="2941" y="3691"/>
                  </a:lnTo>
                  <a:cubicBezTo>
                    <a:pt x="2870" y="3656"/>
                    <a:pt x="2822" y="3596"/>
                    <a:pt x="2822" y="3525"/>
                  </a:cubicBezTo>
                  <a:lnTo>
                    <a:pt x="2822" y="3120"/>
                  </a:lnTo>
                  <a:cubicBezTo>
                    <a:pt x="2858" y="3096"/>
                    <a:pt x="2906" y="3060"/>
                    <a:pt x="2929" y="3036"/>
                  </a:cubicBezTo>
                  <a:cubicBezTo>
                    <a:pt x="3203" y="2774"/>
                    <a:pt x="3346" y="2441"/>
                    <a:pt x="3346" y="2060"/>
                  </a:cubicBezTo>
                  <a:lnTo>
                    <a:pt x="3346" y="1762"/>
                  </a:lnTo>
                  <a:lnTo>
                    <a:pt x="3394" y="1679"/>
                  </a:lnTo>
                  <a:cubicBezTo>
                    <a:pt x="3465" y="1512"/>
                    <a:pt x="3513" y="1334"/>
                    <a:pt x="3513" y="1143"/>
                  </a:cubicBezTo>
                  <a:lnTo>
                    <a:pt x="3513" y="167"/>
                  </a:lnTo>
                  <a:cubicBezTo>
                    <a:pt x="3513" y="72"/>
                    <a:pt x="3441" y="0"/>
                    <a:pt x="3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7" name="Google Shape;14642;p78"/>
          <p:cNvGrpSpPr/>
          <p:nvPr/>
        </p:nvGrpSpPr>
        <p:grpSpPr>
          <a:xfrm>
            <a:off x="1186367" y="1595226"/>
            <a:ext cx="382300" cy="553700"/>
            <a:chOff x="1394741" y="1512061"/>
            <a:chExt cx="252444" cy="35172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8" name="Google Shape;14643;p78"/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14644;p78"/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14645;p78"/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14646;p78"/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14647;p78"/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14648;p78"/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14649;p78"/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14650;p78"/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14651;p78"/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14652;p78"/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14653;p78"/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14654;p78"/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14655;p78"/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14656;p78"/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14657;p78"/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14658;p78"/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14659;p78"/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14660;p78"/>
          <p:cNvGrpSpPr/>
          <p:nvPr/>
        </p:nvGrpSpPr>
        <p:grpSpPr>
          <a:xfrm>
            <a:off x="369131" y="1583299"/>
            <a:ext cx="576848" cy="534607"/>
            <a:chOff x="855096" y="1504485"/>
            <a:chExt cx="380910" cy="3395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6" name="Google Shape;14661;p78"/>
            <p:cNvSpPr/>
            <p:nvPr/>
          </p:nvSpPr>
          <p:spPr>
            <a:xfrm>
              <a:off x="1092707" y="1504485"/>
              <a:ext cx="107299" cy="136837"/>
            </a:xfrm>
            <a:custGeom>
              <a:avLst/>
              <a:gdLst/>
              <a:ahLst/>
              <a:cxnLst/>
              <a:rect l="l" t="t" r="r" b="b"/>
              <a:pathLst>
                <a:path w="3371" h="4299" extrusionOk="0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14662;p78"/>
            <p:cNvSpPr/>
            <p:nvPr/>
          </p:nvSpPr>
          <p:spPr>
            <a:xfrm>
              <a:off x="855096" y="1521896"/>
              <a:ext cx="214152" cy="322183"/>
            </a:xfrm>
            <a:custGeom>
              <a:avLst/>
              <a:gdLst/>
              <a:ahLst/>
              <a:cxnLst/>
              <a:rect l="l" t="t" r="r" b="b"/>
              <a:pathLst>
                <a:path w="6728" h="10122" extrusionOk="0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14663;p78"/>
            <p:cNvSpPr/>
            <p:nvPr/>
          </p:nvSpPr>
          <p:spPr>
            <a:xfrm>
              <a:off x="89641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14664;p78"/>
            <p:cNvSpPr/>
            <p:nvPr/>
          </p:nvSpPr>
          <p:spPr>
            <a:xfrm>
              <a:off x="101539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14665;p78"/>
            <p:cNvSpPr/>
            <p:nvPr/>
          </p:nvSpPr>
          <p:spPr>
            <a:xfrm>
              <a:off x="1057471" y="1522660"/>
              <a:ext cx="178534" cy="186110"/>
            </a:xfrm>
            <a:custGeom>
              <a:avLst/>
              <a:gdLst/>
              <a:ahLst/>
              <a:cxnLst/>
              <a:rect l="l" t="t" r="r" b="b"/>
              <a:pathLst>
                <a:path w="5609" h="5847" extrusionOk="0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1" name="Google Shape;14666;p78"/>
          <p:cNvGrpSpPr/>
          <p:nvPr/>
        </p:nvGrpSpPr>
        <p:grpSpPr>
          <a:xfrm>
            <a:off x="1829734" y="1594625"/>
            <a:ext cx="533223" cy="554299"/>
            <a:chOff x="1819576" y="1511679"/>
            <a:chExt cx="352103" cy="3521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2" name="Google Shape;14667;p78"/>
            <p:cNvSpPr/>
            <p:nvPr/>
          </p:nvSpPr>
          <p:spPr>
            <a:xfrm>
              <a:off x="1819576" y="1511679"/>
              <a:ext cx="352103" cy="352103"/>
            </a:xfrm>
            <a:custGeom>
              <a:avLst/>
              <a:gdLst/>
              <a:ahLst/>
              <a:cxnLst/>
              <a:rect l="l" t="t" r="r" b="b"/>
              <a:pathLst>
                <a:path w="11062" h="11062" extrusionOk="0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14668;p78"/>
            <p:cNvSpPr/>
            <p:nvPr/>
          </p:nvSpPr>
          <p:spPr>
            <a:xfrm>
              <a:off x="1885146" y="1578204"/>
              <a:ext cx="182322" cy="180603"/>
            </a:xfrm>
            <a:custGeom>
              <a:avLst/>
              <a:gdLst/>
              <a:ahLst/>
              <a:cxnLst/>
              <a:rect l="l" t="t" r="r" b="b"/>
              <a:pathLst>
                <a:path w="5728" h="5674" extrusionOk="0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14669;p78"/>
            <p:cNvSpPr/>
            <p:nvPr/>
          </p:nvSpPr>
          <p:spPr>
            <a:xfrm>
              <a:off x="1923820" y="1610193"/>
              <a:ext cx="183054" cy="186874"/>
            </a:xfrm>
            <a:custGeom>
              <a:avLst/>
              <a:gdLst/>
              <a:ahLst/>
              <a:cxnLst/>
              <a:rect l="l" t="t" r="r" b="b"/>
              <a:pathLst>
                <a:path w="5751" h="5871" extrusionOk="0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14670;p78"/>
            <p:cNvSpPr/>
            <p:nvPr/>
          </p:nvSpPr>
          <p:spPr>
            <a:xfrm>
              <a:off x="1974207" y="1638617"/>
              <a:ext cx="43989" cy="15597"/>
            </a:xfrm>
            <a:custGeom>
              <a:avLst/>
              <a:gdLst/>
              <a:ahLst/>
              <a:cxnLst/>
              <a:rect l="l" t="t" r="r" b="b"/>
              <a:pathLst>
                <a:path w="1382" h="490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6" name="Google Shape;14671;p78"/>
          <p:cNvGrpSpPr/>
          <p:nvPr/>
        </p:nvGrpSpPr>
        <p:grpSpPr>
          <a:xfrm>
            <a:off x="7586733" y="1577436"/>
            <a:ext cx="562483" cy="559563"/>
            <a:chOff x="5621097" y="1500761"/>
            <a:chExt cx="371424" cy="35544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7" name="Google Shape;14672;p78"/>
            <p:cNvSpPr/>
            <p:nvPr/>
          </p:nvSpPr>
          <p:spPr>
            <a:xfrm>
              <a:off x="5621097" y="1539721"/>
              <a:ext cx="324061" cy="316486"/>
            </a:xfrm>
            <a:custGeom>
              <a:avLst/>
              <a:gdLst/>
              <a:ahLst/>
              <a:cxnLst/>
              <a:rect l="l" t="t" r="r" b="b"/>
              <a:pathLst>
                <a:path w="10181" h="9943" extrusionOk="0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14673;p78"/>
            <p:cNvSpPr/>
            <p:nvPr/>
          </p:nvSpPr>
          <p:spPr>
            <a:xfrm>
              <a:off x="5669606" y="1500761"/>
              <a:ext cx="322915" cy="316390"/>
            </a:xfrm>
            <a:custGeom>
              <a:avLst/>
              <a:gdLst/>
              <a:ahLst/>
              <a:cxnLst/>
              <a:rect l="l" t="t" r="r" b="b"/>
              <a:pathLst>
                <a:path w="10145" h="9940" extrusionOk="0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9" name="Google Shape;14674;p78"/>
          <p:cNvGrpSpPr/>
          <p:nvPr/>
        </p:nvGrpSpPr>
        <p:grpSpPr>
          <a:xfrm>
            <a:off x="6146759" y="1641726"/>
            <a:ext cx="544696" cy="506647"/>
            <a:chOff x="4670239" y="1541599"/>
            <a:chExt cx="359679" cy="321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0" name="Google Shape;14675;p78"/>
            <p:cNvSpPr/>
            <p:nvPr/>
          </p:nvSpPr>
          <p:spPr>
            <a:xfrm>
              <a:off x="4818790" y="1606787"/>
              <a:ext cx="28838" cy="49687"/>
            </a:xfrm>
            <a:custGeom>
              <a:avLst/>
              <a:gdLst/>
              <a:ahLst/>
              <a:cxnLst/>
              <a:rect l="l" t="t" r="r" b="b"/>
              <a:pathLst>
                <a:path w="906" h="1561" extrusionOk="0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14676;p78"/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14677;p78"/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14678;p78"/>
            <p:cNvSpPr/>
            <p:nvPr/>
          </p:nvSpPr>
          <p:spPr>
            <a:xfrm>
              <a:off x="4901803" y="1574957"/>
              <a:ext cx="28838" cy="50069"/>
            </a:xfrm>
            <a:custGeom>
              <a:avLst/>
              <a:gdLst/>
              <a:ahLst/>
              <a:cxnLst/>
              <a:rect l="l" t="t" r="r" b="b"/>
              <a:pathLst>
                <a:path w="906" h="1573" extrusionOk="0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14679;p78"/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14680;p78"/>
          <p:cNvGrpSpPr/>
          <p:nvPr/>
        </p:nvGrpSpPr>
        <p:grpSpPr>
          <a:xfrm>
            <a:off x="5453455" y="1579993"/>
            <a:ext cx="486176" cy="557007"/>
            <a:chOff x="4212429" y="1502385"/>
            <a:chExt cx="321037" cy="35382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6" name="Google Shape;14681;p78"/>
            <p:cNvSpPr/>
            <p:nvPr/>
          </p:nvSpPr>
          <p:spPr>
            <a:xfrm>
              <a:off x="4310592" y="1585938"/>
              <a:ext cx="125092" cy="163001"/>
            </a:xfrm>
            <a:custGeom>
              <a:avLst/>
              <a:gdLst/>
              <a:ahLst/>
              <a:cxnLst/>
              <a:rect l="l" t="t" r="r" b="b"/>
              <a:pathLst>
                <a:path w="3930" h="5121" extrusionOk="0">
                  <a:moveTo>
                    <a:pt x="1941" y="310"/>
                  </a:moveTo>
                  <a:cubicBezTo>
                    <a:pt x="2227" y="310"/>
                    <a:pt x="2477" y="489"/>
                    <a:pt x="2584" y="751"/>
                  </a:cubicBezTo>
                  <a:cubicBezTo>
                    <a:pt x="2620" y="834"/>
                    <a:pt x="2644" y="930"/>
                    <a:pt x="2644" y="1013"/>
                  </a:cubicBezTo>
                  <a:lnTo>
                    <a:pt x="2644" y="1192"/>
                  </a:lnTo>
                  <a:cubicBezTo>
                    <a:pt x="2370" y="1096"/>
                    <a:pt x="2275" y="834"/>
                    <a:pt x="2251" y="822"/>
                  </a:cubicBezTo>
                  <a:cubicBezTo>
                    <a:pt x="2227" y="763"/>
                    <a:pt x="2179" y="715"/>
                    <a:pt x="2108" y="715"/>
                  </a:cubicBezTo>
                  <a:cubicBezTo>
                    <a:pt x="2048" y="715"/>
                    <a:pt x="1989" y="751"/>
                    <a:pt x="1953" y="811"/>
                  </a:cubicBezTo>
                  <a:cubicBezTo>
                    <a:pt x="1953" y="811"/>
                    <a:pt x="1763" y="1168"/>
                    <a:pt x="1239" y="1227"/>
                  </a:cubicBezTo>
                  <a:lnTo>
                    <a:pt x="1239" y="1025"/>
                  </a:lnTo>
                  <a:cubicBezTo>
                    <a:pt x="1263" y="930"/>
                    <a:pt x="1275" y="834"/>
                    <a:pt x="1310" y="751"/>
                  </a:cubicBezTo>
                  <a:cubicBezTo>
                    <a:pt x="1406" y="489"/>
                    <a:pt x="1667" y="310"/>
                    <a:pt x="1941" y="310"/>
                  </a:cubicBezTo>
                  <a:close/>
                  <a:moveTo>
                    <a:pt x="2108" y="1180"/>
                  </a:moveTo>
                  <a:cubicBezTo>
                    <a:pt x="2215" y="1322"/>
                    <a:pt x="2394" y="1489"/>
                    <a:pt x="2656" y="1549"/>
                  </a:cubicBezTo>
                  <a:lnTo>
                    <a:pt x="2656" y="1775"/>
                  </a:lnTo>
                  <a:cubicBezTo>
                    <a:pt x="2656" y="2144"/>
                    <a:pt x="2358" y="2454"/>
                    <a:pt x="1989" y="2477"/>
                  </a:cubicBezTo>
                  <a:lnTo>
                    <a:pt x="1929" y="2477"/>
                  </a:lnTo>
                  <a:cubicBezTo>
                    <a:pt x="1560" y="2442"/>
                    <a:pt x="1263" y="2144"/>
                    <a:pt x="1263" y="1763"/>
                  </a:cubicBezTo>
                  <a:lnTo>
                    <a:pt x="1263" y="1549"/>
                  </a:lnTo>
                  <a:cubicBezTo>
                    <a:pt x="1679" y="1501"/>
                    <a:pt x="1941" y="1322"/>
                    <a:pt x="2108" y="1180"/>
                  </a:cubicBezTo>
                  <a:close/>
                  <a:moveTo>
                    <a:pt x="2132" y="2799"/>
                  </a:moveTo>
                  <a:lnTo>
                    <a:pt x="2048" y="2966"/>
                  </a:lnTo>
                  <a:lnTo>
                    <a:pt x="1846" y="2966"/>
                  </a:lnTo>
                  <a:lnTo>
                    <a:pt x="1751" y="2799"/>
                  </a:lnTo>
                  <a:close/>
                  <a:moveTo>
                    <a:pt x="2025" y="3287"/>
                  </a:moveTo>
                  <a:lnTo>
                    <a:pt x="2215" y="4109"/>
                  </a:lnTo>
                  <a:lnTo>
                    <a:pt x="1941" y="4347"/>
                  </a:lnTo>
                  <a:lnTo>
                    <a:pt x="1679" y="4109"/>
                  </a:lnTo>
                  <a:lnTo>
                    <a:pt x="1870" y="3287"/>
                  </a:lnTo>
                  <a:close/>
                  <a:moveTo>
                    <a:pt x="2453" y="2870"/>
                  </a:moveTo>
                  <a:cubicBezTo>
                    <a:pt x="2668" y="2954"/>
                    <a:pt x="2894" y="3085"/>
                    <a:pt x="3072" y="3263"/>
                  </a:cubicBezTo>
                  <a:cubicBezTo>
                    <a:pt x="3394" y="3561"/>
                    <a:pt x="3561" y="3966"/>
                    <a:pt x="3561" y="4359"/>
                  </a:cubicBezTo>
                  <a:lnTo>
                    <a:pt x="3596" y="4775"/>
                  </a:lnTo>
                  <a:lnTo>
                    <a:pt x="322" y="4775"/>
                  </a:lnTo>
                  <a:lnTo>
                    <a:pt x="322" y="4359"/>
                  </a:lnTo>
                  <a:cubicBezTo>
                    <a:pt x="322" y="3942"/>
                    <a:pt x="501" y="3561"/>
                    <a:pt x="810" y="3263"/>
                  </a:cubicBezTo>
                  <a:cubicBezTo>
                    <a:pt x="989" y="3097"/>
                    <a:pt x="1215" y="2966"/>
                    <a:pt x="1441" y="2870"/>
                  </a:cubicBezTo>
                  <a:lnTo>
                    <a:pt x="1572" y="3144"/>
                  </a:lnTo>
                  <a:lnTo>
                    <a:pt x="1346" y="4120"/>
                  </a:lnTo>
                  <a:cubicBezTo>
                    <a:pt x="1334" y="4180"/>
                    <a:pt x="1346" y="4240"/>
                    <a:pt x="1394" y="4287"/>
                  </a:cubicBezTo>
                  <a:lnTo>
                    <a:pt x="1834" y="4692"/>
                  </a:lnTo>
                  <a:cubicBezTo>
                    <a:pt x="1870" y="4716"/>
                    <a:pt x="1917" y="4740"/>
                    <a:pt x="1941" y="4740"/>
                  </a:cubicBezTo>
                  <a:cubicBezTo>
                    <a:pt x="1989" y="4740"/>
                    <a:pt x="2025" y="4716"/>
                    <a:pt x="2048" y="4692"/>
                  </a:cubicBezTo>
                  <a:lnTo>
                    <a:pt x="2501" y="4287"/>
                  </a:lnTo>
                  <a:cubicBezTo>
                    <a:pt x="2537" y="4240"/>
                    <a:pt x="2560" y="4180"/>
                    <a:pt x="2537" y="4120"/>
                  </a:cubicBezTo>
                  <a:lnTo>
                    <a:pt x="2322" y="3144"/>
                  </a:lnTo>
                  <a:lnTo>
                    <a:pt x="2453" y="2870"/>
                  </a:lnTo>
                  <a:close/>
                  <a:moveTo>
                    <a:pt x="1965" y="1"/>
                  </a:moveTo>
                  <a:cubicBezTo>
                    <a:pt x="1394" y="1"/>
                    <a:pt x="929" y="465"/>
                    <a:pt x="929" y="1025"/>
                  </a:cubicBezTo>
                  <a:lnTo>
                    <a:pt x="929" y="1406"/>
                  </a:lnTo>
                  <a:lnTo>
                    <a:pt x="929" y="1775"/>
                  </a:lnTo>
                  <a:cubicBezTo>
                    <a:pt x="929" y="2096"/>
                    <a:pt x="1084" y="2394"/>
                    <a:pt x="1334" y="2573"/>
                  </a:cubicBezTo>
                  <a:cubicBezTo>
                    <a:pt x="560" y="2846"/>
                    <a:pt x="1" y="3561"/>
                    <a:pt x="1" y="4382"/>
                  </a:cubicBezTo>
                  <a:lnTo>
                    <a:pt x="1" y="4954"/>
                  </a:lnTo>
                  <a:cubicBezTo>
                    <a:pt x="1" y="5049"/>
                    <a:pt x="72" y="5121"/>
                    <a:pt x="155" y="5121"/>
                  </a:cubicBezTo>
                  <a:lnTo>
                    <a:pt x="3763" y="5121"/>
                  </a:lnTo>
                  <a:cubicBezTo>
                    <a:pt x="3846" y="5121"/>
                    <a:pt x="3930" y="5049"/>
                    <a:pt x="3930" y="4954"/>
                  </a:cubicBezTo>
                  <a:lnTo>
                    <a:pt x="3930" y="4382"/>
                  </a:lnTo>
                  <a:cubicBezTo>
                    <a:pt x="3930" y="3561"/>
                    <a:pt x="3346" y="2846"/>
                    <a:pt x="2584" y="2573"/>
                  </a:cubicBezTo>
                  <a:cubicBezTo>
                    <a:pt x="2822" y="2382"/>
                    <a:pt x="2989" y="2096"/>
                    <a:pt x="2989" y="1775"/>
                  </a:cubicBezTo>
                  <a:lnTo>
                    <a:pt x="2989" y="1406"/>
                  </a:lnTo>
                  <a:lnTo>
                    <a:pt x="2989" y="1025"/>
                  </a:lnTo>
                  <a:cubicBezTo>
                    <a:pt x="2989" y="465"/>
                    <a:pt x="2525" y="1"/>
                    <a:pt x="1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14682;p78"/>
            <p:cNvSpPr/>
            <p:nvPr/>
          </p:nvSpPr>
          <p:spPr>
            <a:xfrm>
              <a:off x="4248428" y="1536124"/>
              <a:ext cx="253972" cy="152179"/>
            </a:xfrm>
            <a:custGeom>
              <a:avLst/>
              <a:gdLst/>
              <a:ahLst/>
              <a:cxnLst/>
              <a:rect l="l" t="t" r="r" b="b"/>
              <a:pathLst>
                <a:path w="7979" h="4781" extrusionOk="0">
                  <a:moveTo>
                    <a:pt x="3906" y="0"/>
                  </a:moveTo>
                  <a:cubicBezTo>
                    <a:pt x="3876" y="0"/>
                    <a:pt x="3847" y="6"/>
                    <a:pt x="3823" y="18"/>
                  </a:cubicBezTo>
                  <a:cubicBezTo>
                    <a:pt x="3811" y="30"/>
                    <a:pt x="1775" y="1244"/>
                    <a:pt x="239" y="1244"/>
                  </a:cubicBezTo>
                  <a:cubicBezTo>
                    <a:pt x="156" y="1244"/>
                    <a:pt x="84" y="1304"/>
                    <a:pt x="72" y="1375"/>
                  </a:cubicBezTo>
                  <a:cubicBezTo>
                    <a:pt x="72" y="1387"/>
                    <a:pt x="1" y="1875"/>
                    <a:pt x="1" y="2614"/>
                  </a:cubicBezTo>
                  <a:cubicBezTo>
                    <a:pt x="1" y="2697"/>
                    <a:pt x="72" y="2768"/>
                    <a:pt x="156" y="2768"/>
                  </a:cubicBezTo>
                  <a:cubicBezTo>
                    <a:pt x="251" y="2768"/>
                    <a:pt x="322" y="2697"/>
                    <a:pt x="322" y="2614"/>
                  </a:cubicBezTo>
                  <a:cubicBezTo>
                    <a:pt x="322" y="2137"/>
                    <a:pt x="358" y="1744"/>
                    <a:pt x="382" y="1566"/>
                  </a:cubicBezTo>
                  <a:cubicBezTo>
                    <a:pt x="1037" y="1542"/>
                    <a:pt x="1835" y="1328"/>
                    <a:pt x="2739" y="923"/>
                  </a:cubicBezTo>
                  <a:cubicBezTo>
                    <a:pt x="3299" y="685"/>
                    <a:pt x="3728" y="435"/>
                    <a:pt x="3906" y="351"/>
                  </a:cubicBezTo>
                  <a:cubicBezTo>
                    <a:pt x="4085" y="447"/>
                    <a:pt x="4525" y="685"/>
                    <a:pt x="5085" y="923"/>
                  </a:cubicBezTo>
                  <a:cubicBezTo>
                    <a:pt x="5990" y="1316"/>
                    <a:pt x="6788" y="1542"/>
                    <a:pt x="7442" y="1566"/>
                  </a:cubicBezTo>
                  <a:cubicBezTo>
                    <a:pt x="7478" y="1971"/>
                    <a:pt x="7585" y="3233"/>
                    <a:pt x="7288" y="4590"/>
                  </a:cubicBezTo>
                  <a:cubicBezTo>
                    <a:pt x="7276" y="4673"/>
                    <a:pt x="7323" y="4769"/>
                    <a:pt x="7407" y="4781"/>
                  </a:cubicBezTo>
                  <a:lnTo>
                    <a:pt x="7442" y="4781"/>
                  </a:lnTo>
                  <a:cubicBezTo>
                    <a:pt x="7514" y="4781"/>
                    <a:pt x="7585" y="4733"/>
                    <a:pt x="7597" y="4650"/>
                  </a:cubicBezTo>
                  <a:cubicBezTo>
                    <a:pt x="7978" y="2947"/>
                    <a:pt x="7752" y="1435"/>
                    <a:pt x="7740" y="1375"/>
                  </a:cubicBezTo>
                  <a:cubicBezTo>
                    <a:pt x="7728" y="1304"/>
                    <a:pt x="7669" y="1244"/>
                    <a:pt x="7573" y="1244"/>
                  </a:cubicBezTo>
                  <a:cubicBezTo>
                    <a:pt x="6037" y="1244"/>
                    <a:pt x="4001" y="30"/>
                    <a:pt x="3990" y="18"/>
                  </a:cubicBezTo>
                  <a:cubicBezTo>
                    <a:pt x="3966" y="6"/>
                    <a:pt x="3936" y="0"/>
                    <a:pt x="3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14683;p78"/>
            <p:cNvSpPr/>
            <p:nvPr/>
          </p:nvSpPr>
          <p:spPr>
            <a:xfrm>
              <a:off x="4248428" y="1633270"/>
              <a:ext cx="238407" cy="187288"/>
            </a:xfrm>
            <a:custGeom>
              <a:avLst/>
              <a:gdLst/>
              <a:ahLst/>
              <a:cxnLst/>
              <a:rect l="l" t="t" r="r" b="b"/>
              <a:pathLst>
                <a:path w="7490" h="5884" extrusionOk="0">
                  <a:moveTo>
                    <a:pt x="186" y="1"/>
                  </a:moveTo>
                  <a:cubicBezTo>
                    <a:pt x="180" y="1"/>
                    <a:pt x="174" y="1"/>
                    <a:pt x="168" y="2"/>
                  </a:cubicBezTo>
                  <a:cubicBezTo>
                    <a:pt x="72" y="2"/>
                    <a:pt x="1" y="97"/>
                    <a:pt x="13" y="181"/>
                  </a:cubicBezTo>
                  <a:cubicBezTo>
                    <a:pt x="84" y="1383"/>
                    <a:pt x="370" y="2455"/>
                    <a:pt x="846" y="3348"/>
                  </a:cubicBezTo>
                  <a:cubicBezTo>
                    <a:pt x="1501" y="4574"/>
                    <a:pt x="2513" y="5419"/>
                    <a:pt x="3859" y="5860"/>
                  </a:cubicBezTo>
                  <a:cubicBezTo>
                    <a:pt x="3870" y="5860"/>
                    <a:pt x="3882" y="5884"/>
                    <a:pt x="3894" y="5884"/>
                  </a:cubicBezTo>
                  <a:cubicBezTo>
                    <a:pt x="3918" y="5884"/>
                    <a:pt x="3930" y="5884"/>
                    <a:pt x="3942" y="5860"/>
                  </a:cubicBezTo>
                  <a:cubicBezTo>
                    <a:pt x="4811" y="5586"/>
                    <a:pt x="5549" y="5110"/>
                    <a:pt x="6133" y="4503"/>
                  </a:cubicBezTo>
                  <a:cubicBezTo>
                    <a:pt x="6716" y="3872"/>
                    <a:pt x="7157" y="3086"/>
                    <a:pt x="7442" y="2145"/>
                  </a:cubicBezTo>
                  <a:cubicBezTo>
                    <a:pt x="7490" y="2062"/>
                    <a:pt x="7442" y="1967"/>
                    <a:pt x="7347" y="1955"/>
                  </a:cubicBezTo>
                  <a:cubicBezTo>
                    <a:pt x="7330" y="1948"/>
                    <a:pt x="7313" y="1944"/>
                    <a:pt x="7296" y="1944"/>
                  </a:cubicBezTo>
                  <a:cubicBezTo>
                    <a:pt x="7228" y="1944"/>
                    <a:pt x="7164" y="1996"/>
                    <a:pt x="7145" y="2062"/>
                  </a:cubicBezTo>
                  <a:cubicBezTo>
                    <a:pt x="6871" y="2931"/>
                    <a:pt x="6454" y="3693"/>
                    <a:pt x="5906" y="4277"/>
                  </a:cubicBezTo>
                  <a:cubicBezTo>
                    <a:pt x="5371" y="4836"/>
                    <a:pt x="4704" y="5265"/>
                    <a:pt x="3894" y="5539"/>
                  </a:cubicBezTo>
                  <a:cubicBezTo>
                    <a:pt x="2668" y="5122"/>
                    <a:pt x="1727" y="4336"/>
                    <a:pt x="1132" y="3181"/>
                  </a:cubicBezTo>
                  <a:cubicBezTo>
                    <a:pt x="680" y="2336"/>
                    <a:pt x="418" y="1312"/>
                    <a:pt x="346" y="157"/>
                  </a:cubicBezTo>
                  <a:cubicBezTo>
                    <a:pt x="346" y="69"/>
                    <a:pt x="264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14684;p78"/>
            <p:cNvSpPr/>
            <p:nvPr/>
          </p:nvSpPr>
          <p:spPr>
            <a:xfrm>
              <a:off x="4212429" y="1502385"/>
              <a:ext cx="321037" cy="353822"/>
            </a:xfrm>
            <a:custGeom>
              <a:avLst/>
              <a:gdLst/>
              <a:ahLst/>
              <a:cxnLst/>
              <a:rect l="l" t="t" r="r" b="b"/>
              <a:pathLst>
                <a:path w="10086" h="11116" extrusionOk="0">
                  <a:moveTo>
                    <a:pt x="5061" y="316"/>
                  </a:moveTo>
                  <a:cubicBezTo>
                    <a:pt x="5263" y="435"/>
                    <a:pt x="5811" y="757"/>
                    <a:pt x="6549" y="1066"/>
                  </a:cubicBezTo>
                  <a:cubicBezTo>
                    <a:pt x="7692" y="1554"/>
                    <a:pt x="8692" y="1828"/>
                    <a:pt x="9526" y="1852"/>
                  </a:cubicBezTo>
                  <a:cubicBezTo>
                    <a:pt x="9550" y="2328"/>
                    <a:pt x="9693" y="3876"/>
                    <a:pt x="9335" y="5579"/>
                  </a:cubicBezTo>
                  <a:cubicBezTo>
                    <a:pt x="9073" y="6745"/>
                    <a:pt x="8645" y="7757"/>
                    <a:pt x="8049" y="8591"/>
                  </a:cubicBezTo>
                  <a:cubicBezTo>
                    <a:pt x="7311" y="9603"/>
                    <a:pt x="6299" y="10341"/>
                    <a:pt x="5049" y="10770"/>
                  </a:cubicBezTo>
                  <a:cubicBezTo>
                    <a:pt x="3799" y="10341"/>
                    <a:pt x="2775" y="9603"/>
                    <a:pt x="2037" y="8591"/>
                  </a:cubicBezTo>
                  <a:cubicBezTo>
                    <a:pt x="1430" y="7781"/>
                    <a:pt x="989" y="6745"/>
                    <a:pt x="751" y="5579"/>
                  </a:cubicBezTo>
                  <a:cubicBezTo>
                    <a:pt x="394" y="3876"/>
                    <a:pt x="537" y="2316"/>
                    <a:pt x="596" y="1852"/>
                  </a:cubicBezTo>
                  <a:cubicBezTo>
                    <a:pt x="1406" y="1828"/>
                    <a:pt x="2418" y="1554"/>
                    <a:pt x="3573" y="1066"/>
                  </a:cubicBezTo>
                  <a:cubicBezTo>
                    <a:pt x="4299" y="757"/>
                    <a:pt x="4847" y="435"/>
                    <a:pt x="5061" y="316"/>
                  </a:cubicBezTo>
                  <a:close/>
                  <a:moveTo>
                    <a:pt x="5037" y="1"/>
                  </a:moveTo>
                  <a:cubicBezTo>
                    <a:pt x="5007" y="1"/>
                    <a:pt x="4978" y="7"/>
                    <a:pt x="4954" y="18"/>
                  </a:cubicBezTo>
                  <a:cubicBezTo>
                    <a:pt x="4930" y="30"/>
                    <a:pt x="2370" y="1554"/>
                    <a:pt x="441" y="1554"/>
                  </a:cubicBezTo>
                  <a:cubicBezTo>
                    <a:pt x="370" y="1554"/>
                    <a:pt x="299" y="1614"/>
                    <a:pt x="287" y="1685"/>
                  </a:cubicBezTo>
                  <a:cubicBezTo>
                    <a:pt x="263" y="1769"/>
                    <a:pt x="1" y="3578"/>
                    <a:pt x="429" y="5650"/>
                  </a:cubicBezTo>
                  <a:cubicBezTo>
                    <a:pt x="680" y="6865"/>
                    <a:pt x="1132" y="7924"/>
                    <a:pt x="1775" y="8793"/>
                  </a:cubicBezTo>
                  <a:cubicBezTo>
                    <a:pt x="2561" y="9877"/>
                    <a:pt x="3644" y="10651"/>
                    <a:pt x="5001" y="11091"/>
                  </a:cubicBezTo>
                  <a:cubicBezTo>
                    <a:pt x="5013" y="11091"/>
                    <a:pt x="5025" y="11115"/>
                    <a:pt x="5049" y="11115"/>
                  </a:cubicBezTo>
                  <a:cubicBezTo>
                    <a:pt x="5061" y="11115"/>
                    <a:pt x="5073" y="11115"/>
                    <a:pt x="5085" y="11091"/>
                  </a:cubicBezTo>
                  <a:cubicBezTo>
                    <a:pt x="6430" y="10651"/>
                    <a:pt x="7514" y="9877"/>
                    <a:pt x="8323" y="8793"/>
                  </a:cubicBezTo>
                  <a:cubicBezTo>
                    <a:pt x="8954" y="7924"/>
                    <a:pt x="9407" y="6865"/>
                    <a:pt x="9657" y="5650"/>
                  </a:cubicBezTo>
                  <a:cubicBezTo>
                    <a:pt x="10085" y="3566"/>
                    <a:pt x="9812" y="1769"/>
                    <a:pt x="9788" y="1685"/>
                  </a:cubicBezTo>
                  <a:cubicBezTo>
                    <a:pt x="9776" y="1614"/>
                    <a:pt x="9716" y="1554"/>
                    <a:pt x="9633" y="1554"/>
                  </a:cubicBezTo>
                  <a:cubicBezTo>
                    <a:pt x="7692" y="1554"/>
                    <a:pt x="5132" y="42"/>
                    <a:pt x="5121" y="18"/>
                  </a:cubicBezTo>
                  <a:cubicBezTo>
                    <a:pt x="5097" y="7"/>
                    <a:pt x="5067" y="1"/>
                    <a:pt x="5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0" name="Google Shape;14685;p78"/>
          <p:cNvGrpSpPr/>
          <p:nvPr/>
        </p:nvGrpSpPr>
        <p:grpSpPr>
          <a:xfrm>
            <a:off x="2561508" y="1585655"/>
            <a:ext cx="509121" cy="528044"/>
            <a:chOff x="2302788" y="1505981"/>
            <a:chExt cx="336188" cy="3354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1" name="Google Shape;14686;p78"/>
            <p:cNvSpPr/>
            <p:nvPr/>
          </p:nvSpPr>
          <p:spPr>
            <a:xfrm>
              <a:off x="2302788" y="1505981"/>
              <a:ext cx="336188" cy="335425"/>
            </a:xfrm>
            <a:custGeom>
              <a:avLst/>
              <a:gdLst/>
              <a:ahLst/>
              <a:cxnLst/>
              <a:rect l="l" t="t" r="r" b="b"/>
              <a:pathLst>
                <a:path w="10562" h="10538" extrusionOk="0">
                  <a:moveTo>
                    <a:pt x="5275" y="1"/>
                  </a:moveTo>
                  <a:cubicBezTo>
                    <a:pt x="3858" y="1"/>
                    <a:pt x="2536" y="548"/>
                    <a:pt x="1548" y="1548"/>
                  </a:cubicBezTo>
                  <a:cubicBezTo>
                    <a:pt x="548" y="2549"/>
                    <a:pt x="0" y="3870"/>
                    <a:pt x="0" y="5263"/>
                  </a:cubicBezTo>
                  <a:cubicBezTo>
                    <a:pt x="0" y="6668"/>
                    <a:pt x="548" y="8002"/>
                    <a:pt x="1548" y="8990"/>
                  </a:cubicBezTo>
                  <a:cubicBezTo>
                    <a:pt x="2548" y="9990"/>
                    <a:pt x="3870" y="10538"/>
                    <a:pt x="5275" y="10538"/>
                  </a:cubicBezTo>
                  <a:cubicBezTo>
                    <a:pt x="6680" y="10538"/>
                    <a:pt x="8013" y="9990"/>
                    <a:pt x="8989" y="8990"/>
                  </a:cubicBezTo>
                  <a:cubicBezTo>
                    <a:pt x="9990" y="7990"/>
                    <a:pt x="10537" y="6668"/>
                    <a:pt x="10537" y="5263"/>
                  </a:cubicBezTo>
                  <a:cubicBezTo>
                    <a:pt x="10561" y="5192"/>
                    <a:pt x="10549" y="5085"/>
                    <a:pt x="10549" y="5001"/>
                  </a:cubicBezTo>
                  <a:cubicBezTo>
                    <a:pt x="10549" y="4906"/>
                    <a:pt x="10478" y="4847"/>
                    <a:pt x="10394" y="4847"/>
                  </a:cubicBezTo>
                  <a:cubicBezTo>
                    <a:pt x="10299" y="4847"/>
                    <a:pt x="10240" y="4930"/>
                    <a:pt x="10240" y="5013"/>
                  </a:cubicBezTo>
                  <a:lnTo>
                    <a:pt x="10240" y="5287"/>
                  </a:lnTo>
                  <a:cubicBezTo>
                    <a:pt x="10240" y="6609"/>
                    <a:pt x="9716" y="7859"/>
                    <a:pt x="8787" y="8799"/>
                  </a:cubicBezTo>
                  <a:cubicBezTo>
                    <a:pt x="7846" y="9728"/>
                    <a:pt x="6596" y="10252"/>
                    <a:pt x="5275" y="10252"/>
                  </a:cubicBezTo>
                  <a:cubicBezTo>
                    <a:pt x="3941" y="10252"/>
                    <a:pt x="2691" y="9728"/>
                    <a:pt x="1762" y="8799"/>
                  </a:cubicBezTo>
                  <a:cubicBezTo>
                    <a:pt x="822" y="7859"/>
                    <a:pt x="298" y="6609"/>
                    <a:pt x="298" y="5287"/>
                  </a:cubicBezTo>
                  <a:cubicBezTo>
                    <a:pt x="298" y="3954"/>
                    <a:pt x="822" y="2703"/>
                    <a:pt x="1762" y="1775"/>
                  </a:cubicBezTo>
                  <a:cubicBezTo>
                    <a:pt x="2691" y="834"/>
                    <a:pt x="3941" y="310"/>
                    <a:pt x="5275" y="310"/>
                  </a:cubicBezTo>
                  <a:cubicBezTo>
                    <a:pt x="6442" y="310"/>
                    <a:pt x="7573" y="727"/>
                    <a:pt x="8466" y="1477"/>
                  </a:cubicBezTo>
                  <a:cubicBezTo>
                    <a:pt x="9347" y="2215"/>
                    <a:pt x="9942" y="3239"/>
                    <a:pt x="10156" y="4370"/>
                  </a:cubicBezTo>
                  <a:cubicBezTo>
                    <a:pt x="10167" y="4454"/>
                    <a:pt x="10223" y="4492"/>
                    <a:pt x="10301" y="4492"/>
                  </a:cubicBezTo>
                  <a:cubicBezTo>
                    <a:pt x="10312" y="4492"/>
                    <a:pt x="10323" y="4491"/>
                    <a:pt x="10335" y="4489"/>
                  </a:cubicBezTo>
                  <a:cubicBezTo>
                    <a:pt x="10418" y="4477"/>
                    <a:pt x="10466" y="4406"/>
                    <a:pt x="10454" y="4311"/>
                  </a:cubicBezTo>
                  <a:cubicBezTo>
                    <a:pt x="10228" y="3108"/>
                    <a:pt x="9597" y="2025"/>
                    <a:pt x="8668" y="1239"/>
                  </a:cubicBezTo>
                  <a:cubicBezTo>
                    <a:pt x="7716" y="429"/>
                    <a:pt x="6501" y="1"/>
                    <a:pt x="5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14687;p78"/>
            <p:cNvSpPr/>
            <p:nvPr/>
          </p:nvSpPr>
          <p:spPr>
            <a:xfrm>
              <a:off x="2327806" y="1530618"/>
              <a:ext cx="287266" cy="286916"/>
            </a:xfrm>
            <a:custGeom>
              <a:avLst/>
              <a:gdLst/>
              <a:ahLst/>
              <a:cxnLst/>
              <a:rect l="l" t="t" r="r" b="b"/>
              <a:pathLst>
                <a:path w="9025" h="9014" extrusionOk="0">
                  <a:moveTo>
                    <a:pt x="4513" y="1"/>
                  </a:moveTo>
                  <a:cubicBezTo>
                    <a:pt x="3870" y="1"/>
                    <a:pt x="3262" y="132"/>
                    <a:pt x="2679" y="382"/>
                  </a:cubicBezTo>
                  <a:cubicBezTo>
                    <a:pt x="2119" y="644"/>
                    <a:pt x="1619" y="1001"/>
                    <a:pt x="1215" y="1441"/>
                  </a:cubicBezTo>
                  <a:cubicBezTo>
                    <a:pt x="1155" y="1501"/>
                    <a:pt x="1155" y="1608"/>
                    <a:pt x="1226" y="1667"/>
                  </a:cubicBezTo>
                  <a:cubicBezTo>
                    <a:pt x="1255" y="1696"/>
                    <a:pt x="1294" y="1711"/>
                    <a:pt x="1334" y="1711"/>
                  </a:cubicBezTo>
                  <a:cubicBezTo>
                    <a:pt x="1377" y="1711"/>
                    <a:pt x="1422" y="1693"/>
                    <a:pt x="1453" y="1656"/>
                  </a:cubicBezTo>
                  <a:cubicBezTo>
                    <a:pt x="1834" y="1239"/>
                    <a:pt x="2298" y="894"/>
                    <a:pt x="2822" y="667"/>
                  </a:cubicBezTo>
                  <a:cubicBezTo>
                    <a:pt x="3358" y="429"/>
                    <a:pt x="3929" y="310"/>
                    <a:pt x="4524" y="310"/>
                  </a:cubicBezTo>
                  <a:cubicBezTo>
                    <a:pt x="6834" y="310"/>
                    <a:pt x="8727" y="2191"/>
                    <a:pt x="8727" y="4513"/>
                  </a:cubicBezTo>
                  <a:cubicBezTo>
                    <a:pt x="8727" y="6811"/>
                    <a:pt x="6846" y="8704"/>
                    <a:pt x="4524" y="8704"/>
                  </a:cubicBezTo>
                  <a:cubicBezTo>
                    <a:pt x="2227" y="8704"/>
                    <a:pt x="333" y="6835"/>
                    <a:pt x="333" y="4513"/>
                  </a:cubicBezTo>
                  <a:cubicBezTo>
                    <a:pt x="333" y="3692"/>
                    <a:pt x="572" y="2882"/>
                    <a:pt x="1036" y="2203"/>
                  </a:cubicBezTo>
                  <a:cubicBezTo>
                    <a:pt x="1048" y="2132"/>
                    <a:pt x="1036" y="2037"/>
                    <a:pt x="953" y="1977"/>
                  </a:cubicBezTo>
                  <a:cubicBezTo>
                    <a:pt x="927" y="1960"/>
                    <a:pt x="900" y="1952"/>
                    <a:pt x="874" y="1952"/>
                  </a:cubicBezTo>
                  <a:cubicBezTo>
                    <a:pt x="827" y="1952"/>
                    <a:pt x="781" y="1979"/>
                    <a:pt x="750" y="2025"/>
                  </a:cubicBezTo>
                  <a:cubicBezTo>
                    <a:pt x="262" y="2751"/>
                    <a:pt x="0" y="3620"/>
                    <a:pt x="0" y="4513"/>
                  </a:cubicBezTo>
                  <a:cubicBezTo>
                    <a:pt x="0" y="5716"/>
                    <a:pt x="464" y="6847"/>
                    <a:pt x="1334" y="7692"/>
                  </a:cubicBezTo>
                  <a:cubicBezTo>
                    <a:pt x="2191" y="8537"/>
                    <a:pt x="3310" y="9014"/>
                    <a:pt x="4513" y="9014"/>
                  </a:cubicBezTo>
                  <a:cubicBezTo>
                    <a:pt x="5715" y="9014"/>
                    <a:pt x="6846" y="8549"/>
                    <a:pt x="7692" y="7692"/>
                  </a:cubicBezTo>
                  <a:cubicBezTo>
                    <a:pt x="8549" y="6835"/>
                    <a:pt x="9025" y="5716"/>
                    <a:pt x="9025" y="4513"/>
                  </a:cubicBezTo>
                  <a:cubicBezTo>
                    <a:pt x="9025" y="3299"/>
                    <a:pt x="8561" y="2168"/>
                    <a:pt x="7692" y="1322"/>
                  </a:cubicBezTo>
                  <a:cubicBezTo>
                    <a:pt x="6846" y="477"/>
                    <a:pt x="5715" y="1"/>
                    <a:pt x="4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14688;p78"/>
            <p:cNvSpPr/>
            <p:nvPr/>
          </p:nvSpPr>
          <p:spPr>
            <a:xfrm>
              <a:off x="2352061" y="1669333"/>
              <a:ext cx="16679" cy="9485"/>
            </a:xfrm>
            <a:custGeom>
              <a:avLst/>
              <a:gdLst/>
              <a:ahLst/>
              <a:cxnLst/>
              <a:rect l="l" t="t" r="r" b="b"/>
              <a:pathLst>
                <a:path w="524" h="298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cubicBezTo>
                    <a:pt x="0" y="238"/>
                    <a:pt x="72" y="298"/>
                    <a:pt x="155" y="298"/>
                  </a:cubicBezTo>
                  <a:lnTo>
                    <a:pt x="369" y="298"/>
                  </a:lnTo>
                  <a:cubicBezTo>
                    <a:pt x="464" y="298"/>
                    <a:pt x="524" y="226"/>
                    <a:pt x="524" y="155"/>
                  </a:cubicBezTo>
                  <a:cubicBezTo>
                    <a:pt x="524" y="60"/>
                    <a:pt x="453" y="0"/>
                    <a:pt x="3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14689;p78"/>
            <p:cNvSpPr/>
            <p:nvPr/>
          </p:nvSpPr>
          <p:spPr>
            <a:xfrm>
              <a:off x="2466871" y="1554490"/>
              <a:ext cx="123946" cy="124328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44" y="1"/>
                  </a:moveTo>
                  <a:cubicBezTo>
                    <a:pt x="48" y="1"/>
                    <a:pt x="1" y="84"/>
                    <a:pt x="1" y="155"/>
                  </a:cubicBezTo>
                  <a:lnTo>
                    <a:pt x="1" y="3751"/>
                  </a:lnTo>
                  <a:cubicBezTo>
                    <a:pt x="1" y="3846"/>
                    <a:pt x="72" y="3906"/>
                    <a:pt x="144" y="3906"/>
                  </a:cubicBezTo>
                  <a:lnTo>
                    <a:pt x="3751" y="3906"/>
                  </a:lnTo>
                  <a:cubicBezTo>
                    <a:pt x="3834" y="3906"/>
                    <a:pt x="3894" y="3834"/>
                    <a:pt x="3894" y="3751"/>
                  </a:cubicBezTo>
                  <a:cubicBezTo>
                    <a:pt x="3894" y="3668"/>
                    <a:pt x="3823" y="3608"/>
                    <a:pt x="3751" y="3608"/>
                  </a:cubicBezTo>
                  <a:lnTo>
                    <a:pt x="310" y="3608"/>
                  </a:lnTo>
                  <a:lnTo>
                    <a:pt x="310" y="155"/>
                  </a:lnTo>
                  <a:lnTo>
                    <a:pt x="298" y="155"/>
                  </a:lnTo>
                  <a:cubicBezTo>
                    <a:pt x="298" y="72"/>
                    <a:pt x="215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14690;p78"/>
            <p:cNvSpPr/>
            <p:nvPr/>
          </p:nvSpPr>
          <p:spPr>
            <a:xfrm>
              <a:off x="2466107" y="1776950"/>
              <a:ext cx="9517" cy="16711"/>
            </a:xfrm>
            <a:custGeom>
              <a:avLst/>
              <a:gdLst/>
              <a:ahLst/>
              <a:cxnLst/>
              <a:rect l="l" t="t" r="r" b="b"/>
              <a:pathLst>
                <a:path w="299" h="52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370"/>
                  </a:lnTo>
                  <a:cubicBezTo>
                    <a:pt x="1" y="465"/>
                    <a:pt x="84" y="525"/>
                    <a:pt x="156" y="525"/>
                  </a:cubicBezTo>
                  <a:cubicBezTo>
                    <a:pt x="239" y="525"/>
                    <a:pt x="299" y="441"/>
                    <a:pt x="299" y="370"/>
                  </a:cubicBezTo>
                  <a:lnTo>
                    <a:pt x="299" y="144"/>
                  </a:lnTo>
                  <a:cubicBezTo>
                    <a:pt x="299" y="60"/>
                    <a:pt x="227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14691;p78"/>
            <p:cNvSpPr/>
            <p:nvPr/>
          </p:nvSpPr>
          <p:spPr>
            <a:xfrm>
              <a:off x="2384272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38" y="426"/>
                  </a:lnTo>
                  <a:cubicBezTo>
                    <a:pt x="274" y="462"/>
                    <a:pt x="310" y="474"/>
                    <a:pt x="345" y="474"/>
                  </a:cubicBezTo>
                  <a:cubicBezTo>
                    <a:pt x="393" y="474"/>
                    <a:pt x="417" y="462"/>
                    <a:pt x="453" y="426"/>
                  </a:cubicBezTo>
                  <a:cubicBezTo>
                    <a:pt x="512" y="367"/>
                    <a:pt x="512" y="271"/>
                    <a:pt x="453" y="212"/>
                  </a:cubicBezTo>
                  <a:lnTo>
                    <a:pt x="286" y="45"/>
                  </a:ln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14692;p78"/>
            <p:cNvSpPr/>
            <p:nvPr/>
          </p:nvSpPr>
          <p:spPr>
            <a:xfrm>
              <a:off x="2541544" y="1745216"/>
              <a:ext cx="15565" cy="15087"/>
            </a:xfrm>
            <a:custGeom>
              <a:avLst/>
              <a:gdLst/>
              <a:ahLst/>
              <a:cxnLst/>
              <a:rect l="l" t="t" r="r" b="b"/>
              <a:pathLst>
                <a:path w="489" h="474" extrusionOk="0">
                  <a:moveTo>
                    <a:pt x="171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5"/>
                    <a:pt x="0" y="212"/>
                    <a:pt x="60" y="259"/>
                  </a:cubicBezTo>
                  <a:lnTo>
                    <a:pt x="226" y="426"/>
                  </a:lnTo>
                  <a:cubicBezTo>
                    <a:pt x="250" y="462"/>
                    <a:pt x="298" y="474"/>
                    <a:pt x="334" y="474"/>
                  </a:cubicBezTo>
                  <a:cubicBezTo>
                    <a:pt x="369" y="474"/>
                    <a:pt x="405" y="462"/>
                    <a:pt x="429" y="426"/>
                  </a:cubicBezTo>
                  <a:cubicBezTo>
                    <a:pt x="488" y="367"/>
                    <a:pt x="488" y="259"/>
                    <a:pt x="429" y="212"/>
                  </a:cubicBezTo>
                  <a:lnTo>
                    <a:pt x="274" y="45"/>
                  </a:lnTo>
                  <a:cubicBezTo>
                    <a:pt x="250" y="15"/>
                    <a:pt x="212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14693;p78"/>
            <p:cNvSpPr/>
            <p:nvPr/>
          </p:nvSpPr>
          <p:spPr>
            <a:xfrm>
              <a:off x="2541544" y="1587944"/>
              <a:ext cx="16329" cy="15087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6" y="15"/>
                    <a:pt x="226" y="45"/>
                  </a:cubicBezTo>
                  <a:lnTo>
                    <a:pt x="60" y="212"/>
                  </a:lnTo>
                  <a:cubicBezTo>
                    <a:pt x="0" y="271"/>
                    <a:pt x="0" y="367"/>
                    <a:pt x="60" y="426"/>
                  </a:cubicBezTo>
                  <a:cubicBezTo>
                    <a:pt x="95" y="462"/>
                    <a:pt x="131" y="474"/>
                    <a:pt x="167" y="474"/>
                  </a:cubicBezTo>
                  <a:cubicBezTo>
                    <a:pt x="215" y="474"/>
                    <a:pt x="250" y="462"/>
                    <a:pt x="286" y="426"/>
                  </a:cubicBezTo>
                  <a:lnTo>
                    <a:pt x="453" y="271"/>
                  </a:lnTo>
                  <a:cubicBezTo>
                    <a:pt x="512" y="212"/>
                    <a:pt x="512" y="105"/>
                    <a:pt x="453" y="45"/>
                  </a:cubicBezTo>
                  <a:cubicBezTo>
                    <a:pt x="423" y="15"/>
                    <a:pt x="381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14694;p78"/>
            <p:cNvSpPr/>
            <p:nvPr/>
          </p:nvSpPr>
          <p:spPr>
            <a:xfrm>
              <a:off x="2384654" y="1744452"/>
              <a:ext cx="15947" cy="15469"/>
            </a:xfrm>
            <a:custGeom>
              <a:avLst/>
              <a:gdLst/>
              <a:ahLst/>
              <a:cxnLst/>
              <a:rect l="l" t="t" r="r" b="b"/>
              <a:pathLst>
                <a:path w="501" h="486" extrusionOk="0">
                  <a:moveTo>
                    <a:pt x="327" y="1"/>
                  </a:moveTo>
                  <a:cubicBezTo>
                    <a:pt x="286" y="1"/>
                    <a:pt x="244" y="16"/>
                    <a:pt x="214" y="45"/>
                  </a:cubicBezTo>
                  <a:lnTo>
                    <a:pt x="48" y="212"/>
                  </a:lnTo>
                  <a:cubicBezTo>
                    <a:pt x="0" y="272"/>
                    <a:pt x="0" y="379"/>
                    <a:pt x="60" y="438"/>
                  </a:cubicBezTo>
                  <a:cubicBezTo>
                    <a:pt x="95" y="462"/>
                    <a:pt x="143" y="486"/>
                    <a:pt x="167" y="486"/>
                  </a:cubicBezTo>
                  <a:cubicBezTo>
                    <a:pt x="202" y="486"/>
                    <a:pt x="238" y="462"/>
                    <a:pt x="274" y="438"/>
                  </a:cubicBezTo>
                  <a:lnTo>
                    <a:pt x="441" y="272"/>
                  </a:lnTo>
                  <a:cubicBezTo>
                    <a:pt x="500" y="212"/>
                    <a:pt x="500" y="105"/>
                    <a:pt x="441" y="45"/>
                  </a:cubicBezTo>
                  <a:cubicBezTo>
                    <a:pt x="411" y="16"/>
                    <a:pt x="369" y="1"/>
                    <a:pt x="3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14695;p78"/>
            <p:cNvSpPr/>
            <p:nvPr/>
          </p:nvSpPr>
          <p:spPr>
            <a:xfrm>
              <a:off x="2360018" y="1624548"/>
              <a:ext cx="18207" cy="12605"/>
            </a:xfrm>
            <a:custGeom>
              <a:avLst/>
              <a:gdLst/>
              <a:ahLst/>
              <a:cxnLst/>
              <a:rect l="l" t="t" r="r" b="b"/>
              <a:pathLst>
                <a:path w="572" h="396" extrusionOk="0">
                  <a:moveTo>
                    <a:pt x="179" y="0"/>
                  </a:moveTo>
                  <a:cubicBezTo>
                    <a:pt x="125" y="0"/>
                    <a:pt x="71" y="33"/>
                    <a:pt x="36" y="86"/>
                  </a:cubicBezTo>
                  <a:cubicBezTo>
                    <a:pt x="0" y="157"/>
                    <a:pt x="36" y="252"/>
                    <a:pt x="107" y="288"/>
                  </a:cubicBezTo>
                  <a:lnTo>
                    <a:pt x="322" y="383"/>
                  </a:lnTo>
                  <a:cubicBezTo>
                    <a:pt x="333" y="395"/>
                    <a:pt x="357" y="395"/>
                    <a:pt x="381" y="395"/>
                  </a:cubicBezTo>
                  <a:cubicBezTo>
                    <a:pt x="429" y="395"/>
                    <a:pt x="500" y="371"/>
                    <a:pt x="524" y="312"/>
                  </a:cubicBezTo>
                  <a:cubicBezTo>
                    <a:pt x="572" y="217"/>
                    <a:pt x="524" y="133"/>
                    <a:pt x="453" y="98"/>
                  </a:cubicBezTo>
                  <a:lnTo>
                    <a:pt x="238" y="14"/>
                  </a:lnTo>
                  <a:cubicBezTo>
                    <a:pt x="219" y="5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14696;p78"/>
            <p:cNvSpPr/>
            <p:nvPr/>
          </p:nvSpPr>
          <p:spPr>
            <a:xfrm>
              <a:off x="2564271" y="1711126"/>
              <a:ext cx="17475" cy="12796"/>
            </a:xfrm>
            <a:custGeom>
              <a:avLst/>
              <a:gdLst/>
              <a:ahLst/>
              <a:cxnLst/>
              <a:rect l="l" t="t" r="r" b="b"/>
              <a:pathLst>
                <a:path w="549" h="402" extrusionOk="0">
                  <a:moveTo>
                    <a:pt x="184" y="0"/>
                  </a:moveTo>
                  <a:cubicBezTo>
                    <a:pt x="125" y="0"/>
                    <a:pt x="63" y="29"/>
                    <a:pt x="36" y="92"/>
                  </a:cubicBezTo>
                  <a:cubicBezTo>
                    <a:pt x="1" y="164"/>
                    <a:pt x="36" y="247"/>
                    <a:pt x="108" y="295"/>
                  </a:cubicBezTo>
                  <a:lnTo>
                    <a:pt x="310" y="390"/>
                  </a:lnTo>
                  <a:cubicBezTo>
                    <a:pt x="334" y="402"/>
                    <a:pt x="358" y="402"/>
                    <a:pt x="370" y="402"/>
                  </a:cubicBezTo>
                  <a:cubicBezTo>
                    <a:pt x="429" y="402"/>
                    <a:pt x="489" y="366"/>
                    <a:pt x="524" y="307"/>
                  </a:cubicBezTo>
                  <a:cubicBezTo>
                    <a:pt x="548" y="235"/>
                    <a:pt x="524" y="140"/>
                    <a:pt x="453" y="104"/>
                  </a:cubicBezTo>
                  <a:lnTo>
                    <a:pt x="239" y="9"/>
                  </a:lnTo>
                  <a:cubicBezTo>
                    <a:pt x="221" y="3"/>
                    <a:pt x="203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14697;p78"/>
            <p:cNvSpPr/>
            <p:nvPr/>
          </p:nvSpPr>
          <p:spPr>
            <a:xfrm>
              <a:off x="2507805" y="1563912"/>
              <a:ext cx="14069" cy="16392"/>
            </a:xfrm>
            <a:custGeom>
              <a:avLst/>
              <a:gdLst/>
              <a:ahLst/>
              <a:cxnLst/>
              <a:rect l="l" t="t" r="r" b="b"/>
              <a:pathLst>
                <a:path w="442" h="515" extrusionOk="0">
                  <a:moveTo>
                    <a:pt x="273" y="0"/>
                  </a:moveTo>
                  <a:cubicBezTo>
                    <a:pt x="215" y="0"/>
                    <a:pt x="154" y="33"/>
                    <a:pt x="120" y="86"/>
                  </a:cubicBezTo>
                  <a:lnTo>
                    <a:pt x="36" y="288"/>
                  </a:lnTo>
                  <a:cubicBezTo>
                    <a:pt x="1" y="371"/>
                    <a:pt x="36" y="455"/>
                    <a:pt x="108" y="502"/>
                  </a:cubicBezTo>
                  <a:cubicBezTo>
                    <a:pt x="120" y="514"/>
                    <a:pt x="155" y="514"/>
                    <a:pt x="167" y="514"/>
                  </a:cubicBezTo>
                  <a:cubicBezTo>
                    <a:pt x="227" y="514"/>
                    <a:pt x="286" y="490"/>
                    <a:pt x="322" y="431"/>
                  </a:cubicBezTo>
                  <a:lnTo>
                    <a:pt x="405" y="217"/>
                  </a:lnTo>
                  <a:cubicBezTo>
                    <a:pt x="441" y="145"/>
                    <a:pt x="405" y="50"/>
                    <a:pt x="334" y="14"/>
                  </a:cubicBezTo>
                  <a:cubicBezTo>
                    <a:pt x="315" y="5"/>
                    <a:pt x="294" y="0"/>
                    <a:pt x="2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14698;p78"/>
            <p:cNvSpPr/>
            <p:nvPr/>
          </p:nvSpPr>
          <p:spPr>
            <a:xfrm>
              <a:off x="2420654" y="1767974"/>
              <a:ext cx="14419" cy="16583"/>
            </a:xfrm>
            <a:custGeom>
              <a:avLst/>
              <a:gdLst/>
              <a:ahLst/>
              <a:cxnLst/>
              <a:rect l="l" t="t" r="r" b="b"/>
              <a:pathLst>
                <a:path w="453" h="521" extrusionOk="0">
                  <a:moveTo>
                    <a:pt x="290" y="0"/>
                  </a:moveTo>
                  <a:cubicBezTo>
                    <a:pt x="231" y="0"/>
                    <a:pt x="170" y="29"/>
                    <a:pt x="143" y="92"/>
                  </a:cubicBezTo>
                  <a:lnTo>
                    <a:pt x="48" y="295"/>
                  </a:lnTo>
                  <a:cubicBezTo>
                    <a:pt x="0" y="366"/>
                    <a:pt x="48" y="473"/>
                    <a:pt x="119" y="509"/>
                  </a:cubicBezTo>
                  <a:cubicBezTo>
                    <a:pt x="143" y="521"/>
                    <a:pt x="167" y="521"/>
                    <a:pt x="179" y="521"/>
                  </a:cubicBezTo>
                  <a:cubicBezTo>
                    <a:pt x="238" y="521"/>
                    <a:pt x="298" y="485"/>
                    <a:pt x="333" y="426"/>
                  </a:cubicBezTo>
                  <a:lnTo>
                    <a:pt x="417" y="223"/>
                  </a:lnTo>
                  <a:cubicBezTo>
                    <a:pt x="453" y="152"/>
                    <a:pt x="417" y="56"/>
                    <a:pt x="345" y="9"/>
                  </a:cubicBezTo>
                  <a:cubicBezTo>
                    <a:pt x="328" y="3"/>
                    <a:pt x="309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14699;p78"/>
            <p:cNvSpPr/>
            <p:nvPr/>
          </p:nvSpPr>
          <p:spPr>
            <a:xfrm>
              <a:off x="2422532" y="1562448"/>
              <a:ext cx="14451" cy="17093"/>
            </a:xfrm>
            <a:custGeom>
              <a:avLst/>
              <a:gdLst/>
              <a:ahLst/>
              <a:cxnLst/>
              <a:rect l="l" t="t" r="r" b="b"/>
              <a:pathLst>
                <a:path w="454" h="537" extrusionOk="0">
                  <a:moveTo>
                    <a:pt x="184" y="0"/>
                  </a:moveTo>
                  <a:cubicBezTo>
                    <a:pt x="164" y="0"/>
                    <a:pt x="142" y="4"/>
                    <a:pt x="120" y="13"/>
                  </a:cubicBezTo>
                  <a:cubicBezTo>
                    <a:pt x="48" y="36"/>
                    <a:pt x="1" y="132"/>
                    <a:pt x="36" y="215"/>
                  </a:cubicBezTo>
                  <a:lnTo>
                    <a:pt x="120" y="429"/>
                  </a:lnTo>
                  <a:cubicBezTo>
                    <a:pt x="155" y="501"/>
                    <a:pt x="215" y="536"/>
                    <a:pt x="274" y="536"/>
                  </a:cubicBezTo>
                  <a:cubicBezTo>
                    <a:pt x="286" y="536"/>
                    <a:pt x="322" y="536"/>
                    <a:pt x="334" y="513"/>
                  </a:cubicBezTo>
                  <a:cubicBezTo>
                    <a:pt x="405" y="489"/>
                    <a:pt x="453" y="394"/>
                    <a:pt x="417" y="310"/>
                  </a:cubicBezTo>
                  <a:lnTo>
                    <a:pt x="334" y="96"/>
                  </a:lnTo>
                  <a:cubicBezTo>
                    <a:pt x="307" y="41"/>
                    <a:pt x="251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14700;p78"/>
            <p:cNvSpPr/>
            <p:nvPr/>
          </p:nvSpPr>
          <p:spPr>
            <a:xfrm>
              <a:off x="2505545" y="1768770"/>
              <a:ext cx="14037" cy="16552"/>
            </a:xfrm>
            <a:custGeom>
              <a:avLst/>
              <a:gdLst/>
              <a:ahLst/>
              <a:cxnLst/>
              <a:rect l="l" t="t" r="r" b="b"/>
              <a:pathLst>
                <a:path w="441" h="520" extrusionOk="0">
                  <a:moveTo>
                    <a:pt x="195" y="0"/>
                  </a:moveTo>
                  <a:cubicBezTo>
                    <a:pt x="171" y="0"/>
                    <a:pt x="146" y="6"/>
                    <a:pt x="119" y="20"/>
                  </a:cubicBezTo>
                  <a:cubicBezTo>
                    <a:pt x="48" y="43"/>
                    <a:pt x="0" y="139"/>
                    <a:pt x="24" y="222"/>
                  </a:cubicBezTo>
                  <a:lnTo>
                    <a:pt x="119" y="436"/>
                  </a:lnTo>
                  <a:cubicBezTo>
                    <a:pt x="155" y="496"/>
                    <a:pt x="214" y="520"/>
                    <a:pt x="274" y="520"/>
                  </a:cubicBezTo>
                  <a:cubicBezTo>
                    <a:pt x="286" y="520"/>
                    <a:pt x="310" y="520"/>
                    <a:pt x="322" y="508"/>
                  </a:cubicBezTo>
                  <a:cubicBezTo>
                    <a:pt x="405" y="472"/>
                    <a:pt x="441" y="389"/>
                    <a:pt x="417" y="293"/>
                  </a:cubicBezTo>
                  <a:lnTo>
                    <a:pt x="322" y="91"/>
                  </a:lnTo>
                  <a:cubicBezTo>
                    <a:pt x="304" y="39"/>
                    <a:pt x="256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14701;p78"/>
            <p:cNvSpPr/>
            <p:nvPr/>
          </p:nvSpPr>
          <p:spPr>
            <a:xfrm>
              <a:off x="2565417" y="1625885"/>
              <a:ext cx="17825" cy="13146"/>
            </a:xfrm>
            <a:custGeom>
              <a:avLst/>
              <a:gdLst/>
              <a:ahLst/>
              <a:cxnLst/>
              <a:rect l="l" t="t" r="r" b="b"/>
              <a:pathLst>
                <a:path w="560" h="413" extrusionOk="0">
                  <a:moveTo>
                    <a:pt x="378" y="1"/>
                  </a:moveTo>
                  <a:cubicBezTo>
                    <a:pt x="360" y="1"/>
                    <a:pt x="341" y="3"/>
                    <a:pt x="322" y="8"/>
                  </a:cubicBezTo>
                  <a:lnTo>
                    <a:pt x="119" y="103"/>
                  </a:lnTo>
                  <a:cubicBezTo>
                    <a:pt x="36" y="127"/>
                    <a:pt x="0" y="222"/>
                    <a:pt x="24" y="306"/>
                  </a:cubicBezTo>
                  <a:cubicBezTo>
                    <a:pt x="60" y="365"/>
                    <a:pt x="96" y="413"/>
                    <a:pt x="179" y="413"/>
                  </a:cubicBezTo>
                  <a:cubicBezTo>
                    <a:pt x="191" y="413"/>
                    <a:pt x="215" y="413"/>
                    <a:pt x="227" y="401"/>
                  </a:cubicBezTo>
                  <a:lnTo>
                    <a:pt x="441" y="306"/>
                  </a:lnTo>
                  <a:cubicBezTo>
                    <a:pt x="512" y="282"/>
                    <a:pt x="560" y="187"/>
                    <a:pt x="524" y="103"/>
                  </a:cubicBezTo>
                  <a:cubicBezTo>
                    <a:pt x="505" y="37"/>
                    <a:pt x="449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14702;p78"/>
            <p:cNvSpPr/>
            <p:nvPr/>
          </p:nvSpPr>
          <p:spPr>
            <a:xfrm>
              <a:off x="2359254" y="1709312"/>
              <a:ext cx="17825" cy="12732"/>
            </a:xfrm>
            <a:custGeom>
              <a:avLst/>
              <a:gdLst/>
              <a:ahLst/>
              <a:cxnLst/>
              <a:rect l="l" t="t" r="r" b="b"/>
              <a:pathLst>
                <a:path w="560" h="400" extrusionOk="0">
                  <a:moveTo>
                    <a:pt x="372" y="0"/>
                  </a:moveTo>
                  <a:cubicBezTo>
                    <a:pt x="356" y="0"/>
                    <a:pt x="339" y="2"/>
                    <a:pt x="322" y="6"/>
                  </a:cubicBezTo>
                  <a:lnTo>
                    <a:pt x="119" y="102"/>
                  </a:lnTo>
                  <a:cubicBezTo>
                    <a:pt x="48" y="125"/>
                    <a:pt x="0" y="221"/>
                    <a:pt x="24" y="304"/>
                  </a:cubicBezTo>
                  <a:cubicBezTo>
                    <a:pt x="60" y="364"/>
                    <a:pt x="119" y="399"/>
                    <a:pt x="179" y="399"/>
                  </a:cubicBezTo>
                  <a:cubicBezTo>
                    <a:pt x="191" y="399"/>
                    <a:pt x="227" y="399"/>
                    <a:pt x="238" y="387"/>
                  </a:cubicBezTo>
                  <a:lnTo>
                    <a:pt x="441" y="292"/>
                  </a:lnTo>
                  <a:cubicBezTo>
                    <a:pt x="512" y="268"/>
                    <a:pt x="560" y="173"/>
                    <a:pt x="536" y="90"/>
                  </a:cubicBezTo>
                  <a:cubicBezTo>
                    <a:pt x="507" y="41"/>
                    <a:pt x="445" y="0"/>
                    <a:pt x="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8" name="Google Shape;14703;p78"/>
          <p:cNvGrpSpPr/>
          <p:nvPr/>
        </p:nvGrpSpPr>
        <p:grpSpPr>
          <a:xfrm>
            <a:off x="3284650" y="1610708"/>
            <a:ext cx="504495" cy="505395"/>
            <a:chOff x="2780301" y="1521896"/>
            <a:chExt cx="333133" cy="3210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9" name="Google Shape;14704;p78"/>
            <p:cNvSpPr/>
            <p:nvPr/>
          </p:nvSpPr>
          <p:spPr>
            <a:xfrm>
              <a:off x="3009573" y="1542745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2120" y="298"/>
                  </a:lnTo>
                  <a:cubicBezTo>
                    <a:pt x="2203" y="298"/>
                    <a:pt x="2263" y="227"/>
                    <a:pt x="2263" y="155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14705;p78"/>
            <p:cNvSpPr/>
            <p:nvPr/>
          </p:nvSpPr>
          <p:spPr>
            <a:xfrm>
              <a:off x="2967876" y="154274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56" y="298"/>
                  </a:cubicBezTo>
                  <a:lnTo>
                    <a:pt x="810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14706;p78"/>
            <p:cNvSpPr/>
            <p:nvPr/>
          </p:nvSpPr>
          <p:spPr>
            <a:xfrm>
              <a:off x="3061870" y="1563594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60"/>
                    <a:pt x="560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14707;p78"/>
            <p:cNvSpPr/>
            <p:nvPr/>
          </p:nvSpPr>
          <p:spPr>
            <a:xfrm>
              <a:off x="2967876" y="1563594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6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9"/>
                    <a:pt x="72" y="298"/>
                    <a:pt x="156" y="298"/>
                  </a:cubicBezTo>
                  <a:lnTo>
                    <a:pt x="2442" y="298"/>
                  </a:lnTo>
                  <a:cubicBezTo>
                    <a:pt x="2537" y="298"/>
                    <a:pt x="2596" y="227"/>
                    <a:pt x="2596" y="155"/>
                  </a:cubicBezTo>
                  <a:cubicBezTo>
                    <a:pt x="2596" y="60"/>
                    <a:pt x="2537" y="0"/>
                    <a:pt x="2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14708;p78"/>
            <p:cNvSpPr/>
            <p:nvPr/>
          </p:nvSpPr>
          <p:spPr>
            <a:xfrm>
              <a:off x="2936809" y="1521896"/>
              <a:ext cx="176625" cy="96286"/>
            </a:xfrm>
            <a:custGeom>
              <a:avLst/>
              <a:gdLst/>
              <a:ahLst/>
              <a:cxnLst/>
              <a:rect l="l" t="t" r="r" b="b"/>
              <a:pathLst>
                <a:path w="5549" h="3025" extrusionOk="0">
                  <a:moveTo>
                    <a:pt x="4894" y="298"/>
                  </a:moveTo>
                  <a:cubicBezTo>
                    <a:pt x="5084" y="298"/>
                    <a:pt x="5227" y="453"/>
                    <a:pt x="5227" y="644"/>
                  </a:cubicBezTo>
                  <a:lnTo>
                    <a:pt x="5227" y="1620"/>
                  </a:lnTo>
                  <a:cubicBezTo>
                    <a:pt x="5227" y="1822"/>
                    <a:pt x="5084" y="1965"/>
                    <a:pt x="4894" y="1965"/>
                  </a:cubicBezTo>
                  <a:lnTo>
                    <a:pt x="4406" y="1965"/>
                  </a:lnTo>
                  <a:cubicBezTo>
                    <a:pt x="4358" y="1965"/>
                    <a:pt x="4310" y="1989"/>
                    <a:pt x="4287" y="2025"/>
                  </a:cubicBezTo>
                  <a:cubicBezTo>
                    <a:pt x="4251" y="2061"/>
                    <a:pt x="4239" y="2096"/>
                    <a:pt x="4251" y="2144"/>
                  </a:cubicBezTo>
                  <a:lnTo>
                    <a:pt x="4346" y="2727"/>
                  </a:lnTo>
                  <a:lnTo>
                    <a:pt x="4346" y="2739"/>
                  </a:lnTo>
                  <a:lnTo>
                    <a:pt x="4322" y="2739"/>
                  </a:lnTo>
                  <a:lnTo>
                    <a:pt x="3346" y="2001"/>
                  </a:lnTo>
                  <a:cubicBezTo>
                    <a:pt x="3310" y="1977"/>
                    <a:pt x="3287" y="1965"/>
                    <a:pt x="3251" y="1965"/>
                  </a:cubicBezTo>
                  <a:lnTo>
                    <a:pt x="631" y="1965"/>
                  </a:lnTo>
                  <a:cubicBezTo>
                    <a:pt x="441" y="1965"/>
                    <a:pt x="298" y="1822"/>
                    <a:pt x="298" y="1620"/>
                  </a:cubicBezTo>
                  <a:lnTo>
                    <a:pt x="298" y="644"/>
                  </a:lnTo>
                  <a:cubicBezTo>
                    <a:pt x="298" y="453"/>
                    <a:pt x="441" y="298"/>
                    <a:pt x="631" y="298"/>
                  </a:cubicBezTo>
                  <a:close/>
                  <a:moveTo>
                    <a:pt x="631" y="1"/>
                  </a:moveTo>
                  <a:cubicBezTo>
                    <a:pt x="274" y="1"/>
                    <a:pt x="0" y="286"/>
                    <a:pt x="0" y="644"/>
                  </a:cubicBezTo>
                  <a:lnTo>
                    <a:pt x="0" y="1632"/>
                  </a:lnTo>
                  <a:cubicBezTo>
                    <a:pt x="0" y="1989"/>
                    <a:pt x="274" y="2263"/>
                    <a:pt x="631" y="2263"/>
                  </a:cubicBezTo>
                  <a:lnTo>
                    <a:pt x="3203" y="2263"/>
                  </a:lnTo>
                  <a:lnTo>
                    <a:pt x="4144" y="2965"/>
                  </a:lnTo>
                  <a:cubicBezTo>
                    <a:pt x="4203" y="3013"/>
                    <a:pt x="4263" y="3025"/>
                    <a:pt x="4334" y="3025"/>
                  </a:cubicBezTo>
                  <a:cubicBezTo>
                    <a:pt x="4394" y="3025"/>
                    <a:pt x="4453" y="3013"/>
                    <a:pt x="4501" y="2977"/>
                  </a:cubicBezTo>
                  <a:cubicBezTo>
                    <a:pt x="4608" y="2906"/>
                    <a:pt x="4668" y="2787"/>
                    <a:pt x="4656" y="2656"/>
                  </a:cubicBezTo>
                  <a:lnTo>
                    <a:pt x="4596" y="2251"/>
                  </a:lnTo>
                  <a:lnTo>
                    <a:pt x="4906" y="2251"/>
                  </a:lnTo>
                  <a:cubicBezTo>
                    <a:pt x="5263" y="2251"/>
                    <a:pt x="5549" y="1965"/>
                    <a:pt x="5549" y="1608"/>
                  </a:cubicBezTo>
                  <a:lnTo>
                    <a:pt x="5549" y="632"/>
                  </a:lnTo>
                  <a:cubicBezTo>
                    <a:pt x="5525" y="286"/>
                    <a:pt x="5251" y="1"/>
                    <a:pt x="4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14709;p78"/>
            <p:cNvSpPr/>
            <p:nvPr/>
          </p:nvSpPr>
          <p:spPr>
            <a:xfrm>
              <a:off x="2811367" y="1767115"/>
              <a:ext cx="72413" cy="9485"/>
            </a:xfrm>
            <a:custGeom>
              <a:avLst/>
              <a:gdLst/>
              <a:ahLst/>
              <a:cxnLst/>
              <a:rect l="l" t="t" r="r" b="b"/>
              <a:pathLst>
                <a:path w="227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14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14"/>
                    <a:pt x="2275" y="143"/>
                  </a:cubicBezTo>
                  <a:cubicBezTo>
                    <a:pt x="2275" y="72"/>
                    <a:pt x="2215" y="0"/>
                    <a:pt x="2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14710;p78"/>
            <p:cNvSpPr/>
            <p:nvPr/>
          </p:nvSpPr>
          <p:spPr>
            <a:xfrm>
              <a:off x="2894730" y="1767115"/>
              <a:ext cx="20117" cy="9485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14"/>
                    <a:pt x="84" y="298"/>
                    <a:pt x="156" y="298"/>
                  </a:cubicBezTo>
                  <a:lnTo>
                    <a:pt x="489" y="298"/>
                  </a:lnTo>
                  <a:cubicBezTo>
                    <a:pt x="572" y="298"/>
                    <a:pt x="632" y="214"/>
                    <a:pt x="632" y="143"/>
                  </a:cubicBezTo>
                  <a:cubicBezTo>
                    <a:pt x="632" y="72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14711;p78"/>
            <p:cNvSpPr/>
            <p:nvPr/>
          </p:nvSpPr>
          <p:spPr>
            <a:xfrm>
              <a:off x="2811367" y="1787932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39"/>
                    <a:pt x="84" y="299"/>
                    <a:pt x="155" y="299"/>
                  </a:cubicBezTo>
                  <a:lnTo>
                    <a:pt x="489" y="299"/>
                  </a:lnTo>
                  <a:cubicBezTo>
                    <a:pt x="572" y="299"/>
                    <a:pt x="631" y="215"/>
                    <a:pt x="631" y="144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14712;p78"/>
            <p:cNvSpPr/>
            <p:nvPr/>
          </p:nvSpPr>
          <p:spPr>
            <a:xfrm>
              <a:off x="2842815" y="1787932"/>
              <a:ext cx="72031" cy="9517"/>
            </a:xfrm>
            <a:custGeom>
              <a:avLst/>
              <a:gdLst/>
              <a:ahLst/>
              <a:cxnLst/>
              <a:rect l="l" t="t" r="r" b="b"/>
              <a:pathLst>
                <a:path w="2263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9"/>
                    <a:pt x="144" y="299"/>
                  </a:cubicBezTo>
                  <a:lnTo>
                    <a:pt x="2120" y="299"/>
                  </a:lnTo>
                  <a:cubicBezTo>
                    <a:pt x="2203" y="299"/>
                    <a:pt x="2263" y="215"/>
                    <a:pt x="2263" y="144"/>
                  </a:cubicBezTo>
                  <a:cubicBezTo>
                    <a:pt x="2263" y="60"/>
                    <a:pt x="2203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14713;p78"/>
            <p:cNvSpPr/>
            <p:nvPr/>
          </p:nvSpPr>
          <p:spPr>
            <a:xfrm>
              <a:off x="2780301" y="1746266"/>
              <a:ext cx="166375" cy="96668"/>
            </a:xfrm>
            <a:custGeom>
              <a:avLst/>
              <a:gdLst/>
              <a:ahLst/>
              <a:cxnLst/>
              <a:rect l="l" t="t" r="r" b="b"/>
              <a:pathLst>
                <a:path w="5227" h="3037" extrusionOk="0">
                  <a:moveTo>
                    <a:pt x="4572" y="286"/>
                  </a:moveTo>
                  <a:cubicBezTo>
                    <a:pt x="4763" y="286"/>
                    <a:pt x="4917" y="441"/>
                    <a:pt x="4917" y="631"/>
                  </a:cubicBezTo>
                  <a:lnTo>
                    <a:pt x="4917" y="1619"/>
                  </a:lnTo>
                  <a:cubicBezTo>
                    <a:pt x="4917" y="1810"/>
                    <a:pt x="4763" y="1965"/>
                    <a:pt x="4572" y="1965"/>
                  </a:cubicBezTo>
                  <a:lnTo>
                    <a:pt x="2274" y="1965"/>
                  </a:lnTo>
                  <a:cubicBezTo>
                    <a:pt x="2250" y="1965"/>
                    <a:pt x="2215" y="1977"/>
                    <a:pt x="2191" y="1989"/>
                  </a:cubicBezTo>
                  <a:lnTo>
                    <a:pt x="1203" y="2739"/>
                  </a:lnTo>
                  <a:lnTo>
                    <a:pt x="1191" y="2739"/>
                  </a:lnTo>
                  <a:lnTo>
                    <a:pt x="1191" y="2715"/>
                  </a:lnTo>
                  <a:lnTo>
                    <a:pt x="1286" y="2143"/>
                  </a:lnTo>
                  <a:cubicBezTo>
                    <a:pt x="1286" y="2096"/>
                    <a:pt x="1286" y="2048"/>
                    <a:pt x="1250" y="2012"/>
                  </a:cubicBezTo>
                  <a:cubicBezTo>
                    <a:pt x="1215" y="1989"/>
                    <a:pt x="1179" y="1965"/>
                    <a:pt x="1131" y="1965"/>
                  </a:cubicBezTo>
                  <a:lnTo>
                    <a:pt x="643" y="1965"/>
                  </a:lnTo>
                  <a:cubicBezTo>
                    <a:pt x="453" y="1965"/>
                    <a:pt x="298" y="1810"/>
                    <a:pt x="298" y="1619"/>
                  </a:cubicBezTo>
                  <a:lnTo>
                    <a:pt x="298" y="631"/>
                  </a:lnTo>
                  <a:cubicBezTo>
                    <a:pt x="298" y="441"/>
                    <a:pt x="453" y="286"/>
                    <a:pt x="643" y="286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lnTo>
                    <a:pt x="0" y="1619"/>
                  </a:lnTo>
                  <a:cubicBezTo>
                    <a:pt x="0" y="1977"/>
                    <a:pt x="286" y="2262"/>
                    <a:pt x="643" y="2262"/>
                  </a:cubicBezTo>
                  <a:lnTo>
                    <a:pt x="953" y="2262"/>
                  </a:lnTo>
                  <a:lnTo>
                    <a:pt x="893" y="2655"/>
                  </a:lnTo>
                  <a:cubicBezTo>
                    <a:pt x="881" y="2798"/>
                    <a:pt x="929" y="2917"/>
                    <a:pt x="1048" y="2989"/>
                  </a:cubicBezTo>
                  <a:cubicBezTo>
                    <a:pt x="1084" y="3012"/>
                    <a:pt x="1143" y="3036"/>
                    <a:pt x="1203" y="3036"/>
                  </a:cubicBezTo>
                  <a:cubicBezTo>
                    <a:pt x="1262" y="3036"/>
                    <a:pt x="1346" y="3012"/>
                    <a:pt x="1405" y="2977"/>
                  </a:cubicBezTo>
                  <a:lnTo>
                    <a:pt x="2334" y="2274"/>
                  </a:lnTo>
                  <a:lnTo>
                    <a:pt x="4584" y="2274"/>
                  </a:lnTo>
                  <a:cubicBezTo>
                    <a:pt x="4941" y="2274"/>
                    <a:pt x="5227" y="1989"/>
                    <a:pt x="5227" y="1631"/>
                  </a:cubicBezTo>
                  <a:lnTo>
                    <a:pt x="5227" y="655"/>
                  </a:lnTo>
                  <a:cubicBezTo>
                    <a:pt x="5215" y="274"/>
                    <a:pt x="4929" y="0"/>
                    <a:pt x="4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14714;p78"/>
            <p:cNvSpPr/>
            <p:nvPr/>
          </p:nvSpPr>
          <p:spPr>
            <a:xfrm>
              <a:off x="3020172" y="1720102"/>
              <a:ext cx="61432" cy="9517"/>
            </a:xfrm>
            <a:custGeom>
              <a:avLst/>
              <a:gdLst/>
              <a:ahLst/>
              <a:cxnLst/>
              <a:rect l="l" t="t" r="r" b="b"/>
              <a:pathLst>
                <a:path w="193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4" y="298"/>
                  </a:cubicBezTo>
                  <a:lnTo>
                    <a:pt x="1787" y="298"/>
                  </a:lnTo>
                  <a:cubicBezTo>
                    <a:pt x="1870" y="298"/>
                    <a:pt x="1930" y="227"/>
                    <a:pt x="1930" y="144"/>
                  </a:cubicBezTo>
                  <a:cubicBezTo>
                    <a:pt x="1930" y="60"/>
                    <a:pt x="1870" y="1"/>
                    <a:pt x="1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14715;p78"/>
            <p:cNvSpPr/>
            <p:nvPr/>
          </p:nvSpPr>
          <p:spPr>
            <a:xfrm>
              <a:off x="2988724" y="1720102"/>
              <a:ext cx="19735" cy="9517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3" y="1"/>
                  </a:moveTo>
                  <a:cubicBezTo>
                    <a:pt x="60" y="1"/>
                    <a:pt x="1" y="72"/>
                    <a:pt x="1" y="144"/>
                  </a:cubicBezTo>
                  <a:cubicBezTo>
                    <a:pt x="1" y="239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72" y="298"/>
                    <a:pt x="620" y="227"/>
                    <a:pt x="620" y="144"/>
                  </a:cubicBezTo>
                  <a:cubicBezTo>
                    <a:pt x="620" y="60"/>
                    <a:pt x="572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14716;p78"/>
            <p:cNvSpPr/>
            <p:nvPr/>
          </p:nvSpPr>
          <p:spPr>
            <a:xfrm>
              <a:off x="2957658" y="1699253"/>
              <a:ext cx="155776" cy="75087"/>
            </a:xfrm>
            <a:custGeom>
              <a:avLst/>
              <a:gdLst/>
              <a:ahLst/>
              <a:cxnLst/>
              <a:rect l="l" t="t" r="r" b="b"/>
              <a:pathLst>
                <a:path w="4894" h="2359" extrusionOk="0">
                  <a:moveTo>
                    <a:pt x="4239" y="299"/>
                  </a:moveTo>
                  <a:cubicBezTo>
                    <a:pt x="4429" y="299"/>
                    <a:pt x="4572" y="441"/>
                    <a:pt x="4572" y="644"/>
                  </a:cubicBezTo>
                  <a:lnTo>
                    <a:pt x="4572" y="965"/>
                  </a:lnTo>
                  <a:cubicBezTo>
                    <a:pt x="4572" y="1156"/>
                    <a:pt x="4429" y="1311"/>
                    <a:pt x="4239" y="1311"/>
                  </a:cubicBezTo>
                  <a:lnTo>
                    <a:pt x="3751" y="1311"/>
                  </a:lnTo>
                  <a:cubicBezTo>
                    <a:pt x="3703" y="1311"/>
                    <a:pt x="3655" y="1322"/>
                    <a:pt x="3632" y="1370"/>
                  </a:cubicBezTo>
                  <a:cubicBezTo>
                    <a:pt x="3596" y="1394"/>
                    <a:pt x="3584" y="1442"/>
                    <a:pt x="3596" y="1489"/>
                  </a:cubicBezTo>
                  <a:lnTo>
                    <a:pt x="3691" y="2061"/>
                  </a:lnTo>
                  <a:lnTo>
                    <a:pt x="3691" y="2084"/>
                  </a:lnTo>
                  <a:cubicBezTo>
                    <a:pt x="3691" y="2088"/>
                    <a:pt x="3689" y="2090"/>
                    <a:pt x="3685" y="2090"/>
                  </a:cubicBezTo>
                  <a:cubicBezTo>
                    <a:pt x="3678" y="2090"/>
                    <a:pt x="3667" y="2084"/>
                    <a:pt x="3667" y="2084"/>
                  </a:cubicBezTo>
                  <a:lnTo>
                    <a:pt x="2691" y="1334"/>
                  </a:lnTo>
                  <a:cubicBezTo>
                    <a:pt x="2655" y="1322"/>
                    <a:pt x="2632" y="1311"/>
                    <a:pt x="2596" y="1311"/>
                  </a:cubicBezTo>
                  <a:lnTo>
                    <a:pt x="631" y="1311"/>
                  </a:lnTo>
                  <a:cubicBezTo>
                    <a:pt x="441" y="1311"/>
                    <a:pt x="298" y="1156"/>
                    <a:pt x="298" y="965"/>
                  </a:cubicBezTo>
                  <a:lnTo>
                    <a:pt x="298" y="644"/>
                  </a:lnTo>
                  <a:cubicBezTo>
                    <a:pt x="298" y="441"/>
                    <a:pt x="441" y="299"/>
                    <a:pt x="631" y="299"/>
                  </a:cubicBezTo>
                  <a:close/>
                  <a:moveTo>
                    <a:pt x="631" y="1"/>
                  </a:moveTo>
                  <a:cubicBezTo>
                    <a:pt x="274" y="1"/>
                    <a:pt x="0" y="275"/>
                    <a:pt x="0" y="644"/>
                  </a:cubicBezTo>
                  <a:lnTo>
                    <a:pt x="0" y="965"/>
                  </a:lnTo>
                  <a:cubicBezTo>
                    <a:pt x="0" y="1322"/>
                    <a:pt x="274" y="1608"/>
                    <a:pt x="631" y="1608"/>
                  </a:cubicBezTo>
                  <a:lnTo>
                    <a:pt x="2548" y="1608"/>
                  </a:lnTo>
                  <a:lnTo>
                    <a:pt x="3489" y="2299"/>
                  </a:lnTo>
                  <a:cubicBezTo>
                    <a:pt x="3548" y="2346"/>
                    <a:pt x="3608" y="2358"/>
                    <a:pt x="3679" y="2358"/>
                  </a:cubicBezTo>
                  <a:cubicBezTo>
                    <a:pt x="3739" y="2358"/>
                    <a:pt x="3798" y="2346"/>
                    <a:pt x="3846" y="2323"/>
                  </a:cubicBezTo>
                  <a:cubicBezTo>
                    <a:pt x="3953" y="2239"/>
                    <a:pt x="4013" y="2120"/>
                    <a:pt x="4001" y="1989"/>
                  </a:cubicBezTo>
                  <a:lnTo>
                    <a:pt x="3941" y="1584"/>
                  </a:lnTo>
                  <a:lnTo>
                    <a:pt x="4251" y="1584"/>
                  </a:lnTo>
                  <a:cubicBezTo>
                    <a:pt x="4608" y="1584"/>
                    <a:pt x="4894" y="1311"/>
                    <a:pt x="4894" y="953"/>
                  </a:cubicBezTo>
                  <a:lnTo>
                    <a:pt x="4894" y="620"/>
                  </a:lnTo>
                  <a:cubicBezTo>
                    <a:pt x="4870" y="287"/>
                    <a:pt x="4596" y="1"/>
                    <a:pt x="4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14717;p78"/>
            <p:cNvSpPr/>
            <p:nvPr/>
          </p:nvSpPr>
          <p:spPr>
            <a:xfrm>
              <a:off x="2811367" y="1626108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6"/>
                  </a:cubicBezTo>
                  <a:cubicBezTo>
                    <a:pt x="0" y="227"/>
                    <a:pt x="84" y="299"/>
                    <a:pt x="155" y="299"/>
                  </a:cubicBezTo>
                  <a:lnTo>
                    <a:pt x="2120" y="299"/>
                  </a:lnTo>
                  <a:cubicBezTo>
                    <a:pt x="2215" y="299"/>
                    <a:pt x="2275" y="227"/>
                    <a:pt x="2275" y="156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14718;p78"/>
            <p:cNvSpPr/>
            <p:nvPr/>
          </p:nvSpPr>
          <p:spPr>
            <a:xfrm>
              <a:off x="2895112" y="1626108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6"/>
                  </a:cubicBezTo>
                  <a:cubicBezTo>
                    <a:pt x="1" y="227"/>
                    <a:pt x="72" y="299"/>
                    <a:pt x="144" y="299"/>
                  </a:cubicBezTo>
                  <a:lnTo>
                    <a:pt x="798" y="299"/>
                  </a:lnTo>
                  <a:cubicBezTo>
                    <a:pt x="894" y="299"/>
                    <a:pt x="953" y="227"/>
                    <a:pt x="953" y="156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14719;p78"/>
            <p:cNvSpPr/>
            <p:nvPr/>
          </p:nvSpPr>
          <p:spPr>
            <a:xfrm>
              <a:off x="2811367" y="1667805"/>
              <a:ext cx="72413" cy="9517"/>
            </a:xfrm>
            <a:custGeom>
              <a:avLst/>
              <a:gdLst/>
              <a:ahLst/>
              <a:cxnLst/>
              <a:rect l="l" t="t" r="r" b="b"/>
              <a:pathLst>
                <a:path w="2275" h="299" extrusionOk="0"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cubicBezTo>
                    <a:pt x="0" y="227"/>
                    <a:pt x="84" y="298"/>
                    <a:pt x="155" y="298"/>
                  </a:cubicBezTo>
                  <a:lnTo>
                    <a:pt x="2120" y="298"/>
                  </a:lnTo>
                  <a:cubicBezTo>
                    <a:pt x="2215" y="298"/>
                    <a:pt x="2275" y="227"/>
                    <a:pt x="2275" y="155"/>
                  </a:cubicBezTo>
                  <a:cubicBezTo>
                    <a:pt x="2275" y="60"/>
                    <a:pt x="2215" y="1"/>
                    <a:pt x="2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14720;p78"/>
            <p:cNvSpPr/>
            <p:nvPr/>
          </p:nvSpPr>
          <p:spPr>
            <a:xfrm>
              <a:off x="2895112" y="1667805"/>
              <a:ext cx="30366" cy="9517"/>
            </a:xfrm>
            <a:custGeom>
              <a:avLst/>
              <a:gdLst/>
              <a:ahLst/>
              <a:cxnLst/>
              <a:rect l="l" t="t" r="r" b="b"/>
              <a:pathLst>
                <a:path w="954" h="299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798" y="298"/>
                  </a:lnTo>
                  <a:cubicBezTo>
                    <a:pt x="894" y="298"/>
                    <a:pt x="953" y="227"/>
                    <a:pt x="953" y="155"/>
                  </a:cubicBezTo>
                  <a:cubicBezTo>
                    <a:pt x="953" y="60"/>
                    <a:pt x="882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14721;p78"/>
            <p:cNvSpPr/>
            <p:nvPr/>
          </p:nvSpPr>
          <p:spPr>
            <a:xfrm>
              <a:off x="2811367" y="1646957"/>
              <a:ext cx="20117" cy="9517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cubicBezTo>
                    <a:pt x="0" y="239"/>
                    <a:pt x="84" y="298"/>
                    <a:pt x="155" y="298"/>
                  </a:cubicBezTo>
                  <a:lnTo>
                    <a:pt x="489" y="298"/>
                  </a:lnTo>
                  <a:cubicBezTo>
                    <a:pt x="572" y="298"/>
                    <a:pt x="631" y="227"/>
                    <a:pt x="631" y="156"/>
                  </a:cubicBezTo>
                  <a:cubicBezTo>
                    <a:pt x="631" y="60"/>
                    <a:pt x="572" y="1"/>
                    <a:pt x="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14722;p78"/>
            <p:cNvSpPr/>
            <p:nvPr/>
          </p:nvSpPr>
          <p:spPr>
            <a:xfrm>
              <a:off x="2842815" y="1646957"/>
              <a:ext cx="82663" cy="9517"/>
            </a:xfrm>
            <a:custGeom>
              <a:avLst/>
              <a:gdLst/>
              <a:ahLst/>
              <a:cxnLst/>
              <a:rect l="l" t="t" r="r" b="b"/>
              <a:pathLst>
                <a:path w="2597" h="299" extrusionOk="0">
                  <a:moveTo>
                    <a:pt x="155" y="1"/>
                  </a:moveTo>
                  <a:cubicBezTo>
                    <a:pt x="60" y="1"/>
                    <a:pt x="1" y="72"/>
                    <a:pt x="1" y="156"/>
                  </a:cubicBezTo>
                  <a:cubicBezTo>
                    <a:pt x="1" y="239"/>
                    <a:pt x="72" y="298"/>
                    <a:pt x="155" y="298"/>
                  </a:cubicBezTo>
                  <a:lnTo>
                    <a:pt x="2441" y="298"/>
                  </a:lnTo>
                  <a:cubicBezTo>
                    <a:pt x="2537" y="298"/>
                    <a:pt x="2596" y="227"/>
                    <a:pt x="2596" y="156"/>
                  </a:cubicBezTo>
                  <a:cubicBezTo>
                    <a:pt x="2596" y="60"/>
                    <a:pt x="2525" y="1"/>
                    <a:pt x="2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14723;p78"/>
            <p:cNvSpPr/>
            <p:nvPr/>
          </p:nvSpPr>
          <p:spPr>
            <a:xfrm>
              <a:off x="2780301" y="1605291"/>
              <a:ext cx="176625" cy="117516"/>
            </a:xfrm>
            <a:custGeom>
              <a:avLst/>
              <a:gdLst/>
              <a:ahLst/>
              <a:cxnLst/>
              <a:rect l="l" t="t" r="r" b="b"/>
              <a:pathLst>
                <a:path w="5549" h="3692" extrusionOk="0">
                  <a:moveTo>
                    <a:pt x="4894" y="298"/>
                  </a:moveTo>
                  <a:cubicBezTo>
                    <a:pt x="5084" y="298"/>
                    <a:pt x="5239" y="453"/>
                    <a:pt x="5239" y="643"/>
                  </a:cubicBezTo>
                  <a:lnTo>
                    <a:pt x="5239" y="2274"/>
                  </a:lnTo>
                  <a:cubicBezTo>
                    <a:pt x="5239" y="2477"/>
                    <a:pt x="5084" y="2619"/>
                    <a:pt x="4894" y="2619"/>
                  </a:cubicBezTo>
                  <a:lnTo>
                    <a:pt x="2274" y="2619"/>
                  </a:lnTo>
                  <a:cubicBezTo>
                    <a:pt x="2250" y="2619"/>
                    <a:pt x="2215" y="2643"/>
                    <a:pt x="2191" y="2655"/>
                  </a:cubicBezTo>
                  <a:lnTo>
                    <a:pt x="1203" y="3393"/>
                  </a:lnTo>
                  <a:lnTo>
                    <a:pt x="1191" y="3393"/>
                  </a:lnTo>
                  <a:lnTo>
                    <a:pt x="1191" y="3381"/>
                  </a:lnTo>
                  <a:lnTo>
                    <a:pt x="1274" y="2798"/>
                  </a:lnTo>
                  <a:cubicBezTo>
                    <a:pt x="1274" y="2750"/>
                    <a:pt x="1274" y="2715"/>
                    <a:pt x="1250" y="2679"/>
                  </a:cubicBezTo>
                  <a:cubicBezTo>
                    <a:pt x="1215" y="2655"/>
                    <a:pt x="1179" y="2619"/>
                    <a:pt x="1131" y="2619"/>
                  </a:cubicBezTo>
                  <a:lnTo>
                    <a:pt x="643" y="2619"/>
                  </a:lnTo>
                  <a:cubicBezTo>
                    <a:pt x="453" y="2619"/>
                    <a:pt x="298" y="2477"/>
                    <a:pt x="298" y="2274"/>
                  </a:cubicBezTo>
                  <a:lnTo>
                    <a:pt x="298" y="643"/>
                  </a:lnTo>
                  <a:cubicBezTo>
                    <a:pt x="298" y="453"/>
                    <a:pt x="453" y="298"/>
                    <a:pt x="643" y="298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2286"/>
                  </a:lnTo>
                  <a:cubicBezTo>
                    <a:pt x="0" y="2643"/>
                    <a:pt x="286" y="2917"/>
                    <a:pt x="643" y="2917"/>
                  </a:cubicBezTo>
                  <a:lnTo>
                    <a:pt x="953" y="2917"/>
                  </a:lnTo>
                  <a:lnTo>
                    <a:pt x="893" y="3322"/>
                  </a:lnTo>
                  <a:cubicBezTo>
                    <a:pt x="881" y="3453"/>
                    <a:pt x="929" y="3572"/>
                    <a:pt x="1048" y="3655"/>
                  </a:cubicBezTo>
                  <a:cubicBezTo>
                    <a:pt x="1084" y="3679"/>
                    <a:pt x="1143" y="3691"/>
                    <a:pt x="1203" y="3691"/>
                  </a:cubicBezTo>
                  <a:cubicBezTo>
                    <a:pt x="1262" y="3691"/>
                    <a:pt x="1346" y="3679"/>
                    <a:pt x="1405" y="3632"/>
                  </a:cubicBezTo>
                  <a:lnTo>
                    <a:pt x="2334" y="2941"/>
                  </a:lnTo>
                  <a:lnTo>
                    <a:pt x="4906" y="2941"/>
                  </a:lnTo>
                  <a:cubicBezTo>
                    <a:pt x="5263" y="2941"/>
                    <a:pt x="5548" y="2655"/>
                    <a:pt x="5548" y="2298"/>
                  </a:cubicBezTo>
                  <a:lnTo>
                    <a:pt x="5548" y="655"/>
                  </a:lnTo>
                  <a:cubicBezTo>
                    <a:pt x="5537" y="286"/>
                    <a:pt x="5251" y="0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9" name="Google Shape;14724;p78"/>
          <p:cNvGrpSpPr/>
          <p:nvPr/>
        </p:nvGrpSpPr>
        <p:grpSpPr>
          <a:xfrm>
            <a:off x="4096149" y="1599987"/>
            <a:ext cx="320888" cy="534607"/>
            <a:chOff x="3316159" y="1515085"/>
            <a:chExt cx="211892" cy="33959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90" name="Google Shape;14725;p78"/>
            <p:cNvSpPr/>
            <p:nvPr/>
          </p:nvSpPr>
          <p:spPr>
            <a:xfrm>
              <a:off x="3358621" y="1823199"/>
              <a:ext cx="15183" cy="9485"/>
            </a:xfrm>
            <a:custGeom>
              <a:avLst/>
              <a:gdLst/>
              <a:ahLst/>
              <a:cxnLst/>
              <a:rect l="l" t="t" r="r" b="b"/>
              <a:pathLst>
                <a:path w="477" h="298" extrusionOk="0">
                  <a:moveTo>
                    <a:pt x="155" y="0"/>
                  </a:moveTo>
                  <a:cubicBezTo>
                    <a:pt x="60" y="0"/>
                    <a:pt x="0" y="84"/>
                    <a:pt x="0" y="155"/>
                  </a:cubicBezTo>
                  <a:cubicBezTo>
                    <a:pt x="0" y="238"/>
                    <a:pt x="83" y="298"/>
                    <a:pt x="155" y="298"/>
                  </a:cubicBezTo>
                  <a:lnTo>
                    <a:pt x="322" y="298"/>
                  </a:lnTo>
                  <a:cubicBezTo>
                    <a:pt x="405" y="298"/>
                    <a:pt x="464" y="226"/>
                    <a:pt x="464" y="155"/>
                  </a:cubicBezTo>
                  <a:cubicBezTo>
                    <a:pt x="476" y="84"/>
                    <a:pt x="405" y="0"/>
                    <a:pt x="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14726;p78"/>
            <p:cNvSpPr/>
            <p:nvPr/>
          </p:nvSpPr>
          <p:spPr>
            <a:xfrm>
              <a:off x="3427946" y="1823199"/>
              <a:ext cx="15215" cy="9485"/>
            </a:xfrm>
            <a:custGeom>
              <a:avLst/>
              <a:gdLst/>
              <a:ahLst/>
              <a:cxnLst/>
              <a:rect l="l" t="t" r="r" b="b"/>
              <a:pathLst>
                <a:path w="478" h="298" extrusionOk="0">
                  <a:moveTo>
                    <a:pt x="144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310" y="298"/>
                  </a:lnTo>
                  <a:cubicBezTo>
                    <a:pt x="406" y="298"/>
                    <a:pt x="465" y="226"/>
                    <a:pt x="465" y="155"/>
                  </a:cubicBezTo>
                  <a:cubicBezTo>
                    <a:pt x="477" y="84"/>
                    <a:pt x="406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14727;p78"/>
            <p:cNvSpPr/>
            <p:nvPr/>
          </p:nvSpPr>
          <p:spPr>
            <a:xfrm>
              <a:off x="3385135" y="1823199"/>
              <a:ext cx="31480" cy="9485"/>
            </a:xfrm>
            <a:custGeom>
              <a:avLst/>
              <a:gdLst/>
              <a:ahLst/>
              <a:cxnLst/>
              <a:rect l="l" t="t" r="r" b="b"/>
              <a:pathLst>
                <a:path w="989" h="298" extrusionOk="0">
                  <a:moveTo>
                    <a:pt x="155" y="0"/>
                  </a:moveTo>
                  <a:cubicBezTo>
                    <a:pt x="60" y="0"/>
                    <a:pt x="1" y="84"/>
                    <a:pt x="1" y="155"/>
                  </a:cubicBezTo>
                  <a:cubicBezTo>
                    <a:pt x="1" y="238"/>
                    <a:pt x="84" y="298"/>
                    <a:pt x="155" y="298"/>
                  </a:cubicBezTo>
                  <a:lnTo>
                    <a:pt x="822" y="298"/>
                  </a:lnTo>
                  <a:cubicBezTo>
                    <a:pt x="917" y="298"/>
                    <a:pt x="977" y="226"/>
                    <a:pt x="977" y="155"/>
                  </a:cubicBezTo>
                  <a:cubicBezTo>
                    <a:pt x="989" y="84"/>
                    <a:pt x="917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93" name="Google Shape;14728;p78"/>
            <p:cNvGrpSpPr/>
            <p:nvPr/>
          </p:nvGrpSpPr>
          <p:grpSpPr>
            <a:xfrm>
              <a:off x="3316159" y="1515085"/>
              <a:ext cx="211892" cy="339594"/>
              <a:chOff x="3316159" y="1515085"/>
              <a:chExt cx="211892" cy="339594"/>
            </a:xfrm>
            <a:grpFill/>
          </p:grpSpPr>
          <p:sp>
            <p:nvSpPr>
              <p:cNvPr id="594" name="Google Shape;14729;p78"/>
              <p:cNvSpPr/>
              <p:nvPr/>
            </p:nvSpPr>
            <p:spPr>
              <a:xfrm>
                <a:off x="3316159" y="1557514"/>
                <a:ext cx="169049" cy="297165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9336" extrusionOk="0">
                    <a:moveTo>
                      <a:pt x="4656" y="310"/>
                    </a:moveTo>
                    <a:cubicBezTo>
                      <a:pt x="4846" y="310"/>
                      <a:pt x="5001" y="477"/>
                      <a:pt x="5001" y="668"/>
                    </a:cubicBezTo>
                    <a:lnTo>
                      <a:pt x="298" y="668"/>
                    </a:lnTo>
                    <a:lnTo>
                      <a:pt x="298" y="656"/>
                    </a:lnTo>
                    <a:cubicBezTo>
                      <a:pt x="298" y="465"/>
                      <a:pt x="441" y="310"/>
                      <a:pt x="632" y="310"/>
                    </a:cubicBezTo>
                    <a:close/>
                    <a:moveTo>
                      <a:pt x="5001" y="989"/>
                    </a:moveTo>
                    <a:lnTo>
                      <a:pt x="5001" y="7680"/>
                    </a:lnTo>
                    <a:lnTo>
                      <a:pt x="298" y="7680"/>
                    </a:lnTo>
                    <a:lnTo>
                      <a:pt x="298" y="989"/>
                    </a:lnTo>
                    <a:close/>
                    <a:moveTo>
                      <a:pt x="5013" y="7990"/>
                    </a:moveTo>
                    <a:lnTo>
                      <a:pt x="5013" y="8681"/>
                    </a:lnTo>
                    <a:lnTo>
                      <a:pt x="5001" y="8681"/>
                    </a:lnTo>
                    <a:cubicBezTo>
                      <a:pt x="5001" y="8871"/>
                      <a:pt x="4846" y="9026"/>
                      <a:pt x="4656" y="9026"/>
                    </a:cubicBezTo>
                    <a:lnTo>
                      <a:pt x="655" y="9026"/>
                    </a:lnTo>
                    <a:cubicBezTo>
                      <a:pt x="465" y="9026"/>
                      <a:pt x="310" y="8871"/>
                      <a:pt x="310" y="8681"/>
                    </a:cubicBezTo>
                    <a:lnTo>
                      <a:pt x="310" y="7990"/>
                    </a:lnTo>
                    <a:close/>
                    <a:moveTo>
                      <a:pt x="655" y="1"/>
                    </a:moveTo>
                    <a:cubicBezTo>
                      <a:pt x="298" y="1"/>
                      <a:pt x="1" y="299"/>
                      <a:pt x="1" y="656"/>
                    </a:cubicBezTo>
                    <a:lnTo>
                      <a:pt x="1" y="8681"/>
                    </a:lnTo>
                    <a:cubicBezTo>
                      <a:pt x="1" y="9038"/>
                      <a:pt x="298" y="9335"/>
                      <a:pt x="655" y="9335"/>
                    </a:cubicBezTo>
                    <a:lnTo>
                      <a:pt x="4656" y="9335"/>
                    </a:lnTo>
                    <a:cubicBezTo>
                      <a:pt x="5013" y="9335"/>
                      <a:pt x="5311" y="9038"/>
                      <a:pt x="5311" y="8681"/>
                    </a:cubicBezTo>
                    <a:lnTo>
                      <a:pt x="5311" y="656"/>
                    </a:lnTo>
                    <a:cubicBezTo>
                      <a:pt x="5311" y="299"/>
                      <a:pt x="5025" y="1"/>
                      <a:pt x="46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" name="Google Shape;14730;p78"/>
              <p:cNvSpPr/>
              <p:nvPr/>
            </p:nvSpPr>
            <p:spPr>
              <a:xfrm>
                <a:off x="3337772" y="1610161"/>
                <a:ext cx="132667" cy="127415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003" extrusionOk="0">
                    <a:moveTo>
                      <a:pt x="2131" y="1014"/>
                    </a:moveTo>
                    <a:cubicBezTo>
                      <a:pt x="2322" y="1014"/>
                      <a:pt x="2477" y="1157"/>
                      <a:pt x="2477" y="1359"/>
                    </a:cubicBezTo>
                    <a:lnTo>
                      <a:pt x="2477" y="1681"/>
                    </a:lnTo>
                    <a:cubicBezTo>
                      <a:pt x="2477" y="1966"/>
                      <a:pt x="2251" y="2181"/>
                      <a:pt x="1965" y="2181"/>
                    </a:cubicBezTo>
                    <a:cubicBezTo>
                      <a:pt x="1958" y="2181"/>
                      <a:pt x="1952" y="2181"/>
                      <a:pt x="1945" y="2181"/>
                    </a:cubicBezTo>
                    <a:cubicBezTo>
                      <a:pt x="1691" y="2181"/>
                      <a:pt x="1465" y="1959"/>
                      <a:pt x="1465" y="1681"/>
                    </a:cubicBezTo>
                    <a:lnTo>
                      <a:pt x="1465" y="1359"/>
                    </a:lnTo>
                    <a:cubicBezTo>
                      <a:pt x="1465" y="1157"/>
                      <a:pt x="1608" y="1014"/>
                      <a:pt x="1810" y="1014"/>
                    </a:cubicBezTo>
                    <a:close/>
                    <a:moveTo>
                      <a:pt x="2143" y="2478"/>
                    </a:moveTo>
                    <a:lnTo>
                      <a:pt x="2143" y="2574"/>
                    </a:lnTo>
                    <a:cubicBezTo>
                      <a:pt x="2167" y="2633"/>
                      <a:pt x="2179" y="2693"/>
                      <a:pt x="2191" y="2740"/>
                    </a:cubicBezTo>
                    <a:lnTo>
                      <a:pt x="1989" y="2943"/>
                    </a:lnTo>
                    <a:lnTo>
                      <a:pt x="1953" y="2943"/>
                    </a:lnTo>
                    <a:lnTo>
                      <a:pt x="1750" y="2740"/>
                    </a:lnTo>
                    <a:cubicBezTo>
                      <a:pt x="1774" y="2693"/>
                      <a:pt x="1786" y="2633"/>
                      <a:pt x="1786" y="2574"/>
                    </a:cubicBezTo>
                    <a:lnTo>
                      <a:pt x="1786" y="2478"/>
                    </a:lnTo>
                    <a:cubicBezTo>
                      <a:pt x="1846" y="2502"/>
                      <a:pt x="1905" y="2502"/>
                      <a:pt x="1965" y="2502"/>
                    </a:cubicBezTo>
                    <a:cubicBezTo>
                      <a:pt x="2024" y="2502"/>
                      <a:pt x="2084" y="2502"/>
                      <a:pt x="2143" y="2478"/>
                    </a:cubicBezTo>
                    <a:close/>
                    <a:moveTo>
                      <a:pt x="2441" y="2931"/>
                    </a:moveTo>
                    <a:lnTo>
                      <a:pt x="2715" y="3062"/>
                    </a:lnTo>
                    <a:cubicBezTo>
                      <a:pt x="2774" y="3098"/>
                      <a:pt x="2822" y="3157"/>
                      <a:pt x="2822" y="3228"/>
                    </a:cubicBezTo>
                    <a:lnTo>
                      <a:pt x="2822" y="3467"/>
                    </a:lnTo>
                    <a:cubicBezTo>
                      <a:pt x="2560" y="3609"/>
                      <a:pt x="2262" y="3693"/>
                      <a:pt x="1965" y="3693"/>
                    </a:cubicBezTo>
                    <a:cubicBezTo>
                      <a:pt x="1667" y="3693"/>
                      <a:pt x="1369" y="3609"/>
                      <a:pt x="1119" y="3467"/>
                    </a:cubicBezTo>
                    <a:lnTo>
                      <a:pt x="1119" y="3228"/>
                    </a:lnTo>
                    <a:cubicBezTo>
                      <a:pt x="1119" y="3157"/>
                      <a:pt x="1167" y="3098"/>
                      <a:pt x="1227" y="3062"/>
                    </a:cubicBezTo>
                    <a:lnTo>
                      <a:pt x="1489" y="2931"/>
                    </a:lnTo>
                    <a:lnTo>
                      <a:pt x="1750" y="3181"/>
                    </a:lnTo>
                    <a:cubicBezTo>
                      <a:pt x="1810" y="3240"/>
                      <a:pt x="1893" y="3276"/>
                      <a:pt x="1965" y="3276"/>
                    </a:cubicBezTo>
                    <a:cubicBezTo>
                      <a:pt x="2048" y="3276"/>
                      <a:pt x="2131" y="3240"/>
                      <a:pt x="2191" y="3181"/>
                    </a:cubicBezTo>
                    <a:lnTo>
                      <a:pt x="2441" y="2931"/>
                    </a:lnTo>
                    <a:close/>
                    <a:moveTo>
                      <a:pt x="2009" y="0"/>
                    </a:moveTo>
                    <a:cubicBezTo>
                      <a:pt x="1492" y="0"/>
                      <a:pt x="976" y="204"/>
                      <a:pt x="584" y="597"/>
                    </a:cubicBezTo>
                    <a:cubicBezTo>
                      <a:pt x="215" y="966"/>
                      <a:pt x="0" y="1466"/>
                      <a:pt x="0" y="2002"/>
                    </a:cubicBezTo>
                    <a:cubicBezTo>
                      <a:pt x="0" y="2550"/>
                      <a:pt x="215" y="3038"/>
                      <a:pt x="584" y="3419"/>
                    </a:cubicBezTo>
                    <a:cubicBezTo>
                      <a:pt x="977" y="3812"/>
                      <a:pt x="1477" y="4002"/>
                      <a:pt x="2000" y="4002"/>
                    </a:cubicBezTo>
                    <a:cubicBezTo>
                      <a:pt x="2501" y="4002"/>
                      <a:pt x="3024" y="3812"/>
                      <a:pt x="3417" y="3419"/>
                    </a:cubicBezTo>
                    <a:cubicBezTo>
                      <a:pt x="4072" y="2740"/>
                      <a:pt x="4167" y="1681"/>
                      <a:pt x="3620" y="883"/>
                    </a:cubicBezTo>
                    <a:cubicBezTo>
                      <a:pt x="3590" y="832"/>
                      <a:pt x="3543" y="807"/>
                      <a:pt x="3492" y="807"/>
                    </a:cubicBezTo>
                    <a:cubicBezTo>
                      <a:pt x="3459" y="807"/>
                      <a:pt x="3426" y="817"/>
                      <a:pt x="3394" y="835"/>
                    </a:cubicBezTo>
                    <a:cubicBezTo>
                      <a:pt x="3322" y="883"/>
                      <a:pt x="3310" y="978"/>
                      <a:pt x="3358" y="1062"/>
                    </a:cubicBezTo>
                    <a:cubicBezTo>
                      <a:pt x="3810" y="1728"/>
                      <a:pt x="3727" y="2621"/>
                      <a:pt x="3155" y="3193"/>
                    </a:cubicBezTo>
                    <a:lnTo>
                      <a:pt x="3132" y="3228"/>
                    </a:lnTo>
                    <a:lnTo>
                      <a:pt x="3132" y="3217"/>
                    </a:lnTo>
                    <a:cubicBezTo>
                      <a:pt x="3132" y="3014"/>
                      <a:pt x="3024" y="2859"/>
                      <a:pt x="2858" y="2776"/>
                    </a:cubicBezTo>
                    <a:lnTo>
                      <a:pt x="2477" y="2586"/>
                    </a:lnTo>
                    <a:lnTo>
                      <a:pt x="2477" y="2574"/>
                    </a:lnTo>
                    <a:lnTo>
                      <a:pt x="2477" y="2336"/>
                    </a:lnTo>
                    <a:cubicBezTo>
                      <a:pt x="2679" y="2181"/>
                      <a:pt x="2798" y="1943"/>
                      <a:pt x="2798" y="1681"/>
                    </a:cubicBezTo>
                    <a:lnTo>
                      <a:pt x="2798" y="1347"/>
                    </a:lnTo>
                    <a:cubicBezTo>
                      <a:pt x="2798" y="990"/>
                      <a:pt x="2501" y="692"/>
                      <a:pt x="2143" y="692"/>
                    </a:cubicBezTo>
                    <a:lnTo>
                      <a:pt x="1822" y="692"/>
                    </a:lnTo>
                    <a:cubicBezTo>
                      <a:pt x="1465" y="692"/>
                      <a:pt x="1167" y="990"/>
                      <a:pt x="1167" y="1347"/>
                    </a:cubicBezTo>
                    <a:lnTo>
                      <a:pt x="1167" y="1681"/>
                    </a:lnTo>
                    <a:cubicBezTo>
                      <a:pt x="1167" y="1943"/>
                      <a:pt x="1298" y="2181"/>
                      <a:pt x="1489" y="2336"/>
                    </a:cubicBezTo>
                    <a:lnTo>
                      <a:pt x="1489" y="2574"/>
                    </a:lnTo>
                    <a:lnTo>
                      <a:pt x="1489" y="2586"/>
                    </a:lnTo>
                    <a:lnTo>
                      <a:pt x="1108" y="2776"/>
                    </a:lnTo>
                    <a:cubicBezTo>
                      <a:pt x="941" y="2871"/>
                      <a:pt x="834" y="3038"/>
                      <a:pt x="834" y="3217"/>
                    </a:cubicBezTo>
                    <a:lnTo>
                      <a:pt x="834" y="3228"/>
                    </a:lnTo>
                    <a:lnTo>
                      <a:pt x="810" y="3193"/>
                    </a:lnTo>
                    <a:cubicBezTo>
                      <a:pt x="500" y="2883"/>
                      <a:pt x="322" y="2455"/>
                      <a:pt x="322" y="2002"/>
                    </a:cubicBezTo>
                    <a:cubicBezTo>
                      <a:pt x="322" y="1562"/>
                      <a:pt x="500" y="1133"/>
                      <a:pt x="810" y="812"/>
                    </a:cubicBezTo>
                    <a:cubicBezTo>
                      <a:pt x="1139" y="489"/>
                      <a:pt x="1566" y="326"/>
                      <a:pt x="1996" y="326"/>
                    </a:cubicBezTo>
                    <a:cubicBezTo>
                      <a:pt x="2328" y="326"/>
                      <a:pt x="2662" y="424"/>
                      <a:pt x="2953" y="621"/>
                    </a:cubicBezTo>
                    <a:cubicBezTo>
                      <a:pt x="2980" y="639"/>
                      <a:pt x="3012" y="649"/>
                      <a:pt x="3043" y="649"/>
                    </a:cubicBezTo>
                    <a:cubicBezTo>
                      <a:pt x="3092" y="649"/>
                      <a:pt x="3143" y="625"/>
                      <a:pt x="3179" y="573"/>
                    </a:cubicBezTo>
                    <a:cubicBezTo>
                      <a:pt x="3215" y="502"/>
                      <a:pt x="3203" y="419"/>
                      <a:pt x="3132" y="359"/>
                    </a:cubicBezTo>
                    <a:cubicBezTo>
                      <a:pt x="2793" y="118"/>
                      <a:pt x="2401" y="0"/>
                      <a:pt x="2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" name="Google Shape;14731;p78"/>
              <p:cNvSpPr/>
              <p:nvPr/>
            </p:nvSpPr>
            <p:spPr>
              <a:xfrm>
                <a:off x="3343056" y="1749290"/>
                <a:ext cx="41729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6" y="0"/>
                    </a:moveTo>
                    <a:cubicBezTo>
                      <a:pt x="299" y="0"/>
                      <a:pt x="1" y="298"/>
                      <a:pt x="1" y="655"/>
                    </a:cubicBezTo>
                    <a:cubicBezTo>
                      <a:pt x="1" y="1013"/>
                      <a:pt x="299" y="1310"/>
                      <a:pt x="656" y="1310"/>
                    </a:cubicBezTo>
                    <a:cubicBezTo>
                      <a:pt x="1013" y="1310"/>
                      <a:pt x="1311" y="1013"/>
                      <a:pt x="1311" y="655"/>
                    </a:cubicBezTo>
                    <a:cubicBezTo>
                      <a:pt x="1299" y="560"/>
                      <a:pt x="1227" y="501"/>
                      <a:pt x="1144" y="501"/>
                    </a:cubicBezTo>
                    <a:cubicBezTo>
                      <a:pt x="1061" y="501"/>
                      <a:pt x="1001" y="572"/>
                      <a:pt x="1001" y="643"/>
                    </a:cubicBezTo>
                    <a:cubicBezTo>
                      <a:pt x="1001" y="834"/>
                      <a:pt x="846" y="989"/>
                      <a:pt x="656" y="989"/>
                    </a:cubicBezTo>
                    <a:cubicBezTo>
                      <a:pt x="465" y="989"/>
                      <a:pt x="310" y="834"/>
                      <a:pt x="310" y="643"/>
                    </a:cubicBezTo>
                    <a:cubicBezTo>
                      <a:pt x="310" y="453"/>
                      <a:pt x="465" y="298"/>
                      <a:pt x="656" y="298"/>
                    </a:cubicBezTo>
                    <a:cubicBezTo>
                      <a:pt x="751" y="298"/>
                      <a:pt x="811" y="227"/>
                      <a:pt x="811" y="155"/>
                    </a:cubicBezTo>
                    <a:cubicBezTo>
                      <a:pt x="811" y="84"/>
                      <a:pt x="727" y="0"/>
                      <a:pt x="6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" name="Google Shape;14732;p78"/>
              <p:cNvSpPr/>
              <p:nvPr/>
            </p:nvSpPr>
            <p:spPr>
              <a:xfrm>
                <a:off x="3417347" y="1749290"/>
                <a:ext cx="41729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1" extrusionOk="0">
                    <a:moveTo>
                      <a:pt x="655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3"/>
                      <a:pt x="298" y="1310"/>
                      <a:pt x="655" y="1310"/>
                    </a:cubicBezTo>
                    <a:cubicBezTo>
                      <a:pt x="1013" y="1310"/>
                      <a:pt x="1310" y="1013"/>
                      <a:pt x="1310" y="655"/>
                    </a:cubicBezTo>
                    <a:cubicBezTo>
                      <a:pt x="1298" y="560"/>
                      <a:pt x="1239" y="501"/>
                      <a:pt x="1155" y="501"/>
                    </a:cubicBezTo>
                    <a:cubicBezTo>
                      <a:pt x="1060" y="501"/>
                      <a:pt x="1001" y="572"/>
                      <a:pt x="1001" y="643"/>
                    </a:cubicBezTo>
                    <a:cubicBezTo>
                      <a:pt x="1001" y="834"/>
                      <a:pt x="858" y="989"/>
                      <a:pt x="655" y="989"/>
                    </a:cubicBezTo>
                    <a:cubicBezTo>
                      <a:pt x="465" y="989"/>
                      <a:pt x="322" y="834"/>
                      <a:pt x="322" y="643"/>
                    </a:cubicBezTo>
                    <a:cubicBezTo>
                      <a:pt x="322" y="453"/>
                      <a:pt x="465" y="298"/>
                      <a:pt x="655" y="298"/>
                    </a:cubicBezTo>
                    <a:cubicBezTo>
                      <a:pt x="751" y="298"/>
                      <a:pt x="810" y="227"/>
                      <a:pt x="810" y="155"/>
                    </a:cubicBezTo>
                    <a:cubicBezTo>
                      <a:pt x="810" y="84"/>
                      <a:pt x="739" y="0"/>
                      <a:pt x="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14733;p78"/>
              <p:cNvSpPr/>
              <p:nvPr/>
            </p:nvSpPr>
            <p:spPr>
              <a:xfrm>
                <a:off x="3464710" y="1536315"/>
                <a:ext cx="41729" cy="4131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298" extrusionOk="0">
                    <a:moveTo>
                      <a:pt x="156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8"/>
                      <a:pt x="84" y="298"/>
                      <a:pt x="156" y="298"/>
                    </a:cubicBezTo>
                    <a:cubicBezTo>
                      <a:pt x="620" y="298"/>
                      <a:pt x="1001" y="667"/>
                      <a:pt x="1001" y="1143"/>
                    </a:cubicBezTo>
                    <a:cubicBezTo>
                      <a:pt x="1001" y="1238"/>
                      <a:pt x="1072" y="1298"/>
                      <a:pt x="1156" y="1298"/>
                    </a:cubicBezTo>
                    <a:cubicBezTo>
                      <a:pt x="1239" y="1298"/>
                      <a:pt x="1299" y="1215"/>
                      <a:pt x="1299" y="1143"/>
                    </a:cubicBezTo>
                    <a:cubicBezTo>
                      <a:pt x="1311" y="524"/>
                      <a:pt x="799" y="0"/>
                      <a:pt x="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14734;p78"/>
              <p:cNvSpPr/>
              <p:nvPr/>
            </p:nvSpPr>
            <p:spPr>
              <a:xfrm>
                <a:off x="3464710" y="1515085"/>
                <a:ext cx="63342" cy="62546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965" extrusionOk="0">
                    <a:moveTo>
                      <a:pt x="156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9"/>
                      <a:pt x="84" y="298"/>
                      <a:pt x="156" y="298"/>
                    </a:cubicBezTo>
                    <a:cubicBezTo>
                      <a:pt x="989" y="298"/>
                      <a:pt x="1668" y="977"/>
                      <a:pt x="1668" y="1810"/>
                    </a:cubicBezTo>
                    <a:cubicBezTo>
                      <a:pt x="1668" y="1905"/>
                      <a:pt x="1751" y="1965"/>
                      <a:pt x="1822" y="1965"/>
                    </a:cubicBezTo>
                    <a:cubicBezTo>
                      <a:pt x="1894" y="1965"/>
                      <a:pt x="1965" y="1882"/>
                      <a:pt x="1965" y="1810"/>
                    </a:cubicBezTo>
                    <a:cubicBezTo>
                      <a:pt x="1989" y="810"/>
                      <a:pt x="1168" y="0"/>
                      <a:pt x="1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" name="Google Shape;14735;p78"/>
          <p:cNvGrpSpPr/>
          <p:nvPr/>
        </p:nvGrpSpPr>
        <p:grpSpPr>
          <a:xfrm>
            <a:off x="4702210" y="1646536"/>
            <a:ext cx="548167" cy="495824"/>
            <a:chOff x="3716358" y="1544655"/>
            <a:chExt cx="361971" cy="31495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01" name="Google Shape;14736;p78"/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14737;p78"/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14738;p78"/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14739;p78"/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14740;p78"/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06" name="Google Shape;14741;p78"/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607" name="Google Shape;14742;p78"/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8" name="Google Shape;14743;p78"/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9" name="Google Shape;14744;p78"/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0" name="Google Shape;14745;p78"/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1" name="Google Shape;14746;p78"/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" name="Google Shape;14747;p78"/>
          <p:cNvGrpSpPr/>
          <p:nvPr/>
        </p:nvGrpSpPr>
        <p:grpSpPr>
          <a:xfrm>
            <a:off x="9692993" y="1666841"/>
            <a:ext cx="756491" cy="480361"/>
            <a:chOff x="7009649" y="1541981"/>
            <a:chExt cx="524940" cy="32065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13" name="Google Shape;14748;p78"/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14749;p78"/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14750;p78"/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14751;p78"/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14752;p78"/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14753;p78"/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14754;p78"/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14755;p78"/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1" name="Google Shape;14756;p78"/>
          <p:cNvGrpSpPr/>
          <p:nvPr/>
        </p:nvGrpSpPr>
        <p:grpSpPr>
          <a:xfrm>
            <a:off x="11240871" y="1604745"/>
            <a:ext cx="428189" cy="535811"/>
            <a:chOff x="8034034" y="1518109"/>
            <a:chExt cx="282746" cy="34035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22" name="Google Shape;14757;p78"/>
            <p:cNvSpPr/>
            <p:nvPr/>
          </p:nvSpPr>
          <p:spPr>
            <a:xfrm>
              <a:off x="8034034" y="1518109"/>
              <a:ext cx="282746" cy="340358"/>
            </a:xfrm>
            <a:custGeom>
              <a:avLst/>
              <a:gdLst/>
              <a:ahLst/>
              <a:cxnLst/>
              <a:rect l="l" t="t" r="r" b="b"/>
              <a:pathLst>
                <a:path w="8883" h="10693" extrusionOk="0">
                  <a:moveTo>
                    <a:pt x="4525" y="322"/>
                  </a:moveTo>
                  <a:cubicBezTo>
                    <a:pt x="4858" y="322"/>
                    <a:pt x="5144" y="560"/>
                    <a:pt x="5204" y="882"/>
                  </a:cubicBezTo>
                  <a:lnTo>
                    <a:pt x="3715" y="882"/>
                  </a:lnTo>
                  <a:cubicBezTo>
                    <a:pt x="3775" y="560"/>
                    <a:pt x="4061" y="322"/>
                    <a:pt x="4406" y="322"/>
                  </a:cubicBezTo>
                  <a:close/>
                  <a:moveTo>
                    <a:pt x="6347" y="1191"/>
                  </a:moveTo>
                  <a:cubicBezTo>
                    <a:pt x="6728" y="1191"/>
                    <a:pt x="7085" y="1370"/>
                    <a:pt x="7287" y="1668"/>
                  </a:cubicBezTo>
                  <a:lnTo>
                    <a:pt x="1608" y="1668"/>
                  </a:lnTo>
                  <a:cubicBezTo>
                    <a:pt x="1810" y="1370"/>
                    <a:pt x="2167" y="1191"/>
                    <a:pt x="2537" y="1191"/>
                  </a:cubicBezTo>
                  <a:close/>
                  <a:moveTo>
                    <a:pt x="4382" y="1"/>
                  </a:moveTo>
                  <a:cubicBezTo>
                    <a:pt x="3882" y="1"/>
                    <a:pt x="3453" y="394"/>
                    <a:pt x="3370" y="882"/>
                  </a:cubicBezTo>
                  <a:lnTo>
                    <a:pt x="2525" y="882"/>
                  </a:lnTo>
                  <a:cubicBezTo>
                    <a:pt x="1977" y="882"/>
                    <a:pt x="1465" y="1191"/>
                    <a:pt x="1215" y="1668"/>
                  </a:cubicBezTo>
                  <a:lnTo>
                    <a:pt x="632" y="1668"/>
                  </a:lnTo>
                  <a:cubicBezTo>
                    <a:pt x="274" y="1668"/>
                    <a:pt x="0" y="1953"/>
                    <a:pt x="0" y="2310"/>
                  </a:cubicBezTo>
                  <a:cubicBezTo>
                    <a:pt x="0" y="2668"/>
                    <a:pt x="274" y="2953"/>
                    <a:pt x="632" y="2953"/>
                  </a:cubicBezTo>
                  <a:lnTo>
                    <a:pt x="1072" y="2953"/>
                  </a:lnTo>
                  <a:lnTo>
                    <a:pt x="1453" y="10002"/>
                  </a:lnTo>
                  <a:cubicBezTo>
                    <a:pt x="1465" y="10395"/>
                    <a:pt x="1798" y="10692"/>
                    <a:pt x="2167" y="10692"/>
                  </a:cubicBezTo>
                  <a:lnTo>
                    <a:pt x="4763" y="10692"/>
                  </a:lnTo>
                  <a:cubicBezTo>
                    <a:pt x="4846" y="10692"/>
                    <a:pt x="4906" y="10621"/>
                    <a:pt x="4906" y="10538"/>
                  </a:cubicBezTo>
                  <a:cubicBezTo>
                    <a:pt x="4906" y="10454"/>
                    <a:pt x="4834" y="10395"/>
                    <a:pt x="4763" y="10395"/>
                  </a:cubicBezTo>
                  <a:lnTo>
                    <a:pt x="2167" y="10395"/>
                  </a:lnTo>
                  <a:cubicBezTo>
                    <a:pt x="1941" y="10395"/>
                    <a:pt x="1763" y="10228"/>
                    <a:pt x="1763" y="10002"/>
                  </a:cubicBezTo>
                  <a:lnTo>
                    <a:pt x="1382" y="2965"/>
                  </a:lnTo>
                  <a:lnTo>
                    <a:pt x="2215" y="2965"/>
                  </a:lnTo>
                  <a:cubicBezTo>
                    <a:pt x="2298" y="2965"/>
                    <a:pt x="2358" y="2894"/>
                    <a:pt x="2358" y="2811"/>
                  </a:cubicBezTo>
                  <a:cubicBezTo>
                    <a:pt x="2358" y="2727"/>
                    <a:pt x="2286" y="2668"/>
                    <a:pt x="2215" y="2668"/>
                  </a:cubicBezTo>
                  <a:lnTo>
                    <a:pt x="620" y="2668"/>
                  </a:lnTo>
                  <a:cubicBezTo>
                    <a:pt x="441" y="2668"/>
                    <a:pt x="298" y="2513"/>
                    <a:pt x="298" y="2334"/>
                  </a:cubicBezTo>
                  <a:cubicBezTo>
                    <a:pt x="298" y="2168"/>
                    <a:pt x="441" y="2013"/>
                    <a:pt x="620" y="2013"/>
                  </a:cubicBezTo>
                  <a:lnTo>
                    <a:pt x="8216" y="2013"/>
                  </a:lnTo>
                  <a:cubicBezTo>
                    <a:pt x="8394" y="2013"/>
                    <a:pt x="8537" y="2168"/>
                    <a:pt x="8537" y="2334"/>
                  </a:cubicBezTo>
                  <a:cubicBezTo>
                    <a:pt x="8537" y="2513"/>
                    <a:pt x="8394" y="2668"/>
                    <a:pt x="8216" y="2668"/>
                  </a:cubicBezTo>
                  <a:lnTo>
                    <a:pt x="2941" y="2668"/>
                  </a:lnTo>
                  <a:cubicBezTo>
                    <a:pt x="2858" y="2668"/>
                    <a:pt x="2798" y="2739"/>
                    <a:pt x="2798" y="2811"/>
                  </a:cubicBezTo>
                  <a:cubicBezTo>
                    <a:pt x="2798" y="2906"/>
                    <a:pt x="2870" y="2965"/>
                    <a:pt x="2941" y="2965"/>
                  </a:cubicBezTo>
                  <a:lnTo>
                    <a:pt x="7466" y="2965"/>
                  </a:lnTo>
                  <a:lnTo>
                    <a:pt x="7061" y="10002"/>
                  </a:lnTo>
                  <a:cubicBezTo>
                    <a:pt x="7049" y="10228"/>
                    <a:pt x="6870" y="10395"/>
                    <a:pt x="6668" y="10395"/>
                  </a:cubicBezTo>
                  <a:lnTo>
                    <a:pt x="5501" y="10395"/>
                  </a:lnTo>
                  <a:cubicBezTo>
                    <a:pt x="5418" y="10395"/>
                    <a:pt x="5358" y="10466"/>
                    <a:pt x="5358" y="10538"/>
                  </a:cubicBezTo>
                  <a:cubicBezTo>
                    <a:pt x="5358" y="10633"/>
                    <a:pt x="5430" y="10692"/>
                    <a:pt x="5501" y="10692"/>
                  </a:cubicBezTo>
                  <a:lnTo>
                    <a:pt x="6668" y="10692"/>
                  </a:lnTo>
                  <a:cubicBezTo>
                    <a:pt x="7049" y="10692"/>
                    <a:pt x="7359" y="10395"/>
                    <a:pt x="7370" y="10002"/>
                  </a:cubicBezTo>
                  <a:lnTo>
                    <a:pt x="7775" y="2930"/>
                  </a:lnTo>
                  <a:lnTo>
                    <a:pt x="8216" y="2930"/>
                  </a:lnTo>
                  <a:cubicBezTo>
                    <a:pt x="8573" y="2930"/>
                    <a:pt x="8847" y="2656"/>
                    <a:pt x="8847" y="2299"/>
                  </a:cubicBezTo>
                  <a:cubicBezTo>
                    <a:pt x="8883" y="1953"/>
                    <a:pt x="8597" y="1668"/>
                    <a:pt x="8252" y="1668"/>
                  </a:cubicBezTo>
                  <a:lnTo>
                    <a:pt x="7656" y="1668"/>
                  </a:lnTo>
                  <a:cubicBezTo>
                    <a:pt x="7406" y="1179"/>
                    <a:pt x="6918" y="882"/>
                    <a:pt x="6347" y="882"/>
                  </a:cubicBezTo>
                  <a:lnTo>
                    <a:pt x="5513" y="882"/>
                  </a:lnTo>
                  <a:cubicBezTo>
                    <a:pt x="5442" y="394"/>
                    <a:pt x="5025" y="1"/>
                    <a:pt x="4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14758;p78"/>
            <p:cNvSpPr/>
            <p:nvPr/>
          </p:nvSpPr>
          <p:spPr>
            <a:xfrm>
              <a:off x="8161736" y="1632569"/>
              <a:ext cx="28456" cy="173601"/>
            </a:xfrm>
            <a:custGeom>
              <a:avLst/>
              <a:gdLst/>
              <a:ahLst/>
              <a:cxnLst/>
              <a:rect l="l" t="t" r="r" b="b"/>
              <a:pathLst>
                <a:path w="894" h="5454" extrusionOk="0">
                  <a:moveTo>
                    <a:pt x="469" y="321"/>
                  </a:moveTo>
                  <a:cubicBezTo>
                    <a:pt x="533" y="321"/>
                    <a:pt x="584" y="387"/>
                    <a:pt x="584" y="453"/>
                  </a:cubicBezTo>
                  <a:lnTo>
                    <a:pt x="584" y="5025"/>
                  </a:lnTo>
                  <a:cubicBezTo>
                    <a:pt x="584" y="5096"/>
                    <a:pt x="525" y="5156"/>
                    <a:pt x="453" y="5156"/>
                  </a:cubicBezTo>
                  <a:cubicBezTo>
                    <a:pt x="370" y="5156"/>
                    <a:pt x="310" y="5096"/>
                    <a:pt x="310" y="5025"/>
                  </a:cubicBezTo>
                  <a:lnTo>
                    <a:pt x="310" y="453"/>
                  </a:lnTo>
                  <a:cubicBezTo>
                    <a:pt x="310" y="381"/>
                    <a:pt x="370" y="322"/>
                    <a:pt x="453" y="322"/>
                  </a:cubicBezTo>
                  <a:cubicBezTo>
                    <a:pt x="459" y="321"/>
                    <a:pt x="464" y="321"/>
                    <a:pt x="469" y="321"/>
                  </a:cubicBezTo>
                  <a:close/>
                  <a:moveTo>
                    <a:pt x="453" y="0"/>
                  </a:moveTo>
                  <a:cubicBezTo>
                    <a:pt x="191" y="0"/>
                    <a:pt x="1" y="203"/>
                    <a:pt x="1" y="441"/>
                  </a:cubicBezTo>
                  <a:lnTo>
                    <a:pt x="1" y="5013"/>
                  </a:lnTo>
                  <a:cubicBezTo>
                    <a:pt x="1" y="5263"/>
                    <a:pt x="215" y="5453"/>
                    <a:pt x="453" y="5453"/>
                  </a:cubicBezTo>
                  <a:cubicBezTo>
                    <a:pt x="703" y="5453"/>
                    <a:pt x="894" y="5251"/>
                    <a:pt x="894" y="5013"/>
                  </a:cubicBezTo>
                  <a:lnTo>
                    <a:pt x="894" y="441"/>
                  </a:lnTo>
                  <a:cubicBezTo>
                    <a:pt x="894" y="203"/>
                    <a:pt x="691" y="0"/>
                    <a:pt x="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14759;p78"/>
            <p:cNvSpPr/>
            <p:nvPr/>
          </p:nvSpPr>
          <p:spPr>
            <a:xfrm>
              <a:off x="8214796" y="1632951"/>
              <a:ext cx="33008" cy="173601"/>
            </a:xfrm>
            <a:custGeom>
              <a:avLst/>
              <a:gdLst/>
              <a:ahLst/>
              <a:cxnLst/>
              <a:rect l="l" t="t" r="r" b="b"/>
              <a:pathLst>
                <a:path w="1037" h="5454" extrusionOk="0">
                  <a:moveTo>
                    <a:pt x="584" y="0"/>
                  </a:moveTo>
                  <a:cubicBezTo>
                    <a:pt x="322" y="0"/>
                    <a:pt x="132" y="191"/>
                    <a:pt x="132" y="429"/>
                  </a:cubicBezTo>
                  <a:lnTo>
                    <a:pt x="1" y="5001"/>
                  </a:lnTo>
                  <a:cubicBezTo>
                    <a:pt x="1" y="5120"/>
                    <a:pt x="48" y="5239"/>
                    <a:pt x="132" y="5322"/>
                  </a:cubicBezTo>
                  <a:cubicBezTo>
                    <a:pt x="227" y="5418"/>
                    <a:pt x="322" y="5453"/>
                    <a:pt x="465" y="5453"/>
                  </a:cubicBezTo>
                  <a:cubicBezTo>
                    <a:pt x="715" y="5453"/>
                    <a:pt x="906" y="5263"/>
                    <a:pt x="906" y="5025"/>
                  </a:cubicBezTo>
                  <a:lnTo>
                    <a:pt x="918" y="4298"/>
                  </a:lnTo>
                  <a:cubicBezTo>
                    <a:pt x="918" y="4215"/>
                    <a:pt x="858" y="4132"/>
                    <a:pt x="775" y="4132"/>
                  </a:cubicBezTo>
                  <a:cubicBezTo>
                    <a:pt x="679" y="4132"/>
                    <a:pt x="608" y="4191"/>
                    <a:pt x="608" y="4287"/>
                  </a:cubicBezTo>
                  <a:lnTo>
                    <a:pt x="596" y="5013"/>
                  </a:lnTo>
                  <a:cubicBezTo>
                    <a:pt x="596" y="5084"/>
                    <a:pt x="537" y="5144"/>
                    <a:pt x="465" y="5144"/>
                  </a:cubicBezTo>
                  <a:cubicBezTo>
                    <a:pt x="417" y="5144"/>
                    <a:pt x="382" y="5132"/>
                    <a:pt x="358" y="5096"/>
                  </a:cubicBezTo>
                  <a:cubicBezTo>
                    <a:pt x="322" y="5072"/>
                    <a:pt x="310" y="5037"/>
                    <a:pt x="310" y="5001"/>
                  </a:cubicBezTo>
                  <a:lnTo>
                    <a:pt x="441" y="429"/>
                  </a:lnTo>
                  <a:cubicBezTo>
                    <a:pt x="441" y="357"/>
                    <a:pt x="501" y="298"/>
                    <a:pt x="584" y="298"/>
                  </a:cubicBezTo>
                  <a:cubicBezTo>
                    <a:pt x="620" y="298"/>
                    <a:pt x="656" y="310"/>
                    <a:pt x="691" y="346"/>
                  </a:cubicBezTo>
                  <a:cubicBezTo>
                    <a:pt x="715" y="369"/>
                    <a:pt x="727" y="393"/>
                    <a:pt x="727" y="441"/>
                  </a:cubicBezTo>
                  <a:lnTo>
                    <a:pt x="644" y="3548"/>
                  </a:lnTo>
                  <a:cubicBezTo>
                    <a:pt x="632" y="3644"/>
                    <a:pt x="703" y="3715"/>
                    <a:pt x="787" y="3715"/>
                  </a:cubicBezTo>
                  <a:cubicBezTo>
                    <a:pt x="882" y="3715"/>
                    <a:pt x="953" y="3655"/>
                    <a:pt x="953" y="3572"/>
                  </a:cubicBezTo>
                  <a:lnTo>
                    <a:pt x="1037" y="465"/>
                  </a:lnTo>
                  <a:cubicBezTo>
                    <a:pt x="1037" y="346"/>
                    <a:pt x="1001" y="215"/>
                    <a:pt x="906" y="131"/>
                  </a:cubicBezTo>
                  <a:cubicBezTo>
                    <a:pt x="822" y="48"/>
                    <a:pt x="71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14760;p78"/>
            <p:cNvSpPr/>
            <p:nvPr/>
          </p:nvSpPr>
          <p:spPr>
            <a:xfrm>
              <a:off x="8103391" y="1632569"/>
              <a:ext cx="33390" cy="173601"/>
            </a:xfrm>
            <a:custGeom>
              <a:avLst/>
              <a:gdLst/>
              <a:ahLst/>
              <a:cxnLst/>
              <a:rect l="l" t="t" r="r" b="b"/>
              <a:pathLst>
                <a:path w="1049" h="5454" extrusionOk="0">
                  <a:moveTo>
                    <a:pt x="465" y="310"/>
                  </a:moveTo>
                  <a:cubicBezTo>
                    <a:pt x="536" y="310"/>
                    <a:pt x="596" y="369"/>
                    <a:pt x="596" y="441"/>
                  </a:cubicBezTo>
                  <a:lnTo>
                    <a:pt x="739" y="5013"/>
                  </a:lnTo>
                  <a:cubicBezTo>
                    <a:pt x="739" y="5061"/>
                    <a:pt x="715" y="5084"/>
                    <a:pt x="691" y="5120"/>
                  </a:cubicBezTo>
                  <a:cubicBezTo>
                    <a:pt x="655" y="5144"/>
                    <a:pt x="631" y="5156"/>
                    <a:pt x="584" y="5156"/>
                  </a:cubicBezTo>
                  <a:cubicBezTo>
                    <a:pt x="512" y="5156"/>
                    <a:pt x="453" y="5096"/>
                    <a:pt x="453" y="5025"/>
                  </a:cubicBezTo>
                  <a:lnTo>
                    <a:pt x="322" y="453"/>
                  </a:lnTo>
                  <a:cubicBezTo>
                    <a:pt x="322" y="417"/>
                    <a:pt x="334" y="381"/>
                    <a:pt x="358" y="358"/>
                  </a:cubicBezTo>
                  <a:cubicBezTo>
                    <a:pt x="393" y="322"/>
                    <a:pt x="417" y="310"/>
                    <a:pt x="465" y="310"/>
                  </a:cubicBezTo>
                  <a:close/>
                  <a:moveTo>
                    <a:pt x="465" y="0"/>
                  </a:moveTo>
                  <a:cubicBezTo>
                    <a:pt x="346" y="0"/>
                    <a:pt x="227" y="36"/>
                    <a:pt x="143" y="131"/>
                  </a:cubicBezTo>
                  <a:cubicBezTo>
                    <a:pt x="48" y="215"/>
                    <a:pt x="0" y="334"/>
                    <a:pt x="0" y="453"/>
                  </a:cubicBezTo>
                  <a:lnTo>
                    <a:pt x="143" y="5025"/>
                  </a:lnTo>
                  <a:cubicBezTo>
                    <a:pt x="143" y="5275"/>
                    <a:pt x="346" y="5453"/>
                    <a:pt x="584" y="5453"/>
                  </a:cubicBezTo>
                  <a:cubicBezTo>
                    <a:pt x="703" y="5453"/>
                    <a:pt x="822" y="5406"/>
                    <a:pt x="917" y="5322"/>
                  </a:cubicBezTo>
                  <a:cubicBezTo>
                    <a:pt x="1000" y="5227"/>
                    <a:pt x="1048" y="5120"/>
                    <a:pt x="1048" y="4989"/>
                  </a:cubicBezTo>
                  <a:lnTo>
                    <a:pt x="917" y="429"/>
                  </a:lnTo>
                  <a:cubicBezTo>
                    <a:pt x="917" y="191"/>
                    <a:pt x="715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26" name="Google Shape;14761;p78"/>
          <p:cNvGrpSpPr/>
          <p:nvPr/>
        </p:nvGrpSpPr>
        <p:grpSpPr>
          <a:xfrm>
            <a:off x="10556770" y="1576133"/>
            <a:ext cx="559013" cy="567379"/>
            <a:chOff x="7582302" y="1499934"/>
            <a:chExt cx="369133" cy="36041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27" name="Google Shape;14762;p78"/>
            <p:cNvSpPr/>
            <p:nvPr/>
          </p:nvSpPr>
          <p:spPr>
            <a:xfrm>
              <a:off x="7582302" y="1499934"/>
              <a:ext cx="369133" cy="360411"/>
            </a:xfrm>
            <a:custGeom>
              <a:avLst/>
              <a:gdLst/>
              <a:ahLst/>
              <a:cxnLst/>
              <a:rect l="l" t="t" r="r" b="b"/>
              <a:pathLst>
                <a:path w="11597" h="11323" extrusionOk="0">
                  <a:moveTo>
                    <a:pt x="7204" y="595"/>
                  </a:moveTo>
                  <a:cubicBezTo>
                    <a:pt x="7418" y="595"/>
                    <a:pt x="7573" y="738"/>
                    <a:pt x="7608" y="917"/>
                  </a:cubicBezTo>
                  <a:cubicBezTo>
                    <a:pt x="7608" y="941"/>
                    <a:pt x="7620" y="976"/>
                    <a:pt x="7620" y="1000"/>
                  </a:cubicBezTo>
                  <a:lnTo>
                    <a:pt x="7620" y="1750"/>
                  </a:lnTo>
                  <a:lnTo>
                    <a:pt x="3322" y="1750"/>
                  </a:lnTo>
                  <a:lnTo>
                    <a:pt x="3322" y="1631"/>
                  </a:lnTo>
                  <a:cubicBezTo>
                    <a:pt x="3322" y="1227"/>
                    <a:pt x="3191" y="869"/>
                    <a:pt x="2953" y="595"/>
                  </a:cubicBezTo>
                  <a:close/>
                  <a:moveTo>
                    <a:pt x="1667" y="310"/>
                  </a:moveTo>
                  <a:cubicBezTo>
                    <a:pt x="2405" y="310"/>
                    <a:pt x="3001" y="905"/>
                    <a:pt x="3001" y="1631"/>
                  </a:cubicBezTo>
                  <a:cubicBezTo>
                    <a:pt x="3001" y="2358"/>
                    <a:pt x="2405" y="2953"/>
                    <a:pt x="1667" y="2953"/>
                  </a:cubicBezTo>
                  <a:cubicBezTo>
                    <a:pt x="941" y="2953"/>
                    <a:pt x="346" y="2358"/>
                    <a:pt x="346" y="1631"/>
                  </a:cubicBezTo>
                  <a:cubicBezTo>
                    <a:pt x="346" y="905"/>
                    <a:pt x="941" y="310"/>
                    <a:pt x="1667" y="310"/>
                  </a:cubicBezTo>
                  <a:close/>
                  <a:moveTo>
                    <a:pt x="7644" y="9775"/>
                  </a:moveTo>
                  <a:lnTo>
                    <a:pt x="7644" y="10513"/>
                  </a:lnTo>
                  <a:cubicBezTo>
                    <a:pt x="7644" y="10549"/>
                    <a:pt x="7644" y="10573"/>
                    <a:pt x="7620" y="10609"/>
                  </a:cubicBezTo>
                  <a:cubicBezTo>
                    <a:pt x="7585" y="10799"/>
                    <a:pt x="7418" y="10930"/>
                    <a:pt x="7227" y="10930"/>
                  </a:cubicBezTo>
                  <a:lnTo>
                    <a:pt x="2358" y="10930"/>
                  </a:lnTo>
                  <a:cubicBezTo>
                    <a:pt x="2131" y="10930"/>
                    <a:pt x="1941" y="10740"/>
                    <a:pt x="1941" y="10513"/>
                  </a:cubicBezTo>
                  <a:lnTo>
                    <a:pt x="1941" y="9775"/>
                  </a:lnTo>
                  <a:close/>
                  <a:moveTo>
                    <a:pt x="1667" y="0"/>
                  </a:moveTo>
                  <a:cubicBezTo>
                    <a:pt x="750" y="0"/>
                    <a:pt x="0" y="738"/>
                    <a:pt x="0" y="1667"/>
                  </a:cubicBezTo>
                  <a:cubicBezTo>
                    <a:pt x="0" y="2560"/>
                    <a:pt x="715" y="3298"/>
                    <a:pt x="1608" y="3334"/>
                  </a:cubicBezTo>
                  <a:lnTo>
                    <a:pt x="1608" y="4917"/>
                  </a:lnTo>
                  <a:cubicBezTo>
                    <a:pt x="1608" y="5013"/>
                    <a:pt x="1691" y="5084"/>
                    <a:pt x="1774" y="5084"/>
                  </a:cubicBezTo>
                  <a:cubicBezTo>
                    <a:pt x="1858" y="5084"/>
                    <a:pt x="1941" y="5013"/>
                    <a:pt x="1941" y="4917"/>
                  </a:cubicBezTo>
                  <a:lnTo>
                    <a:pt x="1941" y="3310"/>
                  </a:lnTo>
                  <a:cubicBezTo>
                    <a:pt x="2572" y="3203"/>
                    <a:pt x="3096" y="2739"/>
                    <a:pt x="3263" y="2119"/>
                  </a:cubicBezTo>
                  <a:lnTo>
                    <a:pt x="7644" y="2119"/>
                  </a:lnTo>
                  <a:lnTo>
                    <a:pt x="7644" y="3489"/>
                  </a:lnTo>
                  <a:lnTo>
                    <a:pt x="4929" y="3489"/>
                  </a:lnTo>
                  <a:lnTo>
                    <a:pt x="4929" y="2905"/>
                  </a:lnTo>
                  <a:cubicBezTo>
                    <a:pt x="4929" y="2822"/>
                    <a:pt x="4858" y="2751"/>
                    <a:pt x="4763" y="2751"/>
                  </a:cubicBezTo>
                  <a:cubicBezTo>
                    <a:pt x="4679" y="2751"/>
                    <a:pt x="4608" y="2822"/>
                    <a:pt x="4608" y="2905"/>
                  </a:cubicBezTo>
                  <a:lnTo>
                    <a:pt x="4608" y="3882"/>
                  </a:lnTo>
                  <a:lnTo>
                    <a:pt x="4608" y="7715"/>
                  </a:lnTo>
                  <a:lnTo>
                    <a:pt x="4608" y="8692"/>
                  </a:lnTo>
                  <a:cubicBezTo>
                    <a:pt x="4608" y="8775"/>
                    <a:pt x="4679" y="8847"/>
                    <a:pt x="4763" y="8847"/>
                  </a:cubicBezTo>
                  <a:cubicBezTo>
                    <a:pt x="4858" y="8847"/>
                    <a:pt x="4929" y="8775"/>
                    <a:pt x="4929" y="8692"/>
                  </a:cubicBezTo>
                  <a:lnTo>
                    <a:pt x="4929" y="8096"/>
                  </a:lnTo>
                  <a:lnTo>
                    <a:pt x="7644" y="8096"/>
                  </a:lnTo>
                  <a:lnTo>
                    <a:pt x="7644" y="9478"/>
                  </a:lnTo>
                  <a:lnTo>
                    <a:pt x="1941" y="9478"/>
                  </a:lnTo>
                  <a:lnTo>
                    <a:pt x="1941" y="5668"/>
                  </a:lnTo>
                  <a:cubicBezTo>
                    <a:pt x="1941" y="5572"/>
                    <a:pt x="1870" y="5501"/>
                    <a:pt x="1774" y="5501"/>
                  </a:cubicBezTo>
                  <a:cubicBezTo>
                    <a:pt x="1691" y="5501"/>
                    <a:pt x="1608" y="5572"/>
                    <a:pt x="1608" y="5668"/>
                  </a:cubicBezTo>
                  <a:lnTo>
                    <a:pt x="1608" y="9656"/>
                  </a:lnTo>
                  <a:lnTo>
                    <a:pt x="1608" y="10561"/>
                  </a:lnTo>
                  <a:cubicBezTo>
                    <a:pt x="1608" y="10978"/>
                    <a:pt x="1953" y="11323"/>
                    <a:pt x="2370" y="11323"/>
                  </a:cubicBezTo>
                  <a:lnTo>
                    <a:pt x="7239" y="11323"/>
                  </a:lnTo>
                  <a:cubicBezTo>
                    <a:pt x="7620" y="11323"/>
                    <a:pt x="7954" y="11025"/>
                    <a:pt x="8001" y="10632"/>
                  </a:cubicBezTo>
                  <a:lnTo>
                    <a:pt x="8001" y="10561"/>
                  </a:lnTo>
                  <a:lnTo>
                    <a:pt x="8001" y="9656"/>
                  </a:lnTo>
                  <a:lnTo>
                    <a:pt x="8001" y="8096"/>
                  </a:lnTo>
                  <a:lnTo>
                    <a:pt x="9025" y="8096"/>
                  </a:lnTo>
                  <a:cubicBezTo>
                    <a:pt x="9109" y="8096"/>
                    <a:pt x="9192" y="8013"/>
                    <a:pt x="9192" y="7930"/>
                  </a:cubicBezTo>
                  <a:cubicBezTo>
                    <a:pt x="9192" y="7834"/>
                    <a:pt x="9109" y="7763"/>
                    <a:pt x="9025" y="7763"/>
                  </a:cubicBezTo>
                  <a:lnTo>
                    <a:pt x="4977" y="7763"/>
                  </a:lnTo>
                  <a:cubicBezTo>
                    <a:pt x="4965" y="7763"/>
                    <a:pt x="4941" y="7751"/>
                    <a:pt x="4941" y="7727"/>
                  </a:cubicBezTo>
                  <a:lnTo>
                    <a:pt x="4941" y="3894"/>
                  </a:lnTo>
                  <a:cubicBezTo>
                    <a:pt x="4941" y="3882"/>
                    <a:pt x="4965" y="3858"/>
                    <a:pt x="4977" y="3858"/>
                  </a:cubicBezTo>
                  <a:lnTo>
                    <a:pt x="11228" y="3858"/>
                  </a:lnTo>
                  <a:cubicBezTo>
                    <a:pt x="11240" y="3858"/>
                    <a:pt x="11252" y="3882"/>
                    <a:pt x="11252" y="3894"/>
                  </a:cubicBezTo>
                  <a:lnTo>
                    <a:pt x="11252" y="7727"/>
                  </a:lnTo>
                  <a:cubicBezTo>
                    <a:pt x="11252" y="7751"/>
                    <a:pt x="11240" y="7763"/>
                    <a:pt x="11228" y="7763"/>
                  </a:cubicBezTo>
                  <a:lnTo>
                    <a:pt x="9763" y="7763"/>
                  </a:lnTo>
                  <a:cubicBezTo>
                    <a:pt x="9680" y="7763"/>
                    <a:pt x="9609" y="7834"/>
                    <a:pt x="9609" y="7930"/>
                  </a:cubicBezTo>
                  <a:cubicBezTo>
                    <a:pt x="9609" y="8013"/>
                    <a:pt x="9680" y="8096"/>
                    <a:pt x="9763" y="8096"/>
                  </a:cubicBezTo>
                  <a:lnTo>
                    <a:pt x="11228" y="8096"/>
                  </a:lnTo>
                  <a:cubicBezTo>
                    <a:pt x="11430" y="8096"/>
                    <a:pt x="11597" y="7930"/>
                    <a:pt x="11597" y="7715"/>
                  </a:cubicBezTo>
                  <a:lnTo>
                    <a:pt x="11597" y="3882"/>
                  </a:lnTo>
                  <a:cubicBezTo>
                    <a:pt x="11585" y="3632"/>
                    <a:pt x="11418" y="3465"/>
                    <a:pt x="11216" y="3465"/>
                  </a:cubicBezTo>
                  <a:lnTo>
                    <a:pt x="7977" y="3465"/>
                  </a:lnTo>
                  <a:lnTo>
                    <a:pt x="7977" y="1929"/>
                  </a:lnTo>
                  <a:lnTo>
                    <a:pt x="7977" y="1024"/>
                  </a:lnTo>
                  <a:lnTo>
                    <a:pt x="7977" y="953"/>
                  </a:lnTo>
                  <a:cubicBezTo>
                    <a:pt x="7942" y="560"/>
                    <a:pt x="7620" y="262"/>
                    <a:pt x="7227" y="262"/>
                  </a:cubicBezTo>
                  <a:lnTo>
                    <a:pt x="2655" y="262"/>
                  </a:lnTo>
                  <a:cubicBezTo>
                    <a:pt x="2643" y="262"/>
                    <a:pt x="2620" y="262"/>
                    <a:pt x="2608" y="274"/>
                  </a:cubicBezTo>
                  <a:cubicBezTo>
                    <a:pt x="2346" y="95"/>
                    <a:pt x="2012" y="0"/>
                    <a:pt x="1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14763;p78"/>
            <p:cNvSpPr/>
            <p:nvPr/>
          </p:nvSpPr>
          <p:spPr>
            <a:xfrm>
              <a:off x="7850598" y="1634829"/>
              <a:ext cx="77729" cy="51214"/>
            </a:xfrm>
            <a:custGeom>
              <a:avLst/>
              <a:gdLst/>
              <a:ahLst/>
              <a:cxnLst/>
              <a:rect l="l" t="t" r="r" b="b"/>
              <a:pathLst>
                <a:path w="2442" h="1609" extrusionOk="0">
                  <a:moveTo>
                    <a:pt x="1656" y="322"/>
                  </a:moveTo>
                  <a:cubicBezTo>
                    <a:pt x="1906" y="322"/>
                    <a:pt x="2108" y="537"/>
                    <a:pt x="2108" y="787"/>
                  </a:cubicBezTo>
                  <a:cubicBezTo>
                    <a:pt x="2108" y="1037"/>
                    <a:pt x="1906" y="1251"/>
                    <a:pt x="1656" y="1251"/>
                  </a:cubicBezTo>
                  <a:cubicBezTo>
                    <a:pt x="1394" y="1251"/>
                    <a:pt x="1191" y="1037"/>
                    <a:pt x="1191" y="787"/>
                  </a:cubicBezTo>
                  <a:cubicBezTo>
                    <a:pt x="1191" y="537"/>
                    <a:pt x="1394" y="322"/>
                    <a:pt x="1656" y="322"/>
                  </a:cubicBezTo>
                  <a:close/>
                  <a:moveTo>
                    <a:pt x="799" y="322"/>
                  </a:moveTo>
                  <a:cubicBezTo>
                    <a:pt x="858" y="322"/>
                    <a:pt x="906" y="346"/>
                    <a:pt x="965" y="358"/>
                  </a:cubicBezTo>
                  <a:cubicBezTo>
                    <a:pt x="894" y="477"/>
                    <a:pt x="834" y="632"/>
                    <a:pt x="834" y="787"/>
                  </a:cubicBezTo>
                  <a:cubicBezTo>
                    <a:pt x="834" y="929"/>
                    <a:pt x="870" y="1096"/>
                    <a:pt x="965" y="1215"/>
                  </a:cubicBezTo>
                  <a:cubicBezTo>
                    <a:pt x="918" y="1227"/>
                    <a:pt x="858" y="1251"/>
                    <a:pt x="799" y="1251"/>
                  </a:cubicBezTo>
                  <a:cubicBezTo>
                    <a:pt x="792" y="1251"/>
                    <a:pt x="785" y="1251"/>
                    <a:pt x="779" y="1251"/>
                  </a:cubicBezTo>
                  <a:cubicBezTo>
                    <a:pt x="538" y="1251"/>
                    <a:pt x="346" y="1042"/>
                    <a:pt x="346" y="787"/>
                  </a:cubicBezTo>
                  <a:cubicBezTo>
                    <a:pt x="346" y="537"/>
                    <a:pt x="549" y="322"/>
                    <a:pt x="799" y="322"/>
                  </a:cubicBezTo>
                  <a:close/>
                  <a:moveTo>
                    <a:pt x="799" y="1"/>
                  </a:moveTo>
                  <a:cubicBezTo>
                    <a:pt x="358" y="1"/>
                    <a:pt x="1" y="358"/>
                    <a:pt x="1" y="799"/>
                  </a:cubicBezTo>
                  <a:cubicBezTo>
                    <a:pt x="1" y="1251"/>
                    <a:pt x="358" y="1608"/>
                    <a:pt x="799" y="1608"/>
                  </a:cubicBezTo>
                  <a:cubicBezTo>
                    <a:pt x="953" y="1596"/>
                    <a:pt x="1096" y="1561"/>
                    <a:pt x="1215" y="1489"/>
                  </a:cubicBezTo>
                  <a:cubicBezTo>
                    <a:pt x="1334" y="1561"/>
                    <a:pt x="1489" y="1608"/>
                    <a:pt x="1632" y="1608"/>
                  </a:cubicBezTo>
                  <a:cubicBezTo>
                    <a:pt x="2084" y="1608"/>
                    <a:pt x="2442" y="1251"/>
                    <a:pt x="2442" y="799"/>
                  </a:cubicBezTo>
                  <a:cubicBezTo>
                    <a:pt x="2442" y="358"/>
                    <a:pt x="2084" y="1"/>
                    <a:pt x="1632" y="1"/>
                  </a:cubicBezTo>
                  <a:cubicBezTo>
                    <a:pt x="1489" y="1"/>
                    <a:pt x="1334" y="48"/>
                    <a:pt x="1215" y="120"/>
                  </a:cubicBezTo>
                  <a:cubicBezTo>
                    <a:pt x="1096" y="48"/>
                    <a:pt x="953" y="1"/>
                    <a:pt x="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14764;p78"/>
            <p:cNvSpPr/>
            <p:nvPr/>
          </p:nvSpPr>
          <p:spPr>
            <a:xfrm>
              <a:off x="7753962" y="1635593"/>
              <a:ext cx="70917" cy="48541"/>
            </a:xfrm>
            <a:custGeom>
              <a:avLst/>
              <a:gdLst/>
              <a:ahLst/>
              <a:cxnLst/>
              <a:rect l="l" t="t" r="r" b="b"/>
              <a:pathLst>
                <a:path w="2228" h="1525" extrusionOk="0">
                  <a:moveTo>
                    <a:pt x="1858" y="346"/>
                  </a:moveTo>
                  <a:cubicBezTo>
                    <a:pt x="1870" y="346"/>
                    <a:pt x="1894" y="358"/>
                    <a:pt x="1894" y="382"/>
                  </a:cubicBezTo>
                  <a:lnTo>
                    <a:pt x="1894" y="1156"/>
                  </a:lnTo>
                  <a:cubicBezTo>
                    <a:pt x="1894" y="1167"/>
                    <a:pt x="1870" y="1179"/>
                    <a:pt x="1858" y="1179"/>
                  </a:cubicBezTo>
                  <a:lnTo>
                    <a:pt x="370" y="1179"/>
                  </a:lnTo>
                  <a:cubicBezTo>
                    <a:pt x="358" y="1179"/>
                    <a:pt x="346" y="1167"/>
                    <a:pt x="346" y="1156"/>
                  </a:cubicBezTo>
                  <a:lnTo>
                    <a:pt x="346" y="382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70" y="1"/>
                  </a:moveTo>
                  <a:cubicBezTo>
                    <a:pt x="167" y="1"/>
                    <a:pt x="1" y="167"/>
                    <a:pt x="1" y="382"/>
                  </a:cubicBezTo>
                  <a:lnTo>
                    <a:pt x="1" y="1156"/>
                  </a:lnTo>
                  <a:cubicBezTo>
                    <a:pt x="1" y="1358"/>
                    <a:pt x="167" y="1525"/>
                    <a:pt x="370" y="1525"/>
                  </a:cubicBezTo>
                  <a:lnTo>
                    <a:pt x="1858" y="1525"/>
                  </a:lnTo>
                  <a:cubicBezTo>
                    <a:pt x="2072" y="1525"/>
                    <a:pt x="2227" y="1358"/>
                    <a:pt x="2227" y="1156"/>
                  </a:cubicBezTo>
                  <a:lnTo>
                    <a:pt x="2227" y="382"/>
                  </a:lnTo>
                  <a:cubicBezTo>
                    <a:pt x="2227" y="167"/>
                    <a:pt x="2072" y="1"/>
                    <a:pt x="1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14765;p78"/>
            <p:cNvSpPr/>
            <p:nvPr/>
          </p:nvSpPr>
          <p:spPr>
            <a:xfrm>
              <a:off x="7750174" y="1695465"/>
              <a:ext cx="180794" cy="31862"/>
            </a:xfrm>
            <a:custGeom>
              <a:avLst/>
              <a:gdLst/>
              <a:ahLst/>
              <a:cxnLst/>
              <a:rect l="l" t="t" r="r" b="b"/>
              <a:pathLst>
                <a:path w="5680" h="1001" extrusionOk="0">
                  <a:moveTo>
                    <a:pt x="5311" y="346"/>
                  </a:moveTo>
                  <a:cubicBezTo>
                    <a:pt x="5323" y="346"/>
                    <a:pt x="5347" y="358"/>
                    <a:pt x="5347" y="370"/>
                  </a:cubicBezTo>
                  <a:lnTo>
                    <a:pt x="5347" y="620"/>
                  </a:lnTo>
                  <a:cubicBezTo>
                    <a:pt x="5347" y="644"/>
                    <a:pt x="5323" y="656"/>
                    <a:pt x="5311" y="656"/>
                  </a:cubicBezTo>
                  <a:lnTo>
                    <a:pt x="370" y="656"/>
                  </a:lnTo>
                  <a:cubicBezTo>
                    <a:pt x="358" y="656"/>
                    <a:pt x="346" y="632"/>
                    <a:pt x="346" y="620"/>
                  </a:cubicBezTo>
                  <a:lnTo>
                    <a:pt x="346" y="370"/>
                  </a:lnTo>
                  <a:cubicBezTo>
                    <a:pt x="346" y="358"/>
                    <a:pt x="358" y="346"/>
                    <a:pt x="370" y="346"/>
                  </a:cubicBezTo>
                  <a:close/>
                  <a:moveTo>
                    <a:pt x="352" y="0"/>
                  </a:moveTo>
                  <a:cubicBezTo>
                    <a:pt x="168" y="0"/>
                    <a:pt x="1" y="174"/>
                    <a:pt x="1" y="370"/>
                  </a:cubicBezTo>
                  <a:lnTo>
                    <a:pt x="1" y="620"/>
                  </a:lnTo>
                  <a:cubicBezTo>
                    <a:pt x="1" y="834"/>
                    <a:pt x="167" y="1001"/>
                    <a:pt x="370" y="1001"/>
                  </a:cubicBezTo>
                  <a:lnTo>
                    <a:pt x="5311" y="1001"/>
                  </a:lnTo>
                  <a:cubicBezTo>
                    <a:pt x="5525" y="1001"/>
                    <a:pt x="5680" y="834"/>
                    <a:pt x="5680" y="620"/>
                  </a:cubicBezTo>
                  <a:lnTo>
                    <a:pt x="5680" y="370"/>
                  </a:lnTo>
                  <a:cubicBezTo>
                    <a:pt x="5680" y="167"/>
                    <a:pt x="5525" y="1"/>
                    <a:pt x="5311" y="1"/>
                  </a:cubicBezTo>
                  <a:lnTo>
                    <a:pt x="370" y="1"/>
                  </a:lnTo>
                  <a:cubicBezTo>
                    <a:pt x="364" y="0"/>
                    <a:pt x="35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14766;p78"/>
            <p:cNvSpPr/>
            <p:nvPr/>
          </p:nvSpPr>
          <p:spPr>
            <a:xfrm>
              <a:off x="7613750" y="1535424"/>
              <a:ext cx="43225" cy="32371"/>
            </a:xfrm>
            <a:custGeom>
              <a:avLst/>
              <a:gdLst/>
              <a:ahLst/>
              <a:cxnLst/>
              <a:rect l="l" t="t" r="r" b="b"/>
              <a:pathLst>
                <a:path w="1358" h="1017" extrusionOk="0">
                  <a:moveTo>
                    <a:pt x="1179" y="1"/>
                  </a:moveTo>
                  <a:cubicBezTo>
                    <a:pt x="1136" y="1"/>
                    <a:pt x="1093" y="19"/>
                    <a:pt x="1060" y="52"/>
                  </a:cubicBezTo>
                  <a:lnTo>
                    <a:pt x="548" y="600"/>
                  </a:lnTo>
                  <a:lnTo>
                    <a:pt x="322" y="326"/>
                  </a:lnTo>
                  <a:cubicBezTo>
                    <a:pt x="287" y="277"/>
                    <a:pt x="240" y="253"/>
                    <a:pt x="191" y="253"/>
                  </a:cubicBezTo>
                  <a:cubicBezTo>
                    <a:pt x="155" y="253"/>
                    <a:pt x="119" y="265"/>
                    <a:pt x="84" y="290"/>
                  </a:cubicBezTo>
                  <a:cubicBezTo>
                    <a:pt x="12" y="350"/>
                    <a:pt x="0" y="457"/>
                    <a:pt x="60" y="528"/>
                  </a:cubicBezTo>
                  <a:lnTo>
                    <a:pt x="405" y="957"/>
                  </a:lnTo>
                  <a:cubicBezTo>
                    <a:pt x="429" y="1004"/>
                    <a:pt x="477" y="1016"/>
                    <a:pt x="536" y="1016"/>
                  </a:cubicBezTo>
                  <a:cubicBezTo>
                    <a:pt x="584" y="1016"/>
                    <a:pt x="620" y="1004"/>
                    <a:pt x="655" y="957"/>
                  </a:cubicBezTo>
                  <a:lnTo>
                    <a:pt x="1298" y="278"/>
                  </a:lnTo>
                  <a:cubicBezTo>
                    <a:pt x="1358" y="207"/>
                    <a:pt x="1358" y="100"/>
                    <a:pt x="1274" y="40"/>
                  </a:cubicBezTo>
                  <a:cubicBezTo>
                    <a:pt x="1248" y="13"/>
                    <a:pt x="121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2" name="Google Shape;14767;p78"/>
          <p:cNvGrpSpPr/>
          <p:nvPr/>
        </p:nvGrpSpPr>
        <p:grpSpPr>
          <a:xfrm>
            <a:off x="8457498" y="5224024"/>
            <a:ext cx="524065" cy="544179"/>
            <a:chOff x="2238181" y="4120624"/>
            <a:chExt cx="346056" cy="345674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633" name="Google Shape;14768;p78"/>
            <p:cNvGrpSpPr/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  <a:grpFill/>
          </p:grpSpPr>
          <p:sp>
            <p:nvSpPr>
              <p:cNvPr id="635" name="Google Shape;14769;p78"/>
              <p:cNvSpPr/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6" name="Google Shape;14770;p78"/>
              <p:cNvSpPr/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34" name="Google Shape;14771;p78"/>
            <p:cNvSpPr/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39" name="Rectangle 638"/>
          <p:cNvSpPr/>
          <p:nvPr/>
        </p:nvSpPr>
        <p:spPr>
          <a:xfrm>
            <a:off x="3644714" y="312685"/>
            <a:ext cx="5016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827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375;p73"/>
          <p:cNvGrpSpPr/>
          <p:nvPr/>
        </p:nvGrpSpPr>
        <p:grpSpPr>
          <a:xfrm>
            <a:off x="620511" y="1603118"/>
            <a:ext cx="3380387" cy="1991975"/>
            <a:chOff x="2654821" y="2311071"/>
            <a:chExt cx="2279715" cy="1262120"/>
          </a:xfrm>
        </p:grpSpPr>
        <p:grpSp>
          <p:nvGrpSpPr>
            <p:cNvPr id="12" name="Google Shape;2376;p73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270" name="Google Shape;2377;p73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71" name="Google Shape;2378;p73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2379;p73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262" name="Google Shape;2380;p73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63" name="Google Shape;2381;p73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64" name="Google Shape;2382;p73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265" name="Google Shape;2383;p73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384;p73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385;p73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386;p73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A6CBC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2387;p73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" name="Google Shape;2388;p73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260" name="Google Shape;2389;p73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61" name="Google Shape;2390;p73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2391;p73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254" name="Google Shape;2392;p73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55" name="Google Shape;2393;p73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6" name="Google Shape;2394;p73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2395;p73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2396;p73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9" name="Google Shape;2397;p73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2398;p73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252" name="Google Shape;2399;p73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3" name="Google Shape;2400;p73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20" name="Google Shape;2401;p73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249" name="Google Shape;2402;p73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0" name="Google Shape;2403;p73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51" name="Google Shape;2404;p73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21" name="Google Shape;2405;p73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247" name="Google Shape;2406;p73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2407;p73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22" name="Google Shape;2408;p73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245" name="Google Shape;2409;p73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6" name="Google Shape;2410;p73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411;p73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241" name="Google Shape;2412;p73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42" name="Google Shape;2413;p73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43" name="Google Shape;2414;p73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15;p73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" name="Google Shape;2416;p73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239" name="Google Shape;2417;p73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0" name="Google Shape;2418;p73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6B6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419;p73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237" name="Google Shape;2420;p73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8" name="Google Shape;2421;p73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422;p73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235" name="Google Shape;2423;p73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6" name="Google Shape;2424;p73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425;p73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426;p73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427;p73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0" name="Google Shape;2428;p73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219" name="Google Shape;2429;p73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2430;p73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2431;p73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432;p73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2433;p73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2434;p73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435;p73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2436;p73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2437;p73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438;p73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2439;p73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2440;p73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2441;p73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2442;p73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2443;p73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2444;p73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A6CBC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2445;p73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446;p73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447;p73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448;p73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449;p73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450;p73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451;p73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452;p73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453;p73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454;p73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455;p73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456;p73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457;p73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458;p73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459;p73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460;p73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461;p73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462;p73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463;p73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464;p73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465;p73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466;p73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3" name="Google Shape;2467;p73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217" name="Google Shape;2468;p73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2469;p73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4" name="Google Shape;2470;p73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5" name="Google Shape;2471;p73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213" name="Google Shape;2472;p73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2473;p73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2474;p73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2475;p73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6" name="Google Shape;2476;p73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2477;p73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2478;p73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2479;p73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2480;p73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2481;p73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2482;p73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3" name="Google Shape;2483;p73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209" name="Google Shape;2484;p73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2485;p73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2486;p73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2487;p73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4" name="Google Shape;2488;p73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2489;p73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2490;p73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2491;p73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2492;p73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2493;p73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2494;p73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2495;p73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2496;p73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2497;p73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2498;p73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2499;p73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2500;p73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2501;p73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2502;p73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2503;p73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2504;p73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2505;p73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2506;p73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2507;p73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2508;p73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2509;p73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2510;p73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2511;p73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2512;p73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513;p73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514;p73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515;p73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516;p73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3" name="Google Shape;2517;p73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207" name="Google Shape;2518;p73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2519;p73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2520;p73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5" name="Google Shape;2521;p73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205" name="Google Shape;2522;p73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A6CBC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2523;p73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2524;p73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203" name="Google Shape;2525;p73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2526;p73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7" name="Google Shape;2527;p73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2528;p73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2529;p73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2530;p73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2531;p73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532;p73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2533;p73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2534;p73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05" name="Google Shape;2535;p73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99" name="Google Shape;2536;p73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537;p73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538;p73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539;p73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2540;p73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541;p73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542;p73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543;p73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544;p73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545;p73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546;p73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547;p73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4" name="Google Shape;2548;p73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95" name="Google Shape;2549;p73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2550;p73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2551;p73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2552;p73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5" name="Google Shape;2553;p73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554;p73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2555;p73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2556;p73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2557;p73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2558;p73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559;p73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2560;p73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2561;p73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2562;p73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2563;p73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2564;p73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2565;p73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2566;p73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2567;p73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2568;p73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2569;p73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2570;p73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2571;p73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2572;p73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2573;p73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2574;p73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575;p73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576;p73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577;p73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578;p73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579;p73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580;p73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581;p73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582;p73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583;p73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584;p73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585;p73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586;p73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587;p73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588;p73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589;p73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590;p73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591;p73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592;p73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2593;p73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2594;p73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7" name="Google Shape;2595;p73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93" name="Google Shape;2596;p73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2597;p73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2598;p73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2599;p73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2600;p73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2601;p73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2602;p73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2603;p73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2604;p73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2605;p73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2606;p73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2607;p73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2608;p73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2609;p73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2610;p73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2611;p73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2612;p73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2613;p73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2614;p73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2615;p73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2616;p73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A6CBC2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2617;p73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2618;p73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2619;p73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2620;p73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2621;p73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2622;p73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6B65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2623;p73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2624;p73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2625;p73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2626;p7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2627;p7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2628;p73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2629;p73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2630;p73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2631;p73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2632;p73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2" name="Google Shape;2633;p73"/>
          <p:cNvGrpSpPr/>
          <p:nvPr/>
        </p:nvGrpSpPr>
        <p:grpSpPr>
          <a:xfrm>
            <a:off x="4210283" y="1681577"/>
            <a:ext cx="2818064" cy="1972748"/>
            <a:chOff x="235800" y="830650"/>
            <a:chExt cx="6978450" cy="4588844"/>
          </a:xfrm>
        </p:grpSpPr>
        <p:sp>
          <p:nvSpPr>
            <p:cNvPr id="273" name="Google Shape;2634;p7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635;p7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636;p7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637;p7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638;p7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639;p7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9" name="Google Shape;2640;p73"/>
          <p:cNvGrpSpPr/>
          <p:nvPr/>
        </p:nvGrpSpPr>
        <p:grpSpPr>
          <a:xfrm>
            <a:off x="513346" y="3987205"/>
            <a:ext cx="3556681" cy="1925084"/>
            <a:chOff x="238125" y="1038125"/>
            <a:chExt cx="7146800" cy="3633625"/>
          </a:xfrm>
        </p:grpSpPr>
        <p:sp>
          <p:nvSpPr>
            <p:cNvPr id="280" name="Google Shape;2641;p73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642;p73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643;p73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644;p73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645;p73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646;p73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647;p73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648;p73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649;p73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650;p73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651;p73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652;p73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653;p73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654;p73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655;p73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656;p73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657;p73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658;p73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659;p73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660;p73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661;p73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662;p73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663;p73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664;p73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665;p73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666;p73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667;p73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668;p73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669;p73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670;p73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671;p73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672;p73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673;p73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674;p73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675;p73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676;p73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677;p73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678;p73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679;p73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680;p73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681;p73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682;p73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683;p73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684;p73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685;p73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86;p73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87;p73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88;p73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89;p73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90;p73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2691;p73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2692;p73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2693;p73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2694;p73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2695;p73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2696;p73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2697;p73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2698;p73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2699;p73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2700;p73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2701;p73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2702;p73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2703;p73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2704;p73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2705;p73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2706;p73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2707;p73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2708;p73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2709;p73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2710;p73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2711;p73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2712;p73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2713;p73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2714;p73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2715;p73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2716;p73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2717;p73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2718;p73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2719;p73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2720;p73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2721;p73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2722;p73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2723;p73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2724;p73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2725;p73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2726;p73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2727;p73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2728;p73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2729;p73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2730;p73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2731;p73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2732;p73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2733;p73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2734;p73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2735;p73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2736;p73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2737;p73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2738;p73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2739;p73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2740;p73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2741;p73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2742;p73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2743;p73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2744;p73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2745;p73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2746;p73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2747;p73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2748;p73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2749;p73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2750;p73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2751;p73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2752;p73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2753;p73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2754;p73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2755;p73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2756;p73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2757;p73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2758;p73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2759;p73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2760;p73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2761;p73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2762;p73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2763;p73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2764;p73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2765;p73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2766;p73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2767;p73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2768;p73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2769;p73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2770;p73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2771;p73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2772;p73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2773;p73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2774;p73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2775;p73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2776;p73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2777;p73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2778;p73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2779;p73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2780;p73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2781;p73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2782;p73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2" name="Google Shape;2783;p73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2784;p73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2785;p73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2786;p73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2787;p73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2788;p73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2789;p73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2790;p73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2791;p73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2792;p73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2793;p73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2794;p73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2795;p73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2796;p73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2797;p73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2798;p73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2799;p73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9" name="Google Shape;2800;p73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2801;p73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2802;p73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2803;p73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2804;p73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2805;p73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2806;p73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2807;p73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2808;p73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2809;p73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2810;p73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2811;p73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2812;p73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2813;p73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2814;p73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2815;p73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2816;p73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2817;p73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2818;p73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2819;p73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2820;p73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2821;p73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2822;p73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2823;p73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2824;p73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2825;p73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2826;p73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2827;p73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2828;p73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2829;p73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2830;p73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2831;p73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2832;p73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2833;p73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2834;p73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2835;p73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2836;p73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2837;p73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2838;p73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2839;p73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2840;p73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2841;p73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2842;p73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2843;p73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2844;p73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2845;p73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2846;p73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2847;p73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2848;p73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2849;p73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2850;p73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2851;p73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2852;p73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2853;p73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2854;p73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2855;p73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2856;p73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2857;p73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2858;p73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2859;p73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2860;p73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0" name="Google Shape;2861;p73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1" name="Google Shape;2862;p73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2863;p73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2864;p73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2865;p73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2866;p73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2867;p73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2868;p73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2869;p73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2870;p73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2871;p73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2872;p73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2873;p73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3" name="Google Shape;2874;p73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4" name="Google Shape;2875;p73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2876;p73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2877;p73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2878;p73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8" name="Google Shape;2879;p73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2880;p73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2881;p73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2882;p73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2883;p73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2884;p73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2885;p73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2886;p73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2887;p73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2888;p73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2889;p73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9" name="Google Shape;2890;p73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0" name="Google Shape;2891;p73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2892;p73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2893;p73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2894;p73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2895;p73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2896;p73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2897;p73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2898;p73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2899;p73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2900;p73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2901;p73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2902;p73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2903;p73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2904;p73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2905;p73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2906;p73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2907;p73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2908;p73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2909;p73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2910;p73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2911;p73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2912;p73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2913;p73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2914;p73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2915;p73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2916;p73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2917;p73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2918;p73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2919;p73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2920;p73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2921;p73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2922;p73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2923;p73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2924;p73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2925;p73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2926;p73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2927;p73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2928;p73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2929;p73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2930;p73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2931;p73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2932;p73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2933;p73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2934;p73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2935;p73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2936;p73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2937;p73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2938;p73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2939;p73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2940;p73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2941;p73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2942;p73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2943;p73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2944;p73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2945;p73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2946;p73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2947;p73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2948;p73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8" name="Google Shape;2949;p73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9" name="Google Shape;2950;p73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2951;p73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2952;p73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2953;p73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2954;p73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2955;p73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2956;p73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2957;p73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2958;p73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2959;p73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2960;p73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2961;p73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2962;p73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2963;p73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2964;p73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2965;p73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2966;p73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2967;p73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2968;p73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2969;p73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2970;p73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2971;p73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2972;p73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2973;p73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2974;p73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2975;p73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2976;p73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2977;p73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2978;p73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8" name="Google Shape;2979;p73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9" name="Google Shape;2980;p73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2981;p73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2982;p73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2983;p73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2984;p73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2985;p73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2986;p73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2987;p73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2988;p73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2989;p73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2990;p73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2991;p73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2992;p73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2993;p73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2994;p73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2995;p73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2996;p73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2997;p73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2998;p73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2999;p73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3000;p73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3001;p73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3002;p73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3003;p73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3004;p73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3005;p73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3006;p73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3007;p73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3008;p73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8" name="Google Shape;3009;p73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9" name="Google Shape;3010;p73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0" name="Google Shape;3011;p73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1" name="Google Shape;3012;p73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2" name="Google Shape;3013;p73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3" name="Google Shape;3014;p73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4" name="Google Shape;3015;p73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5" name="Google Shape;3016;p73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6" name="Google Shape;3017;p73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7" name="Google Shape;3018;p73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8" name="Google Shape;3019;p73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9" name="Google Shape;3020;p73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3021;p73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1" name="Google Shape;3022;p73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2" name="Google Shape;3023;p73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3024;p73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4" name="Google Shape;3025;p73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5" name="Google Shape;3026;p73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3027;p73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7" name="Google Shape;3028;p73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8" name="Google Shape;3029;p73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3030;p73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0" name="Google Shape;3031;p73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1" name="Google Shape;3032;p73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3033;p73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3034;p73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3035;p73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3036;p73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6" name="Google Shape;3037;p73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7" name="Google Shape;3038;p73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3039;p73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3040;p73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3041;p73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3042;p73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3043;p73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3044;p73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4" name="Google Shape;3045;p73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5" name="Google Shape;3046;p73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3047;p73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3048;p73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3049;p73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9" name="Google Shape;3050;p73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0" name="Google Shape;3051;p73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3052;p73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3053;p73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3054;p73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4" name="Google Shape;3055;p73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5" name="Google Shape;3056;p73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3057;p73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3058;p73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3059;p73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3060;p73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3061;p73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3062;p73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3063;p73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3064;p73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4" name="Google Shape;3065;p73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5" name="Google Shape;3066;p73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6" name="Google Shape;3067;p73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7" name="Google Shape;3068;p73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8" name="Google Shape;3069;p73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09" name="Google Shape;3070;p73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0" name="Google Shape;3071;p73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1" name="Google Shape;3072;p73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2" name="Google Shape;3073;p73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3" name="Google Shape;3074;p73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4" name="Google Shape;3075;p73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5" name="Google Shape;3076;p73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6" name="Google Shape;3077;p73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3078;p73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3079;p73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3080;p73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3081;p73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3082;p73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3083;p73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3084;p73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3085;p73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3086;p73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3087;p73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3088;p73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3089;p73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3090;p73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3091;p73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3092;p73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3093;p73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3094;p73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3095;p73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3096;p73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3097;p73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3098;p73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3099;p73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3100;p73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3101;p73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3102;p73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3103;p73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3104;p73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3105;p73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3106;p73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3107;p73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3108;p73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3109;p73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3110;p73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3111;p73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3112;p73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3113;p73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3114;p73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3115;p73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3116;p73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3117;p73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3118;p73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3119;p73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3120;p73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3121;p73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3122;p73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3123;p73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3124;p73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3125;p73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3126;p73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3127;p73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3128;p73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3129;p73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3130;p73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3131;p73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3132;p73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3133;p73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3134;p73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3135;p73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3136;p73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3137;p73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3138;p73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3139;p73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3140;p73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3141;p73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3142;p73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3143;p73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3144;p73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3145;p73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3146;p73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3147;p73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3148;p73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3149;p73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3150;p73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3151;p73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3152;p73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3153;p73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3154;p73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3155;p73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3156;p73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3157;p73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3158;p73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3159;p73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3160;p73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3161;p73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3162;p73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3163;p73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3164;p73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3165;p73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5" name="Google Shape;3166;p73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6" name="Google Shape;3167;p73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7" name="Google Shape;3168;p73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8" name="Google Shape;3169;p73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3170;p73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0" name="Google Shape;3171;p73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1" name="Google Shape;3172;p73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2" name="Google Shape;3173;p73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3" name="Google Shape;3174;p73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4" name="Google Shape;3175;p73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5" name="Google Shape;3176;p73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6" name="Google Shape;3177;p73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7" name="Google Shape;3178;p73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8" name="Google Shape;3179;p73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9" name="Google Shape;3180;p73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0" name="Google Shape;3181;p73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1" name="Google Shape;3182;p73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2" name="Google Shape;3183;p73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3" name="Google Shape;3184;p73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3185;p73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5" name="Google Shape;3186;p73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6" name="Google Shape;3187;p73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3188;p73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8" name="Google Shape;3189;p73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9" name="Google Shape;3190;p73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3191;p73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1" name="Google Shape;3192;p73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2" name="Google Shape;3193;p73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3" name="Google Shape;3194;p73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4" name="Google Shape;3195;p73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5" name="Google Shape;3196;p73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6" name="Google Shape;3197;p73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7" name="Google Shape;3198;p73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8" name="Google Shape;3199;p73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9" name="Google Shape;3200;p73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0" name="Google Shape;3201;p73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1" name="Google Shape;3202;p73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2" name="Google Shape;3203;p73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3" name="Google Shape;3204;p73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4" name="Google Shape;3205;p73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5" name="Google Shape;3206;p73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6" name="Google Shape;3207;p73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7" name="Google Shape;3208;p73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8" name="Google Shape;3209;p73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9" name="Google Shape;3210;p73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0" name="Google Shape;3211;p73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1" name="Google Shape;3212;p73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" name="Google Shape;3213;p73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" name="Google Shape;3214;p73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4" name="Google Shape;3215;p73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5" name="Google Shape;3216;p73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6" name="Google Shape;3217;p73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7" name="Google Shape;3218;p73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8" name="Google Shape;3219;p73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9" name="Google Shape;3220;p73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0" name="Google Shape;3221;p73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1" name="Google Shape;3222;p73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2" name="Google Shape;3223;p73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3" name="Google Shape;3224;p73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4" name="Google Shape;3225;p73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5" name="Google Shape;3226;p73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6" name="Google Shape;3227;p73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7" name="Google Shape;3228;p73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8" name="Google Shape;3229;p73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9" name="Google Shape;3230;p73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0" name="Google Shape;3231;p73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1" name="Google Shape;3232;p73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2" name="Google Shape;3233;p73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3" name="Google Shape;3234;p73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4" name="Google Shape;3235;p73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5" name="Google Shape;3236;p73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6" name="Google Shape;3237;p73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7" name="Google Shape;3238;p73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8" name="Google Shape;3239;p73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9" name="Google Shape;3240;p73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0" name="Google Shape;3241;p73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1" name="Google Shape;3242;p73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2" name="Google Shape;3243;p73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3" name="Google Shape;3244;p73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4" name="Google Shape;3245;p73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5" name="Google Shape;3246;p73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6" name="Google Shape;3247;p73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7" name="Google Shape;3248;p73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8" name="Google Shape;3249;p73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9" name="Google Shape;3250;p73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0" name="Google Shape;3251;p73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3252;p73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2" name="Google Shape;3253;p73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3" name="Google Shape;3254;p73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4" name="Google Shape;3255;p73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5" name="Google Shape;3256;p73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6" name="Google Shape;3257;p73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7" name="Google Shape;3258;p73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8" name="Google Shape;3259;p73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9" name="Google Shape;3260;p73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0" name="Google Shape;3261;p73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3262;p73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3263;p73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3264;p73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3265;p73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5" name="Google Shape;3266;p73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6" name="Google Shape;3267;p73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3268;p73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3269;p73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9" name="Google Shape;3270;p73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0" name="Google Shape;3271;p73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3272;p73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3273;p73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3" name="Google Shape;3274;p73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4" name="Google Shape;3275;p73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3276;p73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3277;p73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3278;p73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3279;p73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9" name="Google Shape;3280;p73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0" name="Google Shape;3281;p73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1" name="Google Shape;3282;p73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2" name="Google Shape;3283;p73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3" name="Google Shape;3284;p73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3285;p73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3286;p73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3287;p73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3288;p73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3289;p73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3290;p73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3291;p73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3292;p73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3293;p73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3294;p73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3295;p73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3296;p73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3297;p73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3298;p73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3299;p73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3300;p73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3301;p73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3302;p73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3303;p73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3304;p73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3305;p73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3306;p73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3307;p73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3308;p73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3309;p73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3310;p73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3311;p73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3312;p73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3313;p73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3" name="Google Shape;3314;p73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3315;p73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3316;p73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3317;p73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7" name="Google Shape;3318;p73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8" name="Google Shape;3319;p73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9" name="Google Shape;3320;p73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0" name="Google Shape;3321;p73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1" name="Google Shape;3322;p73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2" name="Google Shape;3323;p73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3" name="Google Shape;3324;p73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3325;p73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3326;p73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3327;p73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3328;p73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3329;p73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3330;p73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3331;p73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3332;p73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3333;p73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3" name="Google Shape;3334;p73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4" name="Google Shape;3335;p73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5" name="Google Shape;3336;p73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6" name="Google Shape;3337;p73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7" name="Google Shape;3338;p73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8" name="Google Shape;3339;p73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9" name="Google Shape;3340;p73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0" name="Google Shape;3341;p73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1" name="Google Shape;3342;p73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2" name="Google Shape;3343;p73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3" name="Google Shape;3344;p73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4" name="Google Shape;3345;p73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5" name="Google Shape;3346;p73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6" name="Google Shape;3347;p73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7" name="Google Shape;3348;p73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8" name="Google Shape;3349;p73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9" name="Google Shape;3350;p73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0" name="Google Shape;3351;p73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1" name="Google Shape;3352;p73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2" name="Google Shape;3353;p73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3" name="Google Shape;3354;p73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4" name="Google Shape;3355;p73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3356;p73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3357;p73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3358;p73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3359;p73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3360;p73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3361;p73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3362;p73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3363;p73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3364;p73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3365;p73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3366;p73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3367;p73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3368;p73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3369;p73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3370;p73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3371;p73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3372;p73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3373;p73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3374;p73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3375;p73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3376;p73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3377;p73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3378;p73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3379;p73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3380;p73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3381;p73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3382;p73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3383;p73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3384;p73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3385;p73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3386;p73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3387;p73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3388;p73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3389;p73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3390;p73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3391;p73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3392;p73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3393;p73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3394;p73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3395;p73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3396;p73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3397;p73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3398;p73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3399;p73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3400;p73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3401;p73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3402;p73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3403;p73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3404;p73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3405;p73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3406;p73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3407;p73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3408;p73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8" name="Google Shape;3409;p73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9" name="Google Shape;3410;p73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3411;p73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3412;p73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3413;p73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3414;p73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3415;p73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3416;p73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3417;p73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3418;p73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3419;p73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3420;p73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3421;p73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3422;p73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3423;p73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3424;p73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3425;p73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3426;p73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3427;p73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3428;p73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3429;p73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3430;p73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3431;p73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3432;p73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3433;p73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3434;p73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3435;p73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3436;p73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3437;p73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3438;p73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3439;p73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3440;p73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3441;p73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3442;p73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3443;p73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3444;p73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3445;p73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3446;p73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3447;p73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3448;p73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3449;p73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3450;p73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3451;p73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3452;p73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3453;p73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3454;p73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3455;p73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3456;p73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3457;p73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3458;p73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3459;p73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3460;p73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3461;p73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3462;p73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3463;p73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3" name="Google Shape;3464;p73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4" name="Google Shape;3465;p73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5" name="Google Shape;3466;p73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6" name="Google Shape;3467;p73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7" name="Google Shape;3468;p73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8" name="Google Shape;3469;p73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9" name="Google Shape;3470;p73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0" name="Google Shape;3471;p73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1" name="Google Shape;3472;p73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2" name="Google Shape;3473;p73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3" name="Google Shape;3474;p73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4" name="Google Shape;3475;p73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5" name="Google Shape;3476;p73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6" name="Google Shape;3477;p73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7" name="Google Shape;3478;p73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8" name="Google Shape;3479;p73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9" name="Google Shape;3480;p73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0" name="Google Shape;3481;p73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1" name="Google Shape;3482;p73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2" name="Google Shape;3483;p73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3" name="Google Shape;3484;p73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4" name="Google Shape;3485;p73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5" name="Google Shape;3486;p73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6" name="Google Shape;3487;p73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7" name="Google Shape;3488;p73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8" name="Google Shape;3489;p73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9" name="Google Shape;3490;p73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0" name="Google Shape;3491;p73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1" name="Google Shape;3492;p73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2" name="Google Shape;3493;p73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3" name="Google Shape;3494;p73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4" name="Google Shape;3495;p73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5" name="Google Shape;3496;p73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6" name="Google Shape;3497;p73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7" name="Google Shape;3498;p73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8" name="Google Shape;3499;p73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9" name="Google Shape;3500;p73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0" name="Google Shape;3501;p73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1" name="Google Shape;3502;p73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2" name="Google Shape;3503;p73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3" name="Google Shape;3504;p73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4" name="Google Shape;3505;p73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5" name="Google Shape;3506;p73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6" name="Google Shape;3507;p73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7" name="Google Shape;3508;p73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8" name="Google Shape;3509;p73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9" name="Google Shape;3510;p73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0" name="Google Shape;3511;p73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1" name="Google Shape;3512;p73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2" name="Google Shape;3513;p73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3" name="Google Shape;3514;p73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4" name="Google Shape;3515;p73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5" name="Google Shape;3516;p73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6" name="Google Shape;3517;p73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7" name="Google Shape;3518;p73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8" name="Google Shape;3519;p73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9" name="Google Shape;3520;p73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0" name="Google Shape;3521;p73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1" name="Google Shape;3522;p73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2" name="Google Shape;3523;p73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3" name="Google Shape;3524;p73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4" name="Google Shape;3525;p73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5" name="Google Shape;3526;p73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6" name="Google Shape;3527;p73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7" name="Google Shape;3528;p73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8" name="Google Shape;3529;p73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9" name="Google Shape;3530;p73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0" name="Google Shape;3531;p73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1" name="Google Shape;3532;p73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2" name="Google Shape;3533;p73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3" name="Google Shape;3534;p73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4" name="Google Shape;3535;p73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5" name="Google Shape;3536;p73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6" name="Google Shape;3537;p73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7" name="Google Shape;3538;p73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8" name="Google Shape;3539;p73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9" name="Google Shape;3540;p73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0" name="Google Shape;3541;p73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1" name="Google Shape;3542;p73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2" name="Google Shape;3543;p73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3" name="Google Shape;3544;p73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4" name="Google Shape;3545;p73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5" name="Google Shape;3546;p73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6" name="Google Shape;3547;p73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7" name="Google Shape;3548;p73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8" name="Google Shape;3549;p73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9" name="Google Shape;3550;p73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0" name="Google Shape;3551;p73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1" name="Google Shape;3552;p73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2" name="Google Shape;3553;p73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3" name="Google Shape;3554;p73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4" name="Google Shape;3555;p73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5" name="Google Shape;3556;p73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6" name="Google Shape;3557;p73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7" name="Google Shape;3558;p73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8" name="Google Shape;3559;p73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9" name="Google Shape;3560;p73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0" name="Google Shape;3561;p73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1" name="Google Shape;3562;p73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2" name="Google Shape;3563;p73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3" name="Google Shape;3564;p73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4" name="Google Shape;3565;p73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5" name="Google Shape;3566;p73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6" name="Google Shape;3567;p73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7" name="Google Shape;3568;p73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8" name="Google Shape;3569;p73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9" name="Google Shape;3570;p73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0" name="Google Shape;3571;p73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1" name="Google Shape;3572;p73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2" name="Google Shape;3573;p73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3" name="Google Shape;3574;p73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4" name="Google Shape;3575;p73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5" name="Google Shape;3576;p73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6" name="Google Shape;3577;p73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7" name="Google Shape;3578;p73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8" name="Google Shape;3579;p73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9" name="Google Shape;3580;p73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0" name="Google Shape;3581;p73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1" name="Google Shape;3582;p73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2" name="Google Shape;3583;p73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3" name="Google Shape;3584;p73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4" name="Google Shape;3585;p73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5" name="Google Shape;3586;p73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6" name="Google Shape;3587;p73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7" name="Google Shape;3588;p73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8" name="Google Shape;3589;p73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9" name="Google Shape;3590;p73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0" name="Google Shape;3591;p73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1" name="Google Shape;3592;p73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2" name="Google Shape;3593;p73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3" name="Google Shape;3594;p73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4" name="Google Shape;3595;p73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5" name="Google Shape;3596;p73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6" name="Google Shape;3597;p73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7" name="Google Shape;3598;p73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8" name="Google Shape;3599;p73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9" name="Google Shape;3600;p73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0" name="Google Shape;3601;p73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1" name="Google Shape;3602;p73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2" name="Google Shape;3603;p73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3" name="Google Shape;3604;p73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4" name="Google Shape;3605;p73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5" name="Google Shape;3606;p73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6" name="Google Shape;3607;p73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7" name="Google Shape;3608;p73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8" name="Google Shape;3609;p73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9" name="Google Shape;3610;p73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3611;p73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3612;p73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3613;p73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3614;p73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3615;p73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3616;p73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3617;p73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3618;p73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3619;p73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3620;p73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3621;p73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3622;p73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3623;p73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3624;p73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3625;p73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3626;p73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3627;p73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3628;p73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3629;p73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3630;p73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3631;p73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3632;p73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3633;p73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3634;p73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3635;p73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3636;p73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3637;p73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3638;p73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3639;p73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3640;p73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3641;p73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1" name="Google Shape;3642;p73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2" name="Google Shape;3643;p73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3" name="Google Shape;3644;p73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4" name="Google Shape;3645;p73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5" name="Google Shape;3646;p73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6" name="Google Shape;3647;p73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7" name="Google Shape;3648;p73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8" name="Google Shape;3649;p73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9" name="Google Shape;3650;p73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0" name="Google Shape;3651;p73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1" name="Google Shape;3652;p73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2" name="Google Shape;3653;p73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3" name="Google Shape;3654;p73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4" name="Google Shape;3655;p73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5" name="Google Shape;3656;p73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6" name="Google Shape;3657;p73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7" name="Google Shape;3658;p73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8" name="Google Shape;3659;p73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9" name="Google Shape;3660;p73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0" name="Google Shape;3661;p73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1" name="Google Shape;3662;p73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2" name="Google Shape;3663;p73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3" name="Google Shape;3664;p73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4" name="Google Shape;3665;p73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5" name="Google Shape;3666;p73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6" name="Google Shape;3667;p73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7" name="Google Shape;3668;p73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8" name="Google Shape;3669;p73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9" name="Google Shape;3670;p73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0" name="Google Shape;3671;p73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1" name="Google Shape;3672;p73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2" name="Google Shape;3673;p73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3" name="Google Shape;3674;p73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4" name="Google Shape;3675;p73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5" name="Google Shape;3676;p73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6" name="Google Shape;3677;p73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7" name="Google Shape;3678;p73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8" name="Google Shape;3679;p73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9" name="Google Shape;3680;p73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0" name="Google Shape;3681;p73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1" name="Google Shape;3682;p73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2" name="Google Shape;3683;p73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3" name="Google Shape;3684;p73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4" name="Google Shape;3685;p73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5" name="Google Shape;3686;p73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6" name="Google Shape;3687;p73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7" name="Google Shape;3688;p73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8" name="Google Shape;3689;p73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9" name="Google Shape;3690;p73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0" name="Google Shape;3691;p73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1" name="Google Shape;3692;p73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2" name="Google Shape;3693;p73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3" name="Google Shape;3694;p73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4" name="Google Shape;3695;p73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5" name="Google Shape;3696;p73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6" name="Google Shape;3697;p73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7" name="Google Shape;3698;p73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8" name="Google Shape;3699;p73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9" name="Google Shape;3700;p73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0" name="Google Shape;3701;p73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1" name="Google Shape;3702;p73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2" name="Google Shape;3703;p73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3" name="Google Shape;3704;p73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4" name="Google Shape;3705;p73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5" name="Google Shape;3706;p73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6" name="Google Shape;3707;p73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7" name="Google Shape;3708;p73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8" name="Google Shape;3709;p73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9" name="Google Shape;3710;p73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0" name="Google Shape;3711;p73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1" name="Google Shape;3712;p73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2" name="Google Shape;3713;p73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3" name="Google Shape;3714;p73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4" name="Google Shape;3715;p73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5" name="Google Shape;3716;p73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6" name="Google Shape;3717;p73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7" name="Google Shape;3718;p73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8" name="Google Shape;3719;p73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9" name="Google Shape;3720;p73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0" name="Google Shape;3721;p73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1" name="Google Shape;3722;p73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2" name="Google Shape;3723;p73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3" name="Google Shape;3724;p73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4" name="Google Shape;3725;p73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5" name="Google Shape;3726;p73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6" name="Google Shape;3727;p73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7" name="Google Shape;3728;p73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8" name="Google Shape;3729;p73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9" name="Google Shape;3730;p73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0" name="Google Shape;3731;p73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1" name="Google Shape;3732;p73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2" name="Google Shape;3733;p73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3" name="Google Shape;3734;p73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4" name="Google Shape;3735;p73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5" name="Google Shape;3736;p73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6" name="Google Shape;3737;p73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7" name="Google Shape;3738;p73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8" name="Google Shape;3739;p73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9" name="Google Shape;3740;p73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0" name="Google Shape;3741;p73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1" name="Google Shape;3742;p73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2" name="Google Shape;3743;p73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3" name="Google Shape;3744;p73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4" name="Google Shape;3745;p73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5" name="Google Shape;3746;p73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6" name="Google Shape;3747;p73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7" name="Google Shape;3748;p73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8" name="Google Shape;3749;p73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9" name="Google Shape;3750;p73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0" name="Google Shape;3751;p73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1" name="Google Shape;3752;p73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2" name="Google Shape;3753;p73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3" name="Google Shape;3754;p73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4" name="Google Shape;3755;p73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5" name="Google Shape;3756;p73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6" name="Google Shape;3757;p73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7" name="Google Shape;3758;p73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8" name="Google Shape;3759;p73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9" name="Google Shape;3760;p73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0" name="Google Shape;3761;p73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1" name="Google Shape;3762;p73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2" name="Google Shape;3763;p73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3" name="Google Shape;3764;p73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4" name="Google Shape;3765;p73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5" name="Google Shape;3766;p73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6" name="Google Shape;3767;p73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7" name="Google Shape;3768;p73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8" name="Google Shape;3769;p73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9" name="Google Shape;3770;p73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0" name="Google Shape;3771;p73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1" name="Google Shape;3772;p73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2" name="Google Shape;3773;p73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3" name="Google Shape;3774;p73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4" name="Google Shape;3775;p73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5" name="Google Shape;3776;p73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6" name="Google Shape;3777;p73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7" name="Google Shape;3778;p73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8" name="Google Shape;3779;p73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9" name="Google Shape;3780;p73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0" name="Google Shape;3781;p73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1" name="Google Shape;3782;p73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2" name="Google Shape;3783;p73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3" name="Google Shape;3784;p73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4" name="Google Shape;3785;p73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5" name="Google Shape;3786;p73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6" name="Google Shape;3787;p73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7" name="Google Shape;3788;p73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8" name="Google Shape;3789;p73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9" name="Google Shape;3790;p73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0" name="Google Shape;3791;p73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1" name="Google Shape;3792;p73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2" name="Google Shape;3793;p73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3" name="Google Shape;3794;p73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4" name="Google Shape;3795;p73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5" name="Google Shape;3796;p73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6" name="Google Shape;3797;p73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7" name="Google Shape;3798;p73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8" name="Google Shape;3799;p73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9" name="Google Shape;3800;p73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0" name="Google Shape;3801;p73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1" name="Google Shape;3802;p73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2" name="Google Shape;3803;p73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3" name="Google Shape;3804;p73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4" name="Google Shape;3805;p73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5" name="Google Shape;3806;p73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6" name="Google Shape;3807;p73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7" name="Google Shape;3808;p73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8" name="Google Shape;3809;p73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9" name="Google Shape;3810;p73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0" name="Google Shape;3811;p73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1" name="Google Shape;3812;p73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2" name="Google Shape;3813;p73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3" name="Google Shape;3814;p73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4" name="Google Shape;3815;p73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5" name="Google Shape;3816;p73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6" name="Google Shape;3817;p73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7" name="Google Shape;3818;p73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8" name="Google Shape;3819;p73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9" name="Google Shape;3820;p73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0" name="Google Shape;3821;p73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1" name="Google Shape;3822;p73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2" name="Google Shape;3823;p73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3" name="Google Shape;3824;p73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4" name="Google Shape;3825;p73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5" name="Google Shape;3826;p73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6" name="Google Shape;3827;p73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7" name="Google Shape;3828;p73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8" name="Google Shape;3829;p73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9" name="Google Shape;3830;p73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0" name="Google Shape;3831;p73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1" name="Google Shape;3832;p73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2" name="Google Shape;3833;p73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3" name="Google Shape;3834;p73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4" name="Google Shape;3835;p73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5" name="Google Shape;3836;p73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6" name="Google Shape;3837;p73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7" name="Google Shape;3838;p73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8" name="Google Shape;3839;p73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9" name="Google Shape;3840;p73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0" name="Google Shape;3841;p73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1" name="Google Shape;3842;p73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2" name="Google Shape;3843;p73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3" name="Google Shape;3844;p73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4" name="Google Shape;3845;p73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5" name="Google Shape;3846;p73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3847;p73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3848;p73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3849;p73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3850;p73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0" name="Google Shape;3851;p73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1" name="Google Shape;3852;p73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2" name="Google Shape;3853;p73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3" name="Google Shape;3854;p73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4" name="Google Shape;3855;p73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5" name="Google Shape;3856;p73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6" name="Google Shape;3857;p73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7" name="Google Shape;3858;p73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8" name="Google Shape;3859;p73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9" name="Google Shape;3860;p73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0" name="Google Shape;3861;p73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1" name="Google Shape;3862;p73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2" name="Google Shape;3863;p73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3" name="Google Shape;3864;p73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3865;p73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5" name="Google Shape;3866;p73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6" name="Google Shape;3867;p73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7" name="Google Shape;3868;p73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8" name="Google Shape;3869;p73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3870;p73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3871;p73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3872;p73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3873;p73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3874;p73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3875;p73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5" name="Google Shape;3876;p73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6" name="Google Shape;3877;p73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7" name="Google Shape;3878;p73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8" name="Google Shape;3879;p73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9" name="Google Shape;3880;p73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0" name="Google Shape;3881;p73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3882;p73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3883;p73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3884;p73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3885;p73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3886;p73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3887;p73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3888;p73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3889;p73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3890;p73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3891;p73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3892;p73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3893;p73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3894;p73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3895;p73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3896;p73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3897;p73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3898;p73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3899;p73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3900;p73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3901;p73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3902;p73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3903;p73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3904;p73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3905;p73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3906;p73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3907;p73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3908;p73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3909;p73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3910;p73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3911;p73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3912;p73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3913;p73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3914;p73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3915;p73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3916;p73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3917;p73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3918;p73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3919;p73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3920;p73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0" name="Google Shape;3921;p73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1" name="Google Shape;3922;p73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2" name="Google Shape;3923;p73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3924;p73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3925;p73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3926;p73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6" name="Google Shape;3927;p73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7" name="Google Shape;3928;p73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8" name="Google Shape;3929;p73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9" name="Google Shape;3930;p73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0" name="Google Shape;3931;p73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3932;p73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3933;p73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3934;p73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3935;p73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3936;p73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3937;p73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7" name="Google Shape;3938;p73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8" name="Google Shape;3939;p73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9" name="Google Shape;3940;p73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0" name="Google Shape;3941;p73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1" name="Google Shape;3942;p73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2" name="Google Shape;3943;p73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3" name="Google Shape;3944;p73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4" name="Google Shape;3945;p73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5" name="Google Shape;3946;p73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6" name="Google Shape;3947;p73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7" name="Google Shape;3948;p73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8" name="Google Shape;3949;p73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9" name="Google Shape;3950;p73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0" name="Google Shape;3951;p73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1" name="Google Shape;3952;p73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2" name="Google Shape;3953;p73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3" name="Google Shape;3954;p73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4" name="Google Shape;3955;p73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5" name="Google Shape;3956;p73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6" name="Google Shape;3957;p73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7" name="Google Shape;3958;p73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8" name="Google Shape;3959;p73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9" name="Google Shape;3960;p73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0" name="Google Shape;3961;p73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1" name="Google Shape;3962;p73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2" name="Google Shape;3963;p73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3964;p73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3965;p73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3966;p73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6" name="Google Shape;3967;p73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7" name="Google Shape;3968;p73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8" name="Google Shape;3969;p73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9" name="Google Shape;3970;p73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0" name="Google Shape;3971;p73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1" name="Google Shape;3972;p73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2" name="Google Shape;3973;p73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3" name="Google Shape;3974;p73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4" name="Google Shape;3975;p73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5" name="Google Shape;3976;p73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6" name="Google Shape;3977;p73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7" name="Google Shape;3978;p73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8" name="Google Shape;3979;p73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9" name="Google Shape;3980;p73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0" name="Google Shape;3981;p73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1" name="Google Shape;3982;p73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2" name="Google Shape;3983;p73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3" name="Google Shape;3984;p73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4" name="Google Shape;3985;p73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5" name="Google Shape;3986;p73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6" name="Google Shape;3987;p73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7" name="Google Shape;3988;p73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8" name="Google Shape;3989;p73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9" name="Google Shape;3990;p73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0" name="Google Shape;3991;p73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1" name="Google Shape;3992;p73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2" name="Google Shape;3993;p73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3" name="Google Shape;3994;p73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4" name="Google Shape;3995;p73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5" name="Google Shape;3996;p73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6" name="Google Shape;3997;p73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7" name="Google Shape;3998;p73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8" name="Google Shape;3999;p73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9" name="Google Shape;4000;p73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0" name="Google Shape;4001;p73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1" name="Google Shape;4002;p73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2" name="Google Shape;4003;p73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3" name="Google Shape;4004;p73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4" name="Google Shape;4005;p73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5" name="Google Shape;4006;p73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6" name="Google Shape;4007;p73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7" name="Google Shape;4008;p73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8" name="Google Shape;4009;p73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9" name="Google Shape;4010;p73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0" name="Google Shape;4011;p73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1" name="Google Shape;4012;p73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2" name="Google Shape;4013;p73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3" name="Google Shape;4014;p73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4" name="Google Shape;4015;p73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5" name="Google Shape;4016;p73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6" name="Google Shape;4017;p73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7" name="Google Shape;4018;p73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8" name="Google Shape;4019;p73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9" name="Google Shape;4020;p73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0" name="Google Shape;4021;p73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1" name="Google Shape;4022;p73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2" name="Google Shape;4023;p73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3" name="Google Shape;4024;p73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4" name="Google Shape;4025;p73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5" name="Google Shape;4026;p73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6" name="Google Shape;4027;p73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7" name="Google Shape;4028;p73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8" name="Google Shape;4029;p73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9" name="Google Shape;4030;p73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0" name="Google Shape;4031;p73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1" name="Google Shape;4032;p73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2" name="Google Shape;4033;p73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3" name="Google Shape;4034;p73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4" name="Google Shape;4035;p73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5" name="Google Shape;4036;p73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6" name="Google Shape;4037;p73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7" name="Google Shape;4038;p73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8" name="Google Shape;4039;p73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9" name="Google Shape;4040;p73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0" name="Google Shape;4041;p73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1" name="Google Shape;4042;p73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2" name="Google Shape;4043;p73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3" name="Google Shape;4044;p73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4" name="Google Shape;4045;p73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5" name="Google Shape;4046;p73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6" name="Google Shape;4047;p73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7" name="Google Shape;4048;p73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8" name="Google Shape;4049;p73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9" name="Google Shape;4050;p73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0" name="Google Shape;4051;p73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1" name="Google Shape;4052;p73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2" name="Google Shape;4053;p73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3" name="Google Shape;4054;p73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4" name="Google Shape;4055;p73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5" name="Google Shape;4056;p73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6" name="Google Shape;4057;p73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7" name="Google Shape;4058;p73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8" name="Google Shape;4059;p73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9" name="Google Shape;4060;p73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0" name="Google Shape;4061;p73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1" name="Google Shape;4062;p73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2" name="Google Shape;4063;p73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3" name="Google Shape;4064;p73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4" name="Google Shape;4065;p73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5" name="Google Shape;4066;p73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6" name="Google Shape;4067;p73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7" name="Google Shape;4068;p73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8" name="Google Shape;4069;p73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9" name="Google Shape;4070;p73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0" name="Google Shape;4071;p73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1" name="Google Shape;4072;p73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2" name="Google Shape;4073;p73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3" name="Google Shape;4074;p73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4" name="Google Shape;4075;p73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5" name="Google Shape;4076;p73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6" name="Google Shape;4077;p73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7" name="Google Shape;4078;p73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8" name="Google Shape;4079;p73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9" name="Google Shape;4080;p73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0" name="Google Shape;4081;p73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1" name="Google Shape;4082;p73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2" name="Google Shape;4083;p73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3" name="Google Shape;4084;p73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4" name="Google Shape;4085;p73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5" name="Google Shape;4086;p73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6" name="Google Shape;4087;p73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7" name="Google Shape;4088;p73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8" name="Google Shape;4089;p73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9" name="Google Shape;4090;p73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0" name="Google Shape;4091;p73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1" name="Google Shape;4092;p73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2" name="Google Shape;4093;p73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3" name="Google Shape;4094;p73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4" name="Google Shape;4095;p73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5" name="Google Shape;4096;p73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6" name="Google Shape;4097;p73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7" name="Google Shape;4098;p73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8" name="Google Shape;4099;p73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9" name="Google Shape;4100;p73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0" name="Google Shape;4101;p73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1" name="Google Shape;4102;p73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2" name="Google Shape;4103;p73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3" name="Google Shape;4104;p73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4" name="Google Shape;4105;p73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5" name="Google Shape;4106;p73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6" name="Google Shape;4107;p73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7" name="Google Shape;4108;p73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8" name="Google Shape;4109;p73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9" name="Google Shape;4110;p73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0" name="Google Shape;4111;p73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1" name="Google Shape;4112;p73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2" name="Google Shape;4113;p73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3" name="Google Shape;4114;p73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4" name="Google Shape;4115;p73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5" name="Google Shape;4116;p73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6" name="Google Shape;4117;p73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7" name="Google Shape;4118;p73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8" name="Google Shape;4119;p73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9" name="Google Shape;4120;p73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0" name="Google Shape;4121;p73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1" name="Google Shape;4122;p73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2" name="Google Shape;4123;p73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3" name="Google Shape;4124;p73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4" name="Google Shape;4125;p73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5" name="Google Shape;4126;p73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6" name="Google Shape;4127;p73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7" name="Google Shape;4128;p73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8" name="Google Shape;4129;p73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9" name="Google Shape;4130;p73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0" name="Google Shape;4131;p73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1" name="Google Shape;4132;p73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2" name="Google Shape;4133;p73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3" name="Google Shape;4134;p73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4" name="Google Shape;4135;p73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5" name="Google Shape;4136;p73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6" name="Google Shape;4137;p73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7" name="Google Shape;4138;p73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8" name="Google Shape;4139;p73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9" name="Google Shape;4140;p73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0" name="Google Shape;4141;p73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1" name="Google Shape;4142;p73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2" name="Google Shape;4143;p73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3" name="Google Shape;4144;p73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4" name="Google Shape;4145;p73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5" name="Google Shape;4146;p73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6" name="Google Shape;4147;p73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7" name="Google Shape;4148;p73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8" name="Google Shape;4149;p73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9" name="Google Shape;4150;p73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0" name="Google Shape;4151;p73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1" name="Google Shape;4152;p73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2" name="Google Shape;4153;p73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3" name="Google Shape;4154;p73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4" name="Google Shape;4155;p73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5" name="Google Shape;4156;p73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6" name="Google Shape;4157;p73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7" name="Google Shape;4158;p73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8" name="Google Shape;4159;p73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9" name="Google Shape;4160;p73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0" name="Google Shape;4161;p73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1" name="Google Shape;4162;p73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2" name="Google Shape;4163;p73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3" name="Google Shape;4164;p73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4" name="Google Shape;4165;p73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5" name="Google Shape;4166;p73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6" name="Google Shape;4167;p73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7" name="Google Shape;4168;p73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8" name="Google Shape;4169;p73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9" name="Google Shape;4170;p73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0" name="Google Shape;4171;p73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1" name="Google Shape;4172;p73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2" name="Google Shape;4173;p73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3" name="Google Shape;4174;p73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4" name="Google Shape;4175;p73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5" name="Google Shape;4176;p73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6" name="Google Shape;4177;p73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7" name="Google Shape;4178;p73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8" name="Google Shape;4179;p73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9" name="Google Shape;4180;p73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0" name="Google Shape;4181;p73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1" name="Google Shape;4182;p73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2" name="Google Shape;4183;p73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3" name="Google Shape;4184;p73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4" name="Google Shape;4185;p73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5" name="Google Shape;4186;p73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6" name="Google Shape;4187;p73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7" name="Google Shape;4188;p73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8" name="Google Shape;4189;p73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9" name="Google Shape;4190;p73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0" name="Google Shape;4191;p73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1" name="Google Shape;4192;p73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2" name="Google Shape;4193;p73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3" name="Google Shape;4194;p73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4" name="Google Shape;4195;p73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5" name="Google Shape;4196;p73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6" name="Google Shape;4197;p73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7" name="Google Shape;4198;p73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8" name="Google Shape;4199;p73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9" name="Google Shape;4200;p73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0" name="Google Shape;4201;p73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1" name="Google Shape;4202;p73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2" name="Google Shape;4203;p73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3" name="Google Shape;4204;p73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4" name="Google Shape;4205;p73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5" name="Google Shape;4206;p73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6" name="Google Shape;4207;p73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7" name="Google Shape;4208;p73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8" name="Google Shape;4209;p73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9" name="Google Shape;4210;p73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0" name="Google Shape;4211;p73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1" name="Google Shape;4212;p73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52" name="Google Shape;4213;p73"/>
          <p:cNvGrpSpPr/>
          <p:nvPr/>
        </p:nvGrpSpPr>
        <p:grpSpPr>
          <a:xfrm>
            <a:off x="7343589" y="1602601"/>
            <a:ext cx="3513239" cy="1992492"/>
            <a:chOff x="233350" y="949250"/>
            <a:chExt cx="7137300" cy="3802300"/>
          </a:xfrm>
        </p:grpSpPr>
        <p:sp>
          <p:nvSpPr>
            <p:cNvPr id="1853" name="Google Shape;4214;p73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4" name="Google Shape;4215;p73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5" name="Google Shape;4216;p73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6" name="Google Shape;4217;p73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7" name="Google Shape;4218;p73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8" name="Google Shape;4219;p73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9" name="Google Shape;4220;p73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0" name="Google Shape;4221;p73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1" name="Google Shape;4222;p73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2" name="Google Shape;4223;p73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3" name="Google Shape;4224;p73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4" name="Google Shape;4225;p73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5" name="Google Shape;4226;p73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6" name="Google Shape;4227;p73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7" name="Google Shape;4228;p73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8" name="Google Shape;4229;p73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9" name="Google Shape;4230;p73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0" name="Google Shape;4231;p73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1" name="Google Shape;4232;p73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2" name="Google Shape;4233;p73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3" name="Google Shape;4234;p73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4" name="Google Shape;4235;p73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5" name="Google Shape;4236;p73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6" name="Google Shape;4237;p73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7" name="Google Shape;4238;p73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8" name="Google Shape;4239;p73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9" name="Google Shape;4240;p73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0" name="Google Shape;4241;p73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1" name="Google Shape;4242;p73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2" name="Google Shape;4243;p73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3" name="Google Shape;4244;p73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4" name="Google Shape;4245;p73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5" name="Google Shape;4246;p73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6" name="Google Shape;4247;p73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7" name="Google Shape;4248;p73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8" name="Google Shape;4249;p73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9" name="Google Shape;4250;p73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0" name="Google Shape;4251;p73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1" name="Google Shape;4252;p73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2" name="Google Shape;4253;p73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3" name="Google Shape;4254;p73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4" name="Google Shape;4255;p73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5" name="Google Shape;4256;p73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6" name="Google Shape;4257;p73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7" name="Google Shape;4258;p73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8" name="Google Shape;4259;p73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9" name="Google Shape;4260;p73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0" name="Google Shape;4261;p73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1" name="Google Shape;4262;p73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2" name="Google Shape;4263;p73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3" name="Google Shape;4264;p73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04" name="Google Shape;4265;p73"/>
          <p:cNvGrpSpPr/>
          <p:nvPr/>
        </p:nvGrpSpPr>
        <p:grpSpPr>
          <a:xfrm>
            <a:off x="10134610" y="4273493"/>
            <a:ext cx="104231" cy="320340"/>
            <a:chOff x="7564426" y="3224343"/>
            <a:chExt cx="119985" cy="368801"/>
          </a:xfrm>
        </p:grpSpPr>
        <p:sp>
          <p:nvSpPr>
            <p:cNvPr id="1905" name="Google Shape;4266;p73"/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6" name="Google Shape;4267;p73"/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07" name="Google Shape;4268;p73"/>
          <p:cNvGrpSpPr/>
          <p:nvPr/>
        </p:nvGrpSpPr>
        <p:grpSpPr>
          <a:xfrm>
            <a:off x="9834098" y="4267595"/>
            <a:ext cx="189489" cy="332132"/>
            <a:chOff x="8370831" y="3202002"/>
            <a:chExt cx="218129" cy="382376"/>
          </a:xfrm>
        </p:grpSpPr>
        <p:sp>
          <p:nvSpPr>
            <p:cNvPr id="1908" name="Google Shape;4269;p73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9" name="Google Shape;4270;p73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10" name="Google Shape;4271;p73"/>
          <p:cNvGrpSpPr/>
          <p:nvPr/>
        </p:nvGrpSpPr>
        <p:grpSpPr>
          <a:xfrm>
            <a:off x="10557488" y="4678727"/>
            <a:ext cx="309429" cy="267000"/>
            <a:chOff x="6742064" y="3750480"/>
            <a:chExt cx="399315" cy="344560"/>
          </a:xfrm>
        </p:grpSpPr>
        <p:sp>
          <p:nvSpPr>
            <p:cNvPr id="1911" name="Google Shape;4272;p73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2" name="Google Shape;4273;p73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13" name="Google Shape;4274;p73"/>
          <p:cNvGrpSpPr/>
          <p:nvPr/>
        </p:nvGrpSpPr>
        <p:grpSpPr>
          <a:xfrm>
            <a:off x="10096507" y="5029773"/>
            <a:ext cx="180437" cy="281608"/>
            <a:chOff x="7248525" y="3739696"/>
            <a:chExt cx="230531" cy="359790"/>
          </a:xfrm>
        </p:grpSpPr>
        <p:sp>
          <p:nvSpPr>
            <p:cNvPr id="1914" name="Google Shape;4275;p73"/>
            <p:cNvSpPr/>
            <p:nvPr/>
          </p:nvSpPr>
          <p:spPr>
            <a:xfrm>
              <a:off x="7248525" y="3739696"/>
              <a:ext cx="230531" cy="359790"/>
            </a:xfrm>
            <a:custGeom>
              <a:avLst/>
              <a:gdLst/>
              <a:ahLst/>
              <a:cxnLst/>
              <a:rect l="l" t="t" r="r" b="b"/>
              <a:pathLst>
                <a:path w="25354" h="39570" extrusionOk="0">
                  <a:moveTo>
                    <a:pt x="19434" y="18"/>
                  </a:moveTo>
                  <a:lnTo>
                    <a:pt x="6338" y="5"/>
                  </a:lnTo>
                  <a:cubicBezTo>
                    <a:pt x="2854" y="0"/>
                    <a:pt x="1" y="2858"/>
                    <a:pt x="1" y="6342"/>
                  </a:cubicBezTo>
                  <a:lnTo>
                    <a:pt x="1" y="19016"/>
                  </a:lnTo>
                  <a:cubicBezTo>
                    <a:pt x="1" y="29006"/>
                    <a:pt x="6280" y="22820"/>
                    <a:pt x="12679" y="39570"/>
                  </a:cubicBezTo>
                  <a:cubicBezTo>
                    <a:pt x="19074" y="22820"/>
                    <a:pt x="25354" y="29006"/>
                    <a:pt x="25354" y="19016"/>
                  </a:cubicBezTo>
                  <a:lnTo>
                    <a:pt x="25354" y="6342"/>
                  </a:lnTo>
                  <a:cubicBezTo>
                    <a:pt x="25354" y="2858"/>
                    <a:pt x="22923" y="18"/>
                    <a:pt x="19434" y="18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5" name="Google Shape;4276;p73"/>
            <p:cNvSpPr/>
            <p:nvPr/>
          </p:nvSpPr>
          <p:spPr>
            <a:xfrm>
              <a:off x="7271639" y="3762810"/>
              <a:ext cx="184350" cy="184387"/>
            </a:xfrm>
            <a:custGeom>
              <a:avLst/>
              <a:gdLst/>
              <a:ahLst/>
              <a:cxnLst/>
              <a:rect l="l" t="t" r="r" b="b"/>
              <a:pathLst>
                <a:path w="20275" h="20279" extrusionOk="0">
                  <a:moveTo>
                    <a:pt x="3738" y="0"/>
                  </a:moveTo>
                  <a:lnTo>
                    <a:pt x="16532" y="0"/>
                  </a:lnTo>
                  <a:cubicBezTo>
                    <a:pt x="18594" y="5"/>
                    <a:pt x="20270" y="1680"/>
                    <a:pt x="20274" y="3742"/>
                  </a:cubicBezTo>
                  <a:lnTo>
                    <a:pt x="20274" y="16536"/>
                  </a:lnTo>
                  <a:cubicBezTo>
                    <a:pt x="20270" y="18598"/>
                    <a:pt x="18594" y="20274"/>
                    <a:pt x="16532" y="20278"/>
                  </a:cubicBezTo>
                  <a:lnTo>
                    <a:pt x="3738" y="20278"/>
                  </a:lnTo>
                  <a:cubicBezTo>
                    <a:pt x="1676" y="20274"/>
                    <a:pt x="5" y="18598"/>
                    <a:pt x="1" y="16536"/>
                  </a:cubicBezTo>
                  <a:lnTo>
                    <a:pt x="1" y="3742"/>
                  </a:lnTo>
                  <a:cubicBezTo>
                    <a:pt x="5" y="1680"/>
                    <a:pt x="1676" y="5"/>
                    <a:pt x="3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16" name="Google Shape;4277;p73"/>
          <p:cNvGrpSpPr/>
          <p:nvPr/>
        </p:nvGrpSpPr>
        <p:grpSpPr>
          <a:xfrm>
            <a:off x="10342425" y="4672998"/>
            <a:ext cx="162896" cy="278711"/>
            <a:chOff x="7601242" y="3729267"/>
            <a:chExt cx="222566" cy="380803"/>
          </a:xfrm>
        </p:grpSpPr>
        <p:sp>
          <p:nvSpPr>
            <p:cNvPr id="1917" name="Google Shape;4278;p7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8" name="Google Shape;4279;p7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19" name="Google Shape;4280;p73"/>
          <p:cNvSpPr/>
          <p:nvPr/>
        </p:nvSpPr>
        <p:spPr>
          <a:xfrm>
            <a:off x="10308451" y="4285355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920" name="Google Shape;4281;p73"/>
          <p:cNvGrpSpPr/>
          <p:nvPr/>
        </p:nvGrpSpPr>
        <p:grpSpPr>
          <a:xfrm>
            <a:off x="9832071" y="4674138"/>
            <a:ext cx="193543" cy="275991"/>
            <a:chOff x="8304647" y="3738687"/>
            <a:chExt cx="225076" cy="320956"/>
          </a:xfrm>
        </p:grpSpPr>
        <p:sp>
          <p:nvSpPr>
            <p:cNvPr id="1921" name="Google Shape;4282;p73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2" name="Google Shape;4283;p73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3" name="Google Shape;4284;p73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24" name="Google Shape;4285;p73"/>
          <p:cNvGrpSpPr/>
          <p:nvPr/>
        </p:nvGrpSpPr>
        <p:grpSpPr>
          <a:xfrm>
            <a:off x="10104563" y="4674138"/>
            <a:ext cx="178492" cy="275991"/>
            <a:chOff x="8615101" y="3738687"/>
            <a:chExt cx="207573" cy="320956"/>
          </a:xfrm>
        </p:grpSpPr>
        <p:sp>
          <p:nvSpPr>
            <p:cNvPr id="1925" name="Google Shape;4286;p73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6" name="Google Shape;4287;p73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7" name="Google Shape;4288;p73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28" name="Google Shape;4289;p73"/>
          <p:cNvSpPr/>
          <p:nvPr/>
        </p:nvSpPr>
        <p:spPr>
          <a:xfrm>
            <a:off x="10601004" y="4264022"/>
            <a:ext cx="222397" cy="288695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929" name="Google Shape;4290;p73"/>
          <p:cNvGrpSpPr/>
          <p:nvPr/>
        </p:nvGrpSpPr>
        <p:grpSpPr>
          <a:xfrm>
            <a:off x="7607022" y="4906381"/>
            <a:ext cx="756213" cy="724107"/>
            <a:chOff x="6015419" y="3716859"/>
            <a:chExt cx="557671" cy="511283"/>
          </a:xfrm>
        </p:grpSpPr>
        <p:sp>
          <p:nvSpPr>
            <p:cNvPr id="1930" name="Google Shape;4291;p73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1" name="Google Shape;4292;p73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1932" name="Google Shape;4293;p73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3" name="Google Shape;4294;p73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4" name="Google Shape;4295;p73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5" name="Google Shape;4296;p73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6" name="Google Shape;4297;p73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7" name="Google Shape;4298;p73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8" name="Google Shape;4299;p73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9" name="Google Shape;4300;p73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0" name="Google Shape;4301;p73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1" name="Google Shape;4302;p73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2" name="Google Shape;4303;p73"/>
          <p:cNvGrpSpPr/>
          <p:nvPr/>
        </p:nvGrpSpPr>
        <p:grpSpPr>
          <a:xfrm>
            <a:off x="8363235" y="4084833"/>
            <a:ext cx="781479" cy="724939"/>
            <a:chOff x="6644304" y="3073628"/>
            <a:chExt cx="576302" cy="511871"/>
          </a:xfrm>
        </p:grpSpPr>
        <p:sp>
          <p:nvSpPr>
            <p:cNvPr id="1943" name="Google Shape;4304;p73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44" name="Google Shape;4305;p73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1948" name="Google Shape;4306;p73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9" name="Google Shape;4307;p73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0" name="Google Shape;4308;p73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1" name="Google Shape;4309;p73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2" name="Google Shape;4310;p73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45" name="Google Shape;4311;p73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4312;p73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7" name="Google Shape;4313;p73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3" name="Google Shape;4314;p73"/>
          <p:cNvSpPr/>
          <p:nvPr/>
        </p:nvSpPr>
        <p:spPr>
          <a:xfrm>
            <a:off x="8363235" y="3595093"/>
            <a:ext cx="24269" cy="11004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4315;p73"/>
          <p:cNvGrpSpPr/>
          <p:nvPr/>
        </p:nvGrpSpPr>
        <p:grpSpPr>
          <a:xfrm>
            <a:off x="8392618" y="4906334"/>
            <a:ext cx="760229" cy="724204"/>
            <a:chOff x="6652154" y="3716623"/>
            <a:chExt cx="560631" cy="511352"/>
          </a:xfrm>
        </p:grpSpPr>
        <p:sp>
          <p:nvSpPr>
            <p:cNvPr id="1955" name="Google Shape;4316;p73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56" name="Google Shape;4317;p73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1957" name="Google Shape;4318;p73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8" name="Google Shape;4319;p73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9" name="Google Shape;4320;p73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0" name="Google Shape;4321;p73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1" name="Google Shape;4322;p73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2" name="Google Shape;4323;p73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3" name="Google Shape;4324;p73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4" name="Google Shape;4325;p73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5" name="Google Shape;4326;p73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6" name="Google Shape;4327;p73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7" name="Google Shape;4328;p73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8" name="Google Shape;4329;p73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9" name="Google Shape;4330;p73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0" name="Google Shape;4331;p73"/>
          <p:cNvGrpSpPr/>
          <p:nvPr/>
        </p:nvGrpSpPr>
        <p:grpSpPr>
          <a:xfrm>
            <a:off x="10330095" y="5076799"/>
            <a:ext cx="187557" cy="187557"/>
            <a:chOff x="8565775" y="671075"/>
            <a:chExt cx="441000" cy="441000"/>
          </a:xfrm>
        </p:grpSpPr>
        <p:sp>
          <p:nvSpPr>
            <p:cNvPr id="1971" name="Google Shape;4332;p73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adFill>
              <a:gsLst>
                <a:gs pos="0">
                  <a:srgbClr val="869FB1">
                    <a:alpha val="65920"/>
                  </a:srgbClr>
                </a:gs>
                <a:gs pos="100000">
                  <a:srgbClr val="FFFFFF">
                    <a:alpha val="0"/>
                    <a:alpha val="659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4333;p73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73" name="Google Shape;4334;p73"/>
          <p:cNvSpPr/>
          <p:nvPr/>
        </p:nvSpPr>
        <p:spPr>
          <a:xfrm>
            <a:off x="10631309" y="5072719"/>
            <a:ext cx="193683" cy="195716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7994A9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974" name="Google Shape;4335;p73"/>
          <p:cNvSpPr/>
          <p:nvPr/>
        </p:nvSpPr>
        <p:spPr>
          <a:xfrm flipH="1">
            <a:off x="9839548" y="5039175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975" name="Google Shape;4336;p73"/>
          <p:cNvGrpSpPr/>
          <p:nvPr/>
        </p:nvGrpSpPr>
        <p:grpSpPr>
          <a:xfrm>
            <a:off x="7566069" y="4070816"/>
            <a:ext cx="797167" cy="725651"/>
            <a:chOff x="6000100" y="3076250"/>
            <a:chExt cx="587871" cy="512373"/>
          </a:xfrm>
        </p:grpSpPr>
        <p:sp>
          <p:nvSpPr>
            <p:cNvPr id="1976" name="Google Shape;4337;p73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77" name="Google Shape;4338;p73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978" name="Google Shape;4339;p73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9" name="Google Shape;4340;p73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0" name="Google Shape;4341;p73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1" name="Google Shape;4342;p73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2" name="Google Shape;4343;p73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3" name="Google Shape;4344;p73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4" name="Google Shape;4345;p73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5" name="Google Shape;4346;p73"/>
          <p:cNvGrpSpPr/>
          <p:nvPr/>
        </p:nvGrpSpPr>
        <p:grpSpPr>
          <a:xfrm>
            <a:off x="4259818" y="3976789"/>
            <a:ext cx="3039316" cy="1920921"/>
            <a:chOff x="3597785" y="3065882"/>
            <a:chExt cx="2241344" cy="1330656"/>
          </a:xfrm>
        </p:grpSpPr>
        <p:grpSp>
          <p:nvGrpSpPr>
            <p:cNvPr id="1986" name="Google Shape;4347;p73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2790" name="Google Shape;4348;p73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791" name="Google Shape;4349;p73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2795" name="Google Shape;4350;p73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6" name="Google Shape;4351;p73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92" name="Google Shape;4352;p73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2793" name="Google Shape;4353;p73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4" name="Google Shape;4354;p73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87" name="Google Shape;4355;p73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2775" name="Google Shape;4356;p73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2788" name="Google Shape;4357;p73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9" name="Google Shape;4358;p73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6" name="Google Shape;4359;p73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2786" name="Google Shape;4360;p73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7" name="Google Shape;4361;p73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7" name="Google Shape;4362;p73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2784" name="Google Shape;4363;p73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5" name="Google Shape;4364;p73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8" name="Google Shape;4365;p73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2782" name="Google Shape;4366;p73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3" name="Google Shape;4367;p73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79" name="Google Shape;4368;p73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2780" name="Google Shape;4369;p73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1" name="Google Shape;4370;p73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88" name="Google Shape;4371;p73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2747" name="Google Shape;4372;p73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2769" name="Google Shape;4373;p73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0" name="Google Shape;4374;p73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1" name="Google Shape;4375;p73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2" name="Google Shape;4376;p73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3" name="Google Shape;4377;p73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4" name="Google Shape;4378;p73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8" name="Google Shape;4379;p73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2767" name="Google Shape;4380;p73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8" name="Google Shape;4381;p73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9" name="Google Shape;4382;p73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2765" name="Google Shape;4383;p73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6" name="Google Shape;4384;p73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0" name="Google Shape;4385;p73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2763" name="Google Shape;4386;p73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4" name="Google Shape;4387;p73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1" name="Google Shape;4388;p73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2761" name="Google Shape;4389;p73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2" name="Google Shape;4390;p73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2" name="Google Shape;4391;p73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2759" name="Google Shape;4392;p73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0" name="Google Shape;4393;p73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3" name="Google Shape;4394;p73"/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2757" name="Google Shape;4395;p73"/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8" name="Google Shape;4396;p73"/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54" name="Google Shape;4397;p73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2755" name="Google Shape;4398;p73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6" name="Google Shape;4399;p73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89" name="Google Shape;4400;p73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2731" name="Google Shape;4401;p73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2744" name="Google Shape;4402;p73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5" name="Google Shape;4403;p73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6" name="Google Shape;4404;p73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2" name="Google Shape;4405;p73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2742" name="Google Shape;4406;p73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3" name="Google Shape;4407;p73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3" name="Google Shape;4408;p73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2740" name="Google Shape;4409;p73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1" name="Google Shape;4410;p73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4" name="Google Shape;4411;p73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2738" name="Google Shape;4412;p73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9" name="Google Shape;4413;p73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35" name="Google Shape;4414;p73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2736" name="Google Shape;4415;p73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7" name="Google Shape;4416;p73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90" name="Google Shape;4417;p73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2708" name="Google Shape;4418;p73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2727" name="Google Shape;4419;p73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8" name="Google Shape;4420;p73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4421;p73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0" name="Google Shape;4422;p73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09" name="Google Shape;4423;p73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2725" name="Google Shape;4424;p73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6" name="Google Shape;4425;p73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10" name="Google Shape;4426;p73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2723" name="Google Shape;4427;p73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4" name="Google Shape;4428;p73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11" name="Google Shape;4429;p73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2721" name="Google Shape;4430;p73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2" name="Google Shape;4431;p73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12" name="Google Shape;4432;p73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2719" name="Google Shape;4433;p73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0" name="Google Shape;4434;p73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13" name="Google Shape;4435;p73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2717" name="Google Shape;4436;p73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8" name="Google Shape;4437;p73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14" name="Google Shape;4438;p73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2715" name="Google Shape;4439;p73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6" name="Google Shape;4440;p73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91" name="Google Shape;4441;p73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2701" name="Google Shape;4442;p73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702" name="Google Shape;4443;p73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2706" name="Google Shape;4444;p73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7" name="Google Shape;4445;p73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03" name="Google Shape;4446;p73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2704" name="Google Shape;4447;p73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5" name="Google Shape;4448;p73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92" name="Google Shape;4449;p73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2667" name="Google Shape;4450;p73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2695" name="Google Shape;4451;p73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6" name="Google Shape;4452;p73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7" name="Google Shape;4453;p73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8" name="Google Shape;4454;p73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9" name="Google Shape;4455;p73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0" name="Google Shape;4456;p73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68" name="Google Shape;4457;p73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2693" name="Google Shape;4458;p73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4" name="Google Shape;4459;p73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69" name="Google Shape;4460;p73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2691" name="Google Shape;4461;p73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2" name="Google Shape;4462;p73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0" name="Google Shape;4463;p73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2689" name="Google Shape;4464;p73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0" name="Google Shape;4465;p73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1" name="Google Shape;4466;p73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2687" name="Google Shape;4467;p73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8" name="Google Shape;4468;p73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2" name="Google Shape;4469;p73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2685" name="Google Shape;4470;p73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6" name="Google Shape;4471;p73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3" name="Google Shape;4472;p73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2683" name="Google Shape;4473;p73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4" name="Google Shape;4474;p73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4" name="Google Shape;4475;p73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2681" name="Google Shape;4476;p73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2" name="Google Shape;4477;p73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5" name="Google Shape;4478;p73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2679" name="Google Shape;4479;p73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0" name="Google Shape;4480;p73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76" name="Google Shape;4481;p73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2677" name="Google Shape;4482;p73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8" name="Google Shape;4483;p73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93" name="Google Shape;4484;p73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2610" name="Google Shape;4485;p73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2650" name="Google Shape;4486;p73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1" name="Google Shape;4487;p73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2" name="Google Shape;4488;p73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3" name="Google Shape;4489;p73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4" name="Google Shape;4490;p73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5" name="Google Shape;4491;p73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6" name="Google Shape;4492;p73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7" name="Google Shape;4493;p73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4494;p73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4495;p73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4496;p73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4497;p73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4498;p73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4499;p73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4500;p73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4501;p73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4502;p73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1" name="Google Shape;4503;p73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2648" name="Google Shape;4504;p73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9" name="Google Shape;4505;p73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2" name="Google Shape;4506;p73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2646" name="Google Shape;4507;p73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7" name="Google Shape;4508;p73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3" name="Google Shape;4509;p73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2644" name="Google Shape;4510;p73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5" name="Google Shape;4511;p73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4" name="Google Shape;4512;p73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2642" name="Google Shape;4513;p73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3" name="Google Shape;4514;p73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5" name="Google Shape;4515;p73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2640" name="Google Shape;4516;p73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1" name="Google Shape;4517;p73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6" name="Google Shape;4518;p73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2638" name="Google Shape;4519;p73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9" name="Google Shape;4520;p73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7" name="Google Shape;4521;p73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2636" name="Google Shape;4522;p73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7" name="Google Shape;4523;p73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8" name="Google Shape;4524;p73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2634" name="Google Shape;4525;p73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5" name="Google Shape;4526;p73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9" name="Google Shape;4527;p73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2632" name="Google Shape;4528;p73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3" name="Google Shape;4529;p73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20" name="Google Shape;4530;p73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2630" name="Google Shape;4531;p73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1" name="Google Shape;4532;p73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21" name="Google Shape;4533;p73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2628" name="Google Shape;4534;p73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9" name="Google Shape;4535;p73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22" name="Google Shape;4536;p73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2626" name="Google Shape;4537;p73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7" name="Google Shape;4538;p73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23" name="Google Shape;4539;p73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2624" name="Google Shape;4540;p73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5" name="Google Shape;4541;p73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94" name="Google Shape;4542;p73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2190" name="Google Shape;4543;p73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191" name="Google Shape;4544;p73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2509" name="Google Shape;4545;p73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10" name="Google Shape;4546;p73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2511" name="Google Shape;4547;p73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2512" name="Google Shape;4548;p73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3" name="Google Shape;4549;p73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514" name="Google Shape;4550;p73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2515" name="Google Shape;4551;p73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6" name="Google Shape;4552;p73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7" name="Google Shape;4553;p73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8" name="Google Shape;4554;p73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19" name="Google Shape;4555;p73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0" name="Google Shape;4556;p73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1" name="Google Shape;4557;p73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522" name="Google Shape;4558;p73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grpSp>
                  <p:nvGrpSpPr>
                    <p:cNvPr id="2523" name="Google Shape;4559;p73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2524" name="Google Shape;4560;p73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5" name="Google Shape;4561;p73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6" name="Google Shape;4562;p73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7" name="Google Shape;4563;p73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8" name="Google Shape;4564;p73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29" name="Google Shape;4565;p73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0" name="Google Shape;4566;p73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1" name="Google Shape;4567;p73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2" name="Google Shape;4568;p73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3" name="Google Shape;4569;p73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4" name="Google Shape;4570;p73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5" name="Google Shape;4571;p73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6" name="Google Shape;4572;p73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2537" name="Google Shape;4573;p73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grpSp>
                    <p:nvGrpSpPr>
                      <p:cNvPr id="2538" name="Google Shape;4574;p73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2539" name="Google Shape;4575;p73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0" name="Google Shape;4576;p73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1" name="Google Shape;4577;p73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2" name="Google Shape;4578;p73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3" name="Google Shape;4579;p73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4" name="Google Shape;4580;p73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5" name="Google Shape;4581;p73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6" name="Google Shape;4582;p73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7" name="Google Shape;4583;p73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8" name="Google Shape;4584;p73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49" name="Google Shape;4585;p73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0" name="Google Shape;4586;p73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1" name="Google Shape;4587;p73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2" name="Google Shape;4588;p73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3" name="Google Shape;4589;p73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4" name="Google Shape;4590;p73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5" name="Google Shape;4591;p73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6" name="Google Shape;4592;p73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7" name="Google Shape;4593;p73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8" name="Google Shape;4594;p73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59" name="Google Shape;4595;p73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60" name="Google Shape;4596;p73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61" name="Google Shape;4597;p73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sp>
                      <p:nvSpPr>
                        <p:cNvPr id="2562" name="Google Shape;4598;p73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  <p:grpSp>
                      <p:nvGrpSpPr>
                        <p:cNvPr id="2563" name="Google Shape;4599;p73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2565" name="Google Shape;4600;p73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grpSp>
                        <p:nvGrpSpPr>
                          <p:cNvPr id="2566" name="Google Shape;4601;p73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2567" name="Google Shape;4602;p73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2568" name="Google Shape;4603;p73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2569" name="Google Shape;4604;p73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2570" name="Google Shape;4605;p73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2571" name="Google Shape;4606;p73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2572" name="Google Shape;4607;p73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2573" name="Google Shape;4608;p73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grpSp>
                          <p:nvGrpSpPr>
                            <p:cNvPr id="2574" name="Google Shape;4609;p73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2578" name="Google Shape;4610;p73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79" name="Google Shape;4611;p73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0" name="Google Shape;4612;p73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1" name="Google Shape;4613;p73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2" name="Google Shape;4614;p73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3" name="Google Shape;4615;p7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4" name="Google Shape;4616;p73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5" name="Google Shape;4617;p73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6" name="Google Shape;4618;p7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7" name="Google Shape;4619;p73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8" name="Google Shape;4620;p73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89" name="Google Shape;4621;p73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sp>
                            <p:nvSpPr>
                              <p:cNvPr id="2590" name="Google Shape;4622;p73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591" name="Google Shape;4623;p73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2592" name="Google Shape;4624;p73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3" name="Google Shape;4625;p73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4" name="Google Shape;4626;p73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5" name="Google Shape;4627;p73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6" name="Google Shape;4628;p73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7" name="Google Shape;4629;p73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98" name="Google Shape;4630;p73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sz="1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599" name="Google Shape;4631;p73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2600" name="Google Shape;4632;p73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601" name="Google Shape;4633;p73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602" name="Google Shape;4634;p73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603" name="Google Shape;4635;p73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604" name="Google Shape;4636;p73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91425" tIns="91425" rIns="91425" bIns="91425" anchor="ctr" anchorCtr="0">
                                    <a:noAutofit/>
                                  </a:bodyPr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Arial"/>
                                      <a:sym typeface="Arial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605" name="Google Shape;4637;p73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2606" name="Google Shape;4638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endParaRPr kumimoji="0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Arial"/>
                                        <a:sym typeface="Arial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607" name="Google Shape;4639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endParaRPr kumimoji="0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Arial"/>
                                        <a:sym typeface="Arial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608" name="Google Shape;4640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endParaRPr kumimoji="0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Arial"/>
                                        <a:sym typeface="Arial"/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609" name="Google Shape;4641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91425" tIns="91425" rIns="91425" bIns="91425" anchor="ctr" anchorCtr="0">
                                      <a:noAutofit/>
                                    </a:bodyPr>
                                    <a:lstStyle/>
                                    <a:p>
                                      <a:pPr marL="0" marR="0" lvl="0" indent="0" algn="ctr" defTabSz="914400" rtl="0" eaLnBrk="1" fontAlgn="auto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  <a:defRPr/>
                                      </a:pPr>
                                      <a:endParaRPr kumimoji="0" sz="18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libri" panose="020F0502020204030204"/>
                                        <a:ea typeface="+mn-ea"/>
                                        <a:cs typeface="Arial"/>
                                        <a:sym typeface="Arial"/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2575" name="Google Shape;4642;p73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2576" name="Google Shape;4643;p73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  <p:sp>
                          <p:nvSpPr>
                            <p:cNvPr id="2577" name="Google Shape;4644;p73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564" name="Google Shape;4645;p73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92" name="Google Shape;4646;p73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2507" name="Google Shape;4647;p73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8" name="Google Shape;4648;p73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3" name="Google Shape;4649;p73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2505" name="Google Shape;4650;p73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6" name="Google Shape;4651;p73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4" name="Google Shape;4652;p73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2503" name="Google Shape;4653;p73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4" name="Google Shape;4654;p73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5" name="Google Shape;4655;p73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2501" name="Google Shape;4656;p73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2" name="Google Shape;4657;p73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6" name="Google Shape;4658;p73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2499" name="Google Shape;4659;p73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500" name="Google Shape;4660;p73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7" name="Google Shape;4661;p73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2497" name="Google Shape;4662;p73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8" name="Google Shape;4663;p73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8" name="Google Shape;4664;p73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2495" name="Google Shape;4665;p73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6" name="Google Shape;4666;p73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9" name="Google Shape;4667;p73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2493" name="Google Shape;4668;p73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4" name="Google Shape;4669;p73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0" name="Google Shape;4670;p73"/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2491" name="Google Shape;4671;p73"/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2" name="Google Shape;4672;p73"/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1" name="Google Shape;4673;p73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2489" name="Google Shape;4674;p73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90" name="Google Shape;4675;p73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2" name="Google Shape;4676;p73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2487" name="Google Shape;4677;p73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8" name="Google Shape;4678;p73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3" name="Google Shape;4679;p73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2485" name="Google Shape;4680;p73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6" name="Google Shape;4681;p73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4" name="Google Shape;4682;p73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2483" name="Google Shape;4683;p73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4" name="Google Shape;4684;p73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5" name="Google Shape;4685;p73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2481" name="Google Shape;4686;p73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2" name="Google Shape;4687;p73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6" name="Google Shape;4688;p73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2479" name="Google Shape;4689;p73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80" name="Google Shape;4690;p73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7" name="Google Shape;4691;p73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2477" name="Google Shape;4692;p73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8" name="Google Shape;4693;p73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8" name="Google Shape;4694;p73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2475" name="Google Shape;4695;p73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6" name="Google Shape;4696;p73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9" name="Google Shape;4697;p73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2473" name="Google Shape;4698;p73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4" name="Google Shape;4699;p73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0" name="Google Shape;4700;p73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2471" name="Google Shape;4701;p73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2" name="Google Shape;4702;p73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1" name="Google Shape;4703;p73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2469" name="Google Shape;4704;p73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70" name="Google Shape;4705;p73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2" name="Google Shape;4706;p73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2467" name="Google Shape;4707;p73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68" name="Google Shape;4708;p73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3" name="Google Shape;4709;p73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2465" name="Google Shape;4710;p73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66" name="Google Shape;4711;p73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4" name="Google Shape;4712;p73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2463" name="Google Shape;4713;p73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64" name="Google Shape;4714;p73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5" name="Google Shape;4715;p73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2461" name="Google Shape;4716;p73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62" name="Google Shape;4717;p73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6" name="Google Shape;4718;p73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2459" name="Google Shape;4719;p73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60" name="Google Shape;4720;p73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7" name="Google Shape;4721;p73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2457" name="Google Shape;4722;p73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8" name="Google Shape;4723;p73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8" name="Google Shape;4724;p73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2455" name="Google Shape;4725;p73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6" name="Google Shape;4726;p73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9" name="Google Shape;4727;p73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2453" name="Google Shape;4728;p73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4" name="Google Shape;4729;p73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0" name="Google Shape;4730;p73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2451" name="Google Shape;4731;p73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2" name="Google Shape;4732;p73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1" name="Google Shape;4733;p73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2449" name="Google Shape;4734;p73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50" name="Google Shape;4735;p73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2" name="Google Shape;4736;p73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2447" name="Google Shape;4737;p73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8" name="Google Shape;4738;p73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3" name="Google Shape;4739;p73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2445" name="Google Shape;4740;p73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6" name="Google Shape;4741;p73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4" name="Google Shape;4742;p73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2443" name="Google Shape;4743;p73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4" name="Google Shape;4744;p73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5" name="Google Shape;4745;p73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2441" name="Google Shape;4746;p73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2" name="Google Shape;4747;p73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6" name="Google Shape;4748;p73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2439" name="Google Shape;4749;p73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40" name="Google Shape;4750;p73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7" name="Google Shape;4751;p73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2437" name="Google Shape;4752;p73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8" name="Google Shape;4753;p73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8" name="Google Shape;4754;p73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2435" name="Google Shape;4755;p73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6" name="Google Shape;4756;p73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29" name="Google Shape;4757;p73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2433" name="Google Shape;4758;p73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4" name="Google Shape;4759;p73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0" name="Google Shape;4760;p73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2431" name="Google Shape;4761;p73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2" name="Google Shape;4762;p73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1" name="Google Shape;4763;p73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2429" name="Google Shape;4764;p73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30" name="Google Shape;4765;p73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2" name="Google Shape;4766;p73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2427" name="Google Shape;4767;p73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8" name="Google Shape;4768;p73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3" name="Google Shape;4769;p73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2425" name="Google Shape;4770;p73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6" name="Google Shape;4771;p73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4" name="Google Shape;4772;p73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2423" name="Google Shape;4773;p73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4" name="Google Shape;4774;p73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5" name="Google Shape;4775;p73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2421" name="Google Shape;4776;p73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2" name="Google Shape;4777;p73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6" name="Google Shape;4778;p73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2419" name="Google Shape;4779;p73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20" name="Google Shape;4780;p73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7" name="Google Shape;4781;p73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2417" name="Google Shape;4782;p73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18" name="Google Shape;4783;p73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8" name="Google Shape;4784;p73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2415" name="Google Shape;4785;p73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16" name="Google Shape;4786;p73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39" name="Google Shape;4787;p73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2413" name="Google Shape;4788;p73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14" name="Google Shape;4789;p73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0" name="Google Shape;4790;p73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2411" name="Google Shape;4791;p73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12" name="Google Shape;4792;p73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1" name="Google Shape;4793;p73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2409" name="Google Shape;4794;p73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10" name="Google Shape;4795;p73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2" name="Google Shape;4796;p73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2407" name="Google Shape;4797;p73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8" name="Google Shape;4798;p73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3" name="Google Shape;4799;p73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2405" name="Google Shape;4800;p73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6" name="Google Shape;4801;p73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4" name="Google Shape;4802;p73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2403" name="Google Shape;4803;p73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4" name="Google Shape;4804;p73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5" name="Google Shape;4805;p73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2401" name="Google Shape;4806;p73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2" name="Google Shape;4807;p73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6" name="Google Shape;4808;p73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2399" name="Google Shape;4809;p73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400" name="Google Shape;4810;p73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7" name="Google Shape;4811;p73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2397" name="Google Shape;4812;p73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8" name="Google Shape;4813;p73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8" name="Google Shape;4814;p73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2395" name="Google Shape;4815;p73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6" name="Google Shape;4816;p73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49" name="Google Shape;4817;p73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2393" name="Google Shape;4818;p73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4" name="Google Shape;4819;p73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50" name="Google Shape;4820;p73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2391" name="Google Shape;4821;p73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2" name="Google Shape;4822;p73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51" name="Google Shape;4823;p73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2389" name="Google Shape;4824;p73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90" name="Google Shape;4825;p73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52" name="Google Shape;4826;p73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2387" name="Google Shape;4827;p73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88" name="Google Shape;4828;p73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53" name="Google Shape;4829;p73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2385" name="Google Shape;4830;p73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86" name="Google Shape;4831;p73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54" name="Google Shape;4832;p73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5" name="Google Shape;4833;p73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256" name="Google Shape;4834;p73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2383" name="Google Shape;4835;p73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84" name="Google Shape;4836;p73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57" name="Google Shape;4837;p73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2381" name="Google Shape;4838;p73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82" name="Google Shape;4839;p73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58" name="Google Shape;4840;p73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9" name="Google Shape;4841;p73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260" name="Google Shape;4842;p73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2379" name="Google Shape;4843;p73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80" name="Google Shape;4844;p73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1" name="Google Shape;4845;p73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2377" name="Google Shape;4846;p73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78" name="Google Shape;4847;p73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2" name="Google Shape;4848;p73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2375" name="Google Shape;4849;p73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76" name="Google Shape;4850;p73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3" name="Google Shape;4851;p73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2373" name="Google Shape;4852;p73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74" name="Google Shape;4853;p73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4" name="Google Shape;4854;p73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2371" name="Google Shape;4855;p73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72" name="Google Shape;4856;p73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5" name="Google Shape;4857;p73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2369" name="Google Shape;4858;p73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70" name="Google Shape;4859;p73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6" name="Google Shape;4860;p73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2367" name="Google Shape;4861;p73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68" name="Google Shape;4862;p73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7" name="Google Shape;4863;p73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2365" name="Google Shape;4864;p73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66" name="Google Shape;4865;p73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8" name="Google Shape;4866;p73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2363" name="Google Shape;4867;p73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64" name="Google Shape;4868;p73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9" name="Google Shape;4869;p73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2361" name="Google Shape;4870;p73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62" name="Google Shape;4871;p73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0" name="Google Shape;4872;p73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2359" name="Google Shape;4873;p73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60" name="Google Shape;4874;p73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1" name="Google Shape;4875;p73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2357" name="Google Shape;4876;p73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58" name="Google Shape;4877;p73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72" name="Google Shape;4878;p73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3" name="Google Shape;4879;p73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274" name="Google Shape;4880;p73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2355" name="Google Shape;4881;p73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4882;p73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5" name="Google Shape;4883;p73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2353" name="Google Shape;4884;p73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54" name="Google Shape;4885;p73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6" name="Google Shape;4886;p73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2351" name="Google Shape;4887;p73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4888;p73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7" name="Google Shape;4889;p73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2349" name="Google Shape;4890;p73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4891;p73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8" name="Google Shape;4892;p73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2347" name="Google Shape;4893;p73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4894;p73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79" name="Google Shape;4895;p73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2345" name="Google Shape;4896;p73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4897;p73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0" name="Google Shape;4898;p73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2343" name="Google Shape;4899;p73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4900;p73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1" name="Google Shape;4901;p73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2341" name="Google Shape;4902;p73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4903;p73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2" name="Google Shape;4904;p73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2339" name="Google Shape;4905;p73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40" name="Google Shape;4906;p73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3" name="Google Shape;4907;p73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2337" name="Google Shape;4908;p73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38" name="Google Shape;4909;p73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4" name="Google Shape;4910;p73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2335" name="Google Shape;4911;p73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36" name="Google Shape;4912;p73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5" name="Google Shape;4913;p73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2333" name="Google Shape;4914;p73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34" name="Google Shape;4915;p73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6" name="Google Shape;4916;p73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2331" name="Google Shape;4917;p73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32" name="Google Shape;4918;p73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7" name="Google Shape;4919;p73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2329" name="Google Shape;4920;p73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30" name="Google Shape;4921;p73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8" name="Google Shape;4922;p73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2327" name="Google Shape;4923;p73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28" name="Google Shape;4924;p73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89" name="Google Shape;4925;p73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2325" name="Google Shape;4926;p73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26" name="Google Shape;4927;p73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0" name="Google Shape;4928;p73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2323" name="Google Shape;4929;p73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24" name="Google Shape;4930;p73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1" name="Google Shape;4931;p73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2321" name="Google Shape;4932;p73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22" name="Google Shape;4933;p73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2" name="Google Shape;4934;p73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2319" name="Google Shape;4935;p73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20" name="Google Shape;4936;p73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3" name="Google Shape;4937;p73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2317" name="Google Shape;4938;p73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4939;p73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4" name="Google Shape;4940;p73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2315" name="Google Shape;4941;p73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4942;p73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5" name="Google Shape;4943;p73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2313" name="Google Shape;4944;p73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4945;p73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6" name="Google Shape;4946;p73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2311" name="Google Shape;4947;p73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4948;p73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97" name="Google Shape;4949;p73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2309" name="Google Shape;4950;p73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4951;p73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98" name="Google Shape;4952;p73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9" name="Google Shape;4953;p73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300" name="Google Shape;4954;p73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2307" name="Google Shape;4955;p73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4956;p73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01" name="Google Shape;4957;p73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2305" name="Google Shape;4958;p73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6" name="Google Shape;4959;p73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02" name="Google Shape;4960;p73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2303" name="Google Shape;4961;p73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304" name="Google Shape;4962;p73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95" name="Google Shape;4963;p73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1996" name="Google Shape;4964;p73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2134" name="Google Shape;4965;p73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4966;p73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4967;p73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4968;p73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4969;p73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4970;p73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0" name="Google Shape;4971;p73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1" name="Google Shape;4972;p73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2" name="Google Shape;4973;p73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3" name="Google Shape;4974;p73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4975;p73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4976;p73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4977;p73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4978;p73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4979;p73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49" name="Google Shape;4980;p73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4981;p73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4982;p73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4983;p73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3" name="Google Shape;4984;p73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4" name="Google Shape;4985;p73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5" name="Google Shape;4986;p73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4987;p73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7" name="Google Shape;4988;p73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8" name="Google Shape;4989;p73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59" name="Google Shape;4990;p73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0" name="Google Shape;4991;p73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1" name="Google Shape;4992;p73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2" name="Google Shape;4993;p73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3" name="Google Shape;4994;p73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4" name="Google Shape;4995;p73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5" name="Google Shape;4996;p73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6" name="Google Shape;4997;p73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7" name="Google Shape;4998;p73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8" name="Google Shape;4999;p73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69" name="Google Shape;5000;p73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0" name="Google Shape;5001;p73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1" name="Google Shape;5002;p73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2" name="Google Shape;5003;p73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3" name="Google Shape;5004;p73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4" name="Google Shape;5005;p73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5" name="Google Shape;5006;p73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6" name="Google Shape;5007;p73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7" name="Google Shape;5008;p73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8" name="Google Shape;5009;p73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79" name="Google Shape;5010;p73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0" name="Google Shape;5011;p73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1" name="Google Shape;5012;p73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2" name="Google Shape;5013;p73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3" name="Google Shape;5014;p73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4" name="Google Shape;5015;p73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5" name="Google Shape;5016;p73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6" name="Google Shape;5017;p73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5018;p73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5019;p73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5020;p73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97" name="Google Shape;5021;p73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2132" name="Google Shape;5022;p73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5023;p73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98" name="Google Shape;5024;p73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2130" name="Google Shape;5025;p73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5026;p73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99" name="Google Shape;5027;p73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2128" name="Google Shape;5028;p73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5029;p73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0" name="Google Shape;5030;p73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2126" name="Google Shape;5031;p73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7" name="Google Shape;5032;p73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1" name="Google Shape;5033;p73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2124" name="Google Shape;5034;p73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5" name="Google Shape;5035;p73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2" name="Google Shape;5036;p73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2122" name="Google Shape;5037;p73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3" name="Google Shape;5038;p73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3" name="Google Shape;5039;p73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2120" name="Google Shape;5040;p73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21" name="Google Shape;5041;p73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4" name="Google Shape;5042;p73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2118" name="Google Shape;5043;p73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9" name="Google Shape;5044;p73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5" name="Google Shape;5045;p73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2116" name="Google Shape;5046;p73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7" name="Google Shape;5047;p73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6" name="Google Shape;5048;p73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2114" name="Google Shape;5049;p73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5" name="Google Shape;5050;p73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07" name="Google Shape;5051;p73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2112" name="Google Shape;5052;p73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3" name="Google Shape;5053;p73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08" name="Google Shape;5054;p73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9" name="Google Shape;5055;p73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010" name="Google Shape;5056;p73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2110" name="Google Shape;5057;p73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11" name="Google Shape;5058;p73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1" name="Google Shape;5059;p73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2108" name="Google Shape;5060;p73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9" name="Google Shape;5061;p73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2" name="Google Shape;5062;p73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2106" name="Google Shape;5063;p73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7" name="Google Shape;5064;p73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3" name="Google Shape;5065;p73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2104" name="Google Shape;5066;p73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5" name="Google Shape;5067;p73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4" name="Google Shape;5068;p73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2102" name="Google Shape;5069;p73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3" name="Google Shape;5070;p73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5" name="Google Shape;5071;p73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2100" name="Google Shape;5072;p73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1" name="Google Shape;5073;p73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6" name="Google Shape;5074;p73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2098" name="Google Shape;5075;p73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9" name="Google Shape;5076;p73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7" name="Google Shape;5077;p73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2096" name="Google Shape;5078;p73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7" name="Google Shape;5079;p73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8" name="Google Shape;5080;p73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2094" name="Google Shape;5081;p73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5" name="Google Shape;5082;p73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19" name="Google Shape;5083;p73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2092" name="Google Shape;5084;p73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5085;p73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0" name="Google Shape;5086;p73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2090" name="Google Shape;5087;p73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1" name="Google Shape;5088;p73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1" name="Google Shape;5089;p73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2088" name="Google Shape;5090;p73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5091;p73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2" name="Google Shape;5092;p73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2086" name="Google Shape;5093;p73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5094;p73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3" name="Google Shape;5095;p73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2084" name="Google Shape;5096;p73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5097;p73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4" name="Google Shape;5098;p73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2082" name="Google Shape;5099;p73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5100;p73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5" name="Google Shape;5101;p73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2080" name="Google Shape;5102;p73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5103;p73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6" name="Google Shape;5104;p73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2078" name="Google Shape;5105;p73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5106;p73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7" name="Google Shape;5107;p73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2076" name="Google Shape;5108;p73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5109;p73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8" name="Google Shape;5110;p73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2074" name="Google Shape;5111;p73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5112;p73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29" name="Google Shape;5113;p73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2072" name="Google Shape;5114;p73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5115;p73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0" name="Google Shape;5116;p73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2070" name="Google Shape;5117;p73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5118;p73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1" name="Google Shape;5119;p73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2068" name="Google Shape;5120;p73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5121;p73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2" name="Google Shape;5122;p73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2066" name="Google Shape;5123;p73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5124;p73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3" name="Google Shape;5125;p73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2064" name="Google Shape;5126;p73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5127;p73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4" name="Google Shape;5128;p73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2062" name="Google Shape;5129;p73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5130;p73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5" name="Google Shape;5131;p73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2060" name="Google Shape;5132;p73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1" name="Google Shape;5133;p73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6" name="Google Shape;5134;p73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2058" name="Google Shape;5135;p73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9" name="Google Shape;5136;p73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7" name="Google Shape;5137;p73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2056" name="Google Shape;5138;p73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7" name="Google Shape;5139;p73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8" name="Google Shape;5140;p73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2054" name="Google Shape;5141;p73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5" name="Google Shape;5142;p73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39" name="Google Shape;5143;p73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2052" name="Google Shape;5144;p73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3" name="Google Shape;5145;p73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0" name="Google Shape;5146;p73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2050" name="Google Shape;5147;p73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1" name="Google Shape;5148;p73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1" name="Google Shape;5149;p73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2048" name="Google Shape;5150;p73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9" name="Google Shape;5151;p73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2" name="Google Shape;5152;p73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2046" name="Google Shape;5153;p73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7" name="Google Shape;5154;p73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43" name="Google Shape;5155;p73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2044" name="Google Shape;5156;p73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45" name="Google Shape;5157;p73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798" name="Rectangle 2797"/>
          <p:cNvSpPr/>
          <p:nvPr/>
        </p:nvSpPr>
        <p:spPr>
          <a:xfrm>
            <a:off x="3644714" y="312685"/>
            <a:ext cx="5016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69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418" y="0"/>
            <a:ext cx="5997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0802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707886" y="281586"/>
            <a:ext cx="2153847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پیشنهادات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2982751" y="288928"/>
            <a:ext cx="2005772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جمع بندی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7234044" y="281586"/>
            <a:ext cx="2163955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مروری بر منابع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5109541" y="288928"/>
            <a:ext cx="2042937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مدلسازی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6904" y="6352788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4379418" y="6475556"/>
            <a:ext cx="395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عنوان تحقیق: عنوان تحقیق اینجا نوشته می شود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1600" y="6209242"/>
            <a:ext cx="1524000" cy="533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1</a:t>
            </a:r>
            <a:endParaRPr lang="fa-IR" sz="2400" dirty="0">
              <a:cs typeface="B Titr" panose="00000700000000000000" pitchFamily="2" charset="-78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9479565" y="166160"/>
            <a:ext cx="2163955" cy="634997"/>
          </a:xfrm>
          <a:prstGeom prst="rect">
            <a:avLst/>
          </a:prstGeom>
          <a:solidFill>
            <a:srgbClr val="FF0066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مقدمه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14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367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707886" y="281586"/>
            <a:ext cx="2153847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پیشنهادات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2982751" y="288928"/>
            <a:ext cx="2005772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جمع بندی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7234044" y="171450"/>
            <a:ext cx="2163955" cy="634997"/>
          </a:xfrm>
          <a:prstGeom prst="rect">
            <a:avLst/>
          </a:prstGeom>
          <a:solidFill>
            <a:srgbClr val="FF0066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مروری بر منابع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5109541" y="288928"/>
            <a:ext cx="2042937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مدلسازی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9479565" y="282575"/>
            <a:ext cx="2163955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مقدمه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6904" y="6352788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4379418" y="6475556"/>
            <a:ext cx="395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عنوان تحقیق: عنوان تحقیق اینجا نوشته می شود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1600" y="6209242"/>
            <a:ext cx="1524000" cy="533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1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1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184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707886" y="281586"/>
            <a:ext cx="2153847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پیشنهادات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2982751" y="288928"/>
            <a:ext cx="2005772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جمع بندی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7234044" y="281586"/>
            <a:ext cx="2163955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مروری بر منابع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5089815" y="171450"/>
            <a:ext cx="2042937" cy="634997"/>
          </a:xfrm>
          <a:prstGeom prst="rect">
            <a:avLst/>
          </a:prstGeom>
          <a:solidFill>
            <a:srgbClr val="FF0066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مدلسازی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9479565" y="282575"/>
            <a:ext cx="2163955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مقدمه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6904" y="6352788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4379418" y="6475556"/>
            <a:ext cx="395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عنوان تحقیق: عنوان تحقیق اینجا نوشته می شود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1600" y="6209242"/>
            <a:ext cx="1524000" cy="533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1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17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368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707886" y="281586"/>
            <a:ext cx="2153847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پیشنهادات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2943112" y="171450"/>
            <a:ext cx="2005772" cy="634997"/>
          </a:xfrm>
          <a:prstGeom prst="rect">
            <a:avLst/>
          </a:prstGeom>
          <a:solidFill>
            <a:srgbClr val="FF0066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جمع بندی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7234044" y="281586"/>
            <a:ext cx="2163955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مروری بر منابع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5109541" y="288928"/>
            <a:ext cx="2042937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مدلسازی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9479565" y="282575"/>
            <a:ext cx="2163955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مقدمه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6904" y="6352788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4379418" y="6475556"/>
            <a:ext cx="395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عنوان تحقیق: عنوان تحقیق اینجا نوشته می شود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1600" y="6209242"/>
            <a:ext cx="1524000" cy="533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1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56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8368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655664" y="184764"/>
            <a:ext cx="2153847" cy="634997"/>
          </a:xfrm>
          <a:prstGeom prst="rect">
            <a:avLst/>
          </a:prstGeom>
          <a:solidFill>
            <a:srgbClr val="FF0066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پیشنهادات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2982751" y="288928"/>
            <a:ext cx="2005772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جمع بندی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7234044" y="281586"/>
            <a:ext cx="2163955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مروری بر منابع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5109541" y="288928"/>
            <a:ext cx="2042937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مدلسازی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9479565" y="282575"/>
            <a:ext cx="2163955" cy="63499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o-thar" panose="05010101010101010101" pitchFamily="2" charset="2"/>
                <a:cs typeface="B Titr" panose="00000700000000000000" pitchFamily="2" charset="-78"/>
              </a:rPr>
              <a:t>مقدمه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bo-thar" panose="05010101010101010101" pitchFamily="2" charset="2"/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6904" y="6352788"/>
            <a:ext cx="12315825" cy="7200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4379418" y="6475556"/>
            <a:ext cx="395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عنوان تحقیق: عنوان تحقیق اینجا نوشته می شود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1600" y="6209242"/>
            <a:ext cx="1524000" cy="533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cs typeface="B Titr" panose="00000700000000000000" pitchFamily="2" charset="-78"/>
              </a:rPr>
              <a:t>1</a:t>
            </a: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33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61913" y="268814"/>
            <a:ext cx="12315825" cy="17145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087" y="2682082"/>
            <a:ext cx="9144000" cy="1655762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Titr" panose="00000700000000000000" pitchFamily="2" charset="-78"/>
              </a:rPr>
              <a:t>با تشکر از توجه شما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3826" y="6309603"/>
            <a:ext cx="12315825" cy="17145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15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538;p78"/>
          <p:cNvGrpSpPr/>
          <p:nvPr/>
        </p:nvGrpSpPr>
        <p:grpSpPr>
          <a:xfrm>
            <a:off x="1101754" y="3860372"/>
            <a:ext cx="442831" cy="443811"/>
            <a:chOff x="1529350" y="258825"/>
            <a:chExt cx="423475" cy="481825"/>
          </a:xfrm>
        </p:grpSpPr>
        <p:sp>
          <p:nvSpPr>
            <p:cNvPr id="3" name="Google Shape;6539;p7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6540;p7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" name="Google Shape;6541;p78"/>
          <p:cNvGrpSpPr/>
          <p:nvPr/>
        </p:nvGrpSpPr>
        <p:grpSpPr>
          <a:xfrm>
            <a:off x="1685386" y="3965250"/>
            <a:ext cx="506279" cy="234053"/>
            <a:chOff x="2084325" y="363300"/>
            <a:chExt cx="484150" cy="254100"/>
          </a:xfrm>
        </p:grpSpPr>
        <p:sp>
          <p:nvSpPr>
            <p:cNvPr id="6" name="Google Shape;6542;p7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543;p7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" name="Google Shape;6544;p78"/>
          <p:cNvGrpSpPr/>
          <p:nvPr/>
        </p:nvGrpSpPr>
        <p:grpSpPr>
          <a:xfrm>
            <a:off x="2352662" y="3860371"/>
            <a:ext cx="442831" cy="443811"/>
            <a:chOff x="2707500" y="249400"/>
            <a:chExt cx="423475" cy="481825"/>
          </a:xfrm>
        </p:grpSpPr>
        <p:sp>
          <p:nvSpPr>
            <p:cNvPr id="9" name="Google Shape;6545;p78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546;p78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" name="Google Shape;6547;p78"/>
          <p:cNvGrpSpPr/>
          <p:nvPr/>
        </p:nvGrpSpPr>
        <p:grpSpPr>
          <a:xfrm>
            <a:off x="3544805" y="3860694"/>
            <a:ext cx="523296" cy="443167"/>
            <a:chOff x="3854700" y="249750"/>
            <a:chExt cx="500425" cy="481125"/>
          </a:xfrm>
        </p:grpSpPr>
        <p:sp>
          <p:nvSpPr>
            <p:cNvPr id="12" name="Google Shape;6548;p7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549;p7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550;p7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551;p7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552;p7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553;p7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554;p7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555;p7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" name="Google Shape;6556;p78"/>
          <p:cNvGrpSpPr/>
          <p:nvPr/>
        </p:nvGrpSpPr>
        <p:grpSpPr>
          <a:xfrm>
            <a:off x="4165587" y="3860694"/>
            <a:ext cx="523296" cy="443167"/>
            <a:chOff x="4447550" y="249750"/>
            <a:chExt cx="500425" cy="481125"/>
          </a:xfrm>
        </p:grpSpPr>
        <p:sp>
          <p:nvSpPr>
            <p:cNvPr id="21" name="Google Shape;6557;p78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558;p78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6559;p78"/>
          <p:cNvGrpSpPr/>
          <p:nvPr/>
        </p:nvGrpSpPr>
        <p:grpSpPr>
          <a:xfrm>
            <a:off x="410362" y="891520"/>
            <a:ext cx="503847" cy="443811"/>
            <a:chOff x="5049725" y="249400"/>
            <a:chExt cx="481825" cy="481825"/>
          </a:xfrm>
        </p:grpSpPr>
        <p:sp>
          <p:nvSpPr>
            <p:cNvPr id="24" name="Google Shape;6560;p7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561;p7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6562;p78"/>
          <p:cNvGrpSpPr/>
          <p:nvPr/>
        </p:nvGrpSpPr>
        <p:grpSpPr>
          <a:xfrm>
            <a:off x="1025133" y="891520"/>
            <a:ext cx="503847" cy="443811"/>
            <a:chOff x="5660400" y="238125"/>
            <a:chExt cx="481825" cy="481825"/>
          </a:xfrm>
        </p:grpSpPr>
        <p:sp>
          <p:nvSpPr>
            <p:cNvPr id="27" name="Google Shape;6563;p7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564;p7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" name="Google Shape;6565;p78"/>
          <p:cNvGrpSpPr/>
          <p:nvPr/>
        </p:nvGrpSpPr>
        <p:grpSpPr>
          <a:xfrm>
            <a:off x="1643979" y="891520"/>
            <a:ext cx="503847" cy="443811"/>
            <a:chOff x="6235400" y="249400"/>
            <a:chExt cx="481825" cy="481825"/>
          </a:xfrm>
        </p:grpSpPr>
        <p:sp>
          <p:nvSpPr>
            <p:cNvPr id="30" name="Google Shape;6566;p78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567;p78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6568;p78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6569;p78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570;p78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5" name="Google Shape;6571;p78"/>
          <p:cNvSpPr/>
          <p:nvPr/>
        </p:nvSpPr>
        <p:spPr>
          <a:xfrm>
            <a:off x="1098685" y="4415193"/>
            <a:ext cx="448817" cy="443811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36" name="Google Shape;6572;p78"/>
          <p:cNvGrpSpPr/>
          <p:nvPr/>
        </p:nvGrpSpPr>
        <p:grpSpPr>
          <a:xfrm>
            <a:off x="1685623" y="4415217"/>
            <a:ext cx="505807" cy="443835"/>
            <a:chOff x="2085450" y="842250"/>
            <a:chExt cx="483700" cy="481850"/>
          </a:xfrm>
        </p:grpSpPr>
        <p:sp>
          <p:nvSpPr>
            <p:cNvPr id="37" name="Google Shape;6573;p78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574;p78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575;p78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" name="Google Shape;6576;p78"/>
          <p:cNvGrpSpPr/>
          <p:nvPr/>
        </p:nvGrpSpPr>
        <p:grpSpPr>
          <a:xfrm>
            <a:off x="2322116" y="4415229"/>
            <a:ext cx="503925" cy="443811"/>
            <a:chOff x="2685825" y="840375"/>
            <a:chExt cx="481900" cy="481825"/>
          </a:xfrm>
        </p:grpSpPr>
        <p:sp>
          <p:nvSpPr>
            <p:cNvPr id="41" name="Google Shape;6577;p7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578;p7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" name="Google Shape;6579;p78"/>
          <p:cNvGrpSpPr/>
          <p:nvPr/>
        </p:nvGrpSpPr>
        <p:grpSpPr>
          <a:xfrm>
            <a:off x="2933500" y="4414815"/>
            <a:ext cx="520448" cy="444640"/>
            <a:chOff x="3270675" y="841800"/>
            <a:chExt cx="497700" cy="482725"/>
          </a:xfrm>
        </p:grpSpPr>
        <p:sp>
          <p:nvSpPr>
            <p:cNvPr id="44" name="Google Shape;6580;p78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581;p78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582;p78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6583;p78"/>
          <p:cNvSpPr/>
          <p:nvPr/>
        </p:nvSpPr>
        <p:spPr>
          <a:xfrm>
            <a:off x="3554335" y="4429057"/>
            <a:ext cx="503847" cy="416087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6584;p78"/>
          <p:cNvGrpSpPr/>
          <p:nvPr/>
        </p:nvGrpSpPr>
        <p:grpSpPr>
          <a:xfrm>
            <a:off x="4175313" y="4442104"/>
            <a:ext cx="503847" cy="390065"/>
            <a:chOff x="4467200" y="877100"/>
            <a:chExt cx="481825" cy="423475"/>
          </a:xfrm>
        </p:grpSpPr>
        <p:sp>
          <p:nvSpPr>
            <p:cNvPr id="49" name="Google Shape;6585;p78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586;p78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587;p78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6588;p78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6589;p78"/>
          <p:cNvGrpSpPr/>
          <p:nvPr/>
        </p:nvGrpSpPr>
        <p:grpSpPr>
          <a:xfrm>
            <a:off x="398835" y="1446368"/>
            <a:ext cx="526904" cy="443835"/>
            <a:chOff x="5045500" y="842250"/>
            <a:chExt cx="503875" cy="481850"/>
          </a:xfrm>
        </p:grpSpPr>
        <p:sp>
          <p:nvSpPr>
            <p:cNvPr id="54" name="Google Shape;6590;p7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591;p7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" name="Google Shape;6592;p78"/>
          <p:cNvGrpSpPr/>
          <p:nvPr/>
        </p:nvGrpSpPr>
        <p:grpSpPr>
          <a:xfrm>
            <a:off x="2966949" y="3860798"/>
            <a:ext cx="453548" cy="442959"/>
            <a:chOff x="3300325" y="249875"/>
            <a:chExt cx="433725" cy="480900"/>
          </a:xfrm>
        </p:grpSpPr>
        <p:sp>
          <p:nvSpPr>
            <p:cNvPr id="57" name="Google Shape;6593;p78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6594;p78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6595;p78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596;p78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597;p78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598;p78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6599;p78"/>
          <p:cNvGrpSpPr/>
          <p:nvPr/>
        </p:nvGrpSpPr>
        <p:grpSpPr>
          <a:xfrm>
            <a:off x="1026831" y="1480667"/>
            <a:ext cx="500448" cy="375235"/>
            <a:chOff x="5645200" y="879425"/>
            <a:chExt cx="478575" cy="407375"/>
          </a:xfrm>
        </p:grpSpPr>
        <p:sp>
          <p:nvSpPr>
            <p:cNvPr id="64" name="Google Shape;6600;p78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601;p78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02;p78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603;p78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604;p78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605;p78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" name="Google Shape;6606;p78"/>
          <p:cNvGrpSpPr/>
          <p:nvPr/>
        </p:nvGrpSpPr>
        <p:grpSpPr>
          <a:xfrm>
            <a:off x="1674475" y="1446379"/>
            <a:ext cx="442855" cy="443811"/>
            <a:chOff x="6264525" y="842250"/>
            <a:chExt cx="423500" cy="481825"/>
          </a:xfrm>
        </p:grpSpPr>
        <p:sp>
          <p:nvSpPr>
            <p:cNvPr id="71" name="Google Shape;6607;p78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6608;p78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6609;p78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6610;p78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6611;p78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6612;p78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6613;p78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8" name="Google Shape;6614;p78"/>
          <p:cNvGrpSpPr/>
          <p:nvPr/>
        </p:nvGrpSpPr>
        <p:grpSpPr>
          <a:xfrm>
            <a:off x="450671" y="4957680"/>
            <a:ext cx="503847" cy="443811"/>
            <a:chOff x="900750" y="1436075"/>
            <a:chExt cx="481825" cy="481825"/>
          </a:xfrm>
        </p:grpSpPr>
        <p:sp>
          <p:nvSpPr>
            <p:cNvPr id="79" name="Google Shape;6615;p7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6616;p7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6617;p7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6618;p7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" name="Google Shape;6619;p78"/>
          <p:cNvGrpSpPr/>
          <p:nvPr/>
        </p:nvGrpSpPr>
        <p:grpSpPr>
          <a:xfrm>
            <a:off x="1071243" y="5036548"/>
            <a:ext cx="503847" cy="286072"/>
            <a:chOff x="1492675" y="1520750"/>
            <a:chExt cx="481825" cy="310575"/>
          </a:xfrm>
        </p:grpSpPr>
        <p:sp>
          <p:nvSpPr>
            <p:cNvPr id="84" name="Google Shape;6620;p78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6621;p78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6" name="Google Shape;6622;p78"/>
          <p:cNvGrpSpPr/>
          <p:nvPr/>
        </p:nvGrpSpPr>
        <p:grpSpPr>
          <a:xfrm>
            <a:off x="1676890" y="4957657"/>
            <a:ext cx="523271" cy="443857"/>
            <a:chOff x="2071000" y="1435025"/>
            <a:chExt cx="500400" cy="481875"/>
          </a:xfrm>
        </p:grpSpPr>
        <p:sp>
          <p:nvSpPr>
            <p:cNvPr id="87" name="Google Shape;6623;p78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6624;p78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6625;p78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" name="Google Shape;6626;p78"/>
          <p:cNvGrpSpPr/>
          <p:nvPr/>
        </p:nvGrpSpPr>
        <p:grpSpPr>
          <a:xfrm>
            <a:off x="449965" y="4442138"/>
            <a:ext cx="505259" cy="389996"/>
            <a:chOff x="899850" y="871450"/>
            <a:chExt cx="483175" cy="423400"/>
          </a:xfrm>
        </p:grpSpPr>
        <p:sp>
          <p:nvSpPr>
            <p:cNvPr id="91" name="Google Shape;6627;p78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6628;p78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6629;p78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6630;p78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" name="Google Shape;6631;p78"/>
          <p:cNvGrpSpPr/>
          <p:nvPr/>
        </p:nvGrpSpPr>
        <p:grpSpPr>
          <a:xfrm>
            <a:off x="2312785" y="4984910"/>
            <a:ext cx="522591" cy="389351"/>
            <a:chOff x="2678350" y="1464650"/>
            <a:chExt cx="499750" cy="422700"/>
          </a:xfrm>
        </p:grpSpPr>
        <p:sp>
          <p:nvSpPr>
            <p:cNvPr id="96" name="Google Shape;6632;p78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633;p78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634;p78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9" name="Google Shape;6635;p78"/>
          <p:cNvGrpSpPr/>
          <p:nvPr/>
        </p:nvGrpSpPr>
        <p:grpSpPr>
          <a:xfrm>
            <a:off x="2941799" y="4957680"/>
            <a:ext cx="503847" cy="443811"/>
            <a:chOff x="3271200" y="1435075"/>
            <a:chExt cx="481825" cy="481825"/>
          </a:xfrm>
        </p:grpSpPr>
        <p:sp>
          <p:nvSpPr>
            <p:cNvPr id="100" name="Google Shape;6636;p78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637;p78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2" name="Google Shape;6638;p78"/>
          <p:cNvGrpSpPr/>
          <p:nvPr/>
        </p:nvGrpSpPr>
        <p:grpSpPr>
          <a:xfrm>
            <a:off x="3551419" y="4957657"/>
            <a:ext cx="510068" cy="443857"/>
            <a:chOff x="3858100" y="1435075"/>
            <a:chExt cx="487775" cy="481875"/>
          </a:xfrm>
        </p:grpSpPr>
        <p:sp>
          <p:nvSpPr>
            <p:cNvPr id="103" name="Google Shape;6639;p78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640;p78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641;p78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642;p78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643;p78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8" name="Google Shape;6644;p78"/>
          <p:cNvGrpSpPr/>
          <p:nvPr/>
        </p:nvGrpSpPr>
        <p:grpSpPr>
          <a:xfrm>
            <a:off x="4175313" y="4957680"/>
            <a:ext cx="503847" cy="443811"/>
            <a:chOff x="4456875" y="1435075"/>
            <a:chExt cx="481825" cy="481825"/>
          </a:xfrm>
        </p:grpSpPr>
        <p:sp>
          <p:nvSpPr>
            <p:cNvPr id="109" name="Google Shape;6645;p78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646;p78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647;p78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648;p78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649;p78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650;p78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651;p78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652;p78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653;p78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654;p78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6655;p78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6656;p78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6657;p78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6658;p78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6659;p78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6660;p78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6661;p78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6662;p78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6663;p78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8" name="Google Shape;6664;p78"/>
          <p:cNvGrpSpPr/>
          <p:nvPr/>
        </p:nvGrpSpPr>
        <p:grpSpPr>
          <a:xfrm>
            <a:off x="407893" y="1988817"/>
            <a:ext cx="508787" cy="443835"/>
            <a:chOff x="5049725" y="1435050"/>
            <a:chExt cx="486550" cy="481850"/>
          </a:xfrm>
        </p:grpSpPr>
        <p:sp>
          <p:nvSpPr>
            <p:cNvPr id="129" name="Google Shape;6665;p7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6666;p7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6667;p7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6668;p7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3" name="Google Shape;6669;p78"/>
          <p:cNvGrpSpPr/>
          <p:nvPr/>
        </p:nvGrpSpPr>
        <p:grpSpPr>
          <a:xfrm>
            <a:off x="1025054" y="1988829"/>
            <a:ext cx="504004" cy="443811"/>
            <a:chOff x="5642475" y="1435075"/>
            <a:chExt cx="481975" cy="481825"/>
          </a:xfrm>
        </p:grpSpPr>
        <p:sp>
          <p:nvSpPr>
            <p:cNvPr id="134" name="Google Shape;6670;p7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6671;p7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6672;p7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7" name="Google Shape;6673;p78"/>
          <p:cNvGrpSpPr/>
          <p:nvPr/>
        </p:nvGrpSpPr>
        <p:grpSpPr>
          <a:xfrm>
            <a:off x="1686564" y="5524722"/>
            <a:ext cx="503925" cy="390087"/>
            <a:chOff x="2085450" y="2057100"/>
            <a:chExt cx="481900" cy="423500"/>
          </a:xfrm>
        </p:grpSpPr>
        <p:sp>
          <p:nvSpPr>
            <p:cNvPr id="138" name="Google Shape;6674;p78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6675;p78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6676;p78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1" name="Google Shape;6677;p78"/>
          <p:cNvGrpSpPr/>
          <p:nvPr/>
        </p:nvGrpSpPr>
        <p:grpSpPr>
          <a:xfrm>
            <a:off x="2322115" y="5555133"/>
            <a:ext cx="503925" cy="329271"/>
            <a:chOff x="2678275" y="2090100"/>
            <a:chExt cx="481900" cy="357475"/>
          </a:xfrm>
        </p:grpSpPr>
        <p:sp>
          <p:nvSpPr>
            <p:cNvPr id="142" name="Google Shape;6678;p78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679;p78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680;p78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681;p78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682;p78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" name="Google Shape;6683;p78"/>
          <p:cNvGrpSpPr/>
          <p:nvPr/>
        </p:nvGrpSpPr>
        <p:grpSpPr>
          <a:xfrm>
            <a:off x="3030841" y="5571089"/>
            <a:ext cx="325763" cy="297355"/>
            <a:chOff x="3357325" y="2093500"/>
            <a:chExt cx="311525" cy="322825"/>
          </a:xfrm>
        </p:grpSpPr>
        <p:sp>
          <p:nvSpPr>
            <p:cNvPr id="148" name="Google Shape;6684;p7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685;p7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686;p7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1" name="Google Shape;6687;p78"/>
          <p:cNvSpPr/>
          <p:nvPr/>
        </p:nvSpPr>
        <p:spPr>
          <a:xfrm>
            <a:off x="3558481" y="5513102"/>
            <a:ext cx="495559" cy="413161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52" name="Google Shape;6688;p78"/>
          <p:cNvGrpSpPr/>
          <p:nvPr/>
        </p:nvGrpSpPr>
        <p:grpSpPr>
          <a:xfrm>
            <a:off x="4210343" y="5497861"/>
            <a:ext cx="433784" cy="443811"/>
            <a:chOff x="4492800" y="2027925"/>
            <a:chExt cx="414825" cy="481825"/>
          </a:xfrm>
        </p:grpSpPr>
        <p:sp>
          <p:nvSpPr>
            <p:cNvPr id="153" name="Google Shape;6689;p7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690;p7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5" name="Google Shape;6691;p78"/>
          <p:cNvGrpSpPr/>
          <p:nvPr/>
        </p:nvGrpSpPr>
        <p:grpSpPr>
          <a:xfrm>
            <a:off x="410400" y="2528999"/>
            <a:ext cx="503768" cy="443835"/>
            <a:chOff x="5049725" y="2027900"/>
            <a:chExt cx="481750" cy="481850"/>
          </a:xfrm>
        </p:grpSpPr>
        <p:sp>
          <p:nvSpPr>
            <p:cNvPr id="156" name="Google Shape;6692;p7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693;p7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694;p7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695;p7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6696;p7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6697;p7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6698;p7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6699;p7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4" name="Google Shape;6700;p78"/>
          <p:cNvGrpSpPr/>
          <p:nvPr/>
        </p:nvGrpSpPr>
        <p:grpSpPr>
          <a:xfrm>
            <a:off x="1113768" y="2529114"/>
            <a:ext cx="326573" cy="443604"/>
            <a:chOff x="5726350" y="2028150"/>
            <a:chExt cx="312300" cy="481600"/>
          </a:xfrm>
        </p:grpSpPr>
        <p:sp>
          <p:nvSpPr>
            <p:cNvPr id="165" name="Google Shape;6701;p7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6702;p7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6703;p7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6704;p78"/>
          <p:cNvGrpSpPr/>
          <p:nvPr/>
        </p:nvGrpSpPr>
        <p:grpSpPr>
          <a:xfrm>
            <a:off x="1648713" y="2533179"/>
            <a:ext cx="494383" cy="435475"/>
            <a:chOff x="6239925" y="2032450"/>
            <a:chExt cx="472775" cy="472775"/>
          </a:xfrm>
        </p:grpSpPr>
        <p:sp>
          <p:nvSpPr>
            <p:cNvPr id="169" name="Google Shape;6705;p78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6706;p78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1" name="Google Shape;6707;p78"/>
          <p:cNvGrpSpPr/>
          <p:nvPr/>
        </p:nvGrpSpPr>
        <p:grpSpPr>
          <a:xfrm>
            <a:off x="2315687" y="992239"/>
            <a:ext cx="496997" cy="242573"/>
            <a:chOff x="903075" y="2730000"/>
            <a:chExt cx="475275" cy="263350"/>
          </a:xfrm>
        </p:grpSpPr>
        <p:sp>
          <p:nvSpPr>
            <p:cNvPr id="172" name="Google Shape;6708;p78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6709;p78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6710;p78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5" name="Google Shape;6711;p78"/>
          <p:cNvGrpSpPr/>
          <p:nvPr/>
        </p:nvGrpSpPr>
        <p:grpSpPr>
          <a:xfrm>
            <a:off x="1071243" y="5497861"/>
            <a:ext cx="503847" cy="443811"/>
            <a:chOff x="1492675" y="2027925"/>
            <a:chExt cx="481825" cy="481825"/>
          </a:xfrm>
        </p:grpSpPr>
        <p:sp>
          <p:nvSpPr>
            <p:cNvPr id="176" name="Google Shape;6712;p7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713;p7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714;p7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715;p7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716;p7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1" name="Google Shape;6717;p78"/>
          <p:cNvGrpSpPr/>
          <p:nvPr/>
        </p:nvGrpSpPr>
        <p:grpSpPr>
          <a:xfrm>
            <a:off x="450685" y="3887233"/>
            <a:ext cx="503820" cy="390087"/>
            <a:chOff x="898875" y="244725"/>
            <a:chExt cx="481800" cy="423500"/>
          </a:xfrm>
        </p:grpSpPr>
        <p:sp>
          <p:nvSpPr>
            <p:cNvPr id="182" name="Google Shape;6718;p78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6719;p78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6720;p78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6721;p78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6722;p78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6723;p78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8" name="Google Shape;6724;p78"/>
          <p:cNvGrpSpPr/>
          <p:nvPr/>
        </p:nvGrpSpPr>
        <p:grpSpPr>
          <a:xfrm>
            <a:off x="2955447" y="891620"/>
            <a:ext cx="503847" cy="443811"/>
            <a:chOff x="1492675" y="2620775"/>
            <a:chExt cx="481825" cy="481825"/>
          </a:xfrm>
        </p:grpSpPr>
        <p:sp>
          <p:nvSpPr>
            <p:cNvPr id="189" name="Google Shape;6725;p78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6726;p78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1" name="Google Shape;6727;p78"/>
          <p:cNvSpPr/>
          <p:nvPr/>
        </p:nvSpPr>
        <p:spPr>
          <a:xfrm>
            <a:off x="3549435" y="891509"/>
            <a:ext cx="523532" cy="443811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92" name="Google Shape;6728;p78"/>
          <p:cNvGrpSpPr/>
          <p:nvPr/>
        </p:nvGrpSpPr>
        <p:grpSpPr>
          <a:xfrm>
            <a:off x="4178857" y="912529"/>
            <a:ext cx="495428" cy="401993"/>
            <a:chOff x="2682350" y="2643425"/>
            <a:chExt cx="473775" cy="436425"/>
          </a:xfrm>
        </p:grpSpPr>
        <p:sp>
          <p:nvSpPr>
            <p:cNvPr id="193" name="Google Shape;6729;p78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6730;p78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6731;p78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6732;p78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6733;p78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6734;p78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6735;p78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" name="Google Shape;6736;p78"/>
          <p:cNvGrpSpPr/>
          <p:nvPr/>
        </p:nvGrpSpPr>
        <p:grpSpPr>
          <a:xfrm>
            <a:off x="4870185" y="891620"/>
            <a:ext cx="354259" cy="443811"/>
            <a:chOff x="3342725" y="2620775"/>
            <a:chExt cx="338775" cy="481825"/>
          </a:xfrm>
        </p:grpSpPr>
        <p:sp>
          <p:nvSpPr>
            <p:cNvPr id="201" name="Google Shape;6737;p78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6738;p78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6739;p78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4" name="Google Shape;6740;p78"/>
          <p:cNvGrpSpPr/>
          <p:nvPr/>
        </p:nvGrpSpPr>
        <p:grpSpPr>
          <a:xfrm>
            <a:off x="5454969" y="891620"/>
            <a:ext cx="413315" cy="443811"/>
            <a:chOff x="3907325" y="2620775"/>
            <a:chExt cx="395250" cy="481825"/>
          </a:xfrm>
        </p:grpSpPr>
        <p:sp>
          <p:nvSpPr>
            <p:cNvPr id="205" name="Google Shape;6741;p7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6742;p7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6743;p7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6744;p7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9" name="Google Shape;6745;p78"/>
          <p:cNvGrpSpPr/>
          <p:nvPr/>
        </p:nvGrpSpPr>
        <p:grpSpPr>
          <a:xfrm>
            <a:off x="5442775" y="3950206"/>
            <a:ext cx="503847" cy="416063"/>
            <a:chOff x="5049725" y="2635825"/>
            <a:chExt cx="481825" cy="451700"/>
          </a:xfrm>
        </p:grpSpPr>
        <p:sp>
          <p:nvSpPr>
            <p:cNvPr id="210" name="Google Shape;6746;p78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6747;p78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6748;p78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3" name="Google Shape;6749;p78"/>
          <p:cNvGrpSpPr/>
          <p:nvPr/>
        </p:nvGrpSpPr>
        <p:grpSpPr>
          <a:xfrm>
            <a:off x="2746788" y="6038709"/>
            <a:ext cx="502827" cy="442660"/>
            <a:chOff x="5643000" y="2621375"/>
            <a:chExt cx="480850" cy="480575"/>
          </a:xfrm>
        </p:grpSpPr>
        <p:sp>
          <p:nvSpPr>
            <p:cNvPr id="214" name="Google Shape;6750;p7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6751;p7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6752;p7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6753;p7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6754;p7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6755;p7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6756;p7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1" name="Google Shape;6757;p78"/>
          <p:cNvGrpSpPr/>
          <p:nvPr/>
        </p:nvGrpSpPr>
        <p:grpSpPr>
          <a:xfrm>
            <a:off x="1053261" y="3069283"/>
            <a:ext cx="504004" cy="443811"/>
            <a:chOff x="6235250" y="2620775"/>
            <a:chExt cx="481975" cy="481825"/>
          </a:xfrm>
        </p:grpSpPr>
        <p:sp>
          <p:nvSpPr>
            <p:cNvPr id="222" name="Google Shape;6758;p78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6759;p78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6760;p78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6761;p78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6762;p78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" name="Google Shape;6763;p78"/>
          <p:cNvSpPr/>
          <p:nvPr/>
        </p:nvSpPr>
        <p:spPr>
          <a:xfrm>
            <a:off x="2307930" y="1458743"/>
            <a:ext cx="512423" cy="419011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28" name="Google Shape;6764;p78"/>
          <p:cNvGrpSpPr/>
          <p:nvPr/>
        </p:nvGrpSpPr>
        <p:grpSpPr>
          <a:xfrm>
            <a:off x="2954078" y="1446479"/>
            <a:ext cx="506591" cy="443811"/>
            <a:chOff x="1535000" y="3223325"/>
            <a:chExt cx="484450" cy="481825"/>
          </a:xfrm>
        </p:grpSpPr>
        <p:sp>
          <p:nvSpPr>
            <p:cNvPr id="229" name="Google Shape;6765;p78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6766;p78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6767;p78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2" name="Google Shape;6768;p78"/>
          <p:cNvGrpSpPr/>
          <p:nvPr/>
        </p:nvGrpSpPr>
        <p:grpSpPr>
          <a:xfrm>
            <a:off x="3559381" y="1492661"/>
            <a:ext cx="503847" cy="351447"/>
            <a:chOff x="2085525" y="3263750"/>
            <a:chExt cx="481825" cy="381550"/>
          </a:xfrm>
        </p:grpSpPr>
        <p:sp>
          <p:nvSpPr>
            <p:cNvPr id="233" name="Google Shape;6769;p78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6770;p78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Google Shape;6771;p78"/>
          <p:cNvSpPr/>
          <p:nvPr/>
        </p:nvSpPr>
        <p:spPr>
          <a:xfrm>
            <a:off x="4174514" y="1534616"/>
            <a:ext cx="503847" cy="267259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772;p78"/>
          <p:cNvGrpSpPr/>
          <p:nvPr/>
        </p:nvGrpSpPr>
        <p:grpSpPr>
          <a:xfrm>
            <a:off x="4794685" y="1446467"/>
            <a:ext cx="505259" cy="443835"/>
            <a:chOff x="3270450" y="3213625"/>
            <a:chExt cx="483175" cy="481850"/>
          </a:xfrm>
        </p:grpSpPr>
        <p:sp>
          <p:nvSpPr>
            <p:cNvPr id="237" name="Google Shape;6773;p78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774;p78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9" name="Google Shape;6775;p78"/>
          <p:cNvGrpSpPr/>
          <p:nvPr/>
        </p:nvGrpSpPr>
        <p:grpSpPr>
          <a:xfrm>
            <a:off x="5536180" y="1446479"/>
            <a:ext cx="250891" cy="443811"/>
            <a:chOff x="3984950" y="3213600"/>
            <a:chExt cx="239925" cy="481825"/>
          </a:xfrm>
        </p:grpSpPr>
        <p:sp>
          <p:nvSpPr>
            <p:cNvPr id="240" name="Google Shape;6776;p7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777;p7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2" name="Google Shape;6778;p78"/>
          <p:cNvSpPr/>
          <p:nvPr/>
        </p:nvSpPr>
        <p:spPr>
          <a:xfrm>
            <a:off x="4811431" y="4491055"/>
            <a:ext cx="503925" cy="443811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43" name="Google Shape;6779;p78"/>
          <p:cNvSpPr/>
          <p:nvPr/>
        </p:nvSpPr>
        <p:spPr>
          <a:xfrm>
            <a:off x="5442522" y="4517030"/>
            <a:ext cx="503847" cy="391861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244" name="Google Shape;6780;p78"/>
          <p:cNvGrpSpPr/>
          <p:nvPr/>
        </p:nvGrpSpPr>
        <p:grpSpPr>
          <a:xfrm>
            <a:off x="2002566" y="6076965"/>
            <a:ext cx="527557" cy="366139"/>
            <a:chOff x="5629975" y="3255775"/>
            <a:chExt cx="504500" cy="397500"/>
          </a:xfrm>
        </p:grpSpPr>
        <p:sp>
          <p:nvSpPr>
            <p:cNvPr id="245" name="Google Shape;6781;p78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782;p78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783;p78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784;p78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785;p78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0" name="Google Shape;6786;p78"/>
          <p:cNvGrpSpPr/>
          <p:nvPr/>
        </p:nvGrpSpPr>
        <p:grpSpPr>
          <a:xfrm>
            <a:off x="404328" y="3108255"/>
            <a:ext cx="505336" cy="365863"/>
            <a:chOff x="6234950" y="3255925"/>
            <a:chExt cx="483250" cy="397200"/>
          </a:xfrm>
        </p:grpSpPr>
        <p:sp>
          <p:nvSpPr>
            <p:cNvPr id="251" name="Google Shape;6787;p78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788;p78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789;p78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790;p78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791;p78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792;p78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7" name="Google Shape;6793;p78"/>
          <p:cNvGrpSpPr/>
          <p:nvPr/>
        </p:nvGrpSpPr>
        <p:grpSpPr>
          <a:xfrm>
            <a:off x="2328014" y="1988928"/>
            <a:ext cx="472345" cy="443811"/>
            <a:chOff x="914900" y="3806450"/>
            <a:chExt cx="451700" cy="481825"/>
          </a:xfrm>
        </p:grpSpPr>
        <p:sp>
          <p:nvSpPr>
            <p:cNvPr id="258" name="Google Shape;6794;p78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795;p78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796;p78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797;p78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798;p78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3" name="Google Shape;6799;p78"/>
          <p:cNvGrpSpPr/>
          <p:nvPr/>
        </p:nvGrpSpPr>
        <p:grpSpPr>
          <a:xfrm>
            <a:off x="2950179" y="1988686"/>
            <a:ext cx="514383" cy="444295"/>
            <a:chOff x="1490050" y="3805975"/>
            <a:chExt cx="491900" cy="482350"/>
          </a:xfrm>
        </p:grpSpPr>
        <p:sp>
          <p:nvSpPr>
            <p:cNvPr id="264" name="Google Shape;6800;p7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801;p7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802;p7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803;p7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8" name="Google Shape;6804;p78"/>
          <p:cNvGrpSpPr/>
          <p:nvPr/>
        </p:nvGrpSpPr>
        <p:grpSpPr>
          <a:xfrm>
            <a:off x="3579694" y="1988928"/>
            <a:ext cx="463221" cy="443811"/>
            <a:chOff x="2104275" y="3806450"/>
            <a:chExt cx="442975" cy="481825"/>
          </a:xfrm>
        </p:grpSpPr>
        <p:sp>
          <p:nvSpPr>
            <p:cNvPr id="269" name="Google Shape;6805;p78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806;p78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1" name="Google Shape;6807;p78"/>
          <p:cNvGrpSpPr/>
          <p:nvPr/>
        </p:nvGrpSpPr>
        <p:grpSpPr>
          <a:xfrm>
            <a:off x="4208685" y="1988928"/>
            <a:ext cx="435771" cy="443811"/>
            <a:chOff x="2710875" y="3806450"/>
            <a:chExt cx="416725" cy="481825"/>
          </a:xfrm>
        </p:grpSpPr>
        <p:sp>
          <p:nvSpPr>
            <p:cNvPr id="272" name="Google Shape;6808;p78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809;p78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4" name="Google Shape;6810;p78"/>
          <p:cNvGrpSpPr/>
          <p:nvPr/>
        </p:nvGrpSpPr>
        <p:grpSpPr>
          <a:xfrm>
            <a:off x="5442173" y="1989227"/>
            <a:ext cx="438908" cy="443212"/>
            <a:chOff x="3895050" y="3806775"/>
            <a:chExt cx="419725" cy="481175"/>
          </a:xfrm>
        </p:grpSpPr>
        <p:sp>
          <p:nvSpPr>
            <p:cNvPr id="275" name="Google Shape;6811;p7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812;p7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7" name="Google Shape;6813;p78"/>
          <p:cNvGrpSpPr/>
          <p:nvPr/>
        </p:nvGrpSpPr>
        <p:grpSpPr>
          <a:xfrm>
            <a:off x="5442775" y="5033640"/>
            <a:ext cx="503847" cy="443811"/>
            <a:chOff x="5049725" y="3806450"/>
            <a:chExt cx="481825" cy="481825"/>
          </a:xfrm>
        </p:grpSpPr>
        <p:sp>
          <p:nvSpPr>
            <p:cNvPr id="278" name="Google Shape;6814;p78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6815;p78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6816;p78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6817;p78"/>
          <p:cNvGrpSpPr/>
          <p:nvPr/>
        </p:nvGrpSpPr>
        <p:grpSpPr>
          <a:xfrm>
            <a:off x="1390234" y="6038127"/>
            <a:ext cx="503847" cy="443811"/>
            <a:chOff x="5651375" y="3806450"/>
            <a:chExt cx="481825" cy="481825"/>
          </a:xfrm>
        </p:grpSpPr>
        <p:sp>
          <p:nvSpPr>
            <p:cNvPr id="282" name="Google Shape;6818;p7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6819;p7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6820;p7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6821;p7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6" name="Google Shape;6822;p78"/>
          <p:cNvGrpSpPr/>
          <p:nvPr/>
        </p:nvGrpSpPr>
        <p:grpSpPr>
          <a:xfrm>
            <a:off x="4210086" y="6040730"/>
            <a:ext cx="443327" cy="438607"/>
            <a:chOff x="6264300" y="3809300"/>
            <a:chExt cx="423950" cy="476175"/>
          </a:xfrm>
        </p:grpSpPr>
        <p:sp>
          <p:nvSpPr>
            <p:cNvPr id="287" name="Google Shape;6823;p78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824;p78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825;p78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6826;p78"/>
          <p:cNvGrpSpPr/>
          <p:nvPr/>
        </p:nvGrpSpPr>
        <p:grpSpPr>
          <a:xfrm>
            <a:off x="2311282" y="2529099"/>
            <a:ext cx="505807" cy="443835"/>
            <a:chOff x="898875" y="4399275"/>
            <a:chExt cx="483700" cy="481850"/>
          </a:xfrm>
        </p:grpSpPr>
        <p:sp>
          <p:nvSpPr>
            <p:cNvPr id="291" name="Google Shape;6827;p7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828;p7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829;p7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830;p7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831;p7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832;p7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833;p7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834;p7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9" name="Google Shape;6835;p78"/>
          <p:cNvGrpSpPr/>
          <p:nvPr/>
        </p:nvGrpSpPr>
        <p:grpSpPr>
          <a:xfrm>
            <a:off x="2955447" y="2549051"/>
            <a:ext cx="503847" cy="403927"/>
            <a:chOff x="1492675" y="4420975"/>
            <a:chExt cx="481825" cy="438525"/>
          </a:xfrm>
        </p:grpSpPr>
        <p:sp>
          <p:nvSpPr>
            <p:cNvPr id="300" name="Google Shape;6836;p78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837;p78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838;p78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839;p78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840;p78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5" name="Google Shape;6841;p78"/>
          <p:cNvGrpSpPr/>
          <p:nvPr/>
        </p:nvGrpSpPr>
        <p:grpSpPr>
          <a:xfrm>
            <a:off x="1640633" y="1988817"/>
            <a:ext cx="510539" cy="443835"/>
            <a:chOff x="6232000" y="1435050"/>
            <a:chExt cx="488225" cy="481850"/>
          </a:xfrm>
        </p:grpSpPr>
        <p:sp>
          <p:nvSpPr>
            <p:cNvPr id="306" name="Google Shape;6842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843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844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845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846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1" name="Google Shape;6847;p78"/>
          <p:cNvGrpSpPr/>
          <p:nvPr/>
        </p:nvGrpSpPr>
        <p:grpSpPr>
          <a:xfrm>
            <a:off x="479873" y="5498817"/>
            <a:ext cx="445444" cy="441900"/>
            <a:chOff x="924450" y="2028975"/>
            <a:chExt cx="425975" cy="479750"/>
          </a:xfrm>
        </p:grpSpPr>
        <p:sp>
          <p:nvSpPr>
            <p:cNvPr id="312" name="Google Shape;6848;p78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849;p78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850;p78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6851;p78"/>
          <p:cNvGrpSpPr/>
          <p:nvPr/>
        </p:nvGrpSpPr>
        <p:grpSpPr>
          <a:xfrm>
            <a:off x="3556912" y="2529984"/>
            <a:ext cx="508787" cy="442061"/>
            <a:chOff x="2084100" y="4400250"/>
            <a:chExt cx="486550" cy="479925"/>
          </a:xfrm>
        </p:grpSpPr>
        <p:sp>
          <p:nvSpPr>
            <p:cNvPr id="316" name="Google Shape;6852;p78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853;p78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854;p78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855;p78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856;p78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857;p78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2" name="Google Shape;6858;p78"/>
          <p:cNvGrpSpPr/>
          <p:nvPr/>
        </p:nvGrpSpPr>
        <p:grpSpPr>
          <a:xfrm>
            <a:off x="4843062" y="2529099"/>
            <a:ext cx="408505" cy="443835"/>
            <a:chOff x="3330525" y="4399275"/>
            <a:chExt cx="390650" cy="481850"/>
          </a:xfrm>
        </p:grpSpPr>
        <p:sp>
          <p:nvSpPr>
            <p:cNvPr id="323" name="Google Shape;6859;p7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860;p7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861;p7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862;p7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863;p7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864;p7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865;p7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0" name="Google Shape;6866;p78"/>
          <p:cNvGrpSpPr/>
          <p:nvPr/>
        </p:nvGrpSpPr>
        <p:grpSpPr>
          <a:xfrm>
            <a:off x="5473557" y="2529109"/>
            <a:ext cx="376140" cy="443811"/>
            <a:chOff x="3938800" y="4399275"/>
            <a:chExt cx="359700" cy="481825"/>
          </a:xfrm>
        </p:grpSpPr>
        <p:sp>
          <p:nvSpPr>
            <p:cNvPr id="331" name="Google Shape;6867;p78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868;p78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869;p78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870;p78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6871;p78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6" name="Google Shape;6872;p78"/>
          <p:cNvGrpSpPr/>
          <p:nvPr/>
        </p:nvGrpSpPr>
        <p:grpSpPr>
          <a:xfrm>
            <a:off x="4945518" y="5573821"/>
            <a:ext cx="236199" cy="443811"/>
            <a:chOff x="4584850" y="4399275"/>
            <a:chExt cx="225875" cy="481825"/>
          </a:xfrm>
        </p:grpSpPr>
        <p:sp>
          <p:nvSpPr>
            <p:cNvPr id="337" name="Google Shape;6873;p78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6874;p78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9" name="Google Shape;6875;p78"/>
          <p:cNvGrpSpPr/>
          <p:nvPr/>
        </p:nvGrpSpPr>
        <p:grpSpPr>
          <a:xfrm>
            <a:off x="4795390" y="2041834"/>
            <a:ext cx="503847" cy="337999"/>
            <a:chOff x="3271200" y="3863875"/>
            <a:chExt cx="481825" cy="366950"/>
          </a:xfrm>
        </p:grpSpPr>
        <p:sp>
          <p:nvSpPr>
            <p:cNvPr id="340" name="Google Shape;6876;p7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6877;p7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42" name="Google Shape;6878;p78"/>
          <p:cNvSpPr/>
          <p:nvPr/>
        </p:nvSpPr>
        <p:spPr>
          <a:xfrm>
            <a:off x="5418002" y="5573729"/>
            <a:ext cx="552889" cy="443627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343" name="Google Shape;6879;p78"/>
          <p:cNvGrpSpPr/>
          <p:nvPr/>
        </p:nvGrpSpPr>
        <p:grpSpPr>
          <a:xfrm>
            <a:off x="777898" y="6038123"/>
            <a:ext cx="503847" cy="443811"/>
            <a:chOff x="5642550" y="4399275"/>
            <a:chExt cx="481825" cy="481825"/>
          </a:xfrm>
        </p:grpSpPr>
        <p:sp>
          <p:nvSpPr>
            <p:cNvPr id="344" name="Google Shape;6880;p78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6881;p78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6" name="Google Shape;6882;p78"/>
          <p:cNvGrpSpPr/>
          <p:nvPr/>
        </p:nvGrpSpPr>
        <p:grpSpPr>
          <a:xfrm>
            <a:off x="3466244" y="6053702"/>
            <a:ext cx="539584" cy="412655"/>
            <a:chOff x="6218300" y="4416175"/>
            <a:chExt cx="516000" cy="448000"/>
          </a:xfrm>
        </p:grpSpPr>
        <p:sp>
          <p:nvSpPr>
            <p:cNvPr id="347" name="Google Shape;6883;p7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6884;p7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6885;p7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0" name="Google Shape;6886;p78"/>
          <p:cNvGrpSpPr/>
          <p:nvPr/>
        </p:nvGrpSpPr>
        <p:grpSpPr>
          <a:xfrm>
            <a:off x="3616798" y="3069269"/>
            <a:ext cx="503847" cy="443811"/>
            <a:chOff x="899850" y="4992125"/>
            <a:chExt cx="481825" cy="481825"/>
          </a:xfrm>
        </p:grpSpPr>
        <p:sp>
          <p:nvSpPr>
            <p:cNvPr id="351" name="Google Shape;6887;p78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6888;p78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6889;p78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4" name="Google Shape;6890;p78"/>
          <p:cNvGrpSpPr/>
          <p:nvPr/>
        </p:nvGrpSpPr>
        <p:grpSpPr>
          <a:xfrm>
            <a:off x="2937823" y="3069269"/>
            <a:ext cx="503847" cy="443811"/>
            <a:chOff x="1492675" y="4992125"/>
            <a:chExt cx="481825" cy="481825"/>
          </a:xfrm>
        </p:grpSpPr>
        <p:sp>
          <p:nvSpPr>
            <p:cNvPr id="355" name="Google Shape;6891;p7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6892;p7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7" name="Google Shape;6893;p78"/>
          <p:cNvGrpSpPr/>
          <p:nvPr/>
        </p:nvGrpSpPr>
        <p:grpSpPr>
          <a:xfrm>
            <a:off x="2258738" y="3069269"/>
            <a:ext cx="503847" cy="443811"/>
            <a:chOff x="2085525" y="4992125"/>
            <a:chExt cx="481825" cy="481825"/>
          </a:xfrm>
        </p:grpSpPr>
        <p:sp>
          <p:nvSpPr>
            <p:cNvPr id="358" name="Google Shape;6894;p7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6895;p7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0" name="Google Shape;6896;p78"/>
          <p:cNvGrpSpPr/>
          <p:nvPr/>
        </p:nvGrpSpPr>
        <p:grpSpPr>
          <a:xfrm>
            <a:off x="4974746" y="3069269"/>
            <a:ext cx="503847" cy="443811"/>
            <a:chOff x="2678350" y="4992125"/>
            <a:chExt cx="481825" cy="481825"/>
          </a:xfrm>
        </p:grpSpPr>
        <p:sp>
          <p:nvSpPr>
            <p:cNvPr id="361" name="Google Shape;6897;p78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6898;p78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6899;p78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4" name="Google Shape;6900;p78"/>
          <p:cNvGrpSpPr/>
          <p:nvPr/>
        </p:nvGrpSpPr>
        <p:grpSpPr>
          <a:xfrm>
            <a:off x="1700842" y="3069269"/>
            <a:ext cx="503847" cy="443811"/>
            <a:chOff x="3271200" y="4992125"/>
            <a:chExt cx="481825" cy="481825"/>
          </a:xfrm>
        </p:grpSpPr>
        <p:sp>
          <p:nvSpPr>
            <p:cNvPr id="365" name="Google Shape;6901;p78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6902;p78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6903;p78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8" name="Google Shape;6904;p78"/>
          <p:cNvGrpSpPr/>
          <p:nvPr/>
        </p:nvGrpSpPr>
        <p:grpSpPr>
          <a:xfrm>
            <a:off x="5653529" y="3070615"/>
            <a:ext cx="504081" cy="441116"/>
            <a:chOff x="3863900" y="4993625"/>
            <a:chExt cx="482050" cy="478900"/>
          </a:xfrm>
        </p:grpSpPr>
        <p:sp>
          <p:nvSpPr>
            <p:cNvPr id="369" name="Google Shape;6905;p78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6906;p78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6907;p78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6908;p78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3" name="Google Shape;6909;p78"/>
          <p:cNvGrpSpPr/>
          <p:nvPr/>
        </p:nvGrpSpPr>
        <p:grpSpPr>
          <a:xfrm>
            <a:off x="5105285" y="6115327"/>
            <a:ext cx="504081" cy="441116"/>
            <a:chOff x="4456725" y="4993625"/>
            <a:chExt cx="482050" cy="478900"/>
          </a:xfrm>
        </p:grpSpPr>
        <p:sp>
          <p:nvSpPr>
            <p:cNvPr id="374" name="Google Shape;6910;p78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6911;p78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6912;p78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6913;p78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8" name="Google Shape;6914;p78"/>
          <p:cNvGrpSpPr/>
          <p:nvPr/>
        </p:nvGrpSpPr>
        <p:grpSpPr>
          <a:xfrm>
            <a:off x="4811694" y="3950206"/>
            <a:ext cx="503847" cy="416063"/>
            <a:chOff x="4456875" y="2635825"/>
            <a:chExt cx="481825" cy="451700"/>
          </a:xfrm>
        </p:grpSpPr>
        <p:sp>
          <p:nvSpPr>
            <p:cNvPr id="379" name="Google Shape;6915;p7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6916;p7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6917;p7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6918;p7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6919;p7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6920;p7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5" name="Google Shape;6921;p78"/>
          <p:cNvGrpSpPr/>
          <p:nvPr/>
        </p:nvGrpSpPr>
        <p:grpSpPr>
          <a:xfrm>
            <a:off x="4295742" y="3070605"/>
            <a:ext cx="504081" cy="441140"/>
            <a:chOff x="5049575" y="4993600"/>
            <a:chExt cx="482050" cy="478925"/>
          </a:xfrm>
        </p:grpSpPr>
        <p:sp>
          <p:nvSpPr>
            <p:cNvPr id="386" name="Google Shape;6922;p78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6923;p78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6924;p78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6925;p78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0" name="Google Shape;6926;p78"/>
          <p:cNvGrpSpPr/>
          <p:nvPr/>
        </p:nvGrpSpPr>
        <p:grpSpPr>
          <a:xfrm>
            <a:off x="4813891" y="5033651"/>
            <a:ext cx="499455" cy="443787"/>
            <a:chOff x="4464775" y="3806475"/>
            <a:chExt cx="477625" cy="481800"/>
          </a:xfrm>
        </p:grpSpPr>
        <p:sp>
          <p:nvSpPr>
            <p:cNvPr id="391" name="Google Shape;6927;p78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6928;p78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6929;p78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6930;p78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6931;p78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6932;p78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7" name="Google Shape;6933;p78"/>
          <p:cNvGrpSpPr/>
          <p:nvPr/>
        </p:nvGrpSpPr>
        <p:grpSpPr>
          <a:xfrm>
            <a:off x="4205155" y="2529132"/>
            <a:ext cx="442831" cy="443765"/>
            <a:chOff x="2707950" y="4399325"/>
            <a:chExt cx="423475" cy="481775"/>
          </a:xfrm>
        </p:grpSpPr>
        <p:sp>
          <p:nvSpPr>
            <p:cNvPr id="398" name="Google Shape;6934;p78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6935;p78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6936;p78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6937;p78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6938;p78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6939;p78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6940;p78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6941;p78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6942;p78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6943;p78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6944;p78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6945;p78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1" name="Google Shape;5183;p74"/>
          <p:cNvGrpSpPr/>
          <p:nvPr/>
        </p:nvGrpSpPr>
        <p:grpSpPr>
          <a:xfrm>
            <a:off x="7076448" y="5677251"/>
            <a:ext cx="1086701" cy="799429"/>
            <a:chOff x="2183288" y="3555572"/>
            <a:chExt cx="1136241" cy="835873"/>
          </a:xfrm>
        </p:grpSpPr>
        <p:sp>
          <p:nvSpPr>
            <p:cNvPr id="412" name="Google Shape;5184;p74"/>
            <p:cNvSpPr/>
            <p:nvPr/>
          </p:nvSpPr>
          <p:spPr>
            <a:xfrm>
              <a:off x="2673740" y="4350566"/>
              <a:ext cx="270028" cy="11697"/>
            </a:xfrm>
            <a:custGeom>
              <a:avLst/>
              <a:gdLst/>
              <a:ahLst/>
              <a:cxnLst/>
              <a:rect l="l" t="t" r="r" b="b"/>
              <a:pathLst>
                <a:path w="106520" h="2706" extrusionOk="0">
                  <a:moveTo>
                    <a:pt x="0" y="0"/>
                  </a:moveTo>
                  <a:lnTo>
                    <a:pt x="0" y="2705"/>
                  </a:lnTo>
                  <a:lnTo>
                    <a:pt x="106520" y="2705"/>
                  </a:lnTo>
                  <a:lnTo>
                    <a:pt x="10652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13" name="Google Shape;5185;p74"/>
            <p:cNvGrpSpPr/>
            <p:nvPr/>
          </p:nvGrpSpPr>
          <p:grpSpPr>
            <a:xfrm>
              <a:off x="2205895" y="3637269"/>
              <a:ext cx="1089848" cy="724993"/>
              <a:chOff x="2205895" y="3637269"/>
              <a:chExt cx="1089848" cy="724993"/>
            </a:xfrm>
          </p:grpSpPr>
          <p:sp>
            <p:nvSpPr>
              <p:cNvPr id="427" name="Google Shape;5186;p74"/>
              <p:cNvSpPr/>
              <p:nvPr/>
            </p:nvSpPr>
            <p:spPr>
              <a:xfrm>
                <a:off x="2205895" y="4204394"/>
                <a:ext cx="555376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28485" h="36518" extrusionOk="0">
                    <a:moveTo>
                      <a:pt x="2706" y="1"/>
                    </a:moveTo>
                    <a:lnTo>
                      <a:pt x="1" y="326"/>
                    </a:lnTo>
                    <a:cubicBezTo>
                      <a:pt x="1461" y="10577"/>
                      <a:pt x="6547" y="19612"/>
                      <a:pt x="13850" y="26130"/>
                    </a:cubicBezTo>
                    <a:cubicBezTo>
                      <a:pt x="21288" y="32568"/>
                      <a:pt x="30999" y="36517"/>
                      <a:pt x="41575" y="36517"/>
                    </a:cubicBezTo>
                    <a:lnTo>
                      <a:pt x="128484" y="36517"/>
                    </a:lnTo>
                    <a:lnTo>
                      <a:pt x="128484" y="33812"/>
                    </a:lnTo>
                    <a:lnTo>
                      <a:pt x="41575" y="33812"/>
                    </a:lnTo>
                    <a:cubicBezTo>
                      <a:pt x="31675" y="33812"/>
                      <a:pt x="22641" y="30188"/>
                      <a:pt x="15662" y="24102"/>
                    </a:cubicBezTo>
                    <a:cubicBezTo>
                      <a:pt x="8792" y="18016"/>
                      <a:pt x="4058" y="9468"/>
                      <a:pt x="2706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8" name="Google Shape;5187;p74"/>
              <p:cNvSpPr/>
              <p:nvPr/>
            </p:nvSpPr>
            <p:spPr>
              <a:xfrm>
                <a:off x="2206834" y="3993916"/>
                <a:ext cx="218757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50609" h="35489" extrusionOk="0">
                    <a:moveTo>
                      <a:pt x="41358" y="0"/>
                    </a:moveTo>
                    <a:cubicBezTo>
                      <a:pt x="30998" y="0"/>
                      <a:pt x="21423" y="3814"/>
                      <a:pt x="14093" y="10144"/>
                    </a:cubicBezTo>
                    <a:cubicBezTo>
                      <a:pt x="6762" y="16338"/>
                      <a:pt x="1596" y="25129"/>
                      <a:pt x="0" y="35029"/>
                    </a:cubicBezTo>
                    <a:lnTo>
                      <a:pt x="2597" y="35489"/>
                    </a:lnTo>
                    <a:cubicBezTo>
                      <a:pt x="4166" y="26238"/>
                      <a:pt x="9034" y="18015"/>
                      <a:pt x="15905" y="12173"/>
                    </a:cubicBezTo>
                    <a:cubicBezTo>
                      <a:pt x="22775" y="6303"/>
                      <a:pt x="31675" y="2705"/>
                      <a:pt x="41358" y="2705"/>
                    </a:cubicBezTo>
                    <a:lnTo>
                      <a:pt x="50609" y="2705"/>
                    </a:lnTo>
                    <a:lnTo>
                      <a:pt x="50609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9" name="Google Shape;5188;p74"/>
              <p:cNvSpPr/>
              <p:nvPr/>
            </p:nvSpPr>
            <p:spPr>
              <a:xfrm>
                <a:off x="2487003" y="3847747"/>
                <a:ext cx="808740" cy="157849"/>
              </a:xfrm>
              <a:custGeom>
                <a:avLst/>
                <a:gdLst/>
                <a:ahLst/>
                <a:cxnLst/>
                <a:rect l="l" t="t" r="r" b="b"/>
                <a:pathLst>
                  <a:path w="187100" h="36518" extrusionOk="0">
                    <a:moveTo>
                      <a:pt x="184395" y="1"/>
                    </a:moveTo>
                    <a:cubicBezTo>
                      <a:pt x="183150" y="9468"/>
                      <a:pt x="178309" y="17908"/>
                      <a:pt x="171438" y="23994"/>
                    </a:cubicBezTo>
                    <a:cubicBezTo>
                      <a:pt x="164432" y="30080"/>
                      <a:pt x="155425" y="33812"/>
                      <a:pt x="145498" y="33812"/>
                    </a:cubicBezTo>
                    <a:lnTo>
                      <a:pt x="1" y="33812"/>
                    </a:lnTo>
                    <a:lnTo>
                      <a:pt x="1" y="36517"/>
                    </a:lnTo>
                    <a:lnTo>
                      <a:pt x="145498" y="36517"/>
                    </a:lnTo>
                    <a:cubicBezTo>
                      <a:pt x="156101" y="36517"/>
                      <a:pt x="165785" y="32568"/>
                      <a:pt x="173223" y="26022"/>
                    </a:cubicBezTo>
                    <a:cubicBezTo>
                      <a:pt x="180554" y="19612"/>
                      <a:pt x="185747" y="10469"/>
                      <a:pt x="187100" y="326"/>
                    </a:cubicBezTo>
                    <a:lnTo>
                      <a:pt x="184395" y="1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0" name="Google Shape;5189;p74"/>
              <p:cNvSpPr/>
              <p:nvPr/>
            </p:nvSpPr>
            <p:spPr>
              <a:xfrm>
                <a:off x="2919192" y="3637269"/>
                <a:ext cx="375081" cy="148491"/>
              </a:xfrm>
              <a:custGeom>
                <a:avLst/>
                <a:gdLst/>
                <a:ahLst/>
                <a:cxnLst/>
                <a:rect l="l" t="t" r="r" b="b"/>
                <a:pathLst>
                  <a:path w="86774" h="34353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45524" y="2705"/>
                    </a:lnTo>
                    <a:cubicBezTo>
                      <a:pt x="54991" y="2705"/>
                      <a:pt x="63674" y="6195"/>
                      <a:pt x="70545" y="11821"/>
                    </a:cubicBezTo>
                    <a:cubicBezTo>
                      <a:pt x="77415" y="17582"/>
                      <a:pt x="82284" y="25454"/>
                      <a:pt x="84177" y="34353"/>
                    </a:cubicBezTo>
                    <a:lnTo>
                      <a:pt x="86774" y="33920"/>
                    </a:lnTo>
                    <a:cubicBezTo>
                      <a:pt x="84854" y="24345"/>
                      <a:pt x="79579" y="15878"/>
                      <a:pt x="72249" y="9792"/>
                    </a:cubicBezTo>
                    <a:cubicBezTo>
                      <a:pt x="65027" y="3706"/>
                      <a:pt x="55668" y="0"/>
                      <a:pt x="45524" y="0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1" name="Google Shape;5190;p74"/>
              <p:cNvSpPr/>
              <p:nvPr/>
            </p:nvSpPr>
            <p:spPr>
              <a:xfrm>
                <a:off x="2233143" y="3637269"/>
                <a:ext cx="621199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43713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43712" y="2705"/>
                    </a:lnTo>
                    <a:lnTo>
                      <a:pt x="143712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2" name="Google Shape;5191;p74"/>
              <p:cNvSpPr/>
              <p:nvPr/>
            </p:nvSpPr>
            <p:spPr>
              <a:xfrm>
                <a:off x="3004568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14" name="Google Shape;5192;p74"/>
            <p:cNvSpPr/>
            <p:nvPr/>
          </p:nvSpPr>
          <p:spPr>
            <a:xfrm rot="5400000">
              <a:off x="2852961" y="3612770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415" name="Google Shape;5193;p74"/>
            <p:cNvCxnSpPr/>
            <p:nvPr/>
          </p:nvCxnSpPr>
          <p:spPr>
            <a:xfrm>
              <a:off x="2887992" y="3555572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416" name="Google Shape;5194;p74"/>
            <p:cNvGrpSpPr/>
            <p:nvPr/>
          </p:nvGrpSpPr>
          <p:grpSpPr>
            <a:xfrm>
              <a:off x="3173850" y="3779426"/>
              <a:ext cx="145679" cy="70048"/>
              <a:chOff x="3173850" y="3779426"/>
              <a:chExt cx="145679" cy="70048"/>
            </a:xfrm>
          </p:grpSpPr>
          <p:cxnSp>
            <p:nvCxnSpPr>
              <p:cNvPr id="425" name="Google Shape;5195;p74"/>
              <p:cNvCxnSpPr/>
              <p:nvPr/>
            </p:nvCxnSpPr>
            <p:spPr>
              <a:xfrm rot="10800000">
                <a:off x="3173850" y="3817250"/>
                <a:ext cx="94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426" name="Google Shape;5196;p74"/>
              <p:cNvSpPr/>
              <p:nvPr/>
            </p:nvSpPr>
            <p:spPr>
              <a:xfrm rot="5400000">
                <a:off x="3254146" y="378409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17" name="Google Shape;5197;p74"/>
            <p:cNvGrpSpPr/>
            <p:nvPr/>
          </p:nvGrpSpPr>
          <p:grpSpPr>
            <a:xfrm>
              <a:off x="2183288" y="4139483"/>
              <a:ext cx="145133" cy="70048"/>
              <a:chOff x="2183288" y="4139483"/>
              <a:chExt cx="145133" cy="70048"/>
            </a:xfrm>
          </p:grpSpPr>
          <p:cxnSp>
            <p:nvCxnSpPr>
              <p:cNvPr id="423" name="Google Shape;5198;p74"/>
              <p:cNvCxnSpPr/>
              <p:nvPr/>
            </p:nvCxnSpPr>
            <p:spPr>
              <a:xfrm rot="10800000">
                <a:off x="2239021" y="4174494"/>
                <a:ext cx="89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sp>
            <p:nvSpPr>
              <p:cNvPr id="424" name="Google Shape;5199;p74"/>
              <p:cNvSpPr/>
              <p:nvPr/>
            </p:nvSpPr>
            <p:spPr>
              <a:xfrm rot="5400000">
                <a:off x="2178622" y="4144149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5200;p74"/>
            <p:cNvSpPr/>
            <p:nvPr/>
          </p:nvSpPr>
          <p:spPr>
            <a:xfrm rot="5400000">
              <a:off x="2420934" y="3967554"/>
              <a:ext cx="70048" cy="60717"/>
            </a:xfrm>
            <a:custGeom>
              <a:avLst/>
              <a:gdLst/>
              <a:ahLst/>
              <a:cxnLst/>
              <a:rect l="l" t="t" r="r" b="b"/>
              <a:pathLst>
                <a:path w="31949" h="27693" extrusionOk="0">
                  <a:moveTo>
                    <a:pt x="7959" y="1"/>
                  </a:moveTo>
                  <a:lnTo>
                    <a:pt x="1" y="13847"/>
                  </a:lnTo>
                  <a:lnTo>
                    <a:pt x="7959" y="27693"/>
                  </a:lnTo>
                  <a:lnTo>
                    <a:pt x="23991" y="27693"/>
                  </a:lnTo>
                  <a:lnTo>
                    <a:pt x="31949" y="13847"/>
                  </a:lnTo>
                  <a:lnTo>
                    <a:pt x="23991" y="1"/>
                  </a:lnTo>
                  <a:close/>
                </a:path>
              </a:pathLst>
            </a:custGeom>
            <a:solidFill>
              <a:srgbClr val="435D74"/>
            </a:solidFill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419" name="Google Shape;5201;p74"/>
            <p:cNvCxnSpPr/>
            <p:nvPr/>
          </p:nvCxnSpPr>
          <p:spPr>
            <a:xfrm>
              <a:off x="2455973" y="3911736"/>
              <a:ext cx="0" cy="52500"/>
            </a:xfrm>
            <a:prstGeom prst="straightConnector1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  <p:grpSp>
          <p:nvGrpSpPr>
            <p:cNvPr id="420" name="Google Shape;5202;p74"/>
            <p:cNvGrpSpPr/>
            <p:nvPr/>
          </p:nvGrpSpPr>
          <p:grpSpPr>
            <a:xfrm>
              <a:off x="2943836" y="4268886"/>
              <a:ext cx="60717" cy="122559"/>
              <a:chOff x="2943836" y="4268886"/>
              <a:chExt cx="60717" cy="122559"/>
            </a:xfrm>
          </p:grpSpPr>
          <p:sp>
            <p:nvSpPr>
              <p:cNvPr id="421" name="Google Shape;5203;p74"/>
              <p:cNvSpPr/>
              <p:nvPr/>
            </p:nvSpPr>
            <p:spPr>
              <a:xfrm rot="5400000">
                <a:off x="2939170" y="4326062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cxnSp>
            <p:nvCxnSpPr>
              <p:cNvPr id="422" name="Google Shape;5204;p74"/>
              <p:cNvCxnSpPr/>
              <p:nvPr/>
            </p:nvCxnSpPr>
            <p:spPr>
              <a:xfrm>
                <a:off x="2974204" y="426888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</p:grpSp>
      </p:grpSp>
      <p:grpSp>
        <p:nvGrpSpPr>
          <p:cNvPr id="433" name="Google Shape;5205;p74"/>
          <p:cNvGrpSpPr/>
          <p:nvPr/>
        </p:nvGrpSpPr>
        <p:grpSpPr>
          <a:xfrm>
            <a:off x="6389143" y="1480333"/>
            <a:ext cx="1675871" cy="758251"/>
            <a:chOff x="3530532" y="1496185"/>
            <a:chExt cx="1562000" cy="706730"/>
          </a:xfrm>
        </p:grpSpPr>
        <p:cxnSp>
          <p:nvCxnSpPr>
            <p:cNvPr id="434" name="Google Shape;5206;p74"/>
            <p:cNvCxnSpPr/>
            <p:nvPr/>
          </p:nvCxnSpPr>
          <p:spPr>
            <a:xfrm>
              <a:off x="3583832" y="1857562"/>
              <a:ext cx="1508700" cy="0"/>
            </a:xfrm>
            <a:prstGeom prst="straightConnector1">
              <a:avLst/>
            </a:prstGeom>
            <a:noFill/>
            <a:ln w="28575" cap="flat" cmpd="sng">
              <a:solidFill>
                <a:srgbClr val="A5B7C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435" name="Google Shape;5207;p74"/>
            <p:cNvGrpSpPr/>
            <p:nvPr/>
          </p:nvGrpSpPr>
          <p:grpSpPr>
            <a:xfrm>
              <a:off x="3530532" y="1496185"/>
              <a:ext cx="323430" cy="463587"/>
              <a:chOff x="3530532" y="1496185"/>
              <a:chExt cx="323430" cy="463587"/>
            </a:xfrm>
          </p:grpSpPr>
          <p:grpSp>
            <p:nvGrpSpPr>
              <p:cNvPr id="451" name="Google Shape;5208;p74"/>
              <p:cNvGrpSpPr/>
              <p:nvPr/>
            </p:nvGrpSpPr>
            <p:grpSpPr>
              <a:xfrm>
                <a:off x="3567462" y="1496185"/>
                <a:ext cx="286500" cy="361376"/>
                <a:chOff x="3567462" y="1496185"/>
                <a:chExt cx="286500" cy="361376"/>
              </a:xfrm>
            </p:grpSpPr>
            <p:cxnSp>
              <p:nvCxnSpPr>
                <p:cNvPr id="453" name="Google Shape;5209;p74"/>
                <p:cNvCxnSpPr/>
                <p:nvPr/>
              </p:nvCxnSpPr>
              <p:spPr>
                <a:xfrm rot="10800000">
                  <a:off x="3626630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54" name="Google Shape;5210;p74"/>
                <p:cNvSpPr/>
                <p:nvPr/>
              </p:nvSpPr>
              <p:spPr>
                <a:xfrm>
                  <a:off x="3567462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2" name="Google Shape;5211;p74"/>
              <p:cNvSpPr/>
              <p:nvPr/>
            </p:nvSpPr>
            <p:spPr>
              <a:xfrm>
                <a:off x="3530532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6" name="Google Shape;5212;p74"/>
            <p:cNvGrpSpPr/>
            <p:nvPr/>
          </p:nvGrpSpPr>
          <p:grpSpPr>
            <a:xfrm>
              <a:off x="3891569" y="1779209"/>
              <a:ext cx="323945" cy="423706"/>
              <a:chOff x="3891569" y="1779209"/>
              <a:chExt cx="323945" cy="423706"/>
            </a:xfrm>
          </p:grpSpPr>
          <p:grpSp>
            <p:nvGrpSpPr>
              <p:cNvPr id="447" name="Google Shape;5213;p74"/>
              <p:cNvGrpSpPr/>
              <p:nvPr/>
            </p:nvGrpSpPr>
            <p:grpSpPr>
              <a:xfrm>
                <a:off x="3929014" y="1881638"/>
                <a:ext cx="286500" cy="321278"/>
                <a:chOff x="3929014" y="1881638"/>
                <a:chExt cx="286500" cy="321278"/>
              </a:xfrm>
            </p:grpSpPr>
            <p:cxnSp>
              <p:nvCxnSpPr>
                <p:cNvPr id="449" name="Google Shape;5214;p74"/>
                <p:cNvCxnSpPr/>
                <p:nvPr/>
              </p:nvCxnSpPr>
              <p:spPr>
                <a:xfrm rot="10800000">
                  <a:off x="3988388" y="1881638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50" name="Google Shape;5215;p74"/>
                <p:cNvSpPr/>
                <p:nvPr/>
              </p:nvSpPr>
              <p:spPr>
                <a:xfrm>
                  <a:off x="3929014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8" name="Google Shape;5216;p74"/>
              <p:cNvSpPr/>
              <p:nvPr/>
            </p:nvSpPr>
            <p:spPr>
              <a:xfrm>
                <a:off x="3891569" y="1779209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7" name="Google Shape;5217;p74"/>
            <p:cNvGrpSpPr/>
            <p:nvPr/>
          </p:nvGrpSpPr>
          <p:grpSpPr>
            <a:xfrm>
              <a:off x="4252606" y="1496185"/>
              <a:ext cx="324721" cy="463587"/>
              <a:chOff x="4252606" y="1496185"/>
              <a:chExt cx="324721" cy="463587"/>
            </a:xfrm>
          </p:grpSpPr>
          <p:grpSp>
            <p:nvGrpSpPr>
              <p:cNvPr id="443" name="Google Shape;5218;p74"/>
              <p:cNvGrpSpPr/>
              <p:nvPr/>
            </p:nvGrpSpPr>
            <p:grpSpPr>
              <a:xfrm>
                <a:off x="4290828" y="1496185"/>
                <a:ext cx="286500" cy="361376"/>
                <a:chOff x="4290828" y="1496185"/>
                <a:chExt cx="286500" cy="361376"/>
              </a:xfrm>
            </p:grpSpPr>
            <p:cxnSp>
              <p:nvCxnSpPr>
                <p:cNvPr id="445" name="Google Shape;5219;p74"/>
                <p:cNvCxnSpPr/>
                <p:nvPr/>
              </p:nvCxnSpPr>
              <p:spPr>
                <a:xfrm rot="10800000">
                  <a:off x="4349995" y="1565661"/>
                  <a:ext cx="0" cy="2919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46" name="Google Shape;5220;p74"/>
                <p:cNvSpPr/>
                <p:nvPr/>
              </p:nvSpPr>
              <p:spPr>
                <a:xfrm>
                  <a:off x="4290828" y="1496185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4" name="Google Shape;5221;p74"/>
              <p:cNvSpPr/>
              <p:nvPr/>
            </p:nvSpPr>
            <p:spPr>
              <a:xfrm>
                <a:off x="4252606" y="1771972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5222;p74"/>
            <p:cNvGrpSpPr/>
            <p:nvPr/>
          </p:nvGrpSpPr>
          <p:grpSpPr>
            <a:xfrm>
              <a:off x="4613643" y="1763716"/>
              <a:ext cx="325308" cy="439200"/>
              <a:chOff x="4613643" y="1763716"/>
              <a:chExt cx="325308" cy="439200"/>
            </a:xfrm>
          </p:grpSpPr>
          <p:grpSp>
            <p:nvGrpSpPr>
              <p:cNvPr id="439" name="Google Shape;5223;p74"/>
              <p:cNvGrpSpPr/>
              <p:nvPr/>
            </p:nvGrpSpPr>
            <p:grpSpPr>
              <a:xfrm>
                <a:off x="4652451" y="1879538"/>
                <a:ext cx="286500" cy="323378"/>
                <a:chOff x="4652451" y="1879538"/>
                <a:chExt cx="286500" cy="323378"/>
              </a:xfrm>
            </p:grpSpPr>
            <p:cxnSp>
              <p:nvCxnSpPr>
                <p:cNvPr id="441" name="Google Shape;5224;p74"/>
                <p:cNvCxnSpPr/>
                <p:nvPr/>
              </p:nvCxnSpPr>
              <p:spPr>
                <a:xfrm rot="10800000">
                  <a:off x="4707486" y="1879538"/>
                  <a:ext cx="0" cy="294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42" name="Google Shape;5225;p74"/>
                <p:cNvSpPr/>
                <p:nvPr/>
              </p:nvSpPr>
              <p:spPr>
                <a:xfrm>
                  <a:off x="4652451" y="2103016"/>
                  <a:ext cx="286500" cy="99900"/>
                </a:xfrm>
                <a:prstGeom prst="rect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0" name="Google Shape;5226;p74"/>
              <p:cNvSpPr/>
              <p:nvPr/>
            </p:nvSpPr>
            <p:spPr>
              <a:xfrm>
                <a:off x="4613643" y="1763716"/>
                <a:ext cx="187800" cy="187800"/>
              </a:xfrm>
              <a:prstGeom prst="ellipse">
                <a:avLst/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" name="Google Shape;5227;p74"/>
          <p:cNvGrpSpPr/>
          <p:nvPr/>
        </p:nvGrpSpPr>
        <p:grpSpPr>
          <a:xfrm>
            <a:off x="6401004" y="2333959"/>
            <a:ext cx="1652173" cy="391517"/>
            <a:chOff x="3512551" y="2358270"/>
            <a:chExt cx="1597383" cy="378533"/>
          </a:xfrm>
        </p:grpSpPr>
        <p:cxnSp>
          <p:nvCxnSpPr>
            <p:cNvPr id="456" name="Google Shape;5228;p74"/>
            <p:cNvCxnSpPr>
              <a:stCxn id="471" idx="6"/>
              <a:endCxn id="462" idx="2"/>
            </p:cNvCxnSpPr>
            <p:nvPr/>
          </p:nvCxnSpPr>
          <p:spPr>
            <a:xfrm>
              <a:off x="3738198" y="2553118"/>
              <a:ext cx="1146000" cy="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57" name="Google Shape;5231;p74"/>
            <p:cNvGrpSpPr/>
            <p:nvPr/>
          </p:nvGrpSpPr>
          <p:grpSpPr>
            <a:xfrm>
              <a:off x="3512551" y="2358270"/>
              <a:ext cx="225647" cy="307714"/>
              <a:chOff x="2182679" y="2004714"/>
              <a:chExt cx="792300" cy="1080458"/>
            </a:xfrm>
          </p:grpSpPr>
          <p:cxnSp>
            <p:nvCxnSpPr>
              <p:cNvPr id="470" name="Google Shape;5232;p74"/>
              <p:cNvCxnSpPr>
                <a:stCxn id="472" idx="0"/>
              </p:cNvCxnSpPr>
              <p:nvPr/>
            </p:nvCxnSpPr>
            <p:spPr>
              <a:xfrm rot="10800000">
                <a:off x="2578961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71" name="Google Shape;5229;p74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2" name="Google Shape;5233;p74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58" name="Google Shape;5234;p74"/>
            <p:cNvGrpSpPr/>
            <p:nvPr/>
          </p:nvGrpSpPr>
          <p:grpSpPr>
            <a:xfrm>
              <a:off x="3969644" y="2440153"/>
              <a:ext cx="225853" cy="296651"/>
              <a:chOff x="3775710" y="1729289"/>
              <a:chExt cx="136500" cy="179289"/>
            </a:xfrm>
          </p:grpSpPr>
          <p:cxnSp>
            <p:nvCxnSpPr>
              <p:cNvPr id="467" name="Google Shape;5235;p74"/>
              <p:cNvCxnSpPr/>
              <p:nvPr/>
            </p:nvCxnSpPr>
            <p:spPr>
              <a:xfrm>
                <a:off x="3843851" y="1848278"/>
                <a:ext cx="0" cy="60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8" name="Google Shape;5236;p74"/>
              <p:cNvSpPr/>
              <p:nvPr/>
            </p:nvSpPr>
            <p:spPr>
              <a:xfrm>
                <a:off x="3775710" y="1729289"/>
                <a:ext cx="136500" cy="1365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9" name="Google Shape;5237;p74"/>
              <p:cNvSpPr/>
              <p:nvPr/>
            </p:nvSpPr>
            <p:spPr>
              <a:xfrm>
                <a:off x="3793133" y="1746713"/>
                <a:ext cx="101700" cy="1017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59" name="Google Shape;5238;p74"/>
            <p:cNvGrpSpPr/>
            <p:nvPr/>
          </p:nvGrpSpPr>
          <p:grpSpPr>
            <a:xfrm>
              <a:off x="4427051" y="2358270"/>
              <a:ext cx="225647" cy="307714"/>
              <a:chOff x="5393704" y="2004714"/>
              <a:chExt cx="792300" cy="1080458"/>
            </a:xfrm>
          </p:grpSpPr>
          <p:cxnSp>
            <p:nvCxnSpPr>
              <p:cNvPr id="464" name="Google Shape;5239;p74"/>
              <p:cNvCxnSpPr>
                <a:stCxn id="466" idx="0"/>
              </p:cNvCxnSpPr>
              <p:nvPr/>
            </p:nvCxnSpPr>
            <p:spPr>
              <a:xfrm rot="10800000">
                <a:off x="5789986" y="2004714"/>
                <a:ext cx="0" cy="389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5" name="Google Shape;5241;p74"/>
              <p:cNvSpPr/>
              <p:nvPr/>
            </p:nvSpPr>
            <p:spPr>
              <a:xfrm>
                <a:off x="5393704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6" name="Google Shape;5240;p74"/>
              <p:cNvSpPr/>
              <p:nvPr/>
            </p:nvSpPr>
            <p:spPr>
              <a:xfrm>
                <a:off x="5494936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60" name="Google Shape;5242;p74"/>
            <p:cNvGrpSpPr/>
            <p:nvPr/>
          </p:nvGrpSpPr>
          <p:grpSpPr>
            <a:xfrm>
              <a:off x="4884287" y="2440252"/>
              <a:ext cx="225647" cy="296532"/>
              <a:chOff x="6999166" y="2292572"/>
              <a:chExt cx="792300" cy="1041192"/>
            </a:xfrm>
          </p:grpSpPr>
          <p:cxnSp>
            <p:nvCxnSpPr>
              <p:cNvPr id="461" name="Google Shape;5243;p74"/>
              <p:cNvCxnSpPr/>
              <p:nvPr/>
            </p:nvCxnSpPr>
            <p:spPr>
              <a:xfrm>
                <a:off x="7395553" y="2983964"/>
                <a:ext cx="0" cy="349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62" name="Google Shape;5230;p74"/>
              <p:cNvSpPr/>
              <p:nvPr/>
            </p:nvSpPr>
            <p:spPr>
              <a:xfrm>
                <a:off x="6999166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3" name="Google Shape;5244;p74"/>
              <p:cNvSpPr/>
              <p:nvPr/>
            </p:nvSpPr>
            <p:spPr>
              <a:xfrm>
                <a:off x="7100398" y="2393814"/>
                <a:ext cx="590100" cy="590100"/>
              </a:xfrm>
              <a:prstGeom prst="ellipse">
                <a:avLst/>
              </a:pr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" name="Google Shape;5245;p74"/>
          <p:cNvGrpSpPr/>
          <p:nvPr/>
        </p:nvGrpSpPr>
        <p:grpSpPr>
          <a:xfrm>
            <a:off x="9821811" y="1170157"/>
            <a:ext cx="1581844" cy="732819"/>
            <a:chOff x="634175" y="2986275"/>
            <a:chExt cx="3147949" cy="1458344"/>
          </a:xfrm>
        </p:grpSpPr>
        <p:cxnSp>
          <p:nvCxnSpPr>
            <p:cNvPr id="474" name="Google Shape;5246;p74"/>
            <p:cNvCxnSpPr>
              <a:stCxn id="480" idx="4"/>
              <a:endCxn id="482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5249;p74"/>
            <p:cNvCxnSpPr>
              <a:stCxn id="482" idx="0"/>
              <a:endCxn id="479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5251;p74"/>
            <p:cNvCxnSpPr>
              <a:stCxn id="479" idx="4"/>
              <a:endCxn id="481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5253;p74"/>
            <p:cNvCxnSpPr>
              <a:stCxn id="481" idx="0"/>
              <a:endCxn id="478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5254;p74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5250;p74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5247;p74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5252;p74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C3B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5248;p74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5255;p74"/>
          <p:cNvGrpSpPr/>
          <p:nvPr/>
        </p:nvGrpSpPr>
        <p:grpSpPr>
          <a:xfrm>
            <a:off x="6389527" y="2864468"/>
            <a:ext cx="1675128" cy="313675"/>
            <a:chOff x="998425" y="1182125"/>
            <a:chExt cx="1065400" cy="199500"/>
          </a:xfrm>
        </p:grpSpPr>
        <p:sp>
          <p:nvSpPr>
            <p:cNvPr id="484" name="Google Shape;5256;p74"/>
            <p:cNvSpPr/>
            <p:nvPr/>
          </p:nvSpPr>
          <p:spPr>
            <a:xfrm>
              <a:off x="998425" y="1182125"/>
              <a:ext cx="1065400" cy="199500"/>
            </a:xfrm>
            <a:custGeom>
              <a:avLst/>
              <a:gdLst/>
              <a:ahLst/>
              <a:cxnLst/>
              <a:rect l="l" t="t" r="r" b="b"/>
              <a:pathLst>
                <a:path w="42616" h="7980" extrusionOk="0">
                  <a:moveTo>
                    <a:pt x="4324" y="1"/>
                  </a:moveTo>
                  <a:cubicBezTo>
                    <a:pt x="3159" y="1"/>
                    <a:pt x="1997" y="512"/>
                    <a:pt x="1246" y="1424"/>
                  </a:cubicBezTo>
                  <a:cubicBezTo>
                    <a:pt x="180" y="2720"/>
                    <a:pt x="1" y="4577"/>
                    <a:pt x="867" y="6031"/>
                  </a:cubicBezTo>
                  <a:cubicBezTo>
                    <a:pt x="1600" y="7262"/>
                    <a:pt x="2935" y="7980"/>
                    <a:pt x="4331" y="7980"/>
                  </a:cubicBezTo>
                  <a:cubicBezTo>
                    <a:pt x="4576" y="7980"/>
                    <a:pt x="4822" y="7958"/>
                    <a:pt x="5067" y="7913"/>
                  </a:cubicBezTo>
                  <a:cubicBezTo>
                    <a:pt x="6219" y="7700"/>
                    <a:pt x="7170" y="6971"/>
                    <a:pt x="7733" y="6006"/>
                  </a:cubicBezTo>
                  <a:cubicBezTo>
                    <a:pt x="8105" y="5370"/>
                    <a:pt x="8773" y="4970"/>
                    <a:pt x="9508" y="4970"/>
                  </a:cubicBezTo>
                  <a:lnTo>
                    <a:pt x="10488" y="4970"/>
                  </a:lnTo>
                  <a:cubicBezTo>
                    <a:pt x="11237" y="4970"/>
                    <a:pt x="11919" y="5376"/>
                    <a:pt x="12300" y="6020"/>
                  </a:cubicBezTo>
                  <a:lnTo>
                    <a:pt x="12307" y="6031"/>
                  </a:lnTo>
                  <a:cubicBezTo>
                    <a:pt x="13039" y="7262"/>
                    <a:pt x="14375" y="7980"/>
                    <a:pt x="15771" y="7980"/>
                  </a:cubicBezTo>
                  <a:cubicBezTo>
                    <a:pt x="16016" y="7980"/>
                    <a:pt x="16262" y="7958"/>
                    <a:pt x="16507" y="7913"/>
                  </a:cubicBezTo>
                  <a:cubicBezTo>
                    <a:pt x="17658" y="7700"/>
                    <a:pt x="18610" y="6971"/>
                    <a:pt x="19173" y="6006"/>
                  </a:cubicBezTo>
                  <a:cubicBezTo>
                    <a:pt x="19545" y="5370"/>
                    <a:pt x="20213" y="4970"/>
                    <a:pt x="20946" y="4970"/>
                  </a:cubicBezTo>
                  <a:lnTo>
                    <a:pt x="21928" y="4970"/>
                  </a:lnTo>
                  <a:cubicBezTo>
                    <a:pt x="22677" y="4970"/>
                    <a:pt x="23359" y="5376"/>
                    <a:pt x="23740" y="6020"/>
                  </a:cubicBezTo>
                  <a:lnTo>
                    <a:pt x="23747" y="6031"/>
                  </a:lnTo>
                  <a:cubicBezTo>
                    <a:pt x="24479" y="7262"/>
                    <a:pt x="25815" y="7980"/>
                    <a:pt x="27210" y="7980"/>
                  </a:cubicBezTo>
                  <a:cubicBezTo>
                    <a:pt x="27454" y="7980"/>
                    <a:pt x="27700" y="7958"/>
                    <a:pt x="27945" y="7913"/>
                  </a:cubicBezTo>
                  <a:cubicBezTo>
                    <a:pt x="29098" y="7700"/>
                    <a:pt x="30048" y="6971"/>
                    <a:pt x="30613" y="6006"/>
                  </a:cubicBezTo>
                  <a:cubicBezTo>
                    <a:pt x="30985" y="5370"/>
                    <a:pt x="31652" y="4970"/>
                    <a:pt x="32388" y="4970"/>
                  </a:cubicBezTo>
                  <a:lnTo>
                    <a:pt x="33368" y="4970"/>
                  </a:lnTo>
                  <a:cubicBezTo>
                    <a:pt x="34117" y="4970"/>
                    <a:pt x="34799" y="5376"/>
                    <a:pt x="35180" y="6020"/>
                  </a:cubicBezTo>
                  <a:lnTo>
                    <a:pt x="35187" y="6031"/>
                  </a:lnTo>
                  <a:cubicBezTo>
                    <a:pt x="35920" y="7262"/>
                    <a:pt x="37255" y="7980"/>
                    <a:pt x="38651" y="7980"/>
                  </a:cubicBezTo>
                  <a:cubicBezTo>
                    <a:pt x="38896" y="7980"/>
                    <a:pt x="39142" y="7958"/>
                    <a:pt x="39387" y="7913"/>
                  </a:cubicBezTo>
                  <a:cubicBezTo>
                    <a:pt x="41256" y="7567"/>
                    <a:pt x="42594" y="5866"/>
                    <a:pt x="42615" y="3993"/>
                  </a:cubicBezTo>
                  <a:cubicBezTo>
                    <a:pt x="42599" y="2323"/>
                    <a:pt x="41557" y="833"/>
                    <a:pt x="39994" y="246"/>
                  </a:cubicBezTo>
                  <a:cubicBezTo>
                    <a:pt x="39559" y="81"/>
                    <a:pt x="39100" y="2"/>
                    <a:pt x="38642" y="2"/>
                  </a:cubicBezTo>
                  <a:cubicBezTo>
                    <a:pt x="37477" y="2"/>
                    <a:pt x="36315" y="513"/>
                    <a:pt x="35565" y="1426"/>
                  </a:cubicBezTo>
                  <a:cubicBezTo>
                    <a:pt x="35428" y="1592"/>
                    <a:pt x="35304" y="1770"/>
                    <a:pt x="35195" y="1957"/>
                  </a:cubicBezTo>
                  <a:cubicBezTo>
                    <a:pt x="34817" y="2606"/>
                    <a:pt x="34133" y="3018"/>
                    <a:pt x="33382" y="3018"/>
                  </a:cubicBezTo>
                  <a:lnTo>
                    <a:pt x="32420" y="3018"/>
                  </a:lnTo>
                  <a:cubicBezTo>
                    <a:pt x="31683" y="3018"/>
                    <a:pt x="30996" y="2632"/>
                    <a:pt x="30624" y="1994"/>
                  </a:cubicBezTo>
                  <a:cubicBezTo>
                    <a:pt x="30157" y="1190"/>
                    <a:pt x="29425" y="572"/>
                    <a:pt x="28556" y="244"/>
                  </a:cubicBezTo>
                  <a:cubicBezTo>
                    <a:pt x="28121" y="80"/>
                    <a:pt x="27663" y="1"/>
                    <a:pt x="27205" y="1"/>
                  </a:cubicBezTo>
                  <a:cubicBezTo>
                    <a:pt x="26039" y="1"/>
                    <a:pt x="24877" y="513"/>
                    <a:pt x="24125" y="1426"/>
                  </a:cubicBezTo>
                  <a:cubicBezTo>
                    <a:pt x="23989" y="1592"/>
                    <a:pt x="23865" y="1770"/>
                    <a:pt x="23755" y="1957"/>
                  </a:cubicBezTo>
                  <a:cubicBezTo>
                    <a:pt x="23377" y="2606"/>
                    <a:pt x="22695" y="3018"/>
                    <a:pt x="21944" y="3018"/>
                  </a:cubicBezTo>
                  <a:lnTo>
                    <a:pt x="20981" y="3018"/>
                  </a:lnTo>
                  <a:cubicBezTo>
                    <a:pt x="20243" y="3018"/>
                    <a:pt x="19556" y="2632"/>
                    <a:pt x="19185" y="1994"/>
                  </a:cubicBezTo>
                  <a:cubicBezTo>
                    <a:pt x="18717" y="1190"/>
                    <a:pt x="17987" y="572"/>
                    <a:pt x="17116" y="244"/>
                  </a:cubicBezTo>
                  <a:cubicBezTo>
                    <a:pt x="16681" y="80"/>
                    <a:pt x="16223" y="1"/>
                    <a:pt x="15766" y="1"/>
                  </a:cubicBezTo>
                  <a:cubicBezTo>
                    <a:pt x="14600" y="1"/>
                    <a:pt x="13437" y="513"/>
                    <a:pt x="12686" y="1426"/>
                  </a:cubicBezTo>
                  <a:cubicBezTo>
                    <a:pt x="12549" y="1592"/>
                    <a:pt x="12425" y="1770"/>
                    <a:pt x="12316" y="1957"/>
                  </a:cubicBezTo>
                  <a:cubicBezTo>
                    <a:pt x="11937" y="2606"/>
                    <a:pt x="11255" y="3016"/>
                    <a:pt x="10504" y="3016"/>
                  </a:cubicBezTo>
                  <a:lnTo>
                    <a:pt x="9541" y="3016"/>
                  </a:lnTo>
                  <a:cubicBezTo>
                    <a:pt x="8805" y="3016"/>
                    <a:pt x="8116" y="2632"/>
                    <a:pt x="7745" y="1994"/>
                  </a:cubicBezTo>
                  <a:cubicBezTo>
                    <a:pt x="7277" y="1190"/>
                    <a:pt x="6547" y="572"/>
                    <a:pt x="5676" y="244"/>
                  </a:cubicBezTo>
                  <a:cubicBezTo>
                    <a:pt x="5241" y="80"/>
                    <a:pt x="4782" y="1"/>
                    <a:pt x="432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5257;p74"/>
            <p:cNvSpPr/>
            <p:nvPr/>
          </p:nvSpPr>
          <p:spPr>
            <a:xfrm>
              <a:off x="1017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5258;p74"/>
            <p:cNvSpPr/>
            <p:nvPr/>
          </p:nvSpPr>
          <p:spPr>
            <a:xfrm>
              <a:off x="1303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50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50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5259;p74"/>
            <p:cNvSpPr/>
            <p:nvPr/>
          </p:nvSpPr>
          <p:spPr>
            <a:xfrm>
              <a:off x="1589250" y="1193175"/>
              <a:ext cx="177475" cy="177500"/>
            </a:xfrm>
            <a:custGeom>
              <a:avLst/>
              <a:gdLst/>
              <a:ahLst/>
              <a:cxnLst/>
              <a:rect l="l" t="t" r="r" b="b"/>
              <a:pathLst>
                <a:path w="7099" h="7100" extrusionOk="0">
                  <a:moveTo>
                    <a:pt x="3549" y="1"/>
                  </a:moveTo>
                  <a:cubicBezTo>
                    <a:pt x="1589" y="1"/>
                    <a:pt x="0" y="1589"/>
                    <a:pt x="0" y="3551"/>
                  </a:cubicBezTo>
                  <a:cubicBezTo>
                    <a:pt x="0" y="5511"/>
                    <a:pt x="1589" y="7099"/>
                    <a:pt x="3549" y="7099"/>
                  </a:cubicBezTo>
                  <a:cubicBezTo>
                    <a:pt x="5510" y="7099"/>
                    <a:pt x="7099" y="5511"/>
                    <a:pt x="7099" y="3551"/>
                  </a:cubicBezTo>
                  <a:cubicBezTo>
                    <a:pt x="7099" y="1589"/>
                    <a:pt x="5510" y="1"/>
                    <a:pt x="35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5260;p74"/>
            <p:cNvSpPr/>
            <p:nvPr/>
          </p:nvSpPr>
          <p:spPr>
            <a:xfrm>
              <a:off x="1875200" y="1193175"/>
              <a:ext cx="177525" cy="177500"/>
            </a:xfrm>
            <a:custGeom>
              <a:avLst/>
              <a:gdLst/>
              <a:ahLst/>
              <a:cxnLst/>
              <a:rect l="l" t="t" r="r" b="b"/>
              <a:pathLst>
                <a:path w="7101" h="7100" extrusionOk="0">
                  <a:moveTo>
                    <a:pt x="3551" y="1"/>
                  </a:moveTo>
                  <a:cubicBezTo>
                    <a:pt x="1590" y="1"/>
                    <a:pt x="0" y="1589"/>
                    <a:pt x="0" y="3551"/>
                  </a:cubicBezTo>
                  <a:cubicBezTo>
                    <a:pt x="0" y="5511"/>
                    <a:pt x="1590" y="7099"/>
                    <a:pt x="3551" y="7099"/>
                  </a:cubicBezTo>
                  <a:cubicBezTo>
                    <a:pt x="5511" y="7099"/>
                    <a:pt x="7101" y="5511"/>
                    <a:pt x="7101" y="3551"/>
                  </a:cubicBezTo>
                  <a:cubicBezTo>
                    <a:pt x="7101" y="1589"/>
                    <a:pt x="5511" y="1"/>
                    <a:pt x="355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9" name="Google Shape;5261;p74"/>
          <p:cNvGrpSpPr/>
          <p:nvPr/>
        </p:nvGrpSpPr>
        <p:grpSpPr>
          <a:xfrm>
            <a:off x="6389526" y="3820436"/>
            <a:ext cx="1675129" cy="525345"/>
            <a:chOff x="5194708" y="3484366"/>
            <a:chExt cx="3148148" cy="987304"/>
          </a:xfrm>
        </p:grpSpPr>
        <p:grpSp>
          <p:nvGrpSpPr>
            <p:cNvPr id="490" name="Google Shape;5262;p74"/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503" name="Google Shape;5263;p74"/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4" name="Google Shape;5264;p74"/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5" name="Google Shape;5265;p74"/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91" name="Google Shape;5266;p74"/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500" name="Google Shape;5267;p74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1" name="Google Shape;5268;p74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2" name="Google Shape;5269;p74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5270;p74"/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497" name="Google Shape;5271;p74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8" name="Google Shape;5272;p74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9" name="Google Shape;5273;p74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493" name="Google Shape;5274;p74"/>
            <p:cNvGrpSpPr/>
            <p:nvPr/>
          </p:nvGrpSpPr>
          <p:grpSpPr>
            <a:xfrm>
              <a:off x="5194708" y="3484366"/>
              <a:ext cx="811409" cy="987304"/>
              <a:chOff x="238125" y="1617275"/>
              <a:chExt cx="1090750" cy="1327200"/>
            </a:xfrm>
          </p:grpSpPr>
          <p:sp>
            <p:nvSpPr>
              <p:cNvPr id="494" name="Google Shape;5275;p74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5" name="Google Shape;5276;p74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6" name="Google Shape;5277;p74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6" name="Google Shape;5278;p74"/>
          <p:cNvGrpSpPr/>
          <p:nvPr/>
        </p:nvGrpSpPr>
        <p:grpSpPr>
          <a:xfrm>
            <a:off x="9823210" y="2466323"/>
            <a:ext cx="1579047" cy="522231"/>
            <a:chOff x="6853641" y="2534077"/>
            <a:chExt cx="1515545" cy="501229"/>
          </a:xfrm>
        </p:grpSpPr>
        <p:grpSp>
          <p:nvGrpSpPr>
            <p:cNvPr id="507" name="Google Shape;5279;p74"/>
            <p:cNvGrpSpPr/>
            <p:nvPr/>
          </p:nvGrpSpPr>
          <p:grpSpPr>
            <a:xfrm>
              <a:off x="6853641" y="2618923"/>
              <a:ext cx="1515545" cy="324556"/>
              <a:chOff x="6853641" y="2618923"/>
              <a:chExt cx="1515545" cy="324556"/>
            </a:xfrm>
          </p:grpSpPr>
          <p:sp>
            <p:nvSpPr>
              <p:cNvPr id="513" name="Google Shape;5280;p74"/>
              <p:cNvSpPr/>
              <p:nvPr/>
            </p:nvSpPr>
            <p:spPr>
              <a:xfrm>
                <a:off x="7747010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5281;p74"/>
              <p:cNvSpPr/>
              <p:nvPr/>
            </p:nvSpPr>
            <p:spPr>
              <a:xfrm>
                <a:off x="7449412" y="2618923"/>
                <a:ext cx="324496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282;p74"/>
              <p:cNvSpPr/>
              <p:nvPr/>
            </p:nvSpPr>
            <p:spPr>
              <a:xfrm>
                <a:off x="6853641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6" name="Google Shape;5283;p74"/>
              <p:cNvSpPr/>
              <p:nvPr/>
            </p:nvSpPr>
            <p:spPr>
              <a:xfrm>
                <a:off x="7151691" y="2781222"/>
                <a:ext cx="324578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7" name="Google Shape;5284;p74"/>
              <p:cNvSpPr/>
              <p:nvPr/>
            </p:nvSpPr>
            <p:spPr>
              <a:xfrm>
                <a:off x="8044362" y="2618923"/>
                <a:ext cx="324824" cy="16279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08" name="Google Shape;5285;p74"/>
            <p:cNvSpPr/>
            <p:nvPr/>
          </p:nvSpPr>
          <p:spPr>
            <a:xfrm>
              <a:off x="6899264" y="2673830"/>
              <a:ext cx="225242" cy="361476"/>
            </a:xfrm>
            <a:custGeom>
              <a:avLst/>
              <a:gdLst/>
              <a:ahLst/>
              <a:cxnLst/>
              <a:rect l="l" t="t" r="r" b="b"/>
              <a:pathLst>
                <a:path w="5485" h="8802" extrusionOk="0">
                  <a:moveTo>
                    <a:pt x="2798" y="1197"/>
                  </a:moveTo>
                  <a:cubicBezTo>
                    <a:pt x="2989" y="1197"/>
                    <a:pt x="3183" y="1234"/>
                    <a:pt x="3366" y="1310"/>
                  </a:cubicBezTo>
                  <a:cubicBezTo>
                    <a:pt x="3924" y="1542"/>
                    <a:pt x="4287" y="2085"/>
                    <a:pt x="4287" y="2689"/>
                  </a:cubicBezTo>
                  <a:cubicBezTo>
                    <a:pt x="4287" y="3512"/>
                    <a:pt x="3619" y="4178"/>
                    <a:pt x="2796" y="4180"/>
                  </a:cubicBezTo>
                  <a:cubicBezTo>
                    <a:pt x="2194" y="4180"/>
                    <a:pt x="1650" y="3816"/>
                    <a:pt x="1419" y="3259"/>
                  </a:cubicBezTo>
                  <a:cubicBezTo>
                    <a:pt x="1189" y="2702"/>
                    <a:pt x="1317" y="2061"/>
                    <a:pt x="1743" y="1634"/>
                  </a:cubicBezTo>
                  <a:cubicBezTo>
                    <a:pt x="2028" y="1348"/>
                    <a:pt x="2410" y="1197"/>
                    <a:pt x="2798" y="1197"/>
                  </a:cubicBezTo>
                  <a:close/>
                  <a:moveTo>
                    <a:pt x="2796" y="1"/>
                  </a:moveTo>
                  <a:cubicBezTo>
                    <a:pt x="2254" y="1"/>
                    <a:pt x="1714" y="165"/>
                    <a:pt x="1253" y="489"/>
                  </a:cubicBezTo>
                  <a:cubicBezTo>
                    <a:pt x="433" y="1063"/>
                    <a:pt x="0" y="2048"/>
                    <a:pt x="132" y="3043"/>
                  </a:cubicBezTo>
                  <a:cubicBezTo>
                    <a:pt x="263" y="4037"/>
                    <a:pt x="937" y="4875"/>
                    <a:pt x="1880" y="5216"/>
                  </a:cubicBezTo>
                  <a:lnTo>
                    <a:pt x="1880" y="6705"/>
                  </a:lnTo>
                  <a:lnTo>
                    <a:pt x="1067" y="6705"/>
                  </a:lnTo>
                  <a:lnTo>
                    <a:pt x="2723" y="8801"/>
                  </a:lnTo>
                  <a:lnTo>
                    <a:pt x="4377" y="6705"/>
                  </a:lnTo>
                  <a:lnTo>
                    <a:pt x="3563" y="6705"/>
                  </a:lnTo>
                  <a:lnTo>
                    <a:pt x="3563" y="5265"/>
                  </a:lnTo>
                  <a:cubicBezTo>
                    <a:pt x="4703" y="4926"/>
                    <a:pt x="5485" y="3877"/>
                    <a:pt x="5485" y="2689"/>
                  </a:cubicBezTo>
                  <a:cubicBezTo>
                    <a:pt x="5485" y="1685"/>
                    <a:pt x="4926" y="766"/>
                    <a:pt x="4037" y="304"/>
                  </a:cubicBezTo>
                  <a:cubicBezTo>
                    <a:pt x="3647" y="101"/>
                    <a:pt x="3221" y="1"/>
                    <a:pt x="279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5286;p74"/>
            <p:cNvSpPr/>
            <p:nvPr/>
          </p:nvSpPr>
          <p:spPr>
            <a:xfrm>
              <a:off x="7198259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58" y="4600"/>
                  </a:moveTo>
                  <a:cubicBezTo>
                    <a:pt x="3050" y="4600"/>
                    <a:pt x="3243" y="4637"/>
                    <a:pt x="3427" y="4713"/>
                  </a:cubicBezTo>
                  <a:cubicBezTo>
                    <a:pt x="3985" y="4945"/>
                    <a:pt x="4347" y="5488"/>
                    <a:pt x="4347" y="6092"/>
                  </a:cubicBezTo>
                  <a:cubicBezTo>
                    <a:pt x="4347" y="6915"/>
                    <a:pt x="3679" y="7581"/>
                    <a:pt x="2856" y="7583"/>
                  </a:cubicBezTo>
                  <a:cubicBezTo>
                    <a:pt x="2254" y="7583"/>
                    <a:pt x="1709" y="7219"/>
                    <a:pt x="1479" y="6662"/>
                  </a:cubicBezTo>
                  <a:cubicBezTo>
                    <a:pt x="1248" y="6105"/>
                    <a:pt x="1376" y="5464"/>
                    <a:pt x="1802" y="5037"/>
                  </a:cubicBezTo>
                  <a:cubicBezTo>
                    <a:pt x="2087" y="4751"/>
                    <a:pt x="2469" y="4600"/>
                    <a:pt x="2858" y="4600"/>
                  </a:cubicBezTo>
                  <a:close/>
                  <a:moveTo>
                    <a:pt x="2883" y="0"/>
                  </a:moveTo>
                  <a:lnTo>
                    <a:pt x="1227" y="2097"/>
                  </a:lnTo>
                  <a:lnTo>
                    <a:pt x="2041" y="2097"/>
                  </a:lnTo>
                  <a:lnTo>
                    <a:pt x="2041" y="3530"/>
                  </a:lnTo>
                  <a:cubicBezTo>
                    <a:pt x="782" y="3930"/>
                    <a:pt x="1" y="5184"/>
                    <a:pt x="196" y="6491"/>
                  </a:cubicBezTo>
                  <a:cubicBezTo>
                    <a:pt x="393" y="7796"/>
                    <a:pt x="1507" y="8766"/>
                    <a:pt x="2827" y="8779"/>
                  </a:cubicBezTo>
                  <a:cubicBezTo>
                    <a:pt x="2837" y="8779"/>
                    <a:pt x="2847" y="8779"/>
                    <a:pt x="2857" y="8779"/>
                  </a:cubicBezTo>
                  <a:cubicBezTo>
                    <a:pt x="4165" y="8779"/>
                    <a:pt x="5285" y="7837"/>
                    <a:pt x="5506" y="6545"/>
                  </a:cubicBezTo>
                  <a:cubicBezTo>
                    <a:pt x="5729" y="5245"/>
                    <a:pt x="4974" y="3973"/>
                    <a:pt x="3724" y="3547"/>
                  </a:cubicBezTo>
                  <a:lnTo>
                    <a:pt x="3724" y="2097"/>
                  </a:lnTo>
                  <a:lnTo>
                    <a:pt x="4539" y="2097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0" name="Google Shape;5287;p74"/>
            <p:cNvSpPr/>
            <p:nvPr/>
          </p:nvSpPr>
          <p:spPr>
            <a:xfrm>
              <a:off x="7493639" y="2673830"/>
              <a:ext cx="225200" cy="361476"/>
            </a:xfrm>
            <a:custGeom>
              <a:avLst/>
              <a:gdLst/>
              <a:ahLst/>
              <a:cxnLst/>
              <a:rect l="l" t="t" r="r" b="b"/>
              <a:pathLst>
                <a:path w="5484" h="8802" extrusionOk="0">
                  <a:moveTo>
                    <a:pt x="2796" y="1197"/>
                  </a:moveTo>
                  <a:cubicBezTo>
                    <a:pt x="2988" y="1197"/>
                    <a:pt x="3181" y="1234"/>
                    <a:pt x="3365" y="1310"/>
                  </a:cubicBezTo>
                  <a:cubicBezTo>
                    <a:pt x="3922" y="1542"/>
                    <a:pt x="4286" y="2085"/>
                    <a:pt x="4286" y="2689"/>
                  </a:cubicBezTo>
                  <a:cubicBezTo>
                    <a:pt x="4284" y="3512"/>
                    <a:pt x="3618" y="4178"/>
                    <a:pt x="2795" y="4180"/>
                  </a:cubicBezTo>
                  <a:cubicBezTo>
                    <a:pt x="2191" y="4180"/>
                    <a:pt x="1649" y="3816"/>
                    <a:pt x="1418" y="3259"/>
                  </a:cubicBezTo>
                  <a:cubicBezTo>
                    <a:pt x="1187" y="2702"/>
                    <a:pt x="1314" y="2061"/>
                    <a:pt x="1740" y="1634"/>
                  </a:cubicBezTo>
                  <a:cubicBezTo>
                    <a:pt x="2026" y="1348"/>
                    <a:pt x="2408" y="1197"/>
                    <a:pt x="2796" y="1197"/>
                  </a:cubicBezTo>
                  <a:close/>
                  <a:moveTo>
                    <a:pt x="2794" y="1"/>
                  </a:moveTo>
                  <a:cubicBezTo>
                    <a:pt x="2254" y="1"/>
                    <a:pt x="1717" y="163"/>
                    <a:pt x="1258" y="484"/>
                  </a:cubicBezTo>
                  <a:cubicBezTo>
                    <a:pt x="436" y="1055"/>
                    <a:pt x="1" y="2037"/>
                    <a:pt x="127" y="3030"/>
                  </a:cubicBezTo>
                  <a:cubicBezTo>
                    <a:pt x="255" y="4023"/>
                    <a:pt x="923" y="4863"/>
                    <a:pt x="1862" y="5211"/>
                  </a:cubicBezTo>
                  <a:lnTo>
                    <a:pt x="1862" y="6705"/>
                  </a:lnTo>
                  <a:lnTo>
                    <a:pt x="1048" y="6705"/>
                  </a:lnTo>
                  <a:lnTo>
                    <a:pt x="2704" y="8801"/>
                  </a:lnTo>
                  <a:lnTo>
                    <a:pt x="4360" y="6705"/>
                  </a:lnTo>
                  <a:lnTo>
                    <a:pt x="3545" y="6705"/>
                  </a:lnTo>
                  <a:lnTo>
                    <a:pt x="3545" y="5270"/>
                  </a:lnTo>
                  <a:cubicBezTo>
                    <a:pt x="4693" y="4935"/>
                    <a:pt x="5484" y="3883"/>
                    <a:pt x="5484" y="2689"/>
                  </a:cubicBezTo>
                  <a:cubicBezTo>
                    <a:pt x="5482" y="1688"/>
                    <a:pt x="4927" y="769"/>
                    <a:pt x="4039" y="306"/>
                  </a:cubicBezTo>
                  <a:cubicBezTo>
                    <a:pt x="3647" y="102"/>
                    <a:pt x="3220" y="1"/>
                    <a:pt x="2794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1" name="Google Shape;5288;p74"/>
            <p:cNvSpPr/>
            <p:nvPr/>
          </p:nvSpPr>
          <p:spPr>
            <a:xfrm>
              <a:off x="7792387" y="2534077"/>
              <a:ext cx="235261" cy="360532"/>
            </a:xfrm>
            <a:custGeom>
              <a:avLst/>
              <a:gdLst/>
              <a:ahLst/>
              <a:cxnLst/>
              <a:rect l="l" t="t" r="r" b="b"/>
              <a:pathLst>
                <a:path w="5729" h="8779" extrusionOk="0">
                  <a:moveTo>
                    <a:pt x="2861" y="4601"/>
                  </a:moveTo>
                  <a:cubicBezTo>
                    <a:pt x="3053" y="4601"/>
                    <a:pt x="3247" y="4638"/>
                    <a:pt x="3431" y="4715"/>
                  </a:cubicBezTo>
                  <a:cubicBezTo>
                    <a:pt x="3988" y="4945"/>
                    <a:pt x="4351" y="5488"/>
                    <a:pt x="4351" y="6092"/>
                  </a:cubicBezTo>
                  <a:cubicBezTo>
                    <a:pt x="4350" y="6915"/>
                    <a:pt x="3684" y="7581"/>
                    <a:pt x="2861" y="7583"/>
                  </a:cubicBezTo>
                  <a:cubicBezTo>
                    <a:pt x="2259" y="7583"/>
                    <a:pt x="1714" y="7219"/>
                    <a:pt x="1483" y="6662"/>
                  </a:cubicBezTo>
                  <a:cubicBezTo>
                    <a:pt x="1253" y="6105"/>
                    <a:pt x="1381" y="5464"/>
                    <a:pt x="1807" y="5038"/>
                  </a:cubicBezTo>
                  <a:cubicBezTo>
                    <a:pt x="2092" y="4752"/>
                    <a:pt x="2473" y="4601"/>
                    <a:pt x="2861" y="4601"/>
                  </a:cubicBezTo>
                  <a:close/>
                  <a:moveTo>
                    <a:pt x="2870" y="0"/>
                  </a:moveTo>
                  <a:lnTo>
                    <a:pt x="1214" y="2097"/>
                  </a:lnTo>
                  <a:lnTo>
                    <a:pt x="2028" y="2097"/>
                  </a:lnTo>
                  <a:lnTo>
                    <a:pt x="2028" y="3536"/>
                  </a:lnTo>
                  <a:cubicBezTo>
                    <a:pt x="773" y="3944"/>
                    <a:pt x="1" y="5205"/>
                    <a:pt x="204" y="6508"/>
                  </a:cubicBezTo>
                  <a:cubicBezTo>
                    <a:pt x="409" y="7813"/>
                    <a:pt x="1532" y="8776"/>
                    <a:pt x="2851" y="8779"/>
                  </a:cubicBezTo>
                  <a:cubicBezTo>
                    <a:pt x="2854" y="8779"/>
                    <a:pt x="2858" y="8779"/>
                    <a:pt x="2861" y="8779"/>
                  </a:cubicBezTo>
                  <a:cubicBezTo>
                    <a:pt x="4178" y="8779"/>
                    <a:pt x="5300" y="7828"/>
                    <a:pt x="5514" y="6527"/>
                  </a:cubicBezTo>
                  <a:cubicBezTo>
                    <a:pt x="5729" y="5225"/>
                    <a:pt x="4965" y="3959"/>
                    <a:pt x="3713" y="3543"/>
                  </a:cubicBezTo>
                  <a:lnTo>
                    <a:pt x="3713" y="2097"/>
                  </a:lnTo>
                  <a:lnTo>
                    <a:pt x="4526" y="209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2" name="Google Shape;5289;p74"/>
            <p:cNvSpPr/>
            <p:nvPr/>
          </p:nvSpPr>
          <p:spPr>
            <a:xfrm>
              <a:off x="8090150" y="2673789"/>
              <a:ext cx="225857" cy="361517"/>
            </a:xfrm>
            <a:custGeom>
              <a:avLst/>
              <a:gdLst/>
              <a:ahLst/>
              <a:cxnLst/>
              <a:rect l="l" t="t" r="r" b="b"/>
              <a:pathLst>
                <a:path w="5500" h="8803" extrusionOk="0">
                  <a:moveTo>
                    <a:pt x="2811" y="1198"/>
                  </a:moveTo>
                  <a:cubicBezTo>
                    <a:pt x="3003" y="1198"/>
                    <a:pt x="3197" y="1235"/>
                    <a:pt x="3381" y="1311"/>
                  </a:cubicBezTo>
                  <a:cubicBezTo>
                    <a:pt x="3938" y="1543"/>
                    <a:pt x="4302" y="2086"/>
                    <a:pt x="4302" y="2690"/>
                  </a:cubicBezTo>
                  <a:cubicBezTo>
                    <a:pt x="4300" y="3513"/>
                    <a:pt x="3634" y="4179"/>
                    <a:pt x="2811" y="4181"/>
                  </a:cubicBezTo>
                  <a:cubicBezTo>
                    <a:pt x="2209" y="4181"/>
                    <a:pt x="1664" y="3817"/>
                    <a:pt x="1434" y="3260"/>
                  </a:cubicBezTo>
                  <a:cubicBezTo>
                    <a:pt x="1203" y="2703"/>
                    <a:pt x="1330" y="2062"/>
                    <a:pt x="1757" y="1635"/>
                  </a:cubicBezTo>
                  <a:cubicBezTo>
                    <a:pt x="2042" y="1349"/>
                    <a:pt x="2423" y="1198"/>
                    <a:pt x="2811" y="1198"/>
                  </a:cubicBezTo>
                  <a:close/>
                  <a:moveTo>
                    <a:pt x="2812" y="1"/>
                  </a:moveTo>
                  <a:cubicBezTo>
                    <a:pt x="2257" y="1"/>
                    <a:pt x="1706" y="172"/>
                    <a:pt x="1238" y="509"/>
                  </a:cubicBezTo>
                  <a:cubicBezTo>
                    <a:pt x="420" y="1098"/>
                    <a:pt x="1" y="2097"/>
                    <a:pt x="154" y="3095"/>
                  </a:cubicBezTo>
                  <a:cubicBezTo>
                    <a:pt x="306" y="4093"/>
                    <a:pt x="1005" y="4920"/>
                    <a:pt x="1962" y="5239"/>
                  </a:cubicBezTo>
                  <a:lnTo>
                    <a:pt x="1962" y="6706"/>
                  </a:lnTo>
                  <a:lnTo>
                    <a:pt x="1149" y="6706"/>
                  </a:lnTo>
                  <a:lnTo>
                    <a:pt x="2804" y="8802"/>
                  </a:lnTo>
                  <a:lnTo>
                    <a:pt x="4460" y="6706"/>
                  </a:lnTo>
                  <a:lnTo>
                    <a:pt x="3645" y="6706"/>
                  </a:lnTo>
                  <a:lnTo>
                    <a:pt x="3645" y="5244"/>
                  </a:lnTo>
                  <a:cubicBezTo>
                    <a:pt x="4750" y="4882"/>
                    <a:pt x="5499" y="3852"/>
                    <a:pt x="5499" y="2690"/>
                  </a:cubicBezTo>
                  <a:cubicBezTo>
                    <a:pt x="5499" y="1679"/>
                    <a:pt x="4934" y="755"/>
                    <a:pt x="4036" y="296"/>
                  </a:cubicBezTo>
                  <a:cubicBezTo>
                    <a:pt x="3650" y="98"/>
                    <a:pt x="3230" y="1"/>
                    <a:pt x="28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8" name="Google Shape;5290;p74"/>
          <p:cNvGrpSpPr/>
          <p:nvPr/>
        </p:nvGrpSpPr>
        <p:grpSpPr>
          <a:xfrm>
            <a:off x="6418103" y="3341364"/>
            <a:ext cx="1617976" cy="346616"/>
            <a:chOff x="1808063" y="4294338"/>
            <a:chExt cx="3370782" cy="721817"/>
          </a:xfrm>
        </p:grpSpPr>
        <p:sp>
          <p:nvSpPr>
            <p:cNvPr id="519" name="Google Shape;5291;p74"/>
            <p:cNvSpPr/>
            <p:nvPr/>
          </p:nvSpPr>
          <p:spPr>
            <a:xfrm>
              <a:off x="1906300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5292;p74"/>
            <p:cNvSpPr/>
            <p:nvPr/>
          </p:nvSpPr>
          <p:spPr>
            <a:xfrm>
              <a:off x="379503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3" y="1075"/>
                    <a:pt x="327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6132" y="3951"/>
                    <a:pt x="7903" y="2178"/>
                    <a:pt x="7903" y="0"/>
                  </a:cubicBezTo>
                  <a:lnTo>
                    <a:pt x="7248" y="0"/>
                  </a:lnTo>
                  <a:cubicBezTo>
                    <a:pt x="7248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1" name="Google Shape;5293;p74"/>
            <p:cNvSpPr/>
            <p:nvPr/>
          </p:nvSpPr>
          <p:spPr>
            <a:xfrm>
              <a:off x="3133137" y="4294338"/>
              <a:ext cx="721729" cy="360865"/>
            </a:xfrm>
            <a:custGeom>
              <a:avLst/>
              <a:gdLst/>
              <a:ahLst/>
              <a:cxnLst/>
              <a:rect l="l" t="t" r="r" b="b"/>
              <a:pathLst>
                <a:path w="7902" h="3951" extrusionOk="0">
                  <a:moveTo>
                    <a:pt x="3951" y="0"/>
                  </a:moveTo>
                  <a:cubicBezTo>
                    <a:pt x="2330" y="0"/>
                    <a:pt x="935" y="982"/>
                    <a:pt x="327" y="2380"/>
                  </a:cubicBezTo>
                  <a:cubicBezTo>
                    <a:pt x="111" y="2874"/>
                    <a:pt x="0" y="3409"/>
                    <a:pt x="0" y="3951"/>
                  </a:cubicBezTo>
                  <a:lnTo>
                    <a:pt x="653" y="3951"/>
                  </a:lnTo>
                  <a:cubicBezTo>
                    <a:pt x="653" y="2135"/>
                    <a:pt x="2133" y="657"/>
                    <a:pt x="3951" y="657"/>
                  </a:cubicBezTo>
                  <a:cubicBezTo>
                    <a:pt x="5767" y="657"/>
                    <a:pt x="7246" y="2135"/>
                    <a:pt x="7246" y="3951"/>
                  </a:cubicBezTo>
                  <a:lnTo>
                    <a:pt x="7901" y="3951"/>
                  </a:lnTo>
                  <a:cubicBezTo>
                    <a:pt x="7901" y="3411"/>
                    <a:pt x="7791" y="2876"/>
                    <a:pt x="7574" y="2381"/>
                  </a:cubicBezTo>
                  <a:cubicBezTo>
                    <a:pt x="6966" y="982"/>
                    <a:pt x="5571" y="0"/>
                    <a:pt x="395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2" name="Google Shape;5294;p74"/>
            <p:cNvSpPr/>
            <p:nvPr/>
          </p:nvSpPr>
          <p:spPr>
            <a:xfrm>
              <a:off x="1808063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8" y="0"/>
                  </a:moveTo>
                  <a:cubicBezTo>
                    <a:pt x="3954" y="0"/>
                    <a:pt x="3950" y="0"/>
                    <a:pt x="3946" y="0"/>
                  </a:cubicBezTo>
                  <a:cubicBezTo>
                    <a:pt x="1768" y="6"/>
                    <a:pt x="0" y="1784"/>
                    <a:pt x="6" y="3963"/>
                  </a:cubicBezTo>
                  <a:lnTo>
                    <a:pt x="661" y="3962"/>
                  </a:lnTo>
                  <a:cubicBezTo>
                    <a:pt x="657" y="2144"/>
                    <a:pt x="2131" y="661"/>
                    <a:pt x="3947" y="655"/>
                  </a:cubicBezTo>
                  <a:cubicBezTo>
                    <a:pt x="3951" y="655"/>
                    <a:pt x="3955" y="655"/>
                    <a:pt x="3959" y="655"/>
                  </a:cubicBezTo>
                  <a:cubicBezTo>
                    <a:pt x="5771" y="655"/>
                    <a:pt x="7248" y="2127"/>
                    <a:pt x="7254" y="3939"/>
                  </a:cubicBezTo>
                  <a:lnTo>
                    <a:pt x="7256" y="3939"/>
                  </a:lnTo>
                  <a:lnTo>
                    <a:pt x="7909" y="3938"/>
                  </a:lnTo>
                  <a:cubicBezTo>
                    <a:pt x="7907" y="3398"/>
                    <a:pt x="7795" y="2863"/>
                    <a:pt x="7578" y="2368"/>
                  </a:cubicBezTo>
                  <a:cubicBezTo>
                    <a:pt x="6966" y="976"/>
                    <a:pt x="5573" y="0"/>
                    <a:pt x="395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5295;p74"/>
            <p:cNvSpPr/>
            <p:nvPr/>
          </p:nvSpPr>
          <p:spPr>
            <a:xfrm>
              <a:off x="2470965" y="4655290"/>
              <a:ext cx="721912" cy="360865"/>
            </a:xfrm>
            <a:custGeom>
              <a:avLst/>
              <a:gdLst/>
              <a:ahLst/>
              <a:cxnLst/>
              <a:rect l="l" t="t" r="r" b="b"/>
              <a:pathLst>
                <a:path w="7904" h="3951" extrusionOk="0">
                  <a:moveTo>
                    <a:pt x="1" y="0"/>
                  </a:moveTo>
                  <a:cubicBezTo>
                    <a:pt x="1" y="540"/>
                    <a:pt x="111" y="1075"/>
                    <a:pt x="328" y="1571"/>
                  </a:cubicBezTo>
                  <a:cubicBezTo>
                    <a:pt x="938" y="2971"/>
                    <a:pt x="2332" y="3951"/>
                    <a:pt x="3953" y="3951"/>
                  </a:cubicBezTo>
                  <a:cubicBezTo>
                    <a:pt x="5574" y="3951"/>
                    <a:pt x="6967" y="2971"/>
                    <a:pt x="7575" y="1573"/>
                  </a:cubicBezTo>
                  <a:cubicBezTo>
                    <a:pt x="7791" y="1076"/>
                    <a:pt x="7903" y="541"/>
                    <a:pt x="7903" y="0"/>
                  </a:cubicBezTo>
                  <a:lnTo>
                    <a:pt x="7249" y="0"/>
                  </a:lnTo>
                  <a:cubicBezTo>
                    <a:pt x="7249" y="1818"/>
                    <a:pt x="5770" y="3296"/>
                    <a:pt x="3953" y="3296"/>
                  </a:cubicBezTo>
                  <a:cubicBezTo>
                    <a:pt x="2135" y="3296"/>
                    <a:pt x="657" y="1818"/>
                    <a:pt x="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5296;p74"/>
            <p:cNvSpPr/>
            <p:nvPr/>
          </p:nvSpPr>
          <p:spPr>
            <a:xfrm>
              <a:off x="4456385" y="4294338"/>
              <a:ext cx="722460" cy="362052"/>
            </a:xfrm>
            <a:custGeom>
              <a:avLst/>
              <a:gdLst/>
              <a:ahLst/>
              <a:cxnLst/>
              <a:rect l="l" t="t" r="r" b="b"/>
              <a:pathLst>
                <a:path w="7910" h="3964" extrusionOk="0">
                  <a:moveTo>
                    <a:pt x="3959" y="0"/>
                  </a:moveTo>
                  <a:cubicBezTo>
                    <a:pt x="3955" y="0"/>
                    <a:pt x="3951" y="0"/>
                    <a:pt x="3947" y="0"/>
                  </a:cubicBezTo>
                  <a:cubicBezTo>
                    <a:pt x="1769" y="8"/>
                    <a:pt x="1" y="1786"/>
                    <a:pt x="7" y="3963"/>
                  </a:cubicBezTo>
                  <a:lnTo>
                    <a:pt x="664" y="3962"/>
                  </a:lnTo>
                  <a:cubicBezTo>
                    <a:pt x="658" y="2144"/>
                    <a:pt x="2132" y="661"/>
                    <a:pt x="3948" y="657"/>
                  </a:cubicBezTo>
                  <a:cubicBezTo>
                    <a:pt x="3952" y="657"/>
                    <a:pt x="3956" y="657"/>
                    <a:pt x="3960" y="657"/>
                  </a:cubicBezTo>
                  <a:cubicBezTo>
                    <a:pt x="5772" y="657"/>
                    <a:pt x="7249" y="2127"/>
                    <a:pt x="7255" y="3941"/>
                  </a:cubicBezTo>
                  <a:lnTo>
                    <a:pt x="7257" y="3941"/>
                  </a:lnTo>
                  <a:lnTo>
                    <a:pt x="7910" y="3939"/>
                  </a:lnTo>
                  <a:cubicBezTo>
                    <a:pt x="7908" y="3398"/>
                    <a:pt x="7796" y="2865"/>
                    <a:pt x="7578" y="2370"/>
                  </a:cubicBezTo>
                  <a:cubicBezTo>
                    <a:pt x="6967" y="976"/>
                    <a:pt x="5574" y="0"/>
                    <a:pt x="395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5" name="Google Shape;5297;p74"/>
            <p:cNvSpPr/>
            <p:nvPr/>
          </p:nvSpPr>
          <p:spPr>
            <a:xfrm>
              <a:off x="2568813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6" name="Google Shape;5298;p74"/>
            <p:cNvSpPr/>
            <p:nvPr/>
          </p:nvSpPr>
          <p:spPr>
            <a:xfrm>
              <a:off x="3231883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5299;p74"/>
            <p:cNvSpPr/>
            <p:nvPr/>
          </p:nvSpPr>
          <p:spPr>
            <a:xfrm>
              <a:off x="3894395" y="43514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300;p74"/>
            <p:cNvSpPr/>
            <p:nvPr/>
          </p:nvSpPr>
          <p:spPr>
            <a:xfrm>
              <a:off x="4560958" y="4423127"/>
              <a:ext cx="526025" cy="525979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solidFill>
              <a:srgbClr val="AB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5301;p74"/>
          <p:cNvGrpSpPr/>
          <p:nvPr/>
        </p:nvGrpSpPr>
        <p:grpSpPr>
          <a:xfrm>
            <a:off x="8244099" y="4008115"/>
            <a:ext cx="1417067" cy="350605"/>
            <a:chOff x="4234950" y="2101012"/>
            <a:chExt cx="4219974" cy="1044090"/>
          </a:xfrm>
        </p:grpSpPr>
        <p:sp>
          <p:nvSpPr>
            <p:cNvPr id="530" name="Google Shape;5302;p74"/>
            <p:cNvSpPr/>
            <p:nvPr/>
          </p:nvSpPr>
          <p:spPr>
            <a:xfrm rot="10800000">
              <a:off x="7528544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5303;p74"/>
            <p:cNvSpPr/>
            <p:nvPr/>
          </p:nvSpPr>
          <p:spPr>
            <a:xfrm rot="10800000">
              <a:off x="6487595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926" y="34892"/>
                  </a:lnTo>
                  <a:lnTo>
                    <a:pt x="34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5304;p74"/>
            <p:cNvSpPr/>
            <p:nvPr/>
          </p:nvSpPr>
          <p:spPr>
            <a:xfrm rot="10800000">
              <a:off x="5430819" y="2218809"/>
              <a:ext cx="827572" cy="826702"/>
            </a:xfrm>
            <a:custGeom>
              <a:avLst/>
              <a:gdLst/>
              <a:ahLst/>
              <a:cxnLst/>
              <a:rect l="l" t="t" r="r" b="b"/>
              <a:pathLst>
                <a:path w="34926" h="34893" extrusionOk="0">
                  <a:moveTo>
                    <a:pt x="0" y="1"/>
                  </a:moveTo>
                  <a:lnTo>
                    <a:pt x="0" y="34892"/>
                  </a:lnTo>
                  <a:lnTo>
                    <a:pt x="34925" y="34892"/>
                  </a:lnTo>
                  <a:lnTo>
                    <a:pt x="34925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3" name="Google Shape;5305;p74"/>
            <p:cNvSpPr/>
            <p:nvPr/>
          </p:nvSpPr>
          <p:spPr>
            <a:xfrm rot="10800000">
              <a:off x="4374848" y="2218809"/>
              <a:ext cx="826790" cy="826702"/>
            </a:xfrm>
            <a:custGeom>
              <a:avLst/>
              <a:gdLst/>
              <a:ahLst/>
              <a:cxnLst/>
              <a:rect l="l" t="t" r="r" b="b"/>
              <a:pathLst>
                <a:path w="34893" h="34893" extrusionOk="0">
                  <a:moveTo>
                    <a:pt x="1" y="1"/>
                  </a:moveTo>
                  <a:lnTo>
                    <a:pt x="1" y="34892"/>
                  </a:lnTo>
                  <a:lnTo>
                    <a:pt x="34892" y="34892"/>
                  </a:lnTo>
                  <a:lnTo>
                    <a:pt x="34892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4" name="Google Shape;5306;p74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5307;p74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rgbClr val="5F7D95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5308;p74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rgbClr val="869FB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7" name="Google Shape;5309;p74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rgbClr val="BAC8D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8" name="Google Shape;5310;p74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5311;p74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312;p74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313;p74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2" name="Google Shape;5314;p74"/>
            <p:cNvSpPr/>
            <p:nvPr/>
          </p:nvSpPr>
          <p:spPr>
            <a:xfrm rot="10800000">
              <a:off x="7541197" y="2231460"/>
              <a:ext cx="801483" cy="800617"/>
            </a:xfrm>
            <a:custGeom>
              <a:avLst/>
              <a:gdLst/>
              <a:ahLst/>
              <a:cxnLst/>
              <a:rect l="l" t="t" r="r" b="b"/>
              <a:pathLst>
                <a:path w="33825" h="33792" extrusionOk="0">
                  <a:moveTo>
                    <a:pt x="16912" y="1835"/>
                  </a:move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lose/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824" y="26219"/>
                    <a:pt x="33824" y="16879"/>
                  </a:cubicBezTo>
                  <a:cubicBezTo>
                    <a:pt x="33824" y="7539"/>
                    <a:pt x="26252" y="1"/>
                    <a:pt x="16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5315;p74"/>
            <p:cNvSpPr/>
            <p:nvPr/>
          </p:nvSpPr>
          <p:spPr>
            <a:xfrm rot="10800000">
              <a:off x="6488377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7" y="31923"/>
                    <a:pt x="1868" y="25185"/>
                    <a:pt x="1868" y="16879"/>
                  </a:cubicBezTo>
                  <a:cubicBezTo>
                    <a:pt x="1868" y="8573"/>
                    <a:pt x="8607" y="1835"/>
                    <a:pt x="16912" y="1835"/>
                  </a:cubicBezTo>
                  <a:cubicBezTo>
                    <a:pt x="25218" y="1835"/>
                    <a:pt x="31957" y="8573"/>
                    <a:pt x="31957" y="16879"/>
                  </a:cubicBezTo>
                  <a:cubicBezTo>
                    <a:pt x="31957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5316;p74"/>
            <p:cNvSpPr/>
            <p:nvPr/>
          </p:nvSpPr>
          <p:spPr>
            <a:xfrm rot="10800000">
              <a:off x="5434776" y="2231460"/>
              <a:ext cx="800701" cy="800617"/>
            </a:xfrm>
            <a:custGeom>
              <a:avLst/>
              <a:gdLst/>
              <a:ahLst/>
              <a:cxnLst/>
              <a:rect l="l" t="t" r="r" b="b"/>
              <a:pathLst>
                <a:path w="33792" h="33792" extrusionOk="0">
                  <a:moveTo>
                    <a:pt x="16879" y="1"/>
                  </a:moveTo>
                  <a:cubicBezTo>
                    <a:pt x="7539" y="1"/>
                    <a:pt x="0" y="7539"/>
                    <a:pt x="0" y="16879"/>
                  </a:cubicBezTo>
                  <a:cubicBezTo>
                    <a:pt x="0" y="26219"/>
                    <a:pt x="7539" y="33791"/>
                    <a:pt x="16879" y="33791"/>
                  </a:cubicBezTo>
                  <a:cubicBezTo>
                    <a:pt x="26219" y="33791"/>
                    <a:pt x="33791" y="26219"/>
                    <a:pt x="33791" y="16879"/>
                  </a:cubicBezTo>
                  <a:cubicBezTo>
                    <a:pt x="33791" y="7539"/>
                    <a:pt x="26219" y="1"/>
                    <a:pt x="16879" y="1"/>
                  </a:cubicBezTo>
                  <a:close/>
                  <a:moveTo>
                    <a:pt x="16879" y="31923"/>
                  </a:moveTo>
                  <a:cubicBezTo>
                    <a:pt x="8573" y="31923"/>
                    <a:pt x="1835" y="25185"/>
                    <a:pt x="1835" y="16879"/>
                  </a:cubicBezTo>
                  <a:cubicBezTo>
                    <a:pt x="1835" y="8573"/>
                    <a:pt x="8573" y="1835"/>
                    <a:pt x="16879" y="1835"/>
                  </a:cubicBezTo>
                  <a:cubicBezTo>
                    <a:pt x="25185" y="1835"/>
                    <a:pt x="31923" y="8573"/>
                    <a:pt x="31923" y="16879"/>
                  </a:cubicBezTo>
                  <a:cubicBezTo>
                    <a:pt x="31923" y="25185"/>
                    <a:pt x="25185" y="31923"/>
                    <a:pt x="16879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5" name="Google Shape;5317;p74"/>
            <p:cNvSpPr/>
            <p:nvPr/>
          </p:nvSpPr>
          <p:spPr>
            <a:xfrm rot="10800000">
              <a:off x="4381980" y="2231460"/>
              <a:ext cx="800678" cy="800617"/>
            </a:xfrm>
            <a:custGeom>
              <a:avLst/>
              <a:gdLst/>
              <a:ahLst/>
              <a:cxnLst/>
              <a:rect l="l" t="t" r="r" b="b"/>
              <a:pathLst>
                <a:path w="33791" h="33792" extrusionOk="0">
                  <a:moveTo>
                    <a:pt x="16912" y="1"/>
                  </a:moveTo>
                  <a:cubicBezTo>
                    <a:pt x="7572" y="1"/>
                    <a:pt x="0" y="7539"/>
                    <a:pt x="0" y="16879"/>
                  </a:cubicBezTo>
                  <a:cubicBezTo>
                    <a:pt x="0" y="26219"/>
                    <a:pt x="7572" y="33791"/>
                    <a:pt x="16912" y="33791"/>
                  </a:cubicBezTo>
                  <a:cubicBezTo>
                    <a:pt x="26252" y="33791"/>
                    <a:pt x="33791" y="26219"/>
                    <a:pt x="33791" y="16879"/>
                  </a:cubicBezTo>
                  <a:cubicBezTo>
                    <a:pt x="33791" y="7539"/>
                    <a:pt x="26252" y="1"/>
                    <a:pt x="16912" y="1"/>
                  </a:cubicBezTo>
                  <a:close/>
                  <a:moveTo>
                    <a:pt x="16912" y="31923"/>
                  </a:moveTo>
                  <a:cubicBezTo>
                    <a:pt x="8606" y="31923"/>
                    <a:pt x="1868" y="25185"/>
                    <a:pt x="1868" y="16879"/>
                  </a:cubicBezTo>
                  <a:cubicBezTo>
                    <a:pt x="1868" y="8573"/>
                    <a:pt x="8606" y="1835"/>
                    <a:pt x="16912" y="1835"/>
                  </a:cubicBezTo>
                  <a:cubicBezTo>
                    <a:pt x="25218" y="1835"/>
                    <a:pt x="31956" y="8573"/>
                    <a:pt x="31956" y="16879"/>
                  </a:cubicBezTo>
                  <a:cubicBezTo>
                    <a:pt x="31956" y="25185"/>
                    <a:pt x="25218" y="31923"/>
                    <a:pt x="16912" y="319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6" name="Google Shape;5318;p74"/>
          <p:cNvGrpSpPr/>
          <p:nvPr/>
        </p:nvGrpSpPr>
        <p:grpSpPr>
          <a:xfrm>
            <a:off x="9819571" y="1998872"/>
            <a:ext cx="1586327" cy="371557"/>
            <a:chOff x="1247650" y="2075423"/>
            <a:chExt cx="6648477" cy="1557238"/>
          </a:xfrm>
        </p:grpSpPr>
        <p:sp>
          <p:nvSpPr>
            <p:cNvPr id="547" name="Google Shape;5319;p74"/>
            <p:cNvSpPr/>
            <p:nvPr/>
          </p:nvSpPr>
          <p:spPr>
            <a:xfrm>
              <a:off x="6633862" y="2075423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4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4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320;p74"/>
            <p:cNvSpPr/>
            <p:nvPr/>
          </p:nvSpPr>
          <p:spPr>
            <a:xfrm>
              <a:off x="5359252" y="2806965"/>
              <a:ext cx="953461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7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321;p74"/>
            <p:cNvSpPr/>
            <p:nvPr/>
          </p:nvSpPr>
          <p:spPr>
            <a:xfrm>
              <a:off x="1601478" y="2075425"/>
              <a:ext cx="953316" cy="825696"/>
            </a:xfrm>
            <a:custGeom>
              <a:avLst/>
              <a:gdLst/>
              <a:ahLst/>
              <a:cxnLst/>
              <a:rect l="l" t="t" r="r" b="b"/>
              <a:pathLst>
                <a:path w="57768" h="50027" extrusionOk="0">
                  <a:moveTo>
                    <a:pt x="14439" y="0"/>
                  </a:moveTo>
                  <a:lnTo>
                    <a:pt x="1" y="25013"/>
                  </a:lnTo>
                  <a:lnTo>
                    <a:pt x="14439" y="50027"/>
                  </a:lnTo>
                  <a:lnTo>
                    <a:pt x="43329" y="50027"/>
                  </a:lnTo>
                  <a:lnTo>
                    <a:pt x="57768" y="25013"/>
                  </a:lnTo>
                  <a:lnTo>
                    <a:pt x="43329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322;p74"/>
            <p:cNvSpPr/>
            <p:nvPr/>
          </p:nvSpPr>
          <p:spPr>
            <a:xfrm>
              <a:off x="2857827" y="2807112"/>
              <a:ext cx="953370" cy="825320"/>
            </a:xfrm>
            <a:custGeom>
              <a:avLst/>
              <a:gdLst/>
              <a:ahLst/>
              <a:cxnLst/>
              <a:rect l="l" t="t" r="r" b="b"/>
              <a:pathLst>
                <a:path w="57780" h="50027" extrusionOk="0">
                  <a:moveTo>
                    <a:pt x="14452" y="0"/>
                  </a:moveTo>
                  <a:lnTo>
                    <a:pt x="0" y="25013"/>
                  </a:lnTo>
                  <a:lnTo>
                    <a:pt x="14452" y="50027"/>
                  </a:lnTo>
                  <a:lnTo>
                    <a:pt x="43328" y="50027"/>
                  </a:lnTo>
                  <a:lnTo>
                    <a:pt x="57780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323;p74"/>
            <p:cNvSpPr/>
            <p:nvPr/>
          </p:nvSpPr>
          <p:spPr>
            <a:xfrm>
              <a:off x="4097386" y="2075425"/>
              <a:ext cx="953444" cy="825696"/>
            </a:xfrm>
            <a:custGeom>
              <a:avLst/>
              <a:gdLst/>
              <a:ahLst/>
              <a:cxnLst/>
              <a:rect l="l" t="t" r="r" b="b"/>
              <a:pathLst>
                <a:path w="57767" h="50027" extrusionOk="0">
                  <a:moveTo>
                    <a:pt x="14439" y="0"/>
                  </a:moveTo>
                  <a:lnTo>
                    <a:pt x="0" y="25013"/>
                  </a:lnTo>
                  <a:lnTo>
                    <a:pt x="14439" y="50027"/>
                  </a:lnTo>
                  <a:lnTo>
                    <a:pt x="43328" y="50027"/>
                  </a:lnTo>
                  <a:lnTo>
                    <a:pt x="57767" y="25013"/>
                  </a:lnTo>
                  <a:lnTo>
                    <a:pt x="4332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324;p74"/>
            <p:cNvSpPr/>
            <p:nvPr/>
          </p:nvSpPr>
          <p:spPr>
            <a:xfrm>
              <a:off x="1247650" y="2490334"/>
              <a:ext cx="6648477" cy="729445"/>
            </a:xfrm>
            <a:custGeom>
              <a:avLst/>
              <a:gdLst/>
              <a:ahLst/>
              <a:cxnLst/>
              <a:rect l="l" t="t" r="r" b="b"/>
              <a:pathLst>
                <a:path w="285373" h="31310" fill="none" extrusionOk="0">
                  <a:moveTo>
                    <a:pt x="285373" y="3317"/>
                  </a:moveTo>
                  <a:lnTo>
                    <a:pt x="269256" y="31309"/>
                  </a:lnTo>
                  <a:lnTo>
                    <a:pt x="233095" y="31309"/>
                  </a:lnTo>
                  <a:lnTo>
                    <a:pt x="215067" y="352"/>
                  </a:lnTo>
                  <a:lnTo>
                    <a:pt x="179426" y="352"/>
                  </a:lnTo>
                  <a:lnTo>
                    <a:pt x="161606" y="31218"/>
                  </a:lnTo>
                  <a:lnTo>
                    <a:pt x="125718" y="31309"/>
                  </a:lnTo>
                  <a:lnTo>
                    <a:pt x="107651" y="0"/>
                  </a:lnTo>
                  <a:lnTo>
                    <a:pt x="71490" y="0"/>
                  </a:lnTo>
                  <a:lnTo>
                    <a:pt x="53669" y="31075"/>
                  </a:lnTo>
                  <a:lnTo>
                    <a:pt x="18042" y="31075"/>
                  </a:lnTo>
                  <a:lnTo>
                    <a:pt x="0" y="118"/>
                  </a:lnTo>
                </a:path>
              </a:pathLst>
            </a:custGeom>
            <a:solidFill>
              <a:srgbClr val="191919"/>
            </a:solidFill>
            <a:ln w="19050" cap="flat" cmpd="sng">
              <a:solidFill>
                <a:srgbClr val="869FB2"/>
              </a:solidFill>
              <a:prstDash val="solid"/>
              <a:miter lim="1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3" name="Google Shape;5325;p74"/>
          <p:cNvGrpSpPr/>
          <p:nvPr/>
        </p:nvGrpSpPr>
        <p:grpSpPr>
          <a:xfrm>
            <a:off x="8250841" y="1152062"/>
            <a:ext cx="1415601" cy="1648533"/>
            <a:chOff x="1839112" y="2209163"/>
            <a:chExt cx="1918159" cy="2233784"/>
          </a:xfrm>
        </p:grpSpPr>
        <p:sp>
          <p:nvSpPr>
            <p:cNvPr id="554" name="Google Shape;5326;p74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327;p74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328;p74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557" name="Google Shape;5329;p74"/>
            <p:cNvCxnSpPr>
              <a:stCxn id="554" idx="6"/>
              <a:endCxn id="555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330;p74"/>
            <p:cNvCxnSpPr>
              <a:stCxn id="555" idx="4"/>
              <a:endCxn id="561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332;p74"/>
            <p:cNvCxnSpPr>
              <a:stCxn id="561" idx="6"/>
              <a:endCxn id="556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333;p74"/>
            <p:cNvCxnSpPr>
              <a:stCxn id="556" idx="4"/>
              <a:endCxn id="562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1" name="Google Shape;5331;p74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334;p74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335;p74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564" name="Google Shape;5336;p74"/>
            <p:cNvCxnSpPr>
              <a:endCxn id="563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5" name="Google Shape;5343;p74"/>
          <p:cNvGrpSpPr/>
          <p:nvPr/>
        </p:nvGrpSpPr>
        <p:grpSpPr>
          <a:xfrm>
            <a:off x="10108023" y="4616673"/>
            <a:ext cx="1262932" cy="785408"/>
            <a:chOff x="548861" y="389676"/>
            <a:chExt cx="3843371" cy="2390163"/>
          </a:xfrm>
        </p:grpSpPr>
        <p:cxnSp>
          <p:nvCxnSpPr>
            <p:cNvPr id="566" name="Google Shape;5344;p74"/>
            <p:cNvCxnSpPr/>
            <p:nvPr/>
          </p:nvCxnSpPr>
          <p:spPr>
            <a:xfrm rot="10800000" flipH="1">
              <a:off x="3486925" y="1918250"/>
              <a:ext cx="742200" cy="690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345;p74"/>
            <p:cNvCxnSpPr/>
            <p:nvPr/>
          </p:nvCxnSpPr>
          <p:spPr>
            <a:xfrm rot="-5400000" flipH="1">
              <a:off x="3486925" y="577350"/>
              <a:ext cx="650100" cy="650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346;p74"/>
            <p:cNvCxnSpPr/>
            <p:nvPr/>
          </p:nvCxnSpPr>
          <p:spPr>
            <a:xfrm>
              <a:off x="2725450" y="576000"/>
              <a:ext cx="14106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347;p74"/>
            <p:cNvCxnSpPr/>
            <p:nvPr/>
          </p:nvCxnSpPr>
          <p:spPr>
            <a:xfrm rot="10800000" flipH="1">
              <a:off x="756500" y="577975"/>
              <a:ext cx="1705500" cy="1049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348;p74"/>
            <p:cNvCxnSpPr/>
            <p:nvPr/>
          </p:nvCxnSpPr>
          <p:spPr>
            <a:xfrm>
              <a:off x="760067" y="1625791"/>
              <a:ext cx="1689000" cy="9741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1" name="Google Shape;5349;p74"/>
            <p:cNvSpPr/>
            <p:nvPr/>
          </p:nvSpPr>
          <p:spPr>
            <a:xfrm>
              <a:off x="548861" y="1338125"/>
              <a:ext cx="502050" cy="502875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572" name="Google Shape;5350;p74"/>
            <p:cNvCxnSpPr/>
            <p:nvPr/>
          </p:nvCxnSpPr>
          <p:spPr>
            <a:xfrm>
              <a:off x="2725450" y="2609025"/>
              <a:ext cx="1416000" cy="18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3" name="Google Shape;5351;p74"/>
            <p:cNvSpPr/>
            <p:nvPr/>
          </p:nvSpPr>
          <p:spPr>
            <a:xfrm>
              <a:off x="4095707" y="1083398"/>
              <a:ext cx="289400" cy="268650"/>
            </a:xfrm>
            <a:custGeom>
              <a:avLst/>
              <a:gdLst/>
              <a:ahLst/>
              <a:cxnLst/>
              <a:rect l="l" t="t" r="r" b="b"/>
              <a:pathLst>
                <a:path w="11576" h="10746" extrusionOk="0">
                  <a:moveTo>
                    <a:pt x="5775" y="1"/>
                  </a:moveTo>
                  <a:cubicBezTo>
                    <a:pt x="3179" y="1"/>
                    <a:pt x="889" y="1860"/>
                    <a:pt x="468" y="4506"/>
                  </a:cubicBezTo>
                  <a:cubicBezTo>
                    <a:pt x="1" y="7441"/>
                    <a:pt x="2002" y="10210"/>
                    <a:pt x="4904" y="10677"/>
                  </a:cubicBezTo>
                  <a:cubicBezTo>
                    <a:pt x="5194" y="10723"/>
                    <a:pt x="5483" y="10745"/>
                    <a:pt x="5768" y="10745"/>
                  </a:cubicBezTo>
                  <a:cubicBezTo>
                    <a:pt x="8364" y="10745"/>
                    <a:pt x="10655" y="8886"/>
                    <a:pt x="11075" y="6240"/>
                  </a:cubicBezTo>
                  <a:cubicBezTo>
                    <a:pt x="11576" y="3305"/>
                    <a:pt x="9574" y="536"/>
                    <a:pt x="6639" y="69"/>
                  </a:cubicBezTo>
                  <a:cubicBezTo>
                    <a:pt x="6349" y="23"/>
                    <a:pt x="6060" y="1"/>
                    <a:pt x="5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5352;p74"/>
            <p:cNvSpPr/>
            <p:nvPr/>
          </p:nvSpPr>
          <p:spPr>
            <a:xfrm>
              <a:off x="2421967" y="389676"/>
              <a:ext cx="383625" cy="371825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5353;p74"/>
            <p:cNvSpPr/>
            <p:nvPr/>
          </p:nvSpPr>
          <p:spPr>
            <a:xfrm>
              <a:off x="4095707" y="426309"/>
              <a:ext cx="289400" cy="268850"/>
            </a:xfrm>
            <a:custGeom>
              <a:avLst/>
              <a:gdLst/>
              <a:ahLst/>
              <a:cxnLst/>
              <a:rect l="l" t="t" r="r" b="b"/>
              <a:pathLst>
                <a:path w="11576" h="10754" extrusionOk="0">
                  <a:moveTo>
                    <a:pt x="5736" y="0"/>
                  </a:moveTo>
                  <a:cubicBezTo>
                    <a:pt x="3156" y="0"/>
                    <a:pt x="887" y="1881"/>
                    <a:pt x="468" y="4513"/>
                  </a:cubicBezTo>
                  <a:cubicBezTo>
                    <a:pt x="1" y="7449"/>
                    <a:pt x="2002" y="10218"/>
                    <a:pt x="4904" y="10685"/>
                  </a:cubicBezTo>
                  <a:cubicBezTo>
                    <a:pt x="5194" y="10731"/>
                    <a:pt x="5483" y="10753"/>
                    <a:pt x="5768" y="10753"/>
                  </a:cubicBezTo>
                  <a:cubicBezTo>
                    <a:pt x="8364" y="10753"/>
                    <a:pt x="10655" y="8893"/>
                    <a:pt x="11075" y="6248"/>
                  </a:cubicBezTo>
                  <a:cubicBezTo>
                    <a:pt x="11576" y="3313"/>
                    <a:pt x="9574" y="544"/>
                    <a:pt x="6639" y="77"/>
                  </a:cubicBezTo>
                  <a:cubicBezTo>
                    <a:pt x="6335" y="25"/>
                    <a:pt x="6034" y="0"/>
                    <a:pt x="57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354;p74"/>
            <p:cNvSpPr/>
            <p:nvPr/>
          </p:nvSpPr>
          <p:spPr>
            <a:xfrm>
              <a:off x="4102832" y="2474633"/>
              <a:ext cx="289400" cy="269425"/>
            </a:xfrm>
            <a:custGeom>
              <a:avLst/>
              <a:gdLst/>
              <a:ahLst/>
              <a:cxnLst/>
              <a:rect l="l" t="t" r="r" b="b"/>
              <a:pathLst>
                <a:path w="11576" h="10777" extrusionOk="0">
                  <a:moveTo>
                    <a:pt x="5787" y="0"/>
                  </a:moveTo>
                  <a:cubicBezTo>
                    <a:pt x="3185" y="0"/>
                    <a:pt x="889" y="1889"/>
                    <a:pt x="468" y="4538"/>
                  </a:cubicBezTo>
                  <a:cubicBezTo>
                    <a:pt x="1" y="7473"/>
                    <a:pt x="2002" y="10208"/>
                    <a:pt x="4938" y="10709"/>
                  </a:cubicBezTo>
                  <a:cubicBezTo>
                    <a:pt x="5221" y="10754"/>
                    <a:pt x="5503" y="10776"/>
                    <a:pt x="5781" y="10776"/>
                  </a:cubicBezTo>
                  <a:cubicBezTo>
                    <a:pt x="8358" y="10776"/>
                    <a:pt x="10654" y="8888"/>
                    <a:pt x="11075" y="6239"/>
                  </a:cubicBezTo>
                  <a:cubicBezTo>
                    <a:pt x="11576" y="3303"/>
                    <a:pt x="9574" y="535"/>
                    <a:pt x="6639" y="68"/>
                  </a:cubicBezTo>
                  <a:cubicBezTo>
                    <a:pt x="6352" y="22"/>
                    <a:pt x="6068" y="0"/>
                    <a:pt x="57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355;p74"/>
            <p:cNvSpPr/>
            <p:nvPr/>
          </p:nvSpPr>
          <p:spPr>
            <a:xfrm>
              <a:off x="4095707" y="1772738"/>
              <a:ext cx="289400" cy="268825"/>
            </a:xfrm>
            <a:custGeom>
              <a:avLst/>
              <a:gdLst/>
              <a:ahLst/>
              <a:cxnLst/>
              <a:rect l="l" t="t" r="r" b="b"/>
              <a:pathLst>
                <a:path w="11576" h="10753" extrusionOk="0">
                  <a:moveTo>
                    <a:pt x="5786" y="1"/>
                  </a:moveTo>
                  <a:cubicBezTo>
                    <a:pt x="3185" y="1"/>
                    <a:pt x="889" y="1886"/>
                    <a:pt x="468" y="4505"/>
                  </a:cubicBezTo>
                  <a:cubicBezTo>
                    <a:pt x="1" y="7440"/>
                    <a:pt x="2002" y="10209"/>
                    <a:pt x="4904" y="10676"/>
                  </a:cubicBezTo>
                  <a:cubicBezTo>
                    <a:pt x="5208" y="10728"/>
                    <a:pt x="5509" y="10753"/>
                    <a:pt x="5807" y="10753"/>
                  </a:cubicBezTo>
                  <a:cubicBezTo>
                    <a:pt x="8387" y="10753"/>
                    <a:pt x="10657" y="8872"/>
                    <a:pt x="11075" y="6240"/>
                  </a:cubicBezTo>
                  <a:cubicBezTo>
                    <a:pt x="11576" y="3304"/>
                    <a:pt x="9574" y="535"/>
                    <a:pt x="6639" y="68"/>
                  </a:cubicBezTo>
                  <a:cubicBezTo>
                    <a:pt x="6352" y="23"/>
                    <a:pt x="6067" y="1"/>
                    <a:pt x="57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356;p74"/>
            <p:cNvSpPr/>
            <p:nvPr/>
          </p:nvSpPr>
          <p:spPr>
            <a:xfrm>
              <a:off x="2422792" y="2408015"/>
              <a:ext cx="383650" cy="371825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357;p74"/>
          <p:cNvGrpSpPr/>
          <p:nvPr/>
        </p:nvGrpSpPr>
        <p:grpSpPr>
          <a:xfrm>
            <a:off x="7138553" y="4702675"/>
            <a:ext cx="1412055" cy="633563"/>
            <a:chOff x="1187400" y="2529299"/>
            <a:chExt cx="6769193" cy="2241903"/>
          </a:xfrm>
        </p:grpSpPr>
        <p:sp>
          <p:nvSpPr>
            <p:cNvPr id="580" name="Google Shape;5358;p74"/>
            <p:cNvSpPr/>
            <p:nvPr/>
          </p:nvSpPr>
          <p:spPr>
            <a:xfrm>
              <a:off x="3802943" y="2529299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359;p74"/>
            <p:cNvSpPr/>
            <p:nvPr/>
          </p:nvSpPr>
          <p:spPr>
            <a:xfrm>
              <a:off x="5573240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360;p74"/>
            <p:cNvSpPr/>
            <p:nvPr/>
          </p:nvSpPr>
          <p:spPr>
            <a:xfrm>
              <a:off x="2032647" y="3429000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361;p74"/>
            <p:cNvSpPr/>
            <p:nvPr/>
          </p:nvSpPr>
          <p:spPr>
            <a:xfrm>
              <a:off x="11874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5362;p74"/>
            <p:cNvSpPr/>
            <p:nvPr/>
          </p:nvSpPr>
          <p:spPr>
            <a:xfrm>
              <a:off x="28778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5363;p74"/>
            <p:cNvSpPr/>
            <p:nvPr/>
          </p:nvSpPr>
          <p:spPr>
            <a:xfrm>
              <a:off x="4728000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5364;p74"/>
            <p:cNvSpPr/>
            <p:nvPr/>
          </p:nvSpPr>
          <p:spPr>
            <a:xfrm>
              <a:off x="6418493" y="4328701"/>
              <a:ext cx="1538100" cy="442500"/>
            </a:xfrm>
            <a:prstGeom prst="roundRect">
              <a:avLst>
                <a:gd name="adj" fmla="val 50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cxnSp>
          <p:nvCxnSpPr>
            <p:cNvPr id="587" name="Google Shape;5365;p74"/>
            <p:cNvCxnSpPr>
              <a:stCxn id="580" idx="2"/>
              <a:endCxn id="581" idx="0"/>
            </p:cNvCxnSpPr>
            <p:nvPr/>
          </p:nvCxnSpPr>
          <p:spPr>
            <a:xfrm rot="-5400000" flipH="1">
              <a:off x="5228543" y="2315249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8" name="Google Shape;5366;p74"/>
            <p:cNvCxnSpPr>
              <a:stCxn id="582" idx="0"/>
              <a:endCxn id="580" idx="2"/>
            </p:cNvCxnSpPr>
            <p:nvPr/>
          </p:nvCxnSpPr>
          <p:spPr>
            <a:xfrm rot="-5400000">
              <a:off x="3458247" y="2315250"/>
              <a:ext cx="457200" cy="17703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9" name="Google Shape;5367;p74"/>
            <p:cNvCxnSpPr>
              <a:stCxn id="582" idx="2"/>
              <a:endCxn id="584" idx="0"/>
            </p:cNvCxnSpPr>
            <p:nvPr/>
          </p:nvCxnSpPr>
          <p:spPr>
            <a:xfrm rot="-5400000" flipH="1">
              <a:off x="2995647" y="3677550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0" name="Google Shape;5368;p74"/>
            <p:cNvCxnSpPr>
              <a:stCxn id="583" idx="0"/>
              <a:endCxn id="582" idx="2"/>
            </p:cNvCxnSpPr>
            <p:nvPr/>
          </p:nvCxnSpPr>
          <p:spPr>
            <a:xfrm rot="-5400000">
              <a:off x="21504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1" name="Google Shape;5369;p74"/>
            <p:cNvCxnSpPr>
              <a:stCxn id="581" idx="2"/>
              <a:endCxn id="586" idx="0"/>
            </p:cNvCxnSpPr>
            <p:nvPr/>
          </p:nvCxnSpPr>
          <p:spPr>
            <a:xfrm rot="-5400000" flipH="1">
              <a:off x="6536390" y="3677400"/>
              <a:ext cx="457200" cy="8454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2" name="Google Shape;5370;p74"/>
            <p:cNvCxnSpPr>
              <a:stCxn id="585" idx="0"/>
              <a:endCxn id="581" idx="2"/>
            </p:cNvCxnSpPr>
            <p:nvPr/>
          </p:nvCxnSpPr>
          <p:spPr>
            <a:xfrm rot="-5400000">
              <a:off x="5691000" y="3677551"/>
              <a:ext cx="457200" cy="845100"/>
            </a:xfrm>
            <a:prstGeom prst="bentConnector3">
              <a:avLst>
                <a:gd name="adj1" fmla="val 49967"/>
              </a:avLst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93" name="Google Shape;5371;p74"/>
          <p:cNvGrpSpPr/>
          <p:nvPr/>
        </p:nvGrpSpPr>
        <p:grpSpPr>
          <a:xfrm>
            <a:off x="9823221" y="3084450"/>
            <a:ext cx="1579035" cy="540873"/>
            <a:chOff x="6895650" y="3126697"/>
            <a:chExt cx="1436662" cy="492105"/>
          </a:xfrm>
        </p:grpSpPr>
        <p:sp>
          <p:nvSpPr>
            <p:cNvPr id="594" name="Google Shape;5372;p74"/>
            <p:cNvSpPr/>
            <p:nvPr/>
          </p:nvSpPr>
          <p:spPr>
            <a:xfrm>
              <a:off x="715182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5373;p74"/>
            <p:cNvSpPr/>
            <p:nvPr/>
          </p:nvSpPr>
          <p:spPr>
            <a:xfrm>
              <a:off x="766416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5374;p74"/>
            <p:cNvSpPr/>
            <p:nvPr/>
          </p:nvSpPr>
          <p:spPr>
            <a:xfrm>
              <a:off x="6895650" y="3127761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5375;p74"/>
            <p:cNvSpPr/>
            <p:nvPr/>
          </p:nvSpPr>
          <p:spPr>
            <a:xfrm>
              <a:off x="7399482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5376;p74"/>
            <p:cNvSpPr/>
            <p:nvPr/>
          </p:nvSpPr>
          <p:spPr>
            <a:xfrm>
              <a:off x="7911823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99" name="Google Shape;5377;p74"/>
            <p:cNvGrpSpPr/>
            <p:nvPr/>
          </p:nvGrpSpPr>
          <p:grpSpPr>
            <a:xfrm>
              <a:off x="6995957" y="3335810"/>
              <a:ext cx="1230393" cy="71754"/>
              <a:chOff x="6995957" y="3287964"/>
              <a:chExt cx="1230393" cy="71754"/>
            </a:xfrm>
          </p:grpSpPr>
          <p:sp>
            <p:nvSpPr>
              <p:cNvPr id="600" name="Google Shape;5378;p74"/>
              <p:cNvSpPr/>
              <p:nvPr/>
            </p:nvSpPr>
            <p:spPr>
              <a:xfrm>
                <a:off x="800673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1" y="647"/>
                    </a:moveTo>
                    <a:cubicBezTo>
                      <a:pt x="3723" y="647"/>
                      <a:pt x="3935" y="820"/>
                      <a:pt x="3936" y="1080"/>
                    </a:cubicBezTo>
                    <a:cubicBezTo>
                      <a:pt x="3936" y="1318"/>
                      <a:pt x="3743" y="1512"/>
                      <a:pt x="3504" y="1512"/>
                    </a:cubicBezTo>
                    <a:cubicBezTo>
                      <a:pt x="3118" y="1512"/>
                      <a:pt x="2924" y="1048"/>
                      <a:pt x="3198" y="775"/>
                    </a:cubicBezTo>
                    <a:cubicBezTo>
                      <a:pt x="3286" y="687"/>
                      <a:pt x="3395" y="647"/>
                      <a:pt x="3501" y="647"/>
                    </a:cubicBezTo>
                    <a:close/>
                    <a:moveTo>
                      <a:pt x="3504" y="0"/>
                    </a:moveTo>
                    <a:cubicBezTo>
                      <a:pt x="3051" y="0"/>
                      <a:pt x="2646" y="282"/>
                      <a:pt x="2490" y="708"/>
                    </a:cubicBezTo>
                    <a:lnTo>
                      <a:pt x="357" y="708"/>
                    </a:lnTo>
                    <a:cubicBezTo>
                      <a:pt x="160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60" y="1486"/>
                      <a:pt x="357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2" y="2159"/>
                    </a:cubicBezTo>
                    <a:cubicBezTo>
                      <a:pt x="3943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7" y="1336"/>
                      <a:pt x="6607" y="1150"/>
                    </a:cubicBezTo>
                    <a:lnTo>
                      <a:pt x="6607" y="1044"/>
                    </a:lnTo>
                    <a:cubicBezTo>
                      <a:pt x="6607" y="859"/>
                      <a:pt x="6457" y="710"/>
                      <a:pt x="6271" y="708"/>
                    </a:cubicBezTo>
                    <a:lnTo>
                      <a:pt x="4518" y="708"/>
                    </a:lnTo>
                    <a:cubicBezTo>
                      <a:pt x="4362" y="282"/>
                      <a:pt x="3957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" name="Google Shape;5379;p74"/>
              <p:cNvSpPr/>
              <p:nvPr/>
            </p:nvSpPr>
            <p:spPr>
              <a:xfrm>
                <a:off x="7756540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1" y="1512"/>
                      <a:pt x="3503" y="1512"/>
                    </a:cubicBezTo>
                    <a:cubicBezTo>
                      <a:pt x="3117" y="1512"/>
                      <a:pt x="2925" y="1048"/>
                      <a:pt x="3197" y="775"/>
                    </a:cubicBezTo>
                    <a:cubicBezTo>
                      <a:pt x="3285" y="687"/>
                      <a:pt x="3393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49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1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6" y="859"/>
                      <a:pt x="6455" y="708"/>
                      <a:pt x="6270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2" name="Google Shape;5380;p74"/>
              <p:cNvSpPr/>
              <p:nvPr/>
            </p:nvSpPr>
            <p:spPr>
              <a:xfrm>
                <a:off x="749644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4" y="1512"/>
                    </a:cubicBezTo>
                    <a:cubicBezTo>
                      <a:pt x="3119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4" y="0"/>
                    </a:moveTo>
                    <a:cubicBezTo>
                      <a:pt x="3050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9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1" y="282"/>
                      <a:pt x="3958" y="0"/>
                      <a:pt x="3504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3" name="Google Shape;5381;p74"/>
              <p:cNvSpPr/>
              <p:nvPr/>
            </p:nvSpPr>
            <p:spPr>
              <a:xfrm>
                <a:off x="72437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3" y="1512"/>
                    </a:cubicBezTo>
                    <a:cubicBezTo>
                      <a:pt x="3118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50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1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5382;p74"/>
              <p:cNvSpPr/>
              <p:nvPr/>
            </p:nvSpPr>
            <p:spPr>
              <a:xfrm>
                <a:off x="69959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2" y="647"/>
                    </a:moveTo>
                    <a:cubicBezTo>
                      <a:pt x="3724" y="647"/>
                      <a:pt x="3937" y="820"/>
                      <a:pt x="3937" y="1080"/>
                    </a:cubicBezTo>
                    <a:cubicBezTo>
                      <a:pt x="3937" y="1318"/>
                      <a:pt x="3743" y="1512"/>
                      <a:pt x="3505" y="1512"/>
                    </a:cubicBezTo>
                    <a:cubicBezTo>
                      <a:pt x="3119" y="1512"/>
                      <a:pt x="2926" y="1048"/>
                      <a:pt x="3199" y="775"/>
                    </a:cubicBezTo>
                    <a:cubicBezTo>
                      <a:pt x="3287" y="687"/>
                      <a:pt x="3395" y="647"/>
                      <a:pt x="3502" y="647"/>
                    </a:cubicBezTo>
                    <a:close/>
                    <a:moveTo>
                      <a:pt x="3505" y="0"/>
                    </a:moveTo>
                    <a:cubicBezTo>
                      <a:pt x="3051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61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61" y="1486"/>
                      <a:pt x="358" y="1486"/>
                    </a:cubicBezTo>
                    <a:lnTo>
                      <a:pt x="2504" y="1486"/>
                    </a:lnTo>
                    <a:cubicBezTo>
                      <a:pt x="2669" y="1893"/>
                      <a:pt x="3064" y="2159"/>
                      <a:pt x="3505" y="2159"/>
                    </a:cubicBezTo>
                    <a:cubicBezTo>
                      <a:pt x="3943" y="2159"/>
                      <a:pt x="4339" y="1893"/>
                      <a:pt x="4505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3" y="282"/>
                      <a:pt x="3958" y="0"/>
                      <a:pt x="3505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5" name="Google Shape;5383;p74"/>
          <p:cNvGrpSpPr/>
          <p:nvPr/>
        </p:nvGrpSpPr>
        <p:grpSpPr>
          <a:xfrm>
            <a:off x="9821802" y="3721213"/>
            <a:ext cx="1581863" cy="650625"/>
            <a:chOff x="6777990" y="3710194"/>
            <a:chExt cx="1646915" cy="677382"/>
          </a:xfrm>
        </p:grpSpPr>
        <p:grpSp>
          <p:nvGrpSpPr>
            <p:cNvPr id="606" name="Google Shape;5384;p74"/>
            <p:cNvGrpSpPr/>
            <p:nvPr/>
          </p:nvGrpSpPr>
          <p:grpSpPr>
            <a:xfrm>
              <a:off x="6777990" y="3874492"/>
              <a:ext cx="411129" cy="513083"/>
              <a:chOff x="6777990" y="3874492"/>
              <a:chExt cx="411129" cy="513083"/>
            </a:xfrm>
          </p:grpSpPr>
          <p:cxnSp>
            <p:nvCxnSpPr>
              <p:cNvPr id="616" name="Google Shape;5385;p74"/>
              <p:cNvCxnSpPr/>
              <p:nvPr/>
            </p:nvCxnSpPr>
            <p:spPr>
              <a:xfrm>
                <a:off x="6977019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7" name="Google Shape;5386;p74"/>
              <p:cNvSpPr/>
              <p:nvPr/>
            </p:nvSpPr>
            <p:spPr>
              <a:xfrm>
                <a:off x="6777990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07" name="Google Shape;5387;p74"/>
            <p:cNvGrpSpPr/>
            <p:nvPr/>
          </p:nvGrpSpPr>
          <p:grpSpPr>
            <a:xfrm>
              <a:off x="7188425" y="3710194"/>
              <a:ext cx="411123" cy="520535"/>
              <a:chOff x="7188425" y="3710194"/>
              <a:chExt cx="411123" cy="520535"/>
            </a:xfrm>
          </p:grpSpPr>
          <p:cxnSp>
            <p:nvCxnSpPr>
              <p:cNvPr id="614" name="Google Shape;5388;p74"/>
              <p:cNvCxnSpPr/>
              <p:nvPr/>
            </p:nvCxnSpPr>
            <p:spPr>
              <a:xfrm rot="10800000">
                <a:off x="7393988" y="3710194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5" name="Google Shape;5389;p74"/>
              <p:cNvSpPr/>
              <p:nvPr/>
            </p:nvSpPr>
            <p:spPr>
              <a:xfrm>
                <a:off x="7188425" y="3874492"/>
                <a:ext cx="411123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1" h="60023" extrusionOk="0">
                    <a:moveTo>
                      <a:pt x="17274" y="0"/>
                    </a:moveTo>
                    <a:lnTo>
                      <a:pt x="0" y="30011"/>
                    </a:lnTo>
                    <a:lnTo>
                      <a:pt x="17274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08" name="Google Shape;5390;p74"/>
            <p:cNvGrpSpPr/>
            <p:nvPr/>
          </p:nvGrpSpPr>
          <p:grpSpPr>
            <a:xfrm>
              <a:off x="7603341" y="3874492"/>
              <a:ext cx="411474" cy="513083"/>
              <a:chOff x="7603341" y="3874492"/>
              <a:chExt cx="411474" cy="513083"/>
            </a:xfrm>
          </p:grpSpPr>
          <p:cxnSp>
            <p:nvCxnSpPr>
              <p:cNvPr id="612" name="Google Shape;5391;p74"/>
              <p:cNvCxnSpPr/>
              <p:nvPr/>
            </p:nvCxnSpPr>
            <p:spPr>
              <a:xfrm>
                <a:off x="7809095" y="4216875"/>
                <a:ext cx="0" cy="170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3" name="Google Shape;5392;p74"/>
              <p:cNvSpPr/>
              <p:nvPr/>
            </p:nvSpPr>
            <p:spPr>
              <a:xfrm>
                <a:off x="7603341" y="3874492"/>
                <a:ext cx="411474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330" h="60023" extrusionOk="0">
                    <a:moveTo>
                      <a:pt x="17333" y="0"/>
                    </a:moveTo>
                    <a:lnTo>
                      <a:pt x="1" y="30011"/>
                    </a:lnTo>
                    <a:lnTo>
                      <a:pt x="17333" y="60023"/>
                    </a:lnTo>
                    <a:lnTo>
                      <a:pt x="51998" y="60023"/>
                    </a:lnTo>
                    <a:lnTo>
                      <a:pt x="69330" y="30011"/>
                    </a:lnTo>
                    <a:lnTo>
                      <a:pt x="51998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09" name="Google Shape;5393;p74"/>
            <p:cNvGrpSpPr/>
            <p:nvPr/>
          </p:nvGrpSpPr>
          <p:grpSpPr>
            <a:xfrm>
              <a:off x="8013776" y="3722847"/>
              <a:ext cx="411129" cy="507881"/>
              <a:chOff x="8013776" y="3722847"/>
              <a:chExt cx="411129" cy="507881"/>
            </a:xfrm>
          </p:grpSpPr>
          <p:cxnSp>
            <p:nvCxnSpPr>
              <p:cNvPr id="610" name="Google Shape;5394;p74"/>
              <p:cNvCxnSpPr/>
              <p:nvPr/>
            </p:nvCxnSpPr>
            <p:spPr>
              <a:xfrm rot="10800000">
                <a:off x="8219339" y="3722847"/>
                <a:ext cx="0" cy="169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diamond" w="med" len="med"/>
              </a:ln>
            </p:spPr>
          </p:cxnSp>
          <p:sp>
            <p:nvSpPr>
              <p:cNvPr id="611" name="Google Shape;5395;p74"/>
              <p:cNvSpPr/>
              <p:nvPr/>
            </p:nvSpPr>
            <p:spPr>
              <a:xfrm>
                <a:off x="8013776" y="3874492"/>
                <a:ext cx="411129" cy="356237"/>
              </a:xfrm>
              <a:custGeom>
                <a:avLst/>
                <a:gdLst/>
                <a:ahLst/>
                <a:cxnLst/>
                <a:rect l="l" t="t" r="r" b="b"/>
                <a:pathLst>
                  <a:path w="69272" h="60023" extrusionOk="0">
                    <a:moveTo>
                      <a:pt x="17333" y="0"/>
                    </a:moveTo>
                    <a:lnTo>
                      <a:pt x="0" y="30011"/>
                    </a:lnTo>
                    <a:lnTo>
                      <a:pt x="17333" y="60023"/>
                    </a:lnTo>
                    <a:lnTo>
                      <a:pt x="51939" y="60023"/>
                    </a:lnTo>
                    <a:lnTo>
                      <a:pt x="69271" y="30011"/>
                    </a:lnTo>
                    <a:lnTo>
                      <a:pt x="51939" y="0"/>
                    </a:lnTo>
                    <a:close/>
                  </a:path>
                </a:pathLst>
              </a:custGeom>
              <a:solidFill>
                <a:srgbClr val="435D74"/>
              </a:solidFill>
              <a:ln w="19050" cap="flat" cmpd="sng">
                <a:solidFill>
                  <a:srgbClr val="A5B7C5"/>
                </a:solidFill>
                <a:prstDash val="solid"/>
                <a:miter lim="581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" name="Google Shape;5396;p74"/>
          <p:cNvGrpSpPr/>
          <p:nvPr/>
        </p:nvGrpSpPr>
        <p:grpSpPr>
          <a:xfrm>
            <a:off x="8241318" y="2894053"/>
            <a:ext cx="1421889" cy="1020603"/>
            <a:chOff x="5190863" y="2824811"/>
            <a:chExt cx="1544860" cy="1108869"/>
          </a:xfrm>
        </p:grpSpPr>
        <p:grpSp>
          <p:nvGrpSpPr>
            <p:cNvPr id="619" name="Google Shape;5397;p74"/>
            <p:cNvGrpSpPr/>
            <p:nvPr/>
          </p:nvGrpSpPr>
          <p:grpSpPr>
            <a:xfrm>
              <a:off x="5938695" y="3176919"/>
              <a:ext cx="685761" cy="404739"/>
              <a:chOff x="5938695" y="3176919"/>
              <a:chExt cx="685761" cy="404739"/>
            </a:xfrm>
          </p:grpSpPr>
          <p:grpSp>
            <p:nvGrpSpPr>
              <p:cNvPr id="638" name="Google Shape;5398;p74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sp>
              <p:nvSpPr>
                <p:cNvPr id="640" name="Google Shape;5399;p74"/>
                <p:cNvSpPr/>
                <p:nvPr/>
              </p:nvSpPr>
              <p:spPr>
                <a:xfrm>
                  <a:off x="5938695" y="3176919"/>
                  <a:ext cx="404679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51" extrusionOk="0">
                      <a:moveTo>
                        <a:pt x="4922" y="1"/>
                      </a:moveTo>
                      <a:cubicBezTo>
                        <a:pt x="4890" y="1"/>
                        <a:pt x="4858" y="2"/>
                        <a:pt x="4826" y="2"/>
                      </a:cubicBezTo>
                      <a:lnTo>
                        <a:pt x="4826" y="1251"/>
                      </a:lnTo>
                      <a:cubicBezTo>
                        <a:pt x="4858" y="1251"/>
                        <a:pt x="4890" y="1251"/>
                        <a:pt x="4922" y="1253"/>
                      </a:cubicBezTo>
                      <a:lnTo>
                        <a:pt x="4925" y="1253"/>
                      </a:lnTo>
                      <a:cubicBezTo>
                        <a:pt x="6858" y="1309"/>
                        <a:pt x="8395" y="2891"/>
                        <a:pt x="8395" y="4825"/>
                      </a:cubicBezTo>
                      <a:cubicBezTo>
                        <a:pt x="8395" y="4845"/>
                        <a:pt x="8393" y="4864"/>
                        <a:pt x="8393" y="4883"/>
                      </a:cubicBezTo>
                      <a:cubicBezTo>
                        <a:pt x="8361" y="6814"/>
                        <a:pt x="6800" y="8371"/>
                        <a:pt x="4869" y="8396"/>
                      </a:cubicBezTo>
                      <a:cubicBezTo>
                        <a:pt x="4853" y="8397"/>
                        <a:pt x="4837" y="8397"/>
                        <a:pt x="4820" y="8397"/>
                      </a:cubicBezTo>
                      <a:cubicBezTo>
                        <a:pt x="2911" y="8397"/>
                        <a:pt x="1336" y="6893"/>
                        <a:pt x="1253" y="4979"/>
                      </a:cubicBezTo>
                      <a:lnTo>
                        <a:pt x="1253" y="4971"/>
                      </a:lnTo>
                      <a:cubicBezTo>
                        <a:pt x="1251" y="4942"/>
                        <a:pt x="1251" y="4912"/>
                        <a:pt x="1251" y="4883"/>
                      </a:cubicBezTo>
                      <a:lnTo>
                        <a:pt x="2" y="4883"/>
                      </a:lnTo>
                      <a:cubicBezTo>
                        <a:pt x="2" y="4913"/>
                        <a:pt x="2" y="4944"/>
                        <a:pt x="1" y="4976"/>
                      </a:cubicBezTo>
                      <a:lnTo>
                        <a:pt x="1" y="4979"/>
                      </a:lnTo>
                      <a:cubicBezTo>
                        <a:pt x="23" y="5762"/>
                        <a:pt x="238" y="6528"/>
                        <a:pt x="627" y="7208"/>
                      </a:cubicBezTo>
                      <a:cubicBezTo>
                        <a:pt x="1484" y="8717"/>
                        <a:pt x="3085" y="9650"/>
                        <a:pt x="4822" y="9650"/>
                      </a:cubicBezTo>
                      <a:cubicBezTo>
                        <a:pt x="7468" y="9650"/>
                        <a:pt x="9614" y="7520"/>
                        <a:pt x="9646" y="4883"/>
                      </a:cubicBezTo>
                      <a:cubicBezTo>
                        <a:pt x="9646" y="4864"/>
                        <a:pt x="9647" y="4845"/>
                        <a:pt x="9647" y="4825"/>
                      </a:cubicBezTo>
                      <a:cubicBezTo>
                        <a:pt x="9649" y="3088"/>
                        <a:pt x="8714" y="1483"/>
                        <a:pt x="7200" y="628"/>
                      </a:cubicBezTo>
                      <a:cubicBezTo>
                        <a:pt x="6746" y="369"/>
                        <a:pt x="6251" y="186"/>
                        <a:pt x="5737" y="87"/>
                      </a:cubicBezTo>
                      <a:cubicBezTo>
                        <a:pt x="5468" y="36"/>
                        <a:pt x="5195" y="7"/>
                        <a:pt x="4922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5400;p74"/>
                <p:cNvSpPr/>
                <p:nvPr/>
              </p:nvSpPr>
              <p:spPr>
                <a:xfrm>
                  <a:off x="6256893" y="3285705"/>
                  <a:ext cx="367562" cy="18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4477" extrusionOk="0">
                      <a:moveTo>
                        <a:pt x="6645" y="1"/>
                      </a:moveTo>
                      <a:cubicBezTo>
                        <a:pt x="6644" y="1"/>
                        <a:pt x="6643" y="1"/>
                        <a:pt x="6642" y="1"/>
                      </a:cubicBezTo>
                      <a:lnTo>
                        <a:pt x="14" y="1"/>
                      </a:lnTo>
                      <a:cubicBezTo>
                        <a:pt x="1061" y="1309"/>
                        <a:pt x="1055" y="3173"/>
                        <a:pt x="1" y="4476"/>
                      </a:cubicBezTo>
                      <a:lnTo>
                        <a:pt x="6642" y="4476"/>
                      </a:lnTo>
                      <a:cubicBezTo>
                        <a:pt x="7814" y="4476"/>
                        <a:pt x="8763" y="3527"/>
                        <a:pt x="8763" y="2355"/>
                      </a:cubicBezTo>
                      <a:lnTo>
                        <a:pt x="8763" y="2121"/>
                      </a:lnTo>
                      <a:cubicBezTo>
                        <a:pt x="8762" y="950"/>
                        <a:pt x="7814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9" name="Google Shape;5401;p74"/>
              <p:cNvSpPr/>
              <p:nvPr/>
            </p:nvSpPr>
            <p:spPr>
              <a:xfrm>
                <a:off x="6044300" y="3282475"/>
                <a:ext cx="191959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7" h="4578" extrusionOk="0">
                    <a:moveTo>
                      <a:pt x="2288" y="1"/>
                    </a:moveTo>
                    <a:cubicBezTo>
                      <a:pt x="1025" y="1"/>
                      <a:pt x="0" y="1024"/>
                      <a:pt x="0" y="2289"/>
                    </a:cubicBezTo>
                    <a:cubicBezTo>
                      <a:pt x="0" y="3553"/>
                      <a:pt x="1025" y="4577"/>
                      <a:pt x="2288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8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20" name="Google Shape;5402;p74"/>
            <p:cNvGrpSpPr/>
            <p:nvPr/>
          </p:nvGrpSpPr>
          <p:grpSpPr>
            <a:xfrm>
              <a:off x="5305233" y="3176835"/>
              <a:ext cx="685971" cy="404655"/>
              <a:chOff x="5305233" y="3176835"/>
              <a:chExt cx="685971" cy="404655"/>
            </a:xfrm>
          </p:grpSpPr>
          <p:grpSp>
            <p:nvGrpSpPr>
              <p:cNvPr id="634" name="Google Shape;5403;p74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sp>
              <p:nvSpPr>
                <p:cNvPr id="636" name="Google Shape;5404;p74"/>
                <p:cNvSpPr/>
                <p:nvPr/>
              </p:nvSpPr>
              <p:spPr>
                <a:xfrm>
                  <a:off x="5586650" y="3176835"/>
                  <a:ext cx="404553" cy="404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6" h="9649" extrusionOk="0">
                      <a:moveTo>
                        <a:pt x="4824" y="1"/>
                      </a:moveTo>
                      <a:cubicBezTo>
                        <a:pt x="2159" y="1"/>
                        <a:pt x="1" y="2161"/>
                        <a:pt x="1" y="4826"/>
                      </a:cubicBezTo>
                      <a:lnTo>
                        <a:pt x="1" y="4883"/>
                      </a:lnTo>
                      <a:cubicBezTo>
                        <a:pt x="31" y="7486"/>
                        <a:pt x="2121" y="9594"/>
                        <a:pt x="4724" y="9647"/>
                      </a:cubicBezTo>
                      <a:cubicBezTo>
                        <a:pt x="4756" y="9647"/>
                        <a:pt x="4790" y="9649"/>
                        <a:pt x="4824" y="9649"/>
                      </a:cubicBezTo>
                      <a:lnTo>
                        <a:pt x="4829" y="9649"/>
                      </a:lnTo>
                      <a:cubicBezTo>
                        <a:pt x="4861" y="9649"/>
                        <a:pt x="4893" y="9649"/>
                        <a:pt x="4925" y="9647"/>
                      </a:cubicBezTo>
                      <a:cubicBezTo>
                        <a:pt x="5725" y="9633"/>
                        <a:pt x="6508" y="9417"/>
                        <a:pt x="7205" y="9021"/>
                      </a:cubicBezTo>
                      <a:cubicBezTo>
                        <a:pt x="6508" y="8626"/>
                        <a:pt x="5725" y="8411"/>
                        <a:pt x="4925" y="8395"/>
                      </a:cubicBezTo>
                      <a:cubicBezTo>
                        <a:pt x="4893" y="8397"/>
                        <a:pt x="4861" y="8397"/>
                        <a:pt x="4829" y="8397"/>
                      </a:cubicBezTo>
                      <a:lnTo>
                        <a:pt x="4824" y="8397"/>
                      </a:lnTo>
                      <a:cubicBezTo>
                        <a:pt x="4790" y="8397"/>
                        <a:pt x="4756" y="8397"/>
                        <a:pt x="4724" y="8395"/>
                      </a:cubicBezTo>
                      <a:cubicBezTo>
                        <a:pt x="2817" y="8344"/>
                        <a:pt x="1283" y="6795"/>
                        <a:pt x="1253" y="4883"/>
                      </a:cubicBezTo>
                      <a:cubicBezTo>
                        <a:pt x="1253" y="4863"/>
                        <a:pt x="1251" y="4843"/>
                        <a:pt x="1251" y="4824"/>
                      </a:cubicBezTo>
                      <a:cubicBezTo>
                        <a:pt x="1251" y="2851"/>
                        <a:pt x="2851" y="1252"/>
                        <a:pt x="4824" y="1252"/>
                      </a:cubicBezTo>
                      <a:cubicBezTo>
                        <a:pt x="6745" y="1252"/>
                        <a:pt x="8313" y="2768"/>
                        <a:pt x="8393" y="4670"/>
                      </a:cubicBezTo>
                      <a:lnTo>
                        <a:pt x="8393" y="4674"/>
                      </a:lnTo>
                      <a:cubicBezTo>
                        <a:pt x="8396" y="4723"/>
                        <a:pt x="8396" y="4774"/>
                        <a:pt x="8396" y="4824"/>
                      </a:cubicBezTo>
                      <a:cubicBezTo>
                        <a:pt x="8396" y="4845"/>
                        <a:pt x="8396" y="4863"/>
                        <a:pt x="8396" y="4883"/>
                      </a:cubicBezTo>
                      <a:lnTo>
                        <a:pt x="9644" y="4883"/>
                      </a:lnTo>
                      <a:cubicBezTo>
                        <a:pt x="9644" y="4863"/>
                        <a:pt x="9642" y="4843"/>
                        <a:pt x="9642" y="4824"/>
                      </a:cubicBezTo>
                      <a:cubicBezTo>
                        <a:pt x="9644" y="4778"/>
                        <a:pt x="9644" y="4728"/>
                        <a:pt x="9645" y="4680"/>
                      </a:cubicBezTo>
                      <a:lnTo>
                        <a:pt x="9645" y="4672"/>
                      </a:lnTo>
                      <a:cubicBezTo>
                        <a:pt x="9623" y="3889"/>
                        <a:pt x="9407" y="3124"/>
                        <a:pt x="9019" y="2443"/>
                      </a:cubicBezTo>
                      <a:cubicBezTo>
                        <a:pt x="8163" y="933"/>
                        <a:pt x="6560" y="1"/>
                        <a:pt x="482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5405;p74"/>
                <p:cNvSpPr/>
                <p:nvPr/>
              </p:nvSpPr>
              <p:spPr>
                <a:xfrm>
                  <a:off x="5305233" y="3285914"/>
                  <a:ext cx="367352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9" h="4478" extrusionOk="0">
                      <a:moveTo>
                        <a:pt x="2123" y="0"/>
                      </a:moveTo>
                      <a:cubicBezTo>
                        <a:pt x="951" y="0"/>
                        <a:pt x="1" y="950"/>
                        <a:pt x="1" y="2122"/>
                      </a:cubicBezTo>
                      <a:lnTo>
                        <a:pt x="1" y="2356"/>
                      </a:lnTo>
                      <a:cubicBezTo>
                        <a:pt x="1" y="3528"/>
                        <a:pt x="951" y="4478"/>
                        <a:pt x="2123" y="4478"/>
                      </a:cubicBezTo>
                      <a:lnTo>
                        <a:pt x="8759" y="4478"/>
                      </a:lnTo>
                      <a:cubicBezTo>
                        <a:pt x="7702" y="3176"/>
                        <a:pt x="7694" y="1314"/>
                        <a:pt x="8739" y="2"/>
                      </a:cubicBezTo>
                      <a:lnTo>
                        <a:pt x="8739" y="0"/>
                      </a:ln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5" name="Google Shape;5406;p74"/>
              <p:cNvSpPr/>
              <p:nvPr/>
            </p:nvSpPr>
            <p:spPr>
              <a:xfrm>
                <a:off x="5694436" y="32824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21" name="Google Shape;5407;p74"/>
            <p:cNvSpPr/>
            <p:nvPr/>
          </p:nvSpPr>
          <p:spPr>
            <a:xfrm>
              <a:off x="6103938" y="3114683"/>
              <a:ext cx="40933" cy="7549"/>
            </a:xfrm>
            <a:custGeom>
              <a:avLst/>
              <a:gdLst/>
              <a:ahLst/>
              <a:cxnLst/>
              <a:rect l="l" t="t" r="r" b="b"/>
              <a:pathLst>
                <a:path w="976" h="180" extrusionOk="0">
                  <a:moveTo>
                    <a:pt x="1" y="1"/>
                  </a:moveTo>
                  <a:lnTo>
                    <a:pt x="1" y="1"/>
                  </a:lnTo>
                  <a:cubicBezTo>
                    <a:pt x="279" y="119"/>
                    <a:pt x="578" y="179"/>
                    <a:pt x="881" y="179"/>
                  </a:cubicBezTo>
                  <a:cubicBezTo>
                    <a:pt x="881" y="179"/>
                    <a:pt x="881" y="179"/>
                    <a:pt x="881" y="179"/>
                  </a:cubicBezTo>
                  <a:lnTo>
                    <a:pt x="881" y="179"/>
                  </a:lnTo>
                  <a:cubicBezTo>
                    <a:pt x="882" y="179"/>
                    <a:pt x="882" y="179"/>
                    <a:pt x="882" y="179"/>
                  </a:cubicBezTo>
                  <a:cubicBezTo>
                    <a:pt x="913" y="179"/>
                    <a:pt x="945" y="178"/>
                    <a:pt x="975" y="176"/>
                  </a:cubicBezTo>
                  <a:lnTo>
                    <a:pt x="975" y="176"/>
                  </a:lnTo>
                  <a:cubicBezTo>
                    <a:pt x="943" y="178"/>
                    <a:pt x="913" y="179"/>
                    <a:pt x="881" y="179"/>
                  </a:cubicBezTo>
                  <a:lnTo>
                    <a:pt x="881" y="179"/>
                  </a:lnTo>
                  <a:cubicBezTo>
                    <a:pt x="579" y="179"/>
                    <a:pt x="279" y="119"/>
                    <a:pt x="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22" name="Google Shape;5408;p74"/>
            <p:cNvGrpSpPr/>
            <p:nvPr/>
          </p:nvGrpSpPr>
          <p:grpSpPr>
            <a:xfrm>
              <a:off x="5657361" y="2824811"/>
              <a:ext cx="1078361" cy="404655"/>
              <a:chOff x="5657361" y="2824811"/>
              <a:chExt cx="1078361" cy="404655"/>
            </a:xfrm>
          </p:grpSpPr>
          <p:grpSp>
            <p:nvGrpSpPr>
              <p:cNvPr id="628" name="Google Shape;5409;p74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630" name="Google Shape;5410;p74"/>
                <p:cNvGrpSpPr/>
                <p:nvPr/>
              </p:nvGrpSpPr>
              <p:grpSpPr>
                <a:xfrm>
                  <a:off x="5938485" y="2824811"/>
                  <a:ext cx="797237" cy="404655"/>
                  <a:chOff x="5938485" y="2824811"/>
                  <a:chExt cx="797237" cy="404655"/>
                </a:xfrm>
              </p:grpSpPr>
              <p:sp>
                <p:nvSpPr>
                  <p:cNvPr id="632" name="Google Shape;5411;p74"/>
                  <p:cNvSpPr/>
                  <p:nvPr/>
                </p:nvSpPr>
                <p:spPr>
                  <a:xfrm>
                    <a:off x="6137952" y="2824811"/>
                    <a:ext cx="597771" cy="301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3" h="7194" extrusionOk="0">
                        <a:moveTo>
                          <a:pt x="1" y="1"/>
                        </a:moveTo>
                        <a:lnTo>
                          <a:pt x="1" y="1255"/>
                        </a:lnTo>
                        <a:cubicBezTo>
                          <a:pt x="1972" y="1256"/>
                          <a:pt x="3570" y="2856"/>
                          <a:pt x="3570" y="4826"/>
                        </a:cubicBezTo>
                        <a:lnTo>
                          <a:pt x="3570" y="4827"/>
                        </a:lnTo>
                        <a:cubicBezTo>
                          <a:pt x="3570" y="4994"/>
                          <a:pt x="3578" y="5160"/>
                          <a:pt x="3594" y="5322"/>
                        </a:cubicBezTo>
                        <a:cubicBezTo>
                          <a:pt x="3703" y="6385"/>
                          <a:pt x="4598" y="7194"/>
                          <a:pt x="5668" y="7194"/>
                        </a:cubicBezTo>
                        <a:lnTo>
                          <a:pt x="14253" y="7194"/>
                        </a:lnTo>
                        <a:lnTo>
                          <a:pt x="14253" y="6015"/>
                        </a:lnTo>
                        <a:lnTo>
                          <a:pt x="5982" y="6017"/>
                        </a:lnTo>
                        <a:cubicBezTo>
                          <a:pt x="5333" y="6017"/>
                          <a:pt x="4819" y="5485"/>
                          <a:pt x="4821" y="4838"/>
                        </a:cubicBezTo>
                        <a:lnTo>
                          <a:pt x="4821" y="4826"/>
                        </a:lnTo>
                        <a:cubicBezTo>
                          <a:pt x="4821" y="2163"/>
                          <a:pt x="2662" y="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3" name="Google Shape;5412;p74"/>
                  <p:cNvSpPr/>
                  <p:nvPr/>
                </p:nvSpPr>
                <p:spPr>
                  <a:xfrm>
                    <a:off x="5938485" y="2824811"/>
                    <a:ext cx="202151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0" h="9649" extrusionOk="0">
                        <a:moveTo>
                          <a:pt x="4819" y="1"/>
                        </a:moveTo>
                        <a:cubicBezTo>
                          <a:pt x="2161" y="4"/>
                          <a:pt x="1" y="2167"/>
                          <a:pt x="1" y="4827"/>
                        </a:cubicBezTo>
                        <a:cubicBezTo>
                          <a:pt x="1" y="6565"/>
                          <a:pt x="934" y="8168"/>
                          <a:pt x="2446" y="9023"/>
                        </a:cubicBezTo>
                        <a:cubicBezTo>
                          <a:pt x="3141" y="9418"/>
                          <a:pt x="3924" y="9634"/>
                          <a:pt x="4725" y="9649"/>
                        </a:cubicBezTo>
                        <a:cubicBezTo>
                          <a:pt x="4757" y="9649"/>
                          <a:pt x="4789" y="9647"/>
                          <a:pt x="4819" y="9647"/>
                        </a:cubicBezTo>
                        <a:lnTo>
                          <a:pt x="4819" y="8398"/>
                        </a:lnTo>
                        <a:cubicBezTo>
                          <a:pt x="4787" y="8398"/>
                          <a:pt x="4757" y="8398"/>
                          <a:pt x="4725" y="8397"/>
                        </a:cubicBezTo>
                        <a:lnTo>
                          <a:pt x="4723" y="8397"/>
                        </a:lnTo>
                        <a:cubicBezTo>
                          <a:pt x="2742" y="8342"/>
                          <a:pt x="1165" y="6672"/>
                          <a:pt x="1256" y="4657"/>
                        </a:cubicBezTo>
                        <a:cubicBezTo>
                          <a:pt x="1340" y="2818"/>
                          <a:pt x="2843" y="1327"/>
                          <a:pt x="4685" y="1255"/>
                        </a:cubicBezTo>
                        <a:cubicBezTo>
                          <a:pt x="4730" y="1253"/>
                          <a:pt x="4774" y="1253"/>
                          <a:pt x="4819" y="1253"/>
                        </a:cubicBezTo>
                        <a:lnTo>
                          <a:pt x="4819" y="1"/>
                        </a:ln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31" name="Google Shape;5413;p74"/>
                <p:cNvSpPr/>
                <p:nvPr/>
              </p:nvSpPr>
              <p:spPr>
                <a:xfrm>
                  <a:off x="5657361" y="2934478"/>
                  <a:ext cx="367688" cy="187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7" h="4479" extrusionOk="0">
                      <a:moveTo>
                        <a:pt x="2123" y="1"/>
                      </a:moveTo>
                      <a:cubicBezTo>
                        <a:pt x="952" y="1"/>
                        <a:pt x="1" y="950"/>
                        <a:pt x="1" y="2123"/>
                      </a:cubicBezTo>
                      <a:lnTo>
                        <a:pt x="1" y="2356"/>
                      </a:lnTo>
                      <a:cubicBezTo>
                        <a:pt x="1" y="3527"/>
                        <a:pt x="952" y="4478"/>
                        <a:pt x="2123" y="4478"/>
                      </a:cubicBezTo>
                      <a:lnTo>
                        <a:pt x="8766" y="4478"/>
                      </a:lnTo>
                      <a:cubicBezTo>
                        <a:pt x="7702" y="3181"/>
                        <a:pt x="7684" y="1319"/>
                        <a:pt x="8723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9" name="Google Shape;5414;p74"/>
              <p:cNvSpPr/>
              <p:nvPr/>
            </p:nvSpPr>
            <p:spPr>
              <a:xfrm>
                <a:off x="6047361" y="2932675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2"/>
                      <a:pt x="1026" y="4577"/>
                      <a:pt x="2289" y="4577"/>
                    </a:cubicBezTo>
                    <a:cubicBezTo>
                      <a:pt x="3552" y="4577"/>
                      <a:pt x="4577" y="3552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23" name="Google Shape;5415;p74"/>
            <p:cNvGrpSpPr/>
            <p:nvPr/>
          </p:nvGrpSpPr>
          <p:grpSpPr>
            <a:xfrm>
              <a:off x="5190863" y="3528942"/>
              <a:ext cx="1078026" cy="404739"/>
              <a:chOff x="5190863" y="3528942"/>
              <a:chExt cx="1078026" cy="404739"/>
            </a:xfrm>
          </p:grpSpPr>
          <p:sp>
            <p:nvSpPr>
              <p:cNvPr id="624" name="Google Shape;5416;p74"/>
              <p:cNvSpPr/>
              <p:nvPr/>
            </p:nvSpPr>
            <p:spPr>
              <a:xfrm>
                <a:off x="5694436" y="3635379"/>
                <a:ext cx="192001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4578" extrusionOk="0">
                    <a:moveTo>
                      <a:pt x="2289" y="1"/>
                    </a:moveTo>
                    <a:cubicBezTo>
                      <a:pt x="1026" y="1"/>
                      <a:pt x="1" y="1024"/>
                      <a:pt x="1" y="2289"/>
                    </a:cubicBezTo>
                    <a:cubicBezTo>
                      <a:pt x="1" y="3553"/>
                      <a:pt x="1026" y="4577"/>
                      <a:pt x="2289" y="4577"/>
                    </a:cubicBezTo>
                    <a:cubicBezTo>
                      <a:pt x="3552" y="4577"/>
                      <a:pt x="4577" y="3553"/>
                      <a:pt x="4577" y="2289"/>
                    </a:cubicBezTo>
                    <a:cubicBezTo>
                      <a:pt x="4577" y="1024"/>
                      <a:pt x="3552" y="1"/>
                      <a:pt x="228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625" name="Google Shape;5417;p74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626" name="Google Shape;5418;p74"/>
                <p:cNvSpPr/>
                <p:nvPr/>
              </p:nvSpPr>
              <p:spPr>
                <a:xfrm>
                  <a:off x="5190863" y="3528942"/>
                  <a:ext cx="800551" cy="40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8" h="9651" extrusionOk="0">
                      <a:moveTo>
                        <a:pt x="14266" y="1"/>
                      </a:moveTo>
                      <a:lnTo>
                        <a:pt x="14266" y="1253"/>
                      </a:lnTo>
                      <a:cubicBezTo>
                        <a:pt x="14298" y="1253"/>
                        <a:pt x="14330" y="1253"/>
                        <a:pt x="14362" y="1255"/>
                      </a:cubicBezTo>
                      <a:cubicBezTo>
                        <a:pt x="16314" y="1309"/>
                        <a:pt x="17861" y="2922"/>
                        <a:pt x="17833" y="4874"/>
                      </a:cubicBezTo>
                      <a:cubicBezTo>
                        <a:pt x="17808" y="6827"/>
                        <a:pt x="16218" y="8396"/>
                        <a:pt x="14266" y="8398"/>
                      </a:cubicBezTo>
                      <a:lnTo>
                        <a:pt x="14261" y="8398"/>
                      </a:lnTo>
                      <a:cubicBezTo>
                        <a:pt x="12331" y="8398"/>
                        <a:pt x="10757" y="6867"/>
                        <a:pt x="10691" y="4952"/>
                      </a:cubicBezTo>
                      <a:lnTo>
                        <a:pt x="10691" y="4950"/>
                      </a:lnTo>
                      <a:cubicBezTo>
                        <a:pt x="10688" y="4909"/>
                        <a:pt x="10688" y="4867"/>
                        <a:pt x="10688" y="4825"/>
                      </a:cubicBezTo>
                      <a:cubicBezTo>
                        <a:pt x="10688" y="4784"/>
                        <a:pt x="10688" y="4744"/>
                        <a:pt x="10691" y="4704"/>
                      </a:cubicBezTo>
                      <a:lnTo>
                        <a:pt x="10691" y="4680"/>
                      </a:lnTo>
                      <a:cubicBezTo>
                        <a:pt x="10653" y="3432"/>
                        <a:pt x="9614" y="2446"/>
                        <a:pt x="8364" y="2446"/>
                      </a:cubicBezTo>
                      <a:cubicBezTo>
                        <a:pt x="8363" y="2446"/>
                        <a:pt x="8362" y="2446"/>
                        <a:pt x="8361" y="2446"/>
                      </a:cubicBezTo>
                      <a:cubicBezTo>
                        <a:pt x="6936" y="2446"/>
                        <a:pt x="2798" y="2449"/>
                        <a:pt x="1" y="2449"/>
                      </a:cubicBezTo>
                      <a:lnTo>
                        <a:pt x="1" y="3626"/>
                      </a:lnTo>
                      <a:lnTo>
                        <a:pt x="8387" y="3626"/>
                      </a:lnTo>
                      <a:cubicBezTo>
                        <a:pt x="8978" y="3626"/>
                        <a:pt x="9452" y="4113"/>
                        <a:pt x="9438" y="4704"/>
                      </a:cubicBezTo>
                      <a:lnTo>
                        <a:pt x="9438" y="4715"/>
                      </a:lnTo>
                      <a:cubicBezTo>
                        <a:pt x="9438" y="4752"/>
                        <a:pt x="9438" y="4789"/>
                        <a:pt x="9438" y="4825"/>
                      </a:cubicBezTo>
                      <a:cubicBezTo>
                        <a:pt x="9438" y="4862"/>
                        <a:pt x="9438" y="4901"/>
                        <a:pt x="9438" y="4939"/>
                      </a:cubicBezTo>
                      <a:cubicBezTo>
                        <a:pt x="9498" y="7558"/>
                        <a:pt x="11639" y="9650"/>
                        <a:pt x="14259" y="9650"/>
                      </a:cubicBezTo>
                      <a:cubicBezTo>
                        <a:pt x="14260" y="9650"/>
                        <a:pt x="14261" y="9650"/>
                        <a:pt x="14262" y="9650"/>
                      </a:cubicBezTo>
                      <a:lnTo>
                        <a:pt x="14267" y="9650"/>
                      </a:lnTo>
                      <a:cubicBezTo>
                        <a:pt x="16929" y="9647"/>
                        <a:pt x="19087" y="7488"/>
                        <a:pt x="19087" y="4825"/>
                      </a:cubicBezTo>
                      <a:cubicBezTo>
                        <a:pt x="19087" y="3088"/>
                        <a:pt x="18154" y="1484"/>
                        <a:pt x="16640" y="628"/>
                      </a:cubicBezTo>
                      <a:cubicBezTo>
                        <a:pt x="15945" y="233"/>
                        <a:pt x="15162" y="17"/>
                        <a:pt x="14362" y="2"/>
                      </a:cubicBezTo>
                      <a:cubicBezTo>
                        <a:pt x="14330" y="2"/>
                        <a:pt x="14298" y="1"/>
                        <a:pt x="1426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5419;p74"/>
                <p:cNvSpPr/>
                <p:nvPr/>
              </p:nvSpPr>
              <p:spPr>
                <a:xfrm>
                  <a:off x="5905730" y="3637351"/>
                  <a:ext cx="363158" cy="187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4478" extrusionOk="0">
                      <a:moveTo>
                        <a:pt x="0" y="0"/>
                      </a:moveTo>
                      <a:cubicBezTo>
                        <a:pt x="1051" y="1307"/>
                        <a:pt x="1051" y="3169"/>
                        <a:pt x="0" y="4478"/>
                      </a:cubicBezTo>
                      <a:lnTo>
                        <a:pt x="6537" y="4478"/>
                      </a:lnTo>
                      <a:cubicBezTo>
                        <a:pt x="7708" y="4478"/>
                        <a:pt x="8659" y="3526"/>
                        <a:pt x="8659" y="2356"/>
                      </a:cubicBezTo>
                      <a:lnTo>
                        <a:pt x="8659" y="2120"/>
                      </a:lnTo>
                      <a:cubicBezTo>
                        <a:pt x="8657" y="950"/>
                        <a:pt x="7708" y="0"/>
                        <a:pt x="65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42" name="Google Shape;5420;p74"/>
          <p:cNvGrpSpPr/>
          <p:nvPr/>
        </p:nvGrpSpPr>
        <p:grpSpPr>
          <a:xfrm>
            <a:off x="8866506" y="4590331"/>
            <a:ext cx="1086719" cy="879487"/>
            <a:chOff x="803162" y="1474292"/>
            <a:chExt cx="1086719" cy="879487"/>
          </a:xfrm>
        </p:grpSpPr>
        <p:grpSp>
          <p:nvGrpSpPr>
            <p:cNvPr id="643" name="Google Shape;5421;p74"/>
            <p:cNvGrpSpPr/>
            <p:nvPr/>
          </p:nvGrpSpPr>
          <p:grpSpPr>
            <a:xfrm>
              <a:off x="803162" y="1625948"/>
              <a:ext cx="445856" cy="576579"/>
              <a:chOff x="803162" y="1625948"/>
              <a:chExt cx="445856" cy="576579"/>
            </a:xfrm>
          </p:grpSpPr>
          <p:sp>
            <p:nvSpPr>
              <p:cNvPr id="671" name="Google Shape;5422;p74"/>
              <p:cNvSpPr/>
              <p:nvPr/>
            </p:nvSpPr>
            <p:spPr>
              <a:xfrm>
                <a:off x="803162" y="1847356"/>
                <a:ext cx="133646" cy="13386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672" name="Google Shape;5423;p74"/>
              <p:cNvGrpSpPr/>
              <p:nvPr/>
            </p:nvGrpSpPr>
            <p:grpSpPr>
              <a:xfrm>
                <a:off x="1056023" y="1625948"/>
                <a:ext cx="192995" cy="576579"/>
                <a:chOff x="1056023" y="1625948"/>
                <a:chExt cx="192995" cy="576579"/>
              </a:xfrm>
            </p:grpSpPr>
            <p:sp>
              <p:nvSpPr>
                <p:cNvPr id="673" name="Google Shape;5424;p74"/>
                <p:cNvSpPr/>
                <p:nvPr/>
              </p:nvSpPr>
              <p:spPr>
                <a:xfrm>
                  <a:off x="1066902" y="1914079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40463"/>
                      </a:moveTo>
                      <a:cubicBezTo>
                        <a:pt x="19315" y="40463"/>
                        <a:pt x="14378" y="32724"/>
                        <a:pt x="12777" y="22150"/>
                      </a:cubicBezTo>
                      <a:lnTo>
                        <a:pt x="12810" y="22350"/>
                      </a:lnTo>
                      <a:cubicBezTo>
                        <a:pt x="10542" y="7606"/>
                        <a:pt x="6372" y="1"/>
                        <a:pt x="1" y="1"/>
                      </a:cubicBez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5425;p74"/>
                <p:cNvSpPr/>
                <p:nvPr/>
              </p:nvSpPr>
              <p:spPr>
                <a:xfrm>
                  <a:off x="1066902" y="1645136"/>
                  <a:ext cx="167456" cy="269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53" h="40463" fill="none" extrusionOk="0">
                      <a:moveTo>
                        <a:pt x="25152" y="0"/>
                      </a:moveTo>
                      <a:cubicBezTo>
                        <a:pt x="19315" y="0"/>
                        <a:pt x="14378" y="7706"/>
                        <a:pt x="12777" y="18313"/>
                      </a:cubicBezTo>
                      <a:lnTo>
                        <a:pt x="12810" y="18113"/>
                      </a:lnTo>
                      <a:cubicBezTo>
                        <a:pt x="10542" y="32857"/>
                        <a:pt x="6372" y="40462"/>
                        <a:pt x="1" y="40462"/>
                      </a:cubicBezTo>
                      <a:lnTo>
                        <a:pt x="1" y="40462"/>
                      </a:lnTo>
                    </a:path>
                  </a:pathLst>
                </a:custGeom>
                <a:noFill/>
                <a:ln w="9525" cap="rnd" cmpd="sng">
                  <a:solidFill>
                    <a:srgbClr val="435D74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5426;p74"/>
                <p:cNvSpPr/>
                <p:nvPr/>
              </p:nvSpPr>
              <p:spPr>
                <a:xfrm>
                  <a:off x="1056023" y="1893872"/>
                  <a:ext cx="40644" cy="4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6105" extrusionOk="0">
                      <a:moveTo>
                        <a:pt x="3069" y="0"/>
                      </a:moveTo>
                      <a:cubicBezTo>
                        <a:pt x="1368" y="0"/>
                        <a:pt x="0" y="1368"/>
                        <a:pt x="0" y="3036"/>
                      </a:cubicBezTo>
                      <a:cubicBezTo>
                        <a:pt x="0" y="4737"/>
                        <a:pt x="1368" y="6105"/>
                        <a:pt x="3069" y="6105"/>
                      </a:cubicBezTo>
                      <a:cubicBezTo>
                        <a:pt x="4737" y="6105"/>
                        <a:pt x="6105" y="4737"/>
                        <a:pt x="6105" y="3036"/>
                      </a:cubicBezTo>
                      <a:cubicBezTo>
                        <a:pt x="6105" y="1368"/>
                        <a:pt x="4737" y="0"/>
                        <a:pt x="30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5427;p74"/>
                <p:cNvSpPr/>
                <p:nvPr/>
              </p:nvSpPr>
              <p:spPr>
                <a:xfrm>
                  <a:off x="1220365" y="2164199"/>
                  <a:ext cx="28654" cy="38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57" extrusionOk="0">
                      <a:moveTo>
                        <a:pt x="509" y="0"/>
                      </a:moveTo>
                      <a:cubicBezTo>
                        <a:pt x="247" y="0"/>
                        <a:pt x="1" y="203"/>
                        <a:pt x="1" y="493"/>
                      </a:cubicBezTo>
                      <a:lnTo>
                        <a:pt x="1" y="5263"/>
                      </a:lnTo>
                      <a:cubicBezTo>
                        <a:pt x="1" y="5554"/>
                        <a:pt x="229" y="5757"/>
                        <a:pt x="482" y="5757"/>
                      </a:cubicBezTo>
                      <a:cubicBezTo>
                        <a:pt x="577" y="5757"/>
                        <a:pt x="676" y="5728"/>
                        <a:pt x="768" y="5664"/>
                      </a:cubicBezTo>
                      <a:lnTo>
                        <a:pt x="4003" y="3395"/>
                      </a:lnTo>
                      <a:cubicBezTo>
                        <a:pt x="4304" y="3195"/>
                        <a:pt x="4304" y="2795"/>
                        <a:pt x="4037" y="2595"/>
                      </a:cubicBezTo>
                      <a:lnTo>
                        <a:pt x="801" y="93"/>
                      </a:lnTo>
                      <a:cubicBezTo>
                        <a:pt x="710" y="29"/>
                        <a:pt x="608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5428;p74"/>
                <p:cNvSpPr/>
                <p:nvPr/>
              </p:nvSpPr>
              <p:spPr>
                <a:xfrm>
                  <a:off x="1220365" y="1625948"/>
                  <a:ext cx="28654" cy="3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5778" extrusionOk="0">
                      <a:moveTo>
                        <a:pt x="489" y="0"/>
                      </a:moveTo>
                      <a:cubicBezTo>
                        <a:pt x="234" y="0"/>
                        <a:pt x="1" y="207"/>
                        <a:pt x="1" y="514"/>
                      </a:cubicBezTo>
                      <a:lnTo>
                        <a:pt x="1" y="5284"/>
                      </a:lnTo>
                      <a:cubicBezTo>
                        <a:pt x="1" y="5574"/>
                        <a:pt x="229" y="5777"/>
                        <a:pt x="482" y="5777"/>
                      </a:cubicBezTo>
                      <a:cubicBezTo>
                        <a:pt x="577" y="5777"/>
                        <a:pt x="676" y="5748"/>
                        <a:pt x="768" y="5684"/>
                      </a:cubicBezTo>
                      <a:lnTo>
                        <a:pt x="4003" y="3382"/>
                      </a:lnTo>
                      <a:cubicBezTo>
                        <a:pt x="4304" y="3182"/>
                        <a:pt x="4304" y="2782"/>
                        <a:pt x="4037" y="2582"/>
                      </a:cubicBezTo>
                      <a:lnTo>
                        <a:pt x="801" y="113"/>
                      </a:lnTo>
                      <a:cubicBezTo>
                        <a:pt x="704" y="35"/>
                        <a:pt x="595" y="0"/>
                        <a:pt x="48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4" name="Google Shape;5429;p74"/>
            <p:cNvGrpSpPr/>
            <p:nvPr/>
          </p:nvGrpSpPr>
          <p:grpSpPr>
            <a:xfrm>
              <a:off x="1371406" y="1474292"/>
              <a:ext cx="518475" cy="879487"/>
              <a:chOff x="1398231" y="1474292"/>
              <a:chExt cx="518475" cy="879487"/>
            </a:xfrm>
          </p:grpSpPr>
          <p:grpSp>
            <p:nvGrpSpPr>
              <p:cNvPr id="645" name="Google Shape;5430;p74"/>
              <p:cNvGrpSpPr/>
              <p:nvPr/>
            </p:nvGrpSpPr>
            <p:grpSpPr>
              <a:xfrm>
                <a:off x="1398231" y="1474292"/>
                <a:ext cx="518475" cy="341643"/>
                <a:chOff x="1398231" y="1474292"/>
                <a:chExt cx="518475" cy="341643"/>
              </a:xfrm>
            </p:grpSpPr>
            <p:sp>
              <p:nvSpPr>
                <p:cNvPr id="659" name="Google Shape;5431;p74"/>
                <p:cNvSpPr/>
                <p:nvPr/>
              </p:nvSpPr>
              <p:spPr>
                <a:xfrm>
                  <a:off x="1398231" y="1595601"/>
                  <a:ext cx="102159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5" h="14873" extrusionOk="0">
                      <a:moveTo>
                        <a:pt x="7692" y="1"/>
                      </a:moveTo>
                      <a:cubicBezTo>
                        <a:pt x="7531" y="1"/>
                        <a:pt x="7369" y="6"/>
                        <a:pt x="7206" y="16"/>
                      </a:cubicBezTo>
                      <a:cubicBezTo>
                        <a:pt x="3136" y="283"/>
                        <a:pt x="0" y="3786"/>
                        <a:pt x="267" y="7889"/>
                      </a:cubicBezTo>
                      <a:cubicBezTo>
                        <a:pt x="493" y="11846"/>
                        <a:pt x="3790" y="14873"/>
                        <a:pt x="7706" y="14873"/>
                      </a:cubicBezTo>
                      <a:cubicBezTo>
                        <a:pt x="7850" y="14873"/>
                        <a:pt x="7994" y="14869"/>
                        <a:pt x="8140" y="14860"/>
                      </a:cubicBezTo>
                      <a:cubicBezTo>
                        <a:pt x="12243" y="14594"/>
                        <a:pt x="15345" y="11058"/>
                        <a:pt x="15111" y="6988"/>
                      </a:cubicBezTo>
                      <a:cubicBezTo>
                        <a:pt x="14855" y="3048"/>
                        <a:pt x="11585" y="1"/>
                        <a:pt x="769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60" name="Google Shape;5432;p74"/>
                <p:cNvGrpSpPr/>
                <p:nvPr/>
              </p:nvGrpSpPr>
              <p:grpSpPr>
                <a:xfrm>
                  <a:off x="1616453" y="1474292"/>
                  <a:ext cx="300253" cy="341643"/>
                  <a:chOff x="1616453" y="1475379"/>
                  <a:chExt cx="300253" cy="341643"/>
                </a:xfrm>
              </p:grpSpPr>
              <p:sp>
                <p:nvSpPr>
                  <p:cNvPr id="661" name="Google Shape;5433;p74"/>
                  <p:cNvSpPr/>
                  <p:nvPr/>
                </p:nvSpPr>
                <p:spPr>
                  <a:xfrm>
                    <a:off x="1631387" y="1645136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2" name="Google Shape;5434;p74"/>
                  <p:cNvSpPr/>
                  <p:nvPr/>
                </p:nvSpPr>
                <p:spPr>
                  <a:xfrm>
                    <a:off x="1716447" y="1509882"/>
                    <a:ext cx="82400" cy="61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208" fill="none" extrusionOk="0">
                        <a:moveTo>
                          <a:pt x="1" y="9207"/>
                        </a:moveTo>
                        <a:cubicBezTo>
                          <a:pt x="1635" y="3870"/>
                          <a:pt x="6539" y="1"/>
                          <a:pt x="12376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3" name="Google Shape;5435;p74"/>
                  <p:cNvSpPr/>
                  <p:nvPr/>
                </p:nvSpPr>
                <p:spPr>
                  <a:xfrm>
                    <a:off x="1716447" y="1719091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0"/>
                        </a:moveTo>
                        <a:cubicBezTo>
                          <a:pt x="1635" y="5304"/>
                          <a:pt x="6539" y="9173"/>
                          <a:pt x="12376" y="9173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4" name="Google Shape;5436;p74"/>
                  <p:cNvSpPr/>
                  <p:nvPr/>
                </p:nvSpPr>
                <p:spPr>
                  <a:xfrm>
                    <a:off x="1631387" y="1570955"/>
                    <a:ext cx="85283" cy="741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43" fill="none" extrusionOk="0">
                        <a:moveTo>
                          <a:pt x="1" y="11142"/>
                        </a:moveTo>
                        <a:cubicBezTo>
                          <a:pt x="6539" y="11142"/>
                          <a:pt x="10275" y="7106"/>
                          <a:pt x="12810" y="1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5" name="Google Shape;5437;p74"/>
                  <p:cNvSpPr/>
                  <p:nvPr/>
                </p:nvSpPr>
                <p:spPr>
                  <a:xfrm>
                    <a:off x="1616453" y="1624776"/>
                    <a:ext cx="42868" cy="40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116" extrusionOk="0">
                        <a:moveTo>
                          <a:pt x="3199" y="1"/>
                        </a:moveTo>
                        <a:cubicBezTo>
                          <a:pt x="3079" y="1"/>
                          <a:pt x="2958" y="8"/>
                          <a:pt x="2835" y="23"/>
                        </a:cubicBezTo>
                        <a:cubicBezTo>
                          <a:pt x="1168" y="256"/>
                          <a:pt x="0" y="1757"/>
                          <a:pt x="200" y="3425"/>
                        </a:cubicBezTo>
                        <a:cubicBezTo>
                          <a:pt x="386" y="4971"/>
                          <a:pt x="1717" y="6115"/>
                          <a:pt x="3239" y="6115"/>
                        </a:cubicBezTo>
                        <a:cubicBezTo>
                          <a:pt x="3359" y="6115"/>
                          <a:pt x="3481" y="6108"/>
                          <a:pt x="3603" y="6094"/>
                        </a:cubicBezTo>
                        <a:cubicBezTo>
                          <a:pt x="5271" y="5860"/>
                          <a:pt x="6438" y="4359"/>
                          <a:pt x="6238" y="2691"/>
                        </a:cubicBezTo>
                        <a:cubicBezTo>
                          <a:pt x="6052" y="1145"/>
                          <a:pt x="4721" y="1"/>
                          <a:pt x="319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6" name="Google Shape;5438;p74"/>
                  <p:cNvSpPr/>
                  <p:nvPr/>
                </p:nvSpPr>
                <p:spPr>
                  <a:xfrm>
                    <a:off x="1784849" y="1760975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5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37" y="3383"/>
                        </a:lnTo>
                        <a:cubicBezTo>
                          <a:pt x="4304" y="3183"/>
                          <a:pt x="4304" y="2782"/>
                          <a:pt x="4037" y="2582"/>
                        </a:cubicBezTo>
                        <a:lnTo>
                          <a:pt x="801" y="114"/>
                        </a:lnTo>
                        <a:cubicBezTo>
                          <a:pt x="704" y="36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7" name="Google Shape;5439;p74"/>
                  <p:cNvSpPr/>
                  <p:nvPr/>
                </p:nvSpPr>
                <p:spPr>
                  <a:xfrm>
                    <a:off x="1784849" y="1490834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37" y="3395"/>
                        </a:lnTo>
                        <a:cubicBezTo>
                          <a:pt x="4304" y="3195"/>
                          <a:pt x="4304" y="2795"/>
                          <a:pt x="4037" y="2561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68" name="Google Shape;5440;p74"/>
                  <p:cNvGrpSpPr/>
                  <p:nvPr/>
                </p:nvGrpSpPr>
                <p:grpSpPr>
                  <a:xfrm>
                    <a:off x="1839639" y="1475379"/>
                    <a:ext cx="77067" cy="341643"/>
                    <a:chOff x="1839639" y="1475379"/>
                    <a:chExt cx="77067" cy="341643"/>
                  </a:xfrm>
                </p:grpSpPr>
                <p:sp>
                  <p:nvSpPr>
                    <p:cNvPr id="669" name="Google Shape;5441;p74"/>
                    <p:cNvSpPr/>
                    <p:nvPr/>
                  </p:nvSpPr>
                  <p:spPr>
                    <a:xfrm>
                      <a:off x="1839639" y="1745481"/>
                      <a:ext cx="77067" cy="715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46" extrusionOk="0">
                          <a:moveTo>
                            <a:pt x="5775" y="1"/>
                          </a:moveTo>
                          <a:cubicBezTo>
                            <a:pt x="3179" y="1"/>
                            <a:pt x="889" y="1860"/>
                            <a:pt x="468" y="4506"/>
                          </a:cubicBezTo>
                          <a:cubicBezTo>
                            <a:pt x="1" y="7441"/>
                            <a:pt x="2002" y="10210"/>
                            <a:pt x="4904" y="10677"/>
                          </a:cubicBezTo>
                          <a:cubicBezTo>
                            <a:pt x="5194" y="10723"/>
                            <a:pt x="5483" y="10745"/>
                            <a:pt x="5768" y="10745"/>
                          </a:cubicBezTo>
                          <a:cubicBezTo>
                            <a:pt x="8364" y="10745"/>
                            <a:pt x="10655" y="8886"/>
                            <a:pt x="11075" y="6240"/>
                          </a:cubicBezTo>
                          <a:cubicBezTo>
                            <a:pt x="11576" y="3305"/>
                            <a:pt x="9574" y="536"/>
                            <a:pt x="6639" y="69"/>
                          </a:cubicBezTo>
                          <a:cubicBezTo>
                            <a:pt x="6349" y="23"/>
                            <a:pt x="6060" y="1"/>
                            <a:pt x="5775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0" name="Google Shape;5442;p74"/>
                    <p:cNvSpPr/>
                    <p:nvPr/>
                  </p:nvSpPr>
                  <p:spPr>
                    <a:xfrm>
                      <a:off x="1839639" y="1475379"/>
                      <a:ext cx="77067" cy="715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4" extrusionOk="0">
                          <a:moveTo>
                            <a:pt x="5736" y="0"/>
                          </a:moveTo>
                          <a:cubicBezTo>
                            <a:pt x="3156" y="0"/>
                            <a:pt x="887" y="1881"/>
                            <a:pt x="468" y="4513"/>
                          </a:cubicBezTo>
                          <a:cubicBezTo>
                            <a:pt x="1" y="7449"/>
                            <a:pt x="2002" y="10218"/>
                            <a:pt x="4904" y="10685"/>
                          </a:cubicBezTo>
                          <a:cubicBezTo>
                            <a:pt x="5194" y="10731"/>
                            <a:pt x="5483" y="10753"/>
                            <a:pt x="5768" y="10753"/>
                          </a:cubicBezTo>
                          <a:cubicBezTo>
                            <a:pt x="8364" y="10753"/>
                            <a:pt x="10655" y="8893"/>
                            <a:pt x="11075" y="6248"/>
                          </a:cubicBezTo>
                          <a:cubicBezTo>
                            <a:pt x="11576" y="3313"/>
                            <a:pt x="9574" y="544"/>
                            <a:pt x="6639" y="77"/>
                          </a:cubicBezTo>
                          <a:cubicBezTo>
                            <a:pt x="6335" y="25"/>
                            <a:pt x="6034" y="0"/>
                            <a:pt x="5736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46" name="Google Shape;5443;p74"/>
              <p:cNvGrpSpPr/>
              <p:nvPr/>
            </p:nvGrpSpPr>
            <p:grpSpPr>
              <a:xfrm>
                <a:off x="1398451" y="2012951"/>
                <a:ext cx="518255" cy="340828"/>
                <a:chOff x="1398451" y="2012951"/>
                <a:chExt cx="518255" cy="340828"/>
              </a:xfrm>
            </p:grpSpPr>
            <p:sp>
              <p:nvSpPr>
                <p:cNvPr id="647" name="Google Shape;5444;p74"/>
                <p:cNvSpPr/>
                <p:nvPr/>
              </p:nvSpPr>
              <p:spPr>
                <a:xfrm>
                  <a:off x="1398451" y="2133928"/>
                  <a:ext cx="102166" cy="99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6" h="14873" extrusionOk="0">
                      <a:moveTo>
                        <a:pt x="7697" y="0"/>
                      </a:moveTo>
                      <a:cubicBezTo>
                        <a:pt x="7535" y="0"/>
                        <a:pt x="7371" y="5"/>
                        <a:pt x="7206" y="16"/>
                      </a:cubicBezTo>
                      <a:cubicBezTo>
                        <a:pt x="3103" y="250"/>
                        <a:pt x="1" y="3785"/>
                        <a:pt x="268" y="7888"/>
                      </a:cubicBezTo>
                      <a:cubicBezTo>
                        <a:pt x="493" y="11846"/>
                        <a:pt x="3790" y="14872"/>
                        <a:pt x="7706" y="14872"/>
                      </a:cubicBezTo>
                      <a:cubicBezTo>
                        <a:pt x="7850" y="14872"/>
                        <a:pt x="7994" y="14868"/>
                        <a:pt x="8140" y="14860"/>
                      </a:cubicBezTo>
                      <a:cubicBezTo>
                        <a:pt x="12243" y="14593"/>
                        <a:pt x="15345" y="11057"/>
                        <a:pt x="15112" y="6954"/>
                      </a:cubicBezTo>
                      <a:cubicBezTo>
                        <a:pt x="14855" y="3016"/>
                        <a:pt x="11588" y="0"/>
                        <a:pt x="7697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48" name="Google Shape;5445;p74"/>
                <p:cNvGrpSpPr/>
                <p:nvPr/>
              </p:nvGrpSpPr>
              <p:grpSpPr>
                <a:xfrm>
                  <a:off x="1616453" y="2012951"/>
                  <a:ext cx="300253" cy="340828"/>
                  <a:chOff x="1616453" y="2013538"/>
                  <a:chExt cx="300253" cy="340828"/>
                </a:xfrm>
              </p:grpSpPr>
              <p:sp>
                <p:nvSpPr>
                  <p:cNvPr id="649" name="Google Shape;5446;p74"/>
                  <p:cNvSpPr/>
                  <p:nvPr/>
                </p:nvSpPr>
                <p:spPr>
                  <a:xfrm>
                    <a:off x="1631387" y="2183474"/>
                    <a:ext cx="85283" cy="746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209" fill="none" extrusionOk="0">
                        <a:moveTo>
                          <a:pt x="1" y="0"/>
                        </a:moveTo>
                        <a:lnTo>
                          <a:pt x="1" y="0"/>
                        </a:lnTo>
                        <a:cubicBezTo>
                          <a:pt x="6372" y="0"/>
                          <a:pt x="10542" y="3803"/>
                          <a:pt x="12810" y="11208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0" name="Google Shape;5447;p74"/>
                  <p:cNvSpPr/>
                  <p:nvPr/>
                </p:nvSpPr>
                <p:spPr>
                  <a:xfrm>
                    <a:off x="1716447" y="2048220"/>
                    <a:ext cx="82400" cy="61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4" fill="none" extrusionOk="0">
                        <a:moveTo>
                          <a:pt x="1" y="9174"/>
                        </a:moveTo>
                        <a:cubicBezTo>
                          <a:pt x="1635" y="3870"/>
                          <a:pt x="6539" y="0"/>
                          <a:pt x="12376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1" name="Google Shape;5448;p74"/>
                  <p:cNvSpPr/>
                  <p:nvPr/>
                </p:nvSpPr>
                <p:spPr>
                  <a:xfrm>
                    <a:off x="1716447" y="2257422"/>
                    <a:ext cx="82400" cy="61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7" h="9175" fill="none" extrusionOk="0">
                        <a:moveTo>
                          <a:pt x="1" y="1"/>
                        </a:moveTo>
                        <a:cubicBezTo>
                          <a:pt x="1635" y="5305"/>
                          <a:pt x="6539" y="9174"/>
                          <a:pt x="12376" y="9174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2" name="Google Shape;5449;p74"/>
                  <p:cNvSpPr/>
                  <p:nvPr/>
                </p:nvSpPr>
                <p:spPr>
                  <a:xfrm>
                    <a:off x="1631387" y="2109073"/>
                    <a:ext cx="85283" cy="743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10" h="11175" fill="none" extrusionOk="0">
                        <a:moveTo>
                          <a:pt x="1" y="11175"/>
                        </a:moveTo>
                        <a:cubicBezTo>
                          <a:pt x="6539" y="11175"/>
                          <a:pt x="10275" y="7105"/>
                          <a:pt x="12810" y="0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rgbClr val="5F7D95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3" name="Google Shape;5450;p74"/>
                  <p:cNvSpPr/>
                  <p:nvPr/>
                </p:nvSpPr>
                <p:spPr>
                  <a:xfrm>
                    <a:off x="1616453" y="2163114"/>
                    <a:ext cx="42868" cy="40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39" h="6082" extrusionOk="0">
                        <a:moveTo>
                          <a:pt x="3241" y="0"/>
                        </a:moveTo>
                        <a:cubicBezTo>
                          <a:pt x="3118" y="0"/>
                          <a:pt x="2994" y="8"/>
                          <a:pt x="2869" y="23"/>
                        </a:cubicBezTo>
                        <a:cubicBezTo>
                          <a:pt x="1168" y="223"/>
                          <a:pt x="0" y="1724"/>
                          <a:pt x="200" y="3392"/>
                        </a:cubicBezTo>
                        <a:cubicBezTo>
                          <a:pt x="386" y="4937"/>
                          <a:pt x="1717" y="6082"/>
                          <a:pt x="3239" y="6082"/>
                        </a:cubicBezTo>
                        <a:cubicBezTo>
                          <a:pt x="3359" y="6082"/>
                          <a:pt x="3481" y="6075"/>
                          <a:pt x="3603" y="6060"/>
                        </a:cubicBezTo>
                        <a:cubicBezTo>
                          <a:pt x="5271" y="5860"/>
                          <a:pt x="6438" y="4326"/>
                          <a:pt x="6238" y="2658"/>
                        </a:cubicBezTo>
                        <a:cubicBezTo>
                          <a:pt x="6053" y="1115"/>
                          <a:pt x="4754" y="0"/>
                          <a:pt x="32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4" name="Google Shape;5451;p74"/>
                  <p:cNvSpPr/>
                  <p:nvPr/>
                </p:nvSpPr>
                <p:spPr>
                  <a:xfrm>
                    <a:off x="1784849" y="2299227"/>
                    <a:ext cx="28654" cy="38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85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4"/>
                        </a:lnTo>
                        <a:cubicBezTo>
                          <a:pt x="1" y="5561"/>
                          <a:pt x="240" y="5784"/>
                          <a:pt x="499" y="5784"/>
                        </a:cubicBezTo>
                        <a:cubicBezTo>
                          <a:pt x="589" y="5784"/>
                          <a:pt x="682" y="5757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5" name="Google Shape;5452;p74"/>
                  <p:cNvSpPr/>
                  <p:nvPr/>
                </p:nvSpPr>
                <p:spPr>
                  <a:xfrm>
                    <a:off x="1784849" y="2028946"/>
                    <a:ext cx="28654" cy="38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90" extrusionOk="0">
                        <a:moveTo>
                          <a:pt x="509" y="1"/>
                        </a:moveTo>
                        <a:cubicBezTo>
                          <a:pt x="247" y="1"/>
                          <a:pt x="1" y="203"/>
                          <a:pt x="1" y="494"/>
                        </a:cubicBezTo>
                        <a:lnTo>
                          <a:pt x="1" y="5264"/>
                        </a:lnTo>
                        <a:cubicBezTo>
                          <a:pt x="1" y="5580"/>
                          <a:pt x="231" y="5790"/>
                          <a:pt x="485" y="5790"/>
                        </a:cubicBezTo>
                        <a:cubicBezTo>
                          <a:pt x="580" y="5790"/>
                          <a:pt x="677" y="5761"/>
                          <a:pt x="768" y="5697"/>
                        </a:cubicBezTo>
                        <a:lnTo>
                          <a:pt x="4037" y="3396"/>
                        </a:lnTo>
                        <a:cubicBezTo>
                          <a:pt x="4304" y="3196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1"/>
                          <a:pt x="50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6" name="Google Shape;5453;p74"/>
                  <p:cNvGrpSpPr/>
                  <p:nvPr/>
                </p:nvGrpSpPr>
                <p:grpSpPr>
                  <a:xfrm>
                    <a:off x="1839639" y="2013538"/>
                    <a:ext cx="77067" cy="340828"/>
                    <a:chOff x="1839639" y="2013538"/>
                    <a:chExt cx="77067" cy="340828"/>
                  </a:xfrm>
                </p:grpSpPr>
                <p:sp>
                  <p:nvSpPr>
                    <p:cNvPr id="657" name="Google Shape;5454;p74"/>
                    <p:cNvSpPr/>
                    <p:nvPr/>
                  </p:nvSpPr>
                  <p:spPr>
                    <a:xfrm>
                      <a:off x="1839639" y="2282618"/>
                      <a:ext cx="77067" cy="717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77" extrusionOk="0">
                          <a:moveTo>
                            <a:pt x="5787" y="0"/>
                          </a:moveTo>
                          <a:cubicBezTo>
                            <a:pt x="3185" y="0"/>
                            <a:pt x="889" y="1889"/>
                            <a:pt x="468" y="4538"/>
                          </a:cubicBezTo>
                          <a:cubicBezTo>
                            <a:pt x="1" y="7473"/>
                            <a:pt x="2002" y="10208"/>
                            <a:pt x="4938" y="10709"/>
                          </a:cubicBezTo>
                          <a:cubicBezTo>
                            <a:pt x="5221" y="10754"/>
                            <a:pt x="5503" y="10776"/>
                            <a:pt x="5781" y="10776"/>
                          </a:cubicBezTo>
                          <a:cubicBezTo>
                            <a:pt x="8358" y="10776"/>
                            <a:pt x="10654" y="8888"/>
                            <a:pt x="11075" y="6239"/>
                          </a:cubicBezTo>
                          <a:cubicBezTo>
                            <a:pt x="11576" y="3303"/>
                            <a:pt x="9574" y="535"/>
                            <a:pt x="6639" y="68"/>
                          </a:cubicBezTo>
                          <a:cubicBezTo>
                            <a:pt x="6352" y="22"/>
                            <a:pt x="6068" y="0"/>
                            <a:pt x="5787" y="0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58" name="Google Shape;5455;p74"/>
                    <p:cNvSpPr/>
                    <p:nvPr/>
                  </p:nvSpPr>
                  <p:spPr>
                    <a:xfrm>
                      <a:off x="1839639" y="2013538"/>
                      <a:ext cx="77067" cy="715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576" h="10753" extrusionOk="0">
                          <a:moveTo>
                            <a:pt x="5786" y="1"/>
                          </a:moveTo>
                          <a:cubicBezTo>
                            <a:pt x="3185" y="1"/>
                            <a:pt x="889" y="1886"/>
                            <a:pt x="468" y="4505"/>
                          </a:cubicBezTo>
                          <a:cubicBezTo>
                            <a:pt x="1" y="7440"/>
                            <a:pt x="2002" y="10209"/>
                            <a:pt x="4904" y="10676"/>
                          </a:cubicBezTo>
                          <a:cubicBezTo>
                            <a:pt x="5208" y="10728"/>
                            <a:pt x="5509" y="10753"/>
                            <a:pt x="5807" y="10753"/>
                          </a:cubicBezTo>
                          <a:cubicBezTo>
                            <a:pt x="8387" y="10753"/>
                            <a:pt x="10657" y="8872"/>
                            <a:pt x="11075" y="6240"/>
                          </a:cubicBezTo>
                          <a:cubicBezTo>
                            <a:pt x="11576" y="3304"/>
                            <a:pt x="9574" y="535"/>
                            <a:pt x="6639" y="68"/>
                          </a:cubicBezTo>
                          <a:cubicBezTo>
                            <a:pt x="6352" y="23"/>
                            <a:pt x="6067" y="1"/>
                            <a:pt x="5786" y="1"/>
                          </a:cubicBezTo>
                          <a:close/>
                        </a:path>
                      </a:pathLst>
                    </a:custGeom>
                    <a:solidFill>
                      <a:srgbClr val="A5B7C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678" name="Google Shape;5456;p74"/>
          <p:cNvGrpSpPr/>
          <p:nvPr/>
        </p:nvGrpSpPr>
        <p:grpSpPr>
          <a:xfrm>
            <a:off x="8745990" y="5692999"/>
            <a:ext cx="1368681" cy="682919"/>
            <a:chOff x="724986" y="3605478"/>
            <a:chExt cx="1368681" cy="682918"/>
          </a:xfrm>
        </p:grpSpPr>
        <p:grpSp>
          <p:nvGrpSpPr>
            <p:cNvPr id="679" name="Google Shape;5457;p74"/>
            <p:cNvGrpSpPr/>
            <p:nvPr/>
          </p:nvGrpSpPr>
          <p:grpSpPr>
            <a:xfrm>
              <a:off x="1289102" y="3823629"/>
              <a:ext cx="240442" cy="250435"/>
              <a:chOff x="-165066" y="3843615"/>
              <a:chExt cx="221259" cy="230455"/>
            </a:xfrm>
          </p:grpSpPr>
          <p:sp>
            <p:nvSpPr>
              <p:cNvPr id="745" name="Google Shape;5458;p74"/>
              <p:cNvSpPr/>
              <p:nvPr/>
            </p:nvSpPr>
            <p:spPr>
              <a:xfrm>
                <a:off x="-16506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7950" y="0"/>
                    </a:moveTo>
                    <a:cubicBezTo>
                      <a:pt x="7325" y="0"/>
                      <a:pt x="7031" y="353"/>
                      <a:pt x="6905" y="861"/>
                    </a:cubicBezTo>
                    <a:cubicBezTo>
                      <a:pt x="6789" y="843"/>
                      <a:pt x="6673" y="834"/>
                      <a:pt x="6560" y="834"/>
                    </a:cubicBezTo>
                    <a:cubicBezTo>
                      <a:pt x="5374" y="834"/>
                      <a:pt x="4369" y="1804"/>
                      <a:pt x="4378" y="3035"/>
                    </a:cubicBezTo>
                    <a:cubicBezTo>
                      <a:pt x="4378" y="3093"/>
                      <a:pt x="4384" y="3152"/>
                      <a:pt x="4388" y="3210"/>
                    </a:cubicBezTo>
                    <a:cubicBezTo>
                      <a:pt x="4095" y="3091"/>
                      <a:pt x="3789" y="3034"/>
                      <a:pt x="3486" y="3034"/>
                    </a:cubicBezTo>
                    <a:cubicBezTo>
                      <a:pt x="2814" y="3034"/>
                      <a:pt x="2155" y="3317"/>
                      <a:pt x="1689" y="3841"/>
                    </a:cubicBezTo>
                    <a:cubicBezTo>
                      <a:pt x="1013" y="4601"/>
                      <a:pt x="893" y="5704"/>
                      <a:pt x="1385" y="6594"/>
                    </a:cubicBezTo>
                    <a:cubicBezTo>
                      <a:pt x="0" y="7697"/>
                      <a:pt x="117" y="9839"/>
                      <a:pt x="1618" y="10780"/>
                    </a:cubicBezTo>
                    <a:cubicBezTo>
                      <a:pt x="664" y="11961"/>
                      <a:pt x="1036" y="13721"/>
                      <a:pt x="2388" y="14417"/>
                    </a:cubicBezTo>
                    <a:cubicBezTo>
                      <a:pt x="2375" y="14508"/>
                      <a:pt x="2372" y="14595"/>
                      <a:pt x="2372" y="14685"/>
                    </a:cubicBezTo>
                    <a:cubicBezTo>
                      <a:pt x="2372" y="15776"/>
                      <a:pt x="3106" y="16727"/>
                      <a:pt x="4161" y="17002"/>
                    </a:cubicBezTo>
                    <a:cubicBezTo>
                      <a:pt x="4473" y="17901"/>
                      <a:pt x="5317" y="18472"/>
                      <a:pt x="6226" y="18472"/>
                    </a:cubicBezTo>
                    <a:cubicBezTo>
                      <a:pt x="6429" y="18472"/>
                      <a:pt x="6635" y="18443"/>
                      <a:pt x="6840" y="18383"/>
                    </a:cubicBezTo>
                    <a:cubicBezTo>
                      <a:pt x="6888" y="19128"/>
                      <a:pt x="7157" y="19697"/>
                      <a:pt x="7953" y="19697"/>
                    </a:cubicBezTo>
                    <a:cubicBezTo>
                      <a:pt x="9074" y="19697"/>
                      <a:pt x="9059" y="18730"/>
                      <a:pt x="9075" y="18730"/>
                    </a:cubicBezTo>
                    <a:cubicBezTo>
                      <a:pt x="9075" y="18730"/>
                      <a:pt x="9075" y="18730"/>
                      <a:pt x="9075" y="18730"/>
                    </a:cubicBezTo>
                    <a:cubicBezTo>
                      <a:pt x="9072" y="18726"/>
                      <a:pt x="9046" y="1055"/>
                      <a:pt x="9033" y="1055"/>
                    </a:cubicBezTo>
                    <a:cubicBezTo>
                      <a:pt x="9033" y="1055"/>
                      <a:pt x="9033" y="1055"/>
                      <a:pt x="9033" y="1055"/>
                    </a:cubicBezTo>
                    <a:cubicBezTo>
                      <a:pt x="9014" y="919"/>
                      <a:pt x="8982" y="790"/>
                      <a:pt x="8936" y="660"/>
                    </a:cubicBezTo>
                    <a:cubicBezTo>
                      <a:pt x="8784" y="259"/>
                      <a:pt x="8490" y="0"/>
                      <a:pt x="7950" y="0"/>
                    </a:cubicBezTo>
                    <a:close/>
                  </a:path>
                </a:pathLst>
              </a:custGeom>
              <a:solidFill>
                <a:srgbClr val="E4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6" name="Google Shape;5459;p74"/>
              <p:cNvSpPr/>
              <p:nvPr/>
            </p:nvSpPr>
            <p:spPr>
              <a:xfrm>
                <a:off x="-100985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3573" y="1"/>
                    </a:moveTo>
                    <a:cubicBezTo>
                      <a:pt x="3573" y="1"/>
                      <a:pt x="1" y="221"/>
                      <a:pt x="997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7" name="Google Shape;5460;p74"/>
              <p:cNvSpPr/>
              <p:nvPr/>
            </p:nvSpPr>
            <p:spPr>
              <a:xfrm>
                <a:off x="-86594" y="3875146"/>
                <a:ext cx="27296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198" fill="none" extrusionOk="0">
                    <a:moveTo>
                      <a:pt x="0" y="696"/>
                    </a:moveTo>
                    <a:cubicBezTo>
                      <a:pt x="0" y="696"/>
                      <a:pt x="2333" y="0"/>
                      <a:pt x="2333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8" name="Google Shape;5461;p74"/>
              <p:cNvSpPr/>
              <p:nvPr/>
            </p:nvSpPr>
            <p:spPr>
              <a:xfrm>
                <a:off x="-113855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1" y="1"/>
                    </a:moveTo>
                    <a:cubicBezTo>
                      <a:pt x="1" y="1"/>
                      <a:pt x="1" y="1056"/>
                      <a:pt x="768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9" name="Google Shape;5462;p74"/>
              <p:cNvSpPr/>
              <p:nvPr/>
            </p:nvSpPr>
            <p:spPr>
              <a:xfrm>
                <a:off x="-148861" y="3908679"/>
                <a:ext cx="53340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1328" fill="none" extrusionOk="0">
                    <a:moveTo>
                      <a:pt x="0" y="1030"/>
                    </a:moveTo>
                    <a:cubicBezTo>
                      <a:pt x="1301" y="1"/>
                      <a:pt x="2559" y="1327"/>
                      <a:pt x="2559" y="1327"/>
                    </a:cubicBezTo>
                    <a:cubicBezTo>
                      <a:pt x="2559" y="1327"/>
                      <a:pt x="2828" y="150"/>
                      <a:pt x="4559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0" name="Google Shape;5463;p74"/>
              <p:cNvSpPr/>
              <p:nvPr/>
            </p:nvSpPr>
            <p:spPr>
              <a:xfrm>
                <a:off x="-137430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10" y="4439"/>
                    </a:moveTo>
                    <a:cubicBezTo>
                      <a:pt x="10" y="4439"/>
                      <a:pt x="0" y="2220"/>
                      <a:pt x="1718" y="2437"/>
                    </a:cubicBezTo>
                    <a:cubicBezTo>
                      <a:pt x="1718" y="2437"/>
                      <a:pt x="828" y="1217"/>
                      <a:pt x="2401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1" name="Google Shape;5464;p74"/>
              <p:cNvSpPr/>
              <p:nvPr/>
            </p:nvSpPr>
            <p:spPr>
              <a:xfrm>
                <a:off x="-122021" y="4015429"/>
                <a:ext cx="12461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2767" fill="none" extrusionOk="0">
                    <a:moveTo>
                      <a:pt x="1064" y="0"/>
                    </a:moveTo>
                    <a:cubicBezTo>
                      <a:pt x="1064" y="0"/>
                      <a:pt x="0" y="1146"/>
                      <a:pt x="702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2" name="Google Shape;5465;p74"/>
              <p:cNvSpPr/>
              <p:nvPr/>
            </p:nvSpPr>
            <p:spPr>
              <a:xfrm>
                <a:off x="-95533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3097" y="197"/>
                    </a:moveTo>
                    <a:cubicBezTo>
                      <a:pt x="1463" y="0"/>
                      <a:pt x="764" y="1579"/>
                      <a:pt x="764" y="1579"/>
                    </a:cubicBezTo>
                    <a:cubicBezTo>
                      <a:pt x="764" y="1579"/>
                      <a:pt x="334" y="1391"/>
                      <a:pt x="1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3" name="Google Shape;5466;p74"/>
              <p:cNvSpPr/>
              <p:nvPr/>
            </p:nvSpPr>
            <p:spPr>
              <a:xfrm>
                <a:off x="-123355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2735" y="0"/>
                    </a:moveTo>
                    <a:cubicBezTo>
                      <a:pt x="2735" y="0"/>
                      <a:pt x="1085" y="1530"/>
                      <a:pt x="1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4" name="Google Shape;5467;p74"/>
              <p:cNvSpPr/>
              <p:nvPr/>
            </p:nvSpPr>
            <p:spPr>
              <a:xfrm>
                <a:off x="-91367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1" y="434"/>
                    </a:moveTo>
                    <a:cubicBezTo>
                      <a:pt x="1" y="434"/>
                      <a:pt x="1709" y="1"/>
                      <a:pt x="2741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5" name="Google Shape;5468;p74"/>
              <p:cNvSpPr/>
              <p:nvPr/>
            </p:nvSpPr>
            <p:spPr>
              <a:xfrm>
                <a:off x="-49996" y="3843615"/>
                <a:ext cx="106189" cy="230455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9697" extrusionOk="0">
                    <a:moveTo>
                      <a:pt x="1127" y="0"/>
                    </a:moveTo>
                    <a:cubicBezTo>
                      <a:pt x="586" y="0"/>
                      <a:pt x="292" y="259"/>
                      <a:pt x="140" y="660"/>
                    </a:cubicBezTo>
                    <a:cubicBezTo>
                      <a:pt x="95" y="790"/>
                      <a:pt x="62" y="919"/>
                      <a:pt x="43" y="1055"/>
                    </a:cubicBezTo>
                    <a:cubicBezTo>
                      <a:pt x="43" y="1055"/>
                      <a:pt x="43" y="1055"/>
                      <a:pt x="43" y="1055"/>
                    </a:cubicBezTo>
                    <a:cubicBezTo>
                      <a:pt x="30" y="1055"/>
                      <a:pt x="4" y="18726"/>
                      <a:pt x="1" y="18730"/>
                    </a:cubicBezTo>
                    <a:cubicBezTo>
                      <a:pt x="1" y="18730"/>
                      <a:pt x="1" y="18730"/>
                      <a:pt x="1" y="18730"/>
                    </a:cubicBezTo>
                    <a:cubicBezTo>
                      <a:pt x="17" y="18730"/>
                      <a:pt x="3" y="19697"/>
                      <a:pt x="1123" y="19697"/>
                    </a:cubicBezTo>
                    <a:cubicBezTo>
                      <a:pt x="1919" y="19697"/>
                      <a:pt x="2188" y="19128"/>
                      <a:pt x="2236" y="18383"/>
                    </a:cubicBezTo>
                    <a:cubicBezTo>
                      <a:pt x="2441" y="18443"/>
                      <a:pt x="2647" y="18472"/>
                      <a:pt x="2850" y="18472"/>
                    </a:cubicBezTo>
                    <a:cubicBezTo>
                      <a:pt x="3758" y="18472"/>
                      <a:pt x="4600" y="17901"/>
                      <a:pt x="4915" y="17002"/>
                    </a:cubicBezTo>
                    <a:cubicBezTo>
                      <a:pt x="5970" y="16727"/>
                      <a:pt x="6704" y="15776"/>
                      <a:pt x="6704" y="14685"/>
                    </a:cubicBezTo>
                    <a:cubicBezTo>
                      <a:pt x="6704" y="14595"/>
                      <a:pt x="6698" y="14508"/>
                      <a:pt x="6688" y="14417"/>
                    </a:cubicBezTo>
                    <a:cubicBezTo>
                      <a:pt x="8040" y="13725"/>
                      <a:pt x="8412" y="11961"/>
                      <a:pt x="7458" y="10780"/>
                    </a:cubicBezTo>
                    <a:cubicBezTo>
                      <a:pt x="8956" y="9839"/>
                      <a:pt x="9076" y="7697"/>
                      <a:pt x="7691" y="6594"/>
                    </a:cubicBezTo>
                    <a:cubicBezTo>
                      <a:pt x="8183" y="5704"/>
                      <a:pt x="8060" y="4601"/>
                      <a:pt x="7387" y="3841"/>
                    </a:cubicBezTo>
                    <a:cubicBezTo>
                      <a:pt x="6921" y="3315"/>
                      <a:pt x="6264" y="3033"/>
                      <a:pt x="5593" y="3033"/>
                    </a:cubicBezTo>
                    <a:cubicBezTo>
                      <a:pt x="5289" y="3033"/>
                      <a:pt x="4982" y="3091"/>
                      <a:pt x="4689" y="3210"/>
                    </a:cubicBezTo>
                    <a:cubicBezTo>
                      <a:pt x="4692" y="3152"/>
                      <a:pt x="4695" y="3093"/>
                      <a:pt x="4695" y="3035"/>
                    </a:cubicBezTo>
                    <a:cubicBezTo>
                      <a:pt x="4704" y="1804"/>
                      <a:pt x="3702" y="834"/>
                      <a:pt x="2514" y="834"/>
                    </a:cubicBezTo>
                    <a:cubicBezTo>
                      <a:pt x="2400" y="834"/>
                      <a:pt x="2285" y="843"/>
                      <a:pt x="2168" y="861"/>
                    </a:cubicBezTo>
                    <a:cubicBezTo>
                      <a:pt x="2045" y="353"/>
                      <a:pt x="1751" y="0"/>
                      <a:pt x="1127" y="0"/>
                    </a:cubicBezTo>
                    <a:close/>
                  </a:path>
                </a:pathLst>
              </a:custGeom>
              <a:solidFill>
                <a:srgbClr val="4056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6" name="Google Shape;5469;p74"/>
              <p:cNvSpPr/>
              <p:nvPr/>
            </p:nvSpPr>
            <p:spPr>
              <a:xfrm>
                <a:off x="-49692" y="3906105"/>
                <a:ext cx="41804" cy="52708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4505" fill="none" extrusionOk="0">
                    <a:moveTo>
                      <a:pt x="1" y="1"/>
                    </a:moveTo>
                    <a:cubicBezTo>
                      <a:pt x="1" y="1"/>
                      <a:pt x="3572" y="221"/>
                      <a:pt x="2573" y="4504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7" name="Google Shape;5470;p74"/>
              <p:cNvSpPr/>
              <p:nvPr/>
            </p:nvSpPr>
            <p:spPr>
              <a:xfrm>
                <a:off x="-49575" y="3875146"/>
                <a:ext cx="27261" cy="25717"/>
              </a:xfrm>
              <a:custGeom>
                <a:avLst/>
                <a:gdLst/>
                <a:ahLst/>
                <a:cxnLst/>
                <a:rect l="l" t="t" r="r" b="b"/>
                <a:pathLst>
                  <a:path w="2330" h="2198" fill="none" extrusionOk="0">
                    <a:moveTo>
                      <a:pt x="2330" y="696"/>
                    </a:moveTo>
                    <a:cubicBezTo>
                      <a:pt x="2330" y="696"/>
                      <a:pt x="0" y="0"/>
                      <a:pt x="0" y="219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8" name="Google Shape;5471;p74"/>
              <p:cNvSpPr/>
              <p:nvPr/>
            </p:nvSpPr>
            <p:spPr>
              <a:xfrm>
                <a:off x="-4003" y="3879078"/>
                <a:ext cx="8986" cy="2178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862" fill="none" extrusionOk="0">
                    <a:moveTo>
                      <a:pt x="767" y="1"/>
                    </a:moveTo>
                    <a:cubicBezTo>
                      <a:pt x="767" y="1"/>
                      <a:pt x="767" y="1056"/>
                      <a:pt x="1" y="186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9" name="Google Shape;5472;p74"/>
              <p:cNvSpPr/>
              <p:nvPr/>
            </p:nvSpPr>
            <p:spPr>
              <a:xfrm>
                <a:off x="-13352" y="3908679"/>
                <a:ext cx="53352" cy="1553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1328" fill="none" extrusionOk="0">
                    <a:moveTo>
                      <a:pt x="4559" y="1030"/>
                    </a:moveTo>
                    <a:cubicBezTo>
                      <a:pt x="3258" y="1"/>
                      <a:pt x="1997" y="1327"/>
                      <a:pt x="1997" y="1327"/>
                    </a:cubicBezTo>
                    <a:cubicBezTo>
                      <a:pt x="1997" y="1327"/>
                      <a:pt x="1731" y="150"/>
                      <a:pt x="1" y="642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0" name="Google Shape;5473;p74"/>
              <p:cNvSpPr/>
              <p:nvPr/>
            </p:nvSpPr>
            <p:spPr>
              <a:xfrm>
                <a:off x="466" y="3963493"/>
                <a:ext cx="28092" cy="5194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4440" fill="none" extrusionOk="0">
                    <a:moveTo>
                      <a:pt x="2391" y="4439"/>
                    </a:moveTo>
                    <a:cubicBezTo>
                      <a:pt x="2391" y="4439"/>
                      <a:pt x="2401" y="2220"/>
                      <a:pt x="683" y="2437"/>
                    </a:cubicBezTo>
                    <a:cubicBezTo>
                      <a:pt x="683" y="2437"/>
                      <a:pt x="1573" y="1217"/>
                      <a:pt x="0" y="1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1" name="Google Shape;5474;p74"/>
              <p:cNvSpPr/>
              <p:nvPr/>
            </p:nvSpPr>
            <p:spPr>
              <a:xfrm>
                <a:off x="688" y="4015429"/>
                <a:ext cx="12472" cy="32374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2767" fill="none" extrusionOk="0">
                    <a:moveTo>
                      <a:pt x="1" y="0"/>
                    </a:moveTo>
                    <a:cubicBezTo>
                      <a:pt x="1" y="0"/>
                      <a:pt x="1065" y="1146"/>
                      <a:pt x="363" y="276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2" name="Google Shape;5475;p74"/>
              <p:cNvSpPr/>
              <p:nvPr/>
            </p:nvSpPr>
            <p:spPr>
              <a:xfrm>
                <a:off x="-49575" y="4013124"/>
                <a:ext cx="36235" cy="2173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858" fill="none" extrusionOk="0">
                    <a:moveTo>
                      <a:pt x="0" y="197"/>
                    </a:moveTo>
                    <a:cubicBezTo>
                      <a:pt x="1631" y="0"/>
                      <a:pt x="2330" y="1579"/>
                      <a:pt x="2330" y="1579"/>
                    </a:cubicBezTo>
                    <a:cubicBezTo>
                      <a:pt x="2330" y="1579"/>
                      <a:pt x="2763" y="1391"/>
                      <a:pt x="3097" y="1857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3" name="Google Shape;5476;p74"/>
              <p:cNvSpPr/>
              <p:nvPr/>
            </p:nvSpPr>
            <p:spPr>
              <a:xfrm>
                <a:off x="-17517" y="3941357"/>
                <a:ext cx="32000" cy="17913"/>
              </a:xfrm>
              <a:custGeom>
                <a:avLst/>
                <a:gdLst/>
                <a:ahLst/>
                <a:cxnLst/>
                <a:rect l="l" t="t" r="r" b="b"/>
                <a:pathLst>
                  <a:path w="2735" h="1531" fill="none" extrusionOk="0">
                    <a:moveTo>
                      <a:pt x="1" y="0"/>
                    </a:moveTo>
                    <a:cubicBezTo>
                      <a:pt x="1" y="0"/>
                      <a:pt x="1651" y="1530"/>
                      <a:pt x="2734" y="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4" name="Google Shape;5477;p74"/>
              <p:cNvSpPr/>
              <p:nvPr/>
            </p:nvSpPr>
            <p:spPr>
              <a:xfrm>
                <a:off x="-49575" y="3973672"/>
                <a:ext cx="32070" cy="15807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351" fill="none" extrusionOk="0">
                    <a:moveTo>
                      <a:pt x="2741" y="434"/>
                    </a:moveTo>
                    <a:cubicBezTo>
                      <a:pt x="2741" y="434"/>
                      <a:pt x="1032" y="1"/>
                      <a:pt x="0" y="1350"/>
                    </a:cubicBezTo>
                  </a:path>
                </a:pathLst>
              </a:custGeom>
              <a:noFill/>
              <a:ln w="8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80" name="Google Shape;5478;p74"/>
            <p:cNvGrpSpPr/>
            <p:nvPr/>
          </p:nvGrpSpPr>
          <p:grpSpPr>
            <a:xfrm>
              <a:off x="724986" y="3605478"/>
              <a:ext cx="1368681" cy="682918"/>
              <a:chOff x="724986" y="3605478"/>
              <a:chExt cx="1368681" cy="682918"/>
            </a:xfrm>
          </p:grpSpPr>
          <p:grpSp>
            <p:nvGrpSpPr>
              <p:cNvPr id="681" name="Google Shape;5479;p74"/>
              <p:cNvGrpSpPr/>
              <p:nvPr/>
            </p:nvGrpSpPr>
            <p:grpSpPr>
              <a:xfrm>
                <a:off x="1498221" y="4047614"/>
                <a:ext cx="529172" cy="240783"/>
                <a:chOff x="1498221" y="4047614"/>
                <a:chExt cx="529172" cy="240783"/>
              </a:xfrm>
            </p:grpSpPr>
            <p:grpSp>
              <p:nvGrpSpPr>
                <p:cNvPr id="737" name="Google Shape;5480;p74"/>
                <p:cNvGrpSpPr/>
                <p:nvPr/>
              </p:nvGrpSpPr>
              <p:grpSpPr>
                <a:xfrm>
                  <a:off x="1826655" y="4224370"/>
                  <a:ext cx="200738" cy="25631"/>
                  <a:chOff x="1826655" y="4224370"/>
                  <a:chExt cx="200738" cy="25631"/>
                </a:xfrm>
              </p:grpSpPr>
              <p:sp>
                <p:nvSpPr>
                  <p:cNvPr id="743" name="Google Shape;5481;p74"/>
                  <p:cNvSpPr/>
                  <p:nvPr/>
                </p:nvSpPr>
                <p:spPr>
                  <a:xfrm>
                    <a:off x="1826655" y="4238011"/>
                    <a:ext cx="17509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535" h="1" fill="none" extrusionOk="0">
                        <a:moveTo>
                          <a:pt x="1" y="0"/>
                        </a:moveTo>
                        <a:lnTo>
                          <a:pt x="36535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44" name="Google Shape;5482;p74"/>
                  <p:cNvSpPr/>
                  <p:nvPr/>
                </p:nvSpPr>
                <p:spPr>
                  <a:xfrm>
                    <a:off x="2000728" y="4224370"/>
                    <a:ext cx="26665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51" extrusionOk="0">
                        <a:moveTo>
                          <a:pt x="2887" y="0"/>
                        </a:moveTo>
                        <a:cubicBezTo>
                          <a:pt x="2190" y="0"/>
                          <a:pt x="1506" y="271"/>
                          <a:pt x="996" y="783"/>
                        </a:cubicBezTo>
                        <a:cubicBezTo>
                          <a:pt x="230" y="1550"/>
                          <a:pt x="0" y="2699"/>
                          <a:pt x="416" y="3698"/>
                        </a:cubicBezTo>
                        <a:cubicBezTo>
                          <a:pt x="828" y="4698"/>
                          <a:pt x="1806" y="5351"/>
                          <a:pt x="2886" y="5351"/>
                        </a:cubicBezTo>
                        <a:cubicBezTo>
                          <a:pt x="4363" y="5351"/>
                          <a:pt x="5560" y="4150"/>
                          <a:pt x="5563" y="2677"/>
                        </a:cubicBezTo>
                        <a:cubicBezTo>
                          <a:pt x="5560" y="1593"/>
                          <a:pt x="4911" y="619"/>
                          <a:pt x="3911" y="203"/>
                        </a:cubicBezTo>
                        <a:cubicBezTo>
                          <a:pt x="3580" y="67"/>
                          <a:pt x="3232" y="0"/>
                          <a:pt x="2887" y="0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38" name="Google Shape;5483;p74"/>
                <p:cNvGrpSpPr/>
                <p:nvPr/>
              </p:nvGrpSpPr>
              <p:grpSpPr>
                <a:xfrm>
                  <a:off x="1498221" y="4047614"/>
                  <a:ext cx="328444" cy="240783"/>
                  <a:chOff x="1498221" y="4047614"/>
                  <a:chExt cx="328444" cy="240783"/>
                </a:xfrm>
              </p:grpSpPr>
              <p:sp>
                <p:nvSpPr>
                  <p:cNvPr id="739" name="Google Shape;5484;p74"/>
                  <p:cNvSpPr/>
                  <p:nvPr/>
                </p:nvSpPr>
                <p:spPr>
                  <a:xfrm>
                    <a:off x="1648778" y="4185661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50" y="1"/>
                        </a:moveTo>
                        <a:cubicBezTo>
                          <a:pt x="2218" y="1"/>
                          <a:pt x="0" y="2679"/>
                          <a:pt x="0" y="5984"/>
                        </a:cubicBezTo>
                        <a:lnTo>
                          <a:pt x="0" y="15461"/>
                        </a:lnTo>
                        <a:cubicBezTo>
                          <a:pt x="0" y="18766"/>
                          <a:pt x="2218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4" y="21447"/>
                          <a:pt x="37118" y="18766"/>
                          <a:pt x="37118" y="15461"/>
                        </a:cubicBezTo>
                        <a:lnTo>
                          <a:pt x="37118" y="5984"/>
                        </a:lnTo>
                        <a:cubicBezTo>
                          <a:pt x="37118" y="2679"/>
                          <a:pt x="34904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213B5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40" name="Google Shape;5485;p74"/>
                  <p:cNvGrpSpPr/>
                  <p:nvPr/>
                </p:nvGrpSpPr>
                <p:grpSpPr>
                  <a:xfrm>
                    <a:off x="1498221" y="4047614"/>
                    <a:ext cx="150566" cy="190416"/>
                    <a:chOff x="1498221" y="4047614"/>
                    <a:chExt cx="150566" cy="190416"/>
                  </a:xfrm>
                </p:grpSpPr>
                <p:sp>
                  <p:nvSpPr>
                    <p:cNvPr id="741" name="Google Shape;5486;p74"/>
                    <p:cNvSpPr/>
                    <p:nvPr/>
                  </p:nvSpPr>
                  <p:spPr>
                    <a:xfrm>
                      <a:off x="1510686" y="4060421"/>
                      <a:ext cx="138101" cy="1776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816" h="37079" fill="none" extrusionOk="0">
                          <a:moveTo>
                            <a:pt x="28815" y="37078"/>
                          </a:moveTo>
                          <a:lnTo>
                            <a:pt x="17922" y="37078"/>
                          </a:lnTo>
                          <a:cubicBezTo>
                            <a:pt x="14829" y="37078"/>
                            <a:pt x="14212" y="33613"/>
                            <a:pt x="14212" y="33613"/>
                          </a:cubicBezTo>
                          <a:lnTo>
                            <a:pt x="14212" y="10631"/>
                          </a:lnTo>
                          <a:lnTo>
                            <a:pt x="0" y="10631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2" name="Google Shape;5487;p74"/>
                    <p:cNvSpPr/>
                    <p:nvPr/>
                  </p:nvSpPr>
                  <p:spPr>
                    <a:xfrm>
                      <a:off x="1498221" y="4047614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1"/>
                          </a:moveTo>
                          <a:cubicBezTo>
                            <a:pt x="1806" y="1"/>
                            <a:pt x="828" y="654"/>
                            <a:pt x="416" y="1653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7"/>
                            <a:pt x="2190" y="5349"/>
                            <a:pt x="2886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5"/>
                          </a:cubicBezTo>
                          <a:cubicBezTo>
                            <a:pt x="5560" y="1197"/>
                            <a:pt x="4363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82" name="Google Shape;5488;p74"/>
              <p:cNvGrpSpPr/>
              <p:nvPr/>
            </p:nvGrpSpPr>
            <p:grpSpPr>
              <a:xfrm>
                <a:off x="1560718" y="3800594"/>
                <a:ext cx="532948" cy="302090"/>
                <a:chOff x="1560718" y="3800594"/>
                <a:chExt cx="532948" cy="302090"/>
              </a:xfrm>
            </p:grpSpPr>
            <p:grpSp>
              <p:nvGrpSpPr>
                <p:cNvPr id="724" name="Google Shape;5489;p74"/>
                <p:cNvGrpSpPr/>
                <p:nvPr/>
              </p:nvGrpSpPr>
              <p:grpSpPr>
                <a:xfrm>
                  <a:off x="1912179" y="3827344"/>
                  <a:ext cx="181487" cy="25631"/>
                  <a:chOff x="1912179" y="3827344"/>
                  <a:chExt cx="181487" cy="25631"/>
                </a:xfrm>
              </p:grpSpPr>
              <p:sp>
                <p:nvSpPr>
                  <p:cNvPr id="735" name="Google Shape;5490;p74"/>
                  <p:cNvSpPr/>
                  <p:nvPr/>
                </p:nvSpPr>
                <p:spPr>
                  <a:xfrm>
                    <a:off x="2067020" y="3827344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3" y="4567"/>
                        </a:cubicBezTo>
                        <a:cubicBezTo>
                          <a:pt x="1505" y="5080"/>
                          <a:pt x="2190" y="5351"/>
                          <a:pt x="2887" y="5351"/>
                        </a:cubicBezTo>
                        <a:cubicBezTo>
                          <a:pt x="3232" y="5351"/>
                          <a:pt x="3580" y="5284"/>
                          <a:pt x="3911" y="5148"/>
                        </a:cubicBezTo>
                        <a:cubicBezTo>
                          <a:pt x="4910" y="4732"/>
                          <a:pt x="5560" y="3758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6" name="Google Shape;5491;p74"/>
                  <p:cNvSpPr/>
                  <p:nvPr/>
                </p:nvSpPr>
                <p:spPr>
                  <a:xfrm>
                    <a:off x="1912179" y="3842838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1" y="1"/>
                        </a:moveTo>
                        <a:lnTo>
                          <a:pt x="327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25" name="Google Shape;5492;p74"/>
                <p:cNvGrpSpPr/>
                <p:nvPr/>
              </p:nvGrpSpPr>
              <p:grpSpPr>
                <a:xfrm>
                  <a:off x="1912179" y="4044505"/>
                  <a:ext cx="181487" cy="25622"/>
                  <a:chOff x="1912179" y="4044506"/>
                  <a:chExt cx="181487" cy="25622"/>
                </a:xfrm>
              </p:grpSpPr>
              <p:sp>
                <p:nvSpPr>
                  <p:cNvPr id="733" name="Google Shape;5493;p74"/>
                  <p:cNvSpPr/>
                  <p:nvPr/>
                </p:nvSpPr>
                <p:spPr>
                  <a:xfrm>
                    <a:off x="2067020" y="4044505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3" y="4564"/>
                        </a:cubicBezTo>
                        <a:cubicBezTo>
                          <a:pt x="1505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34" name="Google Shape;5494;p74"/>
                  <p:cNvSpPr/>
                  <p:nvPr/>
                </p:nvSpPr>
                <p:spPr>
                  <a:xfrm>
                    <a:off x="1912179" y="4059966"/>
                    <a:ext cx="15682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723" h="1" fill="none" extrusionOk="0">
                        <a:moveTo>
                          <a:pt x="32723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26" name="Google Shape;5495;p74"/>
                <p:cNvGrpSpPr/>
                <p:nvPr/>
              </p:nvGrpSpPr>
              <p:grpSpPr>
                <a:xfrm>
                  <a:off x="1560718" y="3800594"/>
                  <a:ext cx="351472" cy="302090"/>
                  <a:chOff x="1560718" y="3800594"/>
                  <a:chExt cx="351472" cy="302090"/>
                </a:xfrm>
              </p:grpSpPr>
              <p:grpSp>
                <p:nvGrpSpPr>
                  <p:cNvPr id="727" name="Google Shape;5496;p74"/>
                  <p:cNvGrpSpPr/>
                  <p:nvPr/>
                </p:nvGrpSpPr>
                <p:grpSpPr>
                  <a:xfrm>
                    <a:off x="1560718" y="3842857"/>
                    <a:ext cx="173586" cy="217131"/>
                    <a:chOff x="1560718" y="3842857"/>
                    <a:chExt cx="173586" cy="217131"/>
                  </a:xfrm>
                </p:grpSpPr>
                <p:sp>
                  <p:nvSpPr>
                    <p:cNvPr id="730" name="Google Shape;5497;p74"/>
                    <p:cNvSpPr/>
                    <p:nvPr/>
                  </p:nvSpPr>
                  <p:spPr>
                    <a:xfrm>
                      <a:off x="1560718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" y="0"/>
                          </a:moveTo>
                          <a:lnTo>
                            <a:pt x="17598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1" name="Google Shape;5498;p74"/>
                    <p:cNvSpPr/>
                    <p:nvPr/>
                  </p:nvSpPr>
                  <p:spPr>
                    <a:xfrm>
                      <a:off x="1631242" y="3936509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2" y="1"/>
                          </a:moveTo>
                          <a:cubicBezTo>
                            <a:pt x="1802" y="1"/>
                            <a:pt x="828" y="650"/>
                            <a:pt x="412" y="1649"/>
                          </a:cubicBezTo>
                          <a:cubicBezTo>
                            <a:pt x="0" y="2649"/>
                            <a:pt x="226" y="3798"/>
                            <a:pt x="993" y="4564"/>
                          </a:cubicBezTo>
                          <a:cubicBezTo>
                            <a:pt x="1502" y="5076"/>
                            <a:pt x="2187" y="5349"/>
                            <a:pt x="2883" y="5349"/>
                          </a:cubicBezTo>
                          <a:cubicBezTo>
                            <a:pt x="3228" y="5349"/>
                            <a:pt x="3576" y="5282"/>
                            <a:pt x="3907" y="5144"/>
                          </a:cubicBezTo>
                          <a:cubicBezTo>
                            <a:pt x="4907" y="4732"/>
                            <a:pt x="5556" y="3758"/>
                            <a:pt x="5560" y="2674"/>
                          </a:cubicBezTo>
                          <a:cubicBezTo>
                            <a:pt x="5560" y="1197"/>
                            <a:pt x="4360" y="1"/>
                            <a:pt x="2882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2" name="Google Shape;5499;p74"/>
                    <p:cNvSpPr/>
                    <p:nvPr/>
                  </p:nvSpPr>
                  <p:spPr>
                    <a:xfrm>
                      <a:off x="1645054" y="3842857"/>
                      <a:ext cx="89251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623" h="45330" fill="none" extrusionOk="0">
                          <a:moveTo>
                            <a:pt x="18623" y="45330"/>
                          </a:moveTo>
                          <a:lnTo>
                            <a:pt x="5625" y="45330"/>
                          </a:lnTo>
                          <a:cubicBezTo>
                            <a:pt x="2889" y="45330"/>
                            <a:pt x="0" y="42619"/>
                            <a:pt x="0" y="35634"/>
                          </a:cubicBezTo>
                          <a:lnTo>
                            <a:pt x="0" y="9697"/>
                          </a:lnTo>
                          <a:cubicBezTo>
                            <a:pt x="0" y="2711"/>
                            <a:pt x="2889" y="1"/>
                            <a:pt x="5625" y="1"/>
                          </a:cubicBezTo>
                          <a:lnTo>
                            <a:pt x="186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728" name="Google Shape;5500;p74"/>
                  <p:cNvSpPr/>
                  <p:nvPr/>
                </p:nvSpPr>
                <p:spPr>
                  <a:xfrm>
                    <a:off x="1733808" y="3800594"/>
                    <a:ext cx="177874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5" h="21447" extrusionOk="0">
                        <a:moveTo>
                          <a:pt x="4951" y="0"/>
                        </a:moveTo>
                        <a:cubicBezTo>
                          <a:pt x="2215" y="0"/>
                          <a:pt x="1" y="2678"/>
                          <a:pt x="1" y="5983"/>
                        </a:cubicBezTo>
                        <a:lnTo>
                          <a:pt x="1" y="15460"/>
                        </a:lnTo>
                        <a:cubicBezTo>
                          <a:pt x="1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1" y="21446"/>
                          <a:pt x="37115" y="18765"/>
                          <a:pt x="37115" y="15460"/>
                        </a:cubicBezTo>
                        <a:lnTo>
                          <a:pt x="37115" y="5983"/>
                        </a:lnTo>
                        <a:cubicBezTo>
                          <a:pt x="37115" y="2678"/>
                          <a:pt x="34901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445D73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9" name="Google Shape;5501;p74"/>
                  <p:cNvSpPr/>
                  <p:nvPr/>
                </p:nvSpPr>
                <p:spPr>
                  <a:xfrm>
                    <a:off x="1734297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51" y="1"/>
                        </a:moveTo>
                        <a:cubicBezTo>
                          <a:pt x="2219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3"/>
                          <a:pt x="4951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9" y="18766"/>
                          <a:pt x="37119" y="15461"/>
                        </a:cubicBezTo>
                        <a:lnTo>
                          <a:pt x="37119" y="5983"/>
                        </a:lnTo>
                        <a:cubicBezTo>
                          <a:pt x="37119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683" name="Google Shape;5502;p74"/>
              <p:cNvSpPr/>
              <p:nvPr/>
            </p:nvSpPr>
            <p:spPr>
              <a:xfrm>
                <a:off x="1258451" y="3798060"/>
                <a:ext cx="302718" cy="302541"/>
              </a:xfrm>
              <a:custGeom>
                <a:avLst/>
                <a:gdLst/>
                <a:ahLst/>
                <a:cxnLst/>
                <a:rect l="l" t="t" r="r" b="b"/>
                <a:pathLst>
                  <a:path w="63165" h="63161" fill="none" extrusionOk="0">
                    <a:moveTo>
                      <a:pt x="63165" y="31580"/>
                    </a:moveTo>
                    <a:cubicBezTo>
                      <a:pt x="63165" y="49021"/>
                      <a:pt x="49025" y="63161"/>
                      <a:pt x="31585" y="63161"/>
                    </a:cubicBezTo>
                    <a:cubicBezTo>
                      <a:pt x="14140" y="63161"/>
                      <a:pt x="1" y="49021"/>
                      <a:pt x="1" y="31580"/>
                    </a:cubicBezTo>
                    <a:cubicBezTo>
                      <a:pt x="1" y="14140"/>
                      <a:pt x="14140" y="0"/>
                      <a:pt x="31585" y="0"/>
                    </a:cubicBezTo>
                    <a:cubicBezTo>
                      <a:pt x="49025" y="0"/>
                      <a:pt x="63165" y="14140"/>
                      <a:pt x="63165" y="3158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36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684" name="Google Shape;5503;p74"/>
              <p:cNvGrpSpPr/>
              <p:nvPr/>
            </p:nvGrpSpPr>
            <p:grpSpPr>
              <a:xfrm>
                <a:off x="785350" y="3605478"/>
                <a:ext cx="535311" cy="249245"/>
                <a:chOff x="785350" y="3605478"/>
                <a:chExt cx="535311" cy="249245"/>
              </a:xfrm>
            </p:grpSpPr>
            <p:grpSp>
              <p:nvGrpSpPr>
                <p:cNvPr id="717" name="Google Shape;5504;p74"/>
                <p:cNvGrpSpPr/>
                <p:nvPr/>
              </p:nvGrpSpPr>
              <p:grpSpPr>
                <a:xfrm>
                  <a:off x="785350" y="3605478"/>
                  <a:ext cx="376191" cy="102736"/>
                  <a:chOff x="785350" y="3605478"/>
                  <a:chExt cx="376191" cy="102736"/>
                </a:xfrm>
              </p:grpSpPr>
              <p:sp>
                <p:nvSpPr>
                  <p:cNvPr id="721" name="Google Shape;5505;p74"/>
                  <p:cNvSpPr/>
                  <p:nvPr/>
                </p:nvSpPr>
                <p:spPr>
                  <a:xfrm>
                    <a:off x="808023" y="365585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2" name="Google Shape;5506;p74"/>
                  <p:cNvSpPr/>
                  <p:nvPr/>
                </p:nvSpPr>
                <p:spPr>
                  <a:xfrm>
                    <a:off x="785350" y="3643867"/>
                    <a:ext cx="2563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49" h="5349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4152"/>
                          <a:pt x="1197" y="5348"/>
                          <a:pt x="2674" y="5348"/>
                        </a:cubicBezTo>
                        <a:cubicBezTo>
                          <a:pt x="4152" y="5348"/>
                          <a:pt x="5348" y="4152"/>
                          <a:pt x="5348" y="2674"/>
                        </a:cubicBezTo>
                        <a:cubicBezTo>
                          <a:pt x="5348" y="1197"/>
                          <a:pt x="4152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3" name="Google Shape;5507;p74"/>
                  <p:cNvSpPr/>
                  <p:nvPr/>
                </p:nvSpPr>
                <p:spPr>
                  <a:xfrm>
                    <a:off x="983648" y="3605478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82"/>
                          <a:pt x="1" y="5987"/>
                        </a:cubicBezTo>
                        <a:lnTo>
                          <a:pt x="1" y="15464"/>
                        </a:lnTo>
                        <a:cubicBezTo>
                          <a:pt x="1" y="18769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9"/>
                          <a:pt x="37119" y="15464"/>
                        </a:cubicBezTo>
                        <a:lnTo>
                          <a:pt x="37119" y="5987"/>
                        </a:lnTo>
                        <a:cubicBezTo>
                          <a:pt x="37119" y="2682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3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18" name="Google Shape;5508;p74"/>
                <p:cNvGrpSpPr/>
                <p:nvPr/>
              </p:nvGrpSpPr>
              <p:grpSpPr>
                <a:xfrm>
                  <a:off x="1161530" y="3655851"/>
                  <a:ext cx="159131" cy="198872"/>
                  <a:chOff x="1161530" y="3655851"/>
                  <a:chExt cx="159131" cy="198872"/>
                </a:xfrm>
              </p:grpSpPr>
              <p:sp>
                <p:nvSpPr>
                  <p:cNvPr id="719" name="Google Shape;5509;p74"/>
                  <p:cNvSpPr/>
                  <p:nvPr/>
                </p:nvSpPr>
                <p:spPr>
                  <a:xfrm>
                    <a:off x="1161530" y="3655851"/>
                    <a:ext cx="146440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56" h="38848" fill="none" extrusionOk="0">
                        <a:moveTo>
                          <a:pt x="1" y="1"/>
                        </a:moveTo>
                        <a:lnTo>
                          <a:pt x="12633" y="1"/>
                        </a:lnTo>
                        <a:cubicBezTo>
                          <a:pt x="15723" y="1"/>
                          <a:pt x="16343" y="3466"/>
                          <a:pt x="16343" y="3466"/>
                        </a:cubicBezTo>
                        <a:lnTo>
                          <a:pt x="16343" y="26448"/>
                        </a:lnTo>
                        <a:lnTo>
                          <a:pt x="30556" y="26448"/>
                        </a:lnTo>
                        <a:lnTo>
                          <a:pt x="30556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0" name="Google Shape;5510;p74"/>
                  <p:cNvSpPr/>
                  <p:nvPr/>
                </p:nvSpPr>
                <p:spPr>
                  <a:xfrm>
                    <a:off x="1293991" y="3829092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0"/>
                        </a:moveTo>
                        <a:cubicBezTo>
                          <a:pt x="1807" y="0"/>
                          <a:pt x="833" y="653"/>
                          <a:pt x="417" y="1653"/>
                        </a:cubicBezTo>
                        <a:cubicBezTo>
                          <a:pt x="1" y="2652"/>
                          <a:pt x="231" y="3801"/>
                          <a:pt x="997" y="4567"/>
                        </a:cubicBezTo>
                        <a:cubicBezTo>
                          <a:pt x="1509" y="5080"/>
                          <a:pt x="2193" y="5350"/>
                          <a:pt x="2888" y="5350"/>
                        </a:cubicBezTo>
                        <a:cubicBezTo>
                          <a:pt x="3233" y="5350"/>
                          <a:pt x="3580" y="5284"/>
                          <a:pt x="3912" y="5147"/>
                        </a:cubicBezTo>
                        <a:cubicBezTo>
                          <a:pt x="4911" y="4731"/>
                          <a:pt x="5564" y="3757"/>
                          <a:pt x="5564" y="2678"/>
                        </a:cubicBezTo>
                        <a:cubicBezTo>
                          <a:pt x="5564" y="1200"/>
                          <a:pt x="4364" y="0"/>
                          <a:pt x="2890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685" name="Google Shape;5511;p74"/>
              <p:cNvGrpSpPr/>
              <p:nvPr/>
            </p:nvGrpSpPr>
            <p:grpSpPr>
              <a:xfrm>
                <a:off x="785350" y="4047614"/>
                <a:ext cx="535311" cy="240783"/>
                <a:chOff x="785350" y="4047614"/>
                <a:chExt cx="535311" cy="240783"/>
              </a:xfrm>
            </p:grpSpPr>
            <p:grpSp>
              <p:nvGrpSpPr>
                <p:cNvPr id="710" name="Google Shape;5512;p74"/>
                <p:cNvGrpSpPr/>
                <p:nvPr/>
              </p:nvGrpSpPr>
              <p:grpSpPr>
                <a:xfrm>
                  <a:off x="1161636" y="4047614"/>
                  <a:ext cx="159025" cy="190415"/>
                  <a:chOff x="1161636" y="4047614"/>
                  <a:chExt cx="159025" cy="190415"/>
                </a:xfrm>
              </p:grpSpPr>
              <p:sp>
                <p:nvSpPr>
                  <p:cNvPr id="715" name="Google Shape;5513;p74"/>
                  <p:cNvSpPr/>
                  <p:nvPr/>
                </p:nvSpPr>
                <p:spPr>
                  <a:xfrm>
                    <a:off x="1293991" y="4047614"/>
                    <a:ext cx="26670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5" h="5351" extrusionOk="0">
                        <a:moveTo>
                          <a:pt x="2890" y="1"/>
                        </a:moveTo>
                        <a:cubicBezTo>
                          <a:pt x="1807" y="1"/>
                          <a:pt x="833" y="654"/>
                          <a:pt x="417" y="1653"/>
                        </a:cubicBezTo>
                        <a:cubicBezTo>
                          <a:pt x="1" y="2653"/>
                          <a:pt x="231" y="3802"/>
                          <a:pt x="997" y="4568"/>
                        </a:cubicBezTo>
                        <a:cubicBezTo>
                          <a:pt x="1510" y="5078"/>
                          <a:pt x="2195" y="5350"/>
                          <a:pt x="2891" y="5350"/>
                        </a:cubicBezTo>
                        <a:cubicBezTo>
                          <a:pt x="3235" y="5350"/>
                          <a:pt x="3581" y="5284"/>
                          <a:pt x="3912" y="5148"/>
                        </a:cubicBezTo>
                        <a:cubicBezTo>
                          <a:pt x="4911" y="4732"/>
                          <a:pt x="5564" y="3758"/>
                          <a:pt x="5564" y="2675"/>
                        </a:cubicBezTo>
                        <a:cubicBezTo>
                          <a:pt x="5564" y="1197"/>
                          <a:pt x="4364" y="1"/>
                          <a:pt x="2890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6" name="Google Shape;5514;p74"/>
                  <p:cNvSpPr/>
                  <p:nvPr/>
                </p:nvSpPr>
                <p:spPr>
                  <a:xfrm>
                    <a:off x="1161636" y="4073229"/>
                    <a:ext cx="146334" cy="16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34" h="34405" fill="none" extrusionOk="0">
                        <a:moveTo>
                          <a:pt x="0" y="34404"/>
                        </a:moveTo>
                        <a:lnTo>
                          <a:pt x="12611" y="34404"/>
                        </a:lnTo>
                        <a:cubicBezTo>
                          <a:pt x="15705" y="34404"/>
                          <a:pt x="16325" y="30939"/>
                          <a:pt x="16325" y="30939"/>
                        </a:cubicBezTo>
                        <a:lnTo>
                          <a:pt x="16325" y="7957"/>
                        </a:lnTo>
                        <a:lnTo>
                          <a:pt x="30534" y="7957"/>
                        </a:lnTo>
                        <a:lnTo>
                          <a:pt x="30534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11" name="Google Shape;5515;p74"/>
                <p:cNvGrpSpPr/>
                <p:nvPr/>
              </p:nvGrpSpPr>
              <p:grpSpPr>
                <a:xfrm>
                  <a:off x="785350" y="4185661"/>
                  <a:ext cx="376191" cy="102736"/>
                  <a:chOff x="785350" y="4185661"/>
                  <a:chExt cx="376191" cy="102736"/>
                </a:xfrm>
              </p:grpSpPr>
              <p:sp>
                <p:nvSpPr>
                  <p:cNvPr id="712" name="Google Shape;5516;p74"/>
                  <p:cNvSpPr/>
                  <p:nvPr/>
                </p:nvSpPr>
                <p:spPr>
                  <a:xfrm>
                    <a:off x="808023" y="4238011"/>
                    <a:ext cx="175636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648" h="1" fill="none" extrusionOk="0">
                        <a:moveTo>
                          <a:pt x="36648" y="0"/>
                        </a:moveTo>
                        <a:lnTo>
                          <a:pt x="1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3" name="Google Shape;5517;p74"/>
                  <p:cNvSpPr/>
                  <p:nvPr/>
                </p:nvSpPr>
                <p:spPr>
                  <a:xfrm>
                    <a:off x="983648" y="4185661"/>
                    <a:ext cx="177893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8" extrusionOk="0">
                        <a:moveTo>
                          <a:pt x="4951" y="1"/>
                        </a:moveTo>
                        <a:cubicBezTo>
                          <a:pt x="2219" y="1"/>
                          <a:pt x="1" y="2679"/>
                          <a:pt x="1" y="5984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9" y="21447"/>
                          <a:pt x="4951" y="21447"/>
                        </a:cubicBezTo>
                        <a:lnTo>
                          <a:pt x="32172" y="21447"/>
                        </a:lnTo>
                        <a:cubicBezTo>
                          <a:pt x="34904" y="21447"/>
                          <a:pt x="37119" y="18766"/>
                          <a:pt x="37119" y="15461"/>
                        </a:cubicBezTo>
                        <a:lnTo>
                          <a:pt x="37119" y="5984"/>
                        </a:lnTo>
                        <a:cubicBezTo>
                          <a:pt x="37119" y="2679"/>
                          <a:pt x="34904" y="1"/>
                          <a:pt x="32172" y="1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4" name="Google Shape;5518;p74"/>
                  <p:cNvSpPr/>
                  <p:nvPr/>
                </p:nvSpPr>
                <p:spPr>
                  <a:xfrm>
                    <a:off x="785350" y="4224370"/>
                    <a:ext cx="26646" cy="25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1" extrusionOk="0">
                        <a:moveTo>
                          <a:pt x="2674" y="0"/>
                        </a:moveTo>
                        <a:cubicBezTo>
                          <a:pt x="2328" y="0"/>
                          <a:pt x="1980" y="67"/>
                          <a:pt x="1649" y="203"/>
                        </a:cubicBezTo>
                        <a:cubicBezTo>
                          <a:pt x="650" y="619"/>
                          <a:pt x="0" y="1593"/>
                          <a:pt x="0" y="2677"/>
                        </a:cubicBezTo>
                        <a:cubicBezTo>
                          <a:pt x="0" y="4150"/>
                          <a:pt x="1197" y="5351"/>
                          <a:pt x="2674" y="5351"/>
                        </a:cubicBezTo>
                        <a:cubicBezTo>
                          <a:pt x="3754" y="5351"/>
                          <a:pt x="4732" y="4698"/>
                          <a:pt x="5144" y="3698"/>
                        </a:cubicBezTo>
                        <a:cubicBezTo>
                          <a:pt x="5560" y="2699"/>
                          <a:pt x="5330" y="1550"/>
                          <a:pt x="4568" y="783"/>
                        </a:cubicBezTo>
                        <a:cubicBezTo>
                          <a:pt x="4055" y="271"/>
                          <a:pt x="3370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E4E9E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686" name="Google Shape;5519;p74"/>
              <p:cNvGrpSpPr/>
              <p:nvPr/>
            </p:nvGrpSpPr>
            <p:grpSpPr>
              <a:xfrm>
                <a:off x="1501054" y="3605478"/>
                <a:ext cx="526340" cy="249240"/>
                <a:chOff x="1501054" y="3605478"/>
                <a:chExt cx="526340" cy="249240"/>
              </a:xfrm>
            </p:grpSpPr>
            <p:grpSp>
              <p:nvGrpSpPr>
                <p:cNvPr id="702" name="Google Shape;5520;p74"/>
                <p:cNvGrpSpPr/>
                <p:nvPr/>
              </p:nvGrpSpPr>
              <p:grpSpPr>
                <a:xfrm>
                  <a:off x="1834208" y="3643867"/>
                  <a:ext cx="193185" cy="25622"/>
                  <a:chOff x="1834208" y="3643867"/>
                  <a:chExt cx="193185" cy="25622"/>
                </a:xfrm>
              </p:grpSpPr>
              <p:sp>
                <p:nvSpPr>
                  <p:cNvPr id="708" name="Google Shape;5521;p74"/>
                  <p:cNvSpPr/>
                  <p:nvPr/>
                </p:nvSpPr>
                <p:spPr>
                  <a:xfrm>
                    <a:off x="1834208" y="3655851"/>
                    <a:ext cx="167541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959" h="1" fill="none" extrusionOk="0">
                        <a:moveTo>
                          <a:pt x="1" y="1"/>
                        </a:moveTo>
                        <a:lnTo>
                          <a:pt x="34959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9" name="Google Shape;5522;p74"/>
                  <p:cNvSpPr/>
                  <p:nvPr/>
                </p:nvSpPr>
                <p:spPr>
                  <a:xfrm>
                    <a:off x="2000728" y="3643867"/>
                    <a:ext cx="26665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4" h="5349" extrusionOk="0">
                        <a:moveTo>
                          <a:pt x="2886" y="0"/>
                        </a:moveTo>
                        <a:cubicBezTo>
                          <a:pt x="1806" y="0"/>
                          <a:pt x="828" y="650"/>
                          <a:pt x="416" y="1649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6"/>
                          <a:pt x="2190" y="5349"/>
                          <a:pt x="2887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1" y="4732"/>
                          <a:pt x="5560" y="3758"/>
                          <a:pt x="5563" y="2674"/>
                        </a:cubicBezTo>
                        <a:cubicBezTo>
                          <a:pt x="5560" y="1197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703" name="Google Shape;5523;p74"/>
                <p:cNvGrpSpPr/>
                <p:nvPr/>
              </p:nvGrpSpPr>
              <p:grpSpPr>
                <a:xfrm>
                  <a:off x="1501054" y="3605478"/>
                  <a:ext cx="333165" cy="249240"/>
                  <a:chOff x="1501054" y="3605478"/>
                  <a:chExt cx="333165" cy="249240"/>
                </a:xfrm>
              </p:grpSpPr>
              <p:sp>
                <p:nvSpPr>
                  <p:cNvPr id="704" name="Google Shape;5524;p74"/>
                  <p:cNvSpPr/>
                  <p:nvPr/>
                </p:nvSpPr>
                <p:spPr>
                  <a:xfrm>
                    <a:off x="1656330" y="3605478"/>
                    <a:ext cx="177888" cy="102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8" extrusionOk="0">
                        <a:moveTo>
                          <a:pt x="4947" y="1"/>
                        </a:moveTo>
                        <a:cubicBezTo>
                          <a:pt x="2214" y="1"/>
                          <a:pt x="0" y="2682"/>
                          <a:pt x="0" y="5987"/>
                        </a:cubicBezTo>
                        <a:lnTo>
                          <a:pt x="0" y="15464"/>
                        </a:lnTo>
                        <a:cubicBezTo>
                          <a:pt x="0" y="18769"/>
                          <a:pt x="2214" y="21447"/>
                          <a:pt x="4950" y="21447"/>
                        </a:cubicBezTo>
                        <a:lnTo>
                          <a:pt x="32168" y="21447"/>
                        </a:lnTo>
                        <a:cubicBezTo>
                          <a:pt x="34900" y="21447"/>
                          <a:pt x="37118" y="18769"/>
                          <a:pt x="37118" y="15464"/>
                        </a:cubicBezTo>
                        <a:lnTo>
                          <a:pt x="37118" y="5987"/>
                        </a:lnTo>
                        <a:cubicBezTo>
                          <a:pt x="37118" y="2682"/>
                          <a:pt x="34900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705" name="Google Shape;5525;p74"/>
                  <p:cNvGrpSpPr/>
                  <p:nvPr/>
                </p:nvGrpSpPr>
                <p:grpSpPr>
                  <a:xfrm>
                    <a:off x="1501054" y="3655851"/>
                    <a:ext cx="155286" cy="198867"/>
                    <a:chOff x="1501054" y="3655851"/>
                    <a:chExt cx="155286" cy="198867"/>
                  </a:xfrm>
                </p:grpSpPr>
                <p:sp>
                  <p:nvSpPr>
                    <p:cNvPr id="706" name="Google Shape;5526;p74"/>
                    <p:cNvSpPr/>
                    <p:nvPr/>
                  </p:nvSpPr>
                  <p:spPr>
                    <a:xfrm>
                      <a:off x="1516351" y="3655851"/>
                      <a:ext cx="139989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210" h="38848" fill="none" extrusionOk="0">
                          <a:moveTo>
                            <a:pt x="29209" y="1"/>
                          </a:moveTo>
                          <a:lnTo>
                            <a:pt x="17922" y="1"/>
                          </a:lnTo>
                          <a:cubicBezTo>
                            <a:pt x="14829" y="1"/>
                            <a:pt x="14209" y="3466"/>
                            <a:pt x="14209" y="3466"/>
                          </a:cubicBezTo>
                          <a:lnTo>
                            <a:pt x="14209" y="26448"/>
                          </a:lnTo>
                          <a:lnTo>
                            <a:pt x="0" y="26448"/>
                          </a:lnTo>
                          <a:lnTo>
                            <a:pt x="0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7" name="Google Shape;5527;p74"/>
                    <p:cNvSpPr/>
                    <p:nvPr/>
                  </p:nvSpPr>
                  <p:spPr>
                    <a:xfrm>
                      <a:off x="1501054" y="3829092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6" y="4567"/>
                          </a:cubicBezTo>
                          <a:cubicBezTo>
                            <a:pt x="1507" y="5078"/>
                            <a:pt x="2192" y="5350"/>
                            <a:pt x="2890" y="5350"/>
                          </a:cubicBezTo>
                          <a:cubicBezTo>
                            <a:pt x="3234" y="5350"/>
                            <a:pt x="3581" y="5283"/>
                            <a:pt x="3911" y="5147"/>
                          </a:cubicBezTo>
                          <a:cubicBezTo>
                            <a:pt x="4910" y="4731"/>
                            <a:pt x="5560" y="3757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687" name="Google Shape;5528;p74"/>
              <p:cNvGrpSpPr/>
              <p:nvPr/>
            </p:nvGrpSpPr>
            <p:grpSpPr>
              <a:xfrm>
                <a:off x="724986" y="3800594"/>
                <a:ext cx="532950" cy="302090"/>
                <a:chOff x="724986" y="3800594"/>
                <a:chExt cx="532950" cy="302090"/>
              </a:xfrm>
            </p:grpSpPr>
            <p:grpSp>
              <p:nvGrpSpPr>
                <p:cNvPr id="688" name="Google Shape;5529;p74"/>
                <p:cNvGrpSpPr/>
                <p:nvPr/>
              </p:nvGrpSpPr>
              <p:grpSpPr>
                <a:xfrm>
                  <a:off x="724986" y="4044367"/>
                  <a:ext cx="181314" cy="25626"/>
                  <a:chOff x="724986" y="4044367"/>
                  <a:chExt cx="181314" cy="25626"/>
                </a:xfrm>
              </p:grpSpPr>
              <p:sp>
                <p:nvSpPr>
                  <p:cNvPr id="700" name="Google Shape;5530;p74"/>
                  <p:cNvSpPr/>
                  <p:nvPr/>
                </p:nvSpPr>
                <p:spPr>
                  <a:xfrm>
                    <a:off x="746695" y="4059966"/>
                    <a:ext cx="159605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3" h="1" fill="none" extrusionOk="0">
                        <a:moveTo>
                          <a:pt x="1" y="1"/>
                        </a:moveTo>
                        <a:lnTo>
                          <a:pt x="3330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01" name="Google Shape;5531;p74"/>
                  <p:cNvSpPr/>
                  <p:nvPr/>
                </p:nvSpPr>
                <p:spPr>
                  <a:xfrm>
                    <a:off x="724986" y="4044367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0"/>
                        </a:moveTo>
                        <a:cubicBezTo>
                          <a:pt x="1197" y="0"/>
                          <a:pt x="0" y="1197"/>
                          <a:pt x="0" y="2674"/>
                        </a:cubicBezTo>
                        <a:cubicBezTo>
                          <a:pt x="0" y="3758"/>
                          <a:pt x="653" y="4732"/>
                          <a:pt x="1653" y="5147"/>
                        </a:cubicBezTo>
                        <a:cubicBezTo>
                          <a:pt x="1983" y="5284"/>
                          <a:pt x="2329" y="5350"/>
                          <a:pt x="2673" y="5350"/>
                        </a:cubicBezTo>
                        <a:cubicBezTo>
                          <a:pt x="3369" y="5350"/>
                          <a:pt x="4054" y="5078"/>
                          <a:pt x="4567" y="4567"/>
                        </a:cubicBezTo>
                        <a:cubicBezTo>
                          <a:pt x="5330" y="3801"/>
                          <a:pt x="5559" y="2649"/>
                          <a:pt x="5147" y="1653"/>
                        </a:cubicBezTo>
                        <a:cubicBezTo>
                          <a:pt x="4731" y="653"/>
                          <a:pt x="3757" y="0"/>
                          <a:pt x="2674" y="0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89" name="Google Shape;5532;p74"/>
                <p:cNvGrpSpPr/>
                <p:nvPr/>
              </p:nvGrpSpPr>
              <p:grpSpPr>
                <a:xfrm>
                  <a:off x="906290" y="3800594"/>
                  <a:ext cx="351646" cy="302090"/>
                  <a:chOff x="906290" y="3800594"/>
                  <a:chExt cx="351646" cy="302090"/>
                </a:xfrm>
              </p:grpSpPr>
              <p:grpSp>
                <p:nvGrpSpPr>
                  <p:cNvPr id="693" name="Google Shape;5533;p74"/>
                  <p:cNvGrpSpPr/>
                  <p:nvPr/>
                </p:nvGrpSpPr>
                <p:grpSpPr>
                  <a:xfrm>
                    <a:off x="1084172" y="3842857"/>
                    <a:ext cx="173764" cy="217131"/>
                    <a:chOff x="1084172" y="3842857"/>
                    <a:chExt cx="173764" cy="217131"/>
                  </a:xfrm>
                </p:grpSpPr>
                <p:grpSp>
                  <p:nvGrpSpPr>
                    <p:cNvPr id="696" name="Google Shape;5534;p74"/>
                    <p:cNvGrpSpPr/>
                    <p:nvPr/>
                  </p:nvGrpSpPr>
                  <p:grpSpPr>
                    <a:xfrm>
                      <a:off x="1156862" y="3936509"/>
                      <a:ext cx="101073" cy="25622"/>
                      <a:chOff x="1156862" y="3936509"/>
                      <a:chExt cx="101073" cy="25622"/>
                    </a:xfrm>
                  </p:grpSpPr>
                  <p:sp>
                    <p:nvSpPr>
                      <p:cNvPr id="698" name="Google Shape;5535;p74"/>
                      <p:cNvSpPr/>
                      <p:nvPr/>
                    </p:nvSpPr>
                    <p:spPr>
                      <a:xfrm>
                        <a:off x="1156862" y="3936509"/>
                        <a:ext cx="26651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1" h="5349" extrusionOk="0">
                            <a:moveTo>
                              <a:pt x="2886" y="1"/>
                            </a:moveTo>
                            <a:cubicBezTo>
                              <a:pt x="1803" y="1"/>
                              <a:pt x="829" y="650"/>
                              <a:pt x="413" y="1649"/>
                            </a:cubicBezTo>
                            <a:cubicBezTo>
                              <a:pt x="1" y="2649"/>
                              <a:pt x="227" y="3798"/>
                              <a:pt x="993" y="4564"/>
                            </a:cubicBezTo>
                            <a:cubicBezTo>
                              <a:pt x="1505" y="5076"/>
                              <a:pt x="2189" y="5349"/>
                              <a:pt x="2884" y="5349"/>
                            </a:cubicBezTo>
                            <a:cubicBezTo>
                              <a:pt x="3229" y="5349"/>
                              <a:pt x="3576" y="5282"/>
                              <a:pt x="3908" y="5144"/>
                            </a:cubicBezTo>
                            <a:cubicBezTo>
                              <a:pt x="4907" y="4732"/>
                              <a:pt x="5560" y="3758"/>
                              <a:pt x="5560" y="2674"/>
                            </a:cubicBezTo>
                            <a:cubicBezTo>
                              <a:pt x="5560" y="1197"/>
                              <a:pt x="4364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  <p:sp>
                    <p:nvSpPr>
                      <p:cNvPr id="699" name="Google Shape;5536;p74"/>
                      <p:cNvSpPr/>
                      <p:nvPr/>
                    </p:nvSpPr>
                    <p:spPr>
                      <a:xfrm>
                        <a:off x="1173592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7598" y="0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697" name="Google Shape;5537;p74"/>
                    <p:cNvSpPr/>
                    <p:nvPr/>
                  </p:nvSpPr>
                  <p:spPr>
                    <a:xfrm>
                      <a:off x="1084172" y="3842857"/>
                      <a:ext cx="86476" cy="2171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044" h="45330" fill="none" extrusionOk="0">
                          <a:moveTo>
                            <a:pt x="0" y="45330"/>
                          </a:moveTo>
                          <a:lnTo>
                            <a:pt x="12418" y="45330"/>
                          </a:lnTo>
                          <a:cubicBezTo>
                            <a:pt x="15150" y="45330"/>
                            <a:pt x="18043" y="42619"/>
                            <a:pt x="18043" y="35634"/>
                          </a:cubicBezTo>
                          <a:lnTo>
                            <a:pt x="18043" y="9697"/>
                          </a:lnTo>
                          <a:cubicBezTo>
                            <a:pt x="18043" y="2711"/>
                            <a:pt x="15150" y="1"/>
                            <a:pt x="12418" y="1"/>
                          </a:cubicBezTo>
                          <a:lnTo>
                            <a:pt x="1715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694" name="Google Shape;5538;p74"/>
                  <p:cNvSpPr/>
                  <p:nvPr/>
                </p:nvSpPr>
                <p:spPr>
                  <a:xfrm>
                    <a:off x="906290" y="3999967"/>
                    <a:ext cx="177893" cy="102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9" h="21444" extrusionOk="0">
                        <a:moveTo>
                          <a:pt x="4947" y="1"/>
                        </a:moveTo>
                        <a:cubicBezTo>
                          <a:pt x="2215" y="1"/>
                          <a:pt x="1" y="2678"/>
                          <a:pt x="1" y="5983"/>
                        </a:cubicBezTo>
                        <a:lnTo>
                          <a:pt x="1" y="15461"/>
                        </a:lnTo>
                        <a:cubicBezTo>
                          <a:pt x="1" y="18766"/>
                          <a:pt x="2215" y="21443"/>
                          <a:pt x="4947" y="21443"/>
                        </a:cubicBezTo>
                        <a:lnTo>
                          <a:pt x="32168" y="21443"/>
                        </a:lnTo>
                        <a:cubicBezTo>
                          <a:pt x="34901" y="21443"/>
                          <a:pt x="37118" y="18766"/>
                          <a:pt x="37118" y="15461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1" y="1"/>
                          <a:pt x="32168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5" name="Google Shape;5539;p74"/>
                  <p:cNvSpPr/>
                  <p:nvPr/>
                </p:nvSpPr>
                <p:spPr>
                  <a:xfrm>
                    <a:off x="914509" y="3800594"/>
                    <a:ext cx="177888" cy="102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18" h="21447" extrusionOk="0">
                        <a:moveTo>
                          <a:pt x="4951" y="0"/>
                        </a:moveTo>
                        <a:cubicBezTo>
                          <a:pt x="2218" y="0"/>
                          <a:pt x="0" y="2678"/>
                          <a:pt x="0" y="5983"/>
                        </a:cubicBezTo>
                        <a:lnTo>
                          <a:pt x="0" y="15460"/>
                        </a:lnTo>
                        <a:cubicBezTo>
                          <a:pt x="0" y="18765"/>
                          <a:pt x="2215" y="21446"/>
                          <a:pt x="4951" y="21446"/>
                        </a:cubicBezTo>
                        <a:lnTo>
                          <a:pt x="32168" y="21446"/>
                        </a:lnTo>
                        <a:cubicBezTo>
                          <a:pt x="34900" y="21446"/>
                          <a:pt x="37118" y="18765"/>
                          <a:pt x="37118" y="15460"/>
                        </a:cubicBezTo>
                        <a:lnTo>
                          <a:pt x="37118" y="5983"/>
                        </a:lnTo>
                        <a:cubicBezTo>
                          <a:pt x="37118" y="2678"/>
                          <a:pt x="34900" y="0"/>
                          <a:pt x="32168" y="0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 w="9525" cap="flat" cmpd="sng">
                    <a:solidFill>
                      <a:srgbClr val="CFD9E0"/>
                    </a:solidFill>
                    <a:prstDash val="solid"/>
                    <a:miter lim="3647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90" name="Google Shape;5540;p74"/>
                <p:cNvGrpSpPr/>
                <p:nvPr/>
              </p:nvGrpSpPr>
              <p:grpSpPr>
                <a:xfrm>
                  <a:off x="724986" y="3830189"/>
                  <a:ext cx="189533" cy="25626"/>
                  <a:chOff x="724986" y="3830189"/>
                  <a:chExt cx="189533" cy="25626"/>
                </a:xfrm>
              </p:grpSpPr>
              <p:sp>
                <p:nvSpPr>
                  <p:cNvPr id="691" name="Google Shape;5541;p74"/>
                  <p:cNvSpPr/>
                  <p:nvPr/>
                </p:nvSpPr>
                <p:spPr>
                  <a:xfrm>
                    <a:off x="724986" y="3830189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674" y="1"/>
                        </a:moveTo>
                        <a:cubicBezTo>
                          <a:pt x="1197" y="1"/>
                          <a:pt x="0" y="1197"/>
                          <a:pt x="0" y="2675"/>
                        </a:cubicBezTo>
                        <a:cubicBezTo>
                          <a:pt x="0" y="3758"/>
                          <a:pt x="653" y="4732"/>
                          <a:pt x="1653" y="5144"/>
                        </a:cubicBezTo>
                        <a:cubicBezTo>
                          <a:pt x="1984" y="5282"/>
                          <a:pt x="2331" y="5349"/>
                          <a:pt x="2676" y="5349"/>
                        </a:cubicBezTo>
                        <a:cubicBezTo>
                          <a:pt x="3371" y="5349"/>
                          <a:pt x="4055" y="5077"/>
                          <a:pt x="4567" y="4564"/>
                        </a:cubicBezTo>
                        <a:cubicBezTo>
                          <a:pt x="5330" y="3802"/>
                          <a:pt x="5559" y="2649"/>
                          <a:pt x="5147" y="1650"/>
                        </a:cubicBezTo>
                        <a:cubicBezTo>
                          <a:pt x="4731" y="650"/>
                          <a:pt x="3757" y="1"/>
                          <a:pt x="2674" y="1"/>
                        </a:cubicBezTo>
                        <a:close/>
                      </a:path>
                    </a:pathLst>
                  </a:custGeom>
                  <a:solidFill>
                    <a:srgbClr val="E6EB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2" name="Google Shape;5542;p74"/>
                  <p:cNvSpPr/>
                  <p:nvPr/>
                </p:nvSpPr>
                <p:spPr>
                  <a:xfrm>
                    <a:off x="746695" y="3842838"/>
                    <a:ext cx="167824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18" h="1" fill="none" extrusionOk="0">
                        <a:moveTo>
                          <a:pt x="35017" y="1"/>
                        </a:move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CFD9E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765" name="Google Shape;5543;p74"/>
          <p:cNvGrpSpPr/>
          <p:nvPr/>
        </p:nvGrpSpPr>
        <p:grpSpPr>
          <a:xfrm>
            <a:off x="10391642" y="5571677"/>
            <a:ext cx="948701" cy="935379"/>
            <a:chOff x="2253298" y="2428317"/>
            <a:chExt cx="948701" cy="935378"/>
          </a:xfrm>
        </p:grpSpPr>
        <p:sp>
          <p:nvSpPr>
            <p:cNvPr id="766" name="Google Shape;5544;p74"/>
            <p:cNvSpPr/>
            <p:nvPr/>
          </p:nvSpPr>
          <p:spPr>
            <a:xfrm>
              <a:off x="2418065" y="2799334"/>
              <a:ext cx="619167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5545;p74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5546;p74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5547;p74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5548;p74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5549;p74"/>
            <p:cNvSpPr/>
            <p:nvPr/>
          </p:nvSpPr>
          <p:spPr>
            <a:xfrm>
              <a:off x="2596756" y="3151259"/>
              <a:ext cx="261784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5550;p74"/>
            <p:cNvSpPr/>
            <p:nvPr/>
          </p:nvSpPr>
          <p:spPr>
            <a:xfrm>
              <a:off x="2940204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5551;p74"/>
            <p:cNvSpPr/>
            <p:nvPr/>
          </p:nvSpPr>
          <p:spPr>
            <a:xfrm>
              <a:off x="2253298" y="3151259"/>
              <a:ext cx="261795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5552;p74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5553;p74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5554;p74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5555;p74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5556;p74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5557;p74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5558;p74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5559;p74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5560;p74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5561;p74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5562;p74"/>
            <p:cNvSpPr/>
            <p:nvPr/>
          </p:nvSpPr>
          <p:spPr>
            <a:xfrm>
              <a:off x="2940204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5563;p74"/>
            <p:cNvSpPr/>
            <p:nvPr/>
          </p:nvSpPr>
          <p:spPr>
            <a:xfrm>
              <a:off x="2253298" y="2428317"/>
              <a:ext cx="261795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5564;p74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5565;p74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5566;p74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5567;p74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5568;p74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5569;p74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5570;p74"/>
            <p:cNvSpPr/>
            <p:nvPr/>
          </p:nvSpPr>
          <p:spPr>
            <a:xfrm>
              <a:off x="2301024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3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5571;p74"/>
            <p:cNvSpPr/>
            <p:nvPr/>
          </p:nvSpPr>
          <p:spPr>
            <a:xfrm>
              <a:off x="2644918" y="2533889"/>
              <a:ext cx="163747" cy="1291"/>
            </a:xfrm>
            <a:custGeom>
              <a:avLst/>
              <a:gdLst/>
              <a:ahLst/>
              <a:cxnLst/>
              <a:rect l="l" t="t" r="r" b="b"/>
              <a:pathLst>
                <a:path w="30823" h="243" extrusionOk="0">
                  <a:moveTo>
                    <a:pt x="121" y="1"/>
                  </a:moveTo>
                  <a:cubicBezTo>
                    <a:pt x="55" y="1"/>
                    <a:pt x="0" y="55"/>
                    <a:pt x="0" y="121"/>
                  </a:cubicBezTo>
                  <a:cubicBezTo>
                    <a:pt x="0" y="187"/>
                    <a:pt x="55" y="243"/>
                    <a:pt x="121" y="243"/>
                  </a:cubicBezTo>
                  <a:lnTo>
                    <a:pt x="30701" y="243"/>
                  </a:lnTo>
                  <a:cubicBezTo>
                    <a:pt x="30769" y="243"/>
                    <a:pt x="30823" y="187"/>
                    <a:pt x="30823" y="121"/>
                  </a:cubicBezTo>
                  <a:cubicBezTo>
                    <a:pt x="30823" y="55"/>
                    <a:pt x="30767" y="1"/>
                    <a:pt x="30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5572;p74"/>
            <p:cNvSpPr/>
            <p:nvPr/>
          </p:nvSpPr>
          <p:spPr>
            <a:xfrm>
              <a:off x="2990071" y="2533889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5573;p74"/>
            <p:cNvSpPr/>
            <p:nvPr/>
          </p:nvSpPr>
          <p:spPr>
            <a:xfrm>
              <a:off x="2644918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1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8"/>
                    <a:pt x="55" y="242"/>
                    <a:pt x="121" y="242"/>
                  </a:cubicBezTo>
                  <a:lnTo>
                    <a:pt x="30701" y="242"/>
                  </a:lnTo>
                  <a:cubicBezTo>
                    <a:pt x="30769" y="242"/>
                    <a:pt x="30824" y="190"/>
                    <a:pt x="30823" y="122"/>
                  </a:cubicBezTo>
                  <a:cubicBezTo>
                    <a:pt x="30823" y="56"/>
                    <a:pt x="30767" y="0"/>
                    <a:pt x="30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5574;p74"/>
            <p:cNvSpPr/>
            <p:nvPr/>
          </p:nvSpPr>
          <p:spPr>
            <a:xfrm>
              <a:off x="2301427" y="3256825"/>
              <a:ext cx="163758" cy="1291"/>
            </a:xfrm>
            <a:custGeom>
              <a:avLst/>
              <a:gdLst/>
              <a:ahLst/>
              <a:cxnLst/>
              <a:rect l="l" t="t" r="r" b="b"/>
              <a:pathLst>
                <a:path w="30825" h="243" extrusionOk="0">
                  <a:moveTo>
                    <a:pt x="123" y="0"/>
                  </a:moveTo>
                  <a:cubicBezTo>
                    <a:pt x="57" y="0"/>
                    <a:pt x="1" y="55"/>
                    <a:pt x="1" y="122"/>
                  </a:cubicBezTo>
                  <a:cubicBezTo>
                    <a:pt x="1" y="188"/>
                    <a:pt x="57" y="242"/>
                    <a:pt x="123" y="242"/>
                  </a:cubicBezTo>
                  <a:lnTo>
                    <a:pt x="30702" y="242"/>
                  </a:lnTo>
                  <a:cubicBezTo>
                    <a:pt x="30771" y="242"/>
                    <a:pt x="30825" y="190"/>
                    <a:pt x="30823" y="122"/>
                  </a:cubicBezTo>
                  <a:cubicBezTo>
                    <a:pt x="30823" y="56"/>
                    <a:pt x="30769" y="0"/>
                    <a:pt x="3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5575;p74"/>
            <p:cNvSpPr/>
            <p:nvPr/>
          </p:nvSpPr>
          <p:spPr>
            <a:xfrm>
              <a:off x="2990102" y="3256847"/>
              <a:ext cx="163753" cy="1291"/>
            </a:xfrm>
            <a:custGeom>
              <a:avLst/>
              <a:gdLst/>
              <a:ahLst/>
              <a:cxnLst/>
              <a:rect l="l" t="t" r="r" b="b"/>
              <a:pathLst>
                <a:path w="30824" h="243" extrusionOk="0">
                  <a:moveTo>
                    <a:pt x="123" y="1"/>
                  </a:moveTo>
                  <a:cubicBezTo>
                    <a:pt x="57" y="1"/>
                    <a:pt x="1" y="55"/>
                    <a:pt x="1" y="121"/>
                  </a:cubicBezTo>
                  <a:cubicBezTo>
                    <a:pt x="1" y="187"/>
                    <a:pt x="57" y="243"/>
                    <a:pt x="123" y="243"/>
                  </a:cubicBezTo>
                  <a:lnTo>
                    <a:pt x="30703" y="243"/>
                  </a:lnTo>
                  <a:cubicBezTo>
                    <a:pt x="30769" y="243"/>
                    <a:pt x="30824" y="187"/>
                    <a:pt x="30824" y="121"/>
                  </a:cubicBezTo>
                  <a:cubicBezTo>
                    <a:pt x="30824" y="55"/>
                    <a:pt x="30769" y="1"/>
                    <a:pt x="307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5576;p74"/>
            <p:cNvSpPr/>
            <p:nvPr/>
          </p:nvSpPr>
          <p:spPr>
            <a:xfrm>
              <a:off x="2833559" y="2761962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00" name="Rectangle 799"/>
          <p:cNvSpPr/>
          <p:nvPr/>
        </p:nvSpPr>
        <p:spPr>
          <a:xfrm>
            <a:off x="3624568" y="204958"/>
            <a:ext cx="5016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975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13;p80"/>
          <p:cNvSpPr/>
          <p:nvPr/>
        </p:nvSpPr>
        <p:spPr>
          <a:xfrm>
            <a:off x="397852" y="1423676"/>
            <a:ext cx="541163" cy="538115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4" name="Google Shape;7314;p80"/>
          <p:cNvGrpSpPr/>
          <p:nvPr/>
        </p:nvGrpSpPr>
        <p:grpSpPr>
          <a:xfrm>
            <a:off x="398036" y="2073721"/>
            <a:ext cx="541163" cy="539432"/>
            <a:chOff x="-65145700" y="3727425"/>
            <a:chExt cx="317425" cy="317425"/>
          </a:xfrm>
        </p:grpSpPr>
        <p:sp>
          <p:nvSpPr>
            <p:cNvPr id="5" name="Google Shape;7315;p80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7316;p80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" name="Google Shape;7317;p80"/>
          <p:cNvGrpSpPr/>
          <p:nvPr/>
        </p:nvGrpSpPr>
        <p:grpSpPr>
          <a:xfrm>
            <a:off x="402747" y="2703711"/>
            <a:ext cx="531743" cy="539432"/>
            <a:chOff x="-65144125" y="4094450"/>
            <a:chExt cx="311900" cy="317425"/>
          </a:xfrm>
        </p:grpSpPr>
        <p:sp>
          <p:nvSpPr>
            <p:cNvPr id="8" name="Google Shape;7318;p80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7319;p80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7320;p80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" name="Google Shape;7321;p80"/>
          <p:cNvSpPr/>
          <p:nvPr/>
        </p:nvSpPr>
        <p:spPr>
          <a:xfrm>
            <a:off x="3650703" y="1421662"/>
            <a:ext cx="543848" cy="542151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2" name="Google Shape;7322;p80"/>
          <p:cNvGrpSpPr/>
          <p:nvPr/>
        </p:nvGrpSpPr>
        <p:grpSpPr>
          <a:xfrm>
            <a:off x="3649733" y="2073149"/>
            <a:ext cx="546151" cy="540579"/>
            <a:chOff x="-63250675" y="3744075"/>
            <a:chExt cx="320350" cy="318100"/>
          </a:xfrm>
        </p:grpSpPr>
        <p:sp>
          <p:nvSpPr>
            <p:cNvPr id="13" name="Google Shape;7323;p8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7324;p8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7325;p8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" name="Google Shape;7326;p80"/>
          <p:cNvGrpSpPr/>
          <p:nvPr/>
        </p:nvGrpSpPr>
        <p:grpSpPr>
          <a:xfrm>
            <a:off x="3652225" y="2703711"/>
            <a:ext cx="541163" cy="539432"/>
            <a:chOff x="-63250675" y="4110200"/>
            <a:chExt cx="317425" cy="317425"/>
          </a:xfrm>
        </p:grpSpPr>
        <p:sp>
          <p:nvSpPr>
            <p:cNvPr id="17" name="Google Shape;7327;p80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7328;p80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7329;p80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7330;p80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7331;p80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7332;p80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7333;p80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7334;p80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7335;p80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" name="Google Shape;7336;p80"/>
          <p:cNvGrpSpPr/>
          <p:nvPr/>
        </p:nvGrpSpPr>
        <p:grpSpPr>
          <a:xfrm>
            <a:off x="1705786" y="3433842"/>
            <a:ext cx="529101" cy="527069"/>
            <a:chOff x="-61351725" y="3372400"/>
            <a:chExt cx="310350" cy="310150"/>
          </a:xfrm>
        </p:grpSpPr>
        <p:sp>
          <p:nvSpPr>
            <p:cNvPr id="27" name="Google Shape;7337;p80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7338;p80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7339;p80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7340;p80"/>
          <p:cNvGrpSpPr/>
          <p:nvPr/>
        </p:nvGrpSpPr>
        <p:grpSpPr>
          <a:xfrm>
            <a:off x="1700413" y="4113978"/>
            <a:ext cx="539843" cy="489895"/>
            <a:chOff x="-61354875" y="3751050"/>
            <a:chExt cx="316650" cy="288275"/>
          </a:xfrm>
        </p:grpSpPr>
        <p:sp>
          <p:nvSpPr>
            <p:cNvPr id="31" name="Google Shape;7341;p80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7342;p80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7343;p80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" name="Google Shape;7344;p80"/>
          <p:cNvGrpSpPr/>
          <p:nvPr/>
        </p:nvGrpSpPr>
        <p:grpSpPr>
          <a:xfrm>
            <a:off x="1700413" y="4762657"/>
            <a:ext cx="539843" cy="539475"/>
            <a:chOff x="-61354875" y="4101525"/>
            <a:chExt cx="316650" cy="317450"/>
          </a:xfrm>
        </p:grpSpPr>
        <p:sp>
          <p:nvSpPr>
            <p:cNvPr id="35" name="Google Shape;7345;p80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7346;p80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" name="Google Shape;7347;p80"/>
          <p:cNvGrpSpPr/>
          <p:nvPr/>
        </p:nvGrpSpPr>
        <p:grpSpPr>
          <a:xfrm>
            <a:off x="4966358" y="3428805"/>
            <a:ext cx="542484" cy="537139"/>
            <a:chOff x="-59470075" y="3308975"/>
            <a:chExt cx="318200" cy="316075"/>
          </a:xfrm>
        </p:grpSpPr>
        <p:sp>
          <p:nvSpPr>
            <p:cNvPr id="38" name="Google Shape;7348;p80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7349;p80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7350;p80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7351;p80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7352;p80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7353;p80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7354;p80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7355;p80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7356;p80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" name="Google Shape;7357;p80"/>
          <p:cNvGrpSpPr/>
          <p:nvPr/>
        </p:nvGrpSpPr>
        <p:grpSpPr>
          <a:xfrm>
            <a:off x="1054817" y="1424933"/>
            <a:ext cx="541163" cy="535651"/>
            <a:chOff x="-64781025" y="3361050"/>
            <a:chExt cx="317425" cy="315200"/>
          </a:xfrm>
        </p:grpSpPr>
        <p:sp>
          <p:nvSpPr>
            <p:cNvPr id="48" name="Google Shape;7358;p80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7359;p80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7360;p80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7361;p80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7362;p80"/>
          <p:cNvSpPr/>
          <p:nvPr/>
        </p:nvSpPr>
        <p:spPr>
          <a:xfrm>
            <a:off x="1054633" y="2075032"/>
            <a:ext cx="541163" cy="536755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7363;p80"/>
          <p:cNvSpPr/>
          <p:nvPr/>
        </p:nvSpPr>
        <p:spPr>
          <a:xfrm>
            <a:off x="1094909" y="2703680"/>
            <a:ext cx="460608" cy="539432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7364;p80"/>
          <p:cNvSpPr/>
          <p:nvPr/>
        </p:nvSpPr>
        <p:spPr>
          <a:xfrm>
            <a:off x="4314954" y="1482583"/>
            <a:ext cx="539799" cy="420304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55" name="Google Shape;7365;p80"/>
          <p:cNvGrpSpPr/>
          <p:nvPr/>
        </p:nvGrpSpPr>
        <p:grpSpPr>
          <a:xfrm>
            <a:off x="4303028" y="2073318"/>
            <a:ext cx="564009" cy="540239"/>
            <a:chOff x="-62890750" y="3747425"/>
            <a:chExt cx="330825" cy="317900"/>
          </a:xfrm>
        </p:grpSpPr>
        <p:sp>
          <p:nvSpPr>
            <p:cNvPr id="56" name="Google Shape;7366;p80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7367;p80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7368;p80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7369;p80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7370;p80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7371;p80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7372;p80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7373;p80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7374;p80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7375;p80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7376;p80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7377;p80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7378;p80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7379;p80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" name="Google Shape;7380;p80"/>
          <p:cNvGrpSpPr/>
          <p:nvPr/>
        </p:nvGrpSpPr>
        <p:grpSpPr>
          <a:xfrm>
            <a:off x="4314449" y="2704368"/>
            <a:ext cx="541163" cy="538115"/>
            <a:chOff x="-62884425" y="4111775"/>
            <a:chExt cx="317425" cy="316650"/>
          </a:xfrm>
        </p:grpSpPr>
        <p:sp>
          <p:nvSpPr>
            <p:cNvPr id="71" name="Google Shape;7381;p80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382;p80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3" name="Google Shape;7383;p80"/>
          <p:cNvGrpSpPr/>
          <p:nvPr/>
        </p:nvGrpSpPr>
        <p:grpSpPr>
          <a:xfrm>
            <a:off x="2358560" y="3432992"/>
            <a:ext cx="538477" cy="528768"/>
            <a:chOff x="-60991775" y="3376900"/>
            <a:chExt cx="315850" cy="311150"/>
          </a:xfrm>
        </p:grpSpPr>
        <p:sp>
          <p:nvSpPr>
            <p:cNvPr id="74" name="Google Shape;7384;p80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385;p80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386;p80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7" name="Google Shape;7387;p80"/>
          <p:cNvGrpSpPr/>
          <p:nvPr/>
        </p:nvGrpSpPr>
        <p:grpSpPr>
          <a:xfrm>
            <a:off x="2357877" y="4095220"/>
            <a:ext cx="539843" cy="527408"/>
            <a:chOff x="-60988625" y="3740800"/>
            <a:chExt cx="316650" cy="310350"/>
          </a:xfrm>
        </p:grpSpPr>
        <p:sp>
          <p:nvSpPr>
            <p:cNvPr id="78" name="Google Shape;7388;p80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7389;p80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7390;p80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1" name="Google Shape;7391;p80"/>
          <p:cNvGrpSpPr/>
          <p:nvPr/>
        </p:nvGrpSpPr>
        <p:grpSpPr>
          <a:xfrm>
            <a:off x="2357877" y="4764186"/>
            <a:ext cx="539843" cy="536415"/>
            <a:chOff x="-60987850" y="4100950"/>
            <a:chExt cx="316650" cy="315650"/>
          </a:xfrm>
        </p:grpSpPr>
        <p:sp>
          <p:nvSpPr>
            <p:cNvPr id="82" name="Google Shape;7392;p80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7393;p80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7394;p80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7395;p80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7396;p80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7" name="Google Shape;7397;p80"/>
          <p:cNvGrpSpPr/>
          <p:nvPr/>
        </p:nvGrpSpPr>
        <p:grpSpPr>
          <a:xfrm>
            <a:off x="4965675" y="4096559"/>
            <a:ext cx="543848" cy="524732"/>
            <a:chOff x="-59447250" y="3706150"/>
            <a:chExt cx="319000" cy="308775"/>
          </a:xfrm>
        </p:grpSpPr>
        <p:sp>
          <p:nvSpPr>
            <p:cNvPr id="88" name="Google Shape;7398;p80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7399;p80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7400;p80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7401;p80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2" name="Google Shape;7402;p80"/>
          <p:cNvGrpSpPr/>
          <p:nvPr/>
        </p:nvGrpSpPr>
        <p:grpSpPr>
          <a:xfrm>
            <a:off x="1707339" y="1441817"/>
            <a:ext cx="542527" cy="534971"/>
            <a:chOff x="-64406125" y="3362225"/>
            <a:chExt cx="318225" cy="314800"/>
          </a:xfrm>
        </p:grpSpPr>
        <p:sp>
          <p:nvSpPr>
            <p:cNvPr id="93" name="Google Shape;7403;p80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7404;p80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" name="Google Shape;7405;p80"/>
          <p:cNvSpPr/>
          <p:nvPr/>
        </p:nvSpPr>
        <p:spPr>
          <a:xfrm>
            <a:off x="1800477" y="2090237"/>
            <a:ext cx="355889" cy="539432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96" name="Google Shape;7406;p80"/>
          <p:cNvGrpSpPr/>
          <p:nvPr/>
        </p:nvGrpSpPr>
        <p:grpSpPr>
          <a:xfrm>
            <a:off x="1708023" y="2720911"/>
            <a:ext cx="541163" cy="538115"/>
            <a:chOff x="-64410850" y="4094450"/>
            <a:chExt cx="317425" cy="316650"/>
          </a:xfrm>
        </p:grpSpPr>
        <p:sp>
          <p:nvSpPr>
            <p:cNvPr id="97" name="Google Shape;7407;p80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7408;p80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7409;p80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Google Shape;7410;p80"/>
          <p:cNvSpPr/>
          <p:nvPr/>
        </p:nvSpPr>
        <p:spPr>
          <a:xfrm>
            <a:off x="5014907" y="1422872"/>
            <a:ext cx="471351" cy="539729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01" name="Google Shape;7411;p80"/>
          <p:cNvGrpSpPr/>
          <p:nvPr/>
        </p:nvGrpSpPr>
        <p:grpSpPr>
          <a:xfrm>
            <a:off x="4981499" y="2072893"/>
            <a:ext cx="538520" cy="541089"/>
            <a:chOff x="-62516625" y="3743175"/>
            <a:chExt cx="315875" cy="318400"/>
          </a:xfrm>
        </p:grpSpPr>
        <p:sp>
          <p:nvSpPr>
            <p:cNvPr id="102" name="Google Shape;7412;p80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7413;p80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" name="Google Shape;7414;p80"/>
          <p:cNvGrpSpPr/>
          <p:nvPr/>
        </p:nvGrpSpPr>
        <p:grpSpPr>
          <a:xfrm>
            <a:off x="4991580" y="2733810"/>
            <a:ext cx="518361" cy="479231"/>
            <a:chOff x="-62511900" y="4129100"/>
            <a:chExt cx="304050" cy="282000"/>
          </a:xfrm>
        </p:grpSpPr>
        <p:sp>
          <p:nvSpPr>
            <p:cNvPr id="105" name="Google Shape;7415;p8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7416;p8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7417;p8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7418;p8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7419;p8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" name="Google Shape;7420;p80"/>
          <p:cNvGrpSpPr/>
          <p:nvPr/>
        </p:nvGrpSpPr>
        <p:grpSpPr>
          <a:xfrm>
            <a:off x="3043776" y="3427661"/>
            <a:ext cx="457923" cy="539432"/>
            <a:chOff x="-60597975" y="3367475"/>
            <a:chExt cx="268600" cy="317425"/>
          </a:xfrm>
        </p:grpSpPr>
        <p:sp>
          <p:nvSpPr>
            <p:cNvPr id="111" name="Google Shape;7421;p80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7422;p80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7423;p80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7424;p80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7425;p80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6" name="Google Shape;7426;p80"/>
          <p:cNvSpPr/>
          <p:nvPr/>
        </p:nvSpPr>
        <p:spPr>
          <a:xfrm>
            <a:off x="3000641" y="4090839"/>
            <a:ext cx="543848" cy="536119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17" name="Google Shape;7427;p80"/>
          <p:cNvGrpSpPr/>
          <p:nvPr/>
        </p:nvGrpSpPr>
        <p:grpSpPr>
          <a:xfrm>
            <a:off x="3002816" y="4839639"/>
            <a:ext cx="539843" cy="385508"/>
            <a:chOff x="-60621600" y="4145650"/>
            <a:chExt cx="316650" cy="226850"/>
          </a:xfrm>
        </p:grpSpPr>
        <p:sp>
          <p:nvSpPr>
            <p:cNvPr id="118" name="Google Shape;7428;p80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7429;p80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7430;p80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1" name="Google Shape;7431;p80"/>
          <p:cNvGrpSpPr/>
          <p:nvPr/>
        </p:nvGrpSpPr>
        <p:grpSpPr>
          <a:xfrm>
            <a:off x="4972390" y="4763996"/>
            <a:ext cx="530423" cy="536797"/>
            <a:chOff x="-59400775" y="4084200"/>
            <a:chExt cx="311125" cy="315875"/>
          </a:xfrm>
        </p:grpSpPr>
        <p:sp>
          <p:nvSpPr>
            <p:cNvPr id="122" name="Google Shape;7432;p80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7433;p80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7434;p80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7435;p80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7436;p80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7437;p80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8" name="Google Shape;7438;p80"/>
          <p:cNvGrpSpPr/>
          <p:nvPr/>
        </p:nvGrpSpPr>
        <p:grpSpPr>
          <a:xfrm>
            <a:off x="2355571" y="1423701"/>
            <a:ext cx="538477" cy="538115"/>
            <a:chOff x="-64044600" y="3360375"/>
            <a:chExt cx="315850" cy="316650"/>
          </a:xfrm>
        </p:grpSpPr>
        <p:sp>
          <p:nvSpPr>
            <p:cNvPr id="129" name="Google Shape;7439;p80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7440;p80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7441;p80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2" name="Google Shape;7442;p80"/>
          <p:cNvGrpSpPr/>
          <p:nvPr/>
        </p:nvGrpSpPr>
        <p:grpSpPr>
          <a:xfrm>
            <a:off x="2394504" y="2073721"/>
            <a:ext cx="460608" cy="539432"/>
            <a:chOff x="-64022550" y="3727425"/>
            <a:chExt cx="270175" cy="317425"/>
          </a:xfrm>
        </p:grpSpPr>
        <p:sp>
          <p:nvSpPr>
            <p:cNvPr id="133" name="Google Shape;7443;p80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7444;p80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7445;p80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6" name="Google Shape;7446;p80"/>
          <p:cNvGrpSpPr/>
          <p:nvPr/>
        </p:nvGrpSpPr>
        <p:grpSpPr>
          <a:xfrm>
            <a:off x="2430072" y="2703689"/>
            <a:ext cx="389475" cy="539475"/>
            <a:chOff x="-64001300" y="4093650"/>
            <a:chExt cx="228450" cy="317450"/>
          </a:xfrm>
        </p:grpSpPr>
        <p:sp>
          <p:nvSpPr>
            <p:cNvPr id="137" name="Google Shape;7447;p80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7448;p80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7449;p80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7450;p80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1" name="Google Shape;7451;p80"/>
          <p:cNvGrpSpPr/>
          <p:nvPr/>
        </p:nvGrpSpPr>
        <p:grpSpPr>
          <a:xfrm>
            <a:off x="395159" y="3428235"/>
            <a:ext cx="530423" cy="538285"/>
            <a:chOff x="-62148800" y="3377700"/>
            <a:chExt cx="311125" cy="316750"/>
          </a:xfrm>
        </p:grpSpPr>
        <p:sp>
          <p:nvSpPr>
            <p:cNvPr id="142" name="Google Shape;7452;p80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7453;p80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4" name="Google Shape;7454;p80"/>
          <p:cNvGrpSpPr/>
          <p:nvPr/>
        </p:nvGrpSpPr>
        <p:grpSpPr>
          <a:xfrm>
            <a:off x="389127" y="4089189"/>
            <a:ext cx="542484" cy="539475"/>
            <a:chOff x="-62154300" y="3743950"/>
            <a:chExt cx="318200" cy="317450"/>
          </a:xfrm>
        </p:grpSpPr>
        <p:sp>
          <p:nvSpPr>
            <p:cNvPr id="145" name="Google Shape;7455;p80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7456;p80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" name="Google Shape;7457;p80"/>
          <p:cNvGrpSpPr/>
          <p:nvPr/>
        </p:nvGrpSpPr>
        <p:grpSpPr>
          <a:xfrm>
            <a:off x="389106" y="4763336"/>
            <a:ext cx="542527" cy="538115"/>
            <a:chOff x="-62151950" y="4111775"/>
            <a:chExt cx="318225" cy="316650"/>
          </a:xfrm>
        </p:grpSpPr>
        <p:sp>
          <p:nvSpPr>
            <p:cNvPr id="148" name="Google Shape;7458;p80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7459;p80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7460;p80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7461;p80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" name="Google Shape;7462;p80"/>
          <p:cNvGrpSpPr/>
          <p:nvPr/>
        </p:nvGrpSpPr>
        <p:grpSpPr>
          <a:xfrm>
            <a:off x="3658275" y="3427534"/>
            <a:ext cx="542484" cy="539687"/>
            <a:chOff x="-60254550" y="3367325"/>
            <a:chExt cx="318200" cy="317575"/>
          </a:xfrm>
        </p:grpSpPr>
        <p:sp>
          <p:nvSpPr>
            <p:cNvPr id="153" name="Google Shape;7463;p80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7464;p80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7465;p80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7466;p80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7" name="Google Shape;7467;p80"/>
          <p:cNvGrpSpPr/>
          <p:nvPr/>
        </p:nvGrpSpPr>
        <p:grpSpPr>
          <a:xfrm>
            <a:off x="3659597" y="4089952"/>
            <a:ext cx="539843" cy="537944"/>
            <a:chOff x="-60255350" y="3733825"/>
            <a:chExt cx="316650" cy="316550"/>
          </a:xfrm>
        </p:grpSpPr>
        <p:sp>
          <p:nvSpPr>
            <p:cNvPr id="158" name="Google Shape;7468;p80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7469;p80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7470;p80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7471;p80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7472;p80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7473;p80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7474;p80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5" name="Google Shape;7475;p80"/>
          <p:cNvGrpSpPr/>
          <p:nvPr/>
        </p:nvGrpSpPr>
        <p:grpSpPr>
          <a:xfrm>
            <a:off x="3700557" y="4763996"/>
            <a:ext cx="457923" cy="536797"/>
            <a:chOff x="-60232500" y="4101525"/>
            <a:chExt cx="268600" cy="315875"/>
          </a:xfrm>
        </p:grpSpPr>
        <p:sp>
          <p:nvSpPr>
            <p:cNvPr id="166" name="Google Shape;7476;p80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7477;p80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8" name="Google Shape;7478;p80"/>
          <p:cNvSpPr/>
          <p:nvPr/>
        </p:nvSpPr>
        <p:spPr>
          <a:xfrm>
            <a:off x="2356382" y="5452764"/>
            <a:ext cx="539799" cy="539475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69" name="Google Shape;7479;p80"/>
          <p:cNvGrpSpPr/>
          <p:nvPr/>
        </p:nvGrpSpPr>
        <p:grpSpPr>
          <a:xfrm>
            <a:off x="3012426" y="1423701"/>
            <a:ext cx="542527" cy="538115"/>
            <a:chOff x="-63679950" y="3360375"/>
            <a:chExt cx="318225" cy="316650"/>
          </a:xfrm>
        </p:grpSpPr>
        <p:sp>
          <p:nvSpPr>
            <p:cNvPr id="170" name="Google Shape;7480;p80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7481;p80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7482;p80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7483;p80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4" name="Google Shape;7484;p80"/>
          <p:cNvSpPr/>
          <p:nvPr/>
        </p:nvSpPr>
        <p:spPr>
          <a:xfrm>
            <a:off x="3010904" y="2073355"/>
            <a:ext cx="545213" cy="540112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75" name="Google Shape;7485;p80"/>
          <p:cNvGrpSpPr/>
          <p:nvPr/>
        </p:nvGrpSpPr>
        <p:grpSpPr>
          <a:xfrm>
            <a:off x="3010403" y="2703519"/>
            <a:ext cx="546576" cy="539815"/>
            <a:chOff x="-63679950" y="4093450"/>
            <a:chExt cx="320600" cy="317650"/>
          </a:xfrm>
        </p:grpSpPr>
        <p:sp>
          <p:nvSpPr>
            <p:cNvPr id="176" name="Google Shape;7486;p80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7487;p80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7488;p80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9" name="Google Shape;7489;p80"/>
          <p:cNvGrpSpPr/>
          <p:nvPr/>
        </p:nvGrpSpPr>
        <p:grpSpPr>
          <a:xfrm>
            <a:off x="1036069" y="3427640"/>
            <a:ext cx="539843" cy="539475"/>
            <a:chOff x="-61784125" y="3377700"/>
            <a:chExt cx="316650" cy="317450"/>
          </a:xfrm>
        </p:grpSpPr>
        <p:sp>
          <p:nvSpPr>
            <p:cNvPr id="180" name="Google Shape;7490;p80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7491;p80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7492;p80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7493;p80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7494;p80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7495;p80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7496;p80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7" name="Google Shape;7497;p80"/>
          <p:cNvGrpSpPr/>
          <p:nvPr/>
        </p:nvGrpSpPr>
        <p:grpSpPr>
          <a:xfrm>
            <a:off x="1036069" y="4089189"/>
            <a:ext cx="539843" cy="539475"/>
            <a:chOff x="-61783350" y="3743950"/>
            <a:chExt cx="316650" cy="317450"/>
          </a:xfrm>
        </p:grpSpPr>
        <p:sp>
          <p:nvSpPr>
            <p:cNvPr id="188" name="Google Shape;7498;p80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7499;p80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0" name="Google Shape;7500;p80"/>
          <p:cNvSpPr/>
          <p:nvPr/>
        </p:nvSpPr>
        <p:spPr>
          <a:xfrm>
            <a:off x="1035893" y="4763073"/>
            <a:ext cx="539843" cy="538583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91" name="Google Shape;7501;p80"/>
          <p:cNvSpPr/>
          <p:nvPr/>
        </p:nvSpPr>
        <p:spPr>
          <a:xfrm>
            <a:off x="4311219" y="3442103"/>
            <a:ext cx="539843" cy="510500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92" name="Google Shape;7502;p80"/>
          <p:cNvSpPr/>
          <p:nvPr/>
        </p:nvSpPr>
        <p:spPr>
          <a:xfrm>
            <a:off x="4309878" y="4148067"/>
            <a:ext cx="542527" cy="421664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193" name="Google Shape;7503;p80"/>
          <p:cNvGrpSpPr/>
          <p:nvPr/>
        </p:nvGrpSpPr>
        <p:grpSpPr>
          <a:xfrm>
            <a:off x="4309365" y="4764590"/>
            <a:ext cx="543891" cy="535607"/>
            <a:chOff x="-59869425" y="4102225"/>
            <a:chExt cx="319025" cy="315175"/>
          </a:xfrm>
        </p:grpSpPr>
        <p:sp>
          <p:nvSpPr>
            <p:cNvPr id="194" name="Google Shape;7504;p80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7505;p80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7506;p80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7507;p80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8" name="Google Shape;7508;p80"/>
          <p:cNvGrpSpPr/>
          <p:nvPr/>
        </p:nvGrpSpPr>
        <p:grpSpPr>
          <a:xfrm>
            <a:off x="3010909" y="5453195"/>
            <a:ext cx="539843" cy="536797"/>
            <a:chOff x="-59029025" y="3711650"/>
            <a:chExt cx="316650" cy="315875"/>
          </a:xfrm>
        </p:grpSpPr>
        <p:sp>
          <p:nvSpPr>
            <p:cNvPr id="199" name="Google Shape;7509;p80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7510;p80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7511;p80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7512;p80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7513;p80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7514;p80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7515;p80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6" name="Google Shape;7516;p80"/>
          <p:cNvGrpSpPr/>
          <p:nvPr/>
        </p:nvGrpSpPr>
        <p:grpSpPr>
          <a:xfrm>
            <a:off x="6305798" y="1422895"/>
            <a:ext cx="518588" cy="511419"/>
            <a:chOff x="581525" y="3254850"/>
            <a:chExt cx="297750" cy="294575"/>
          </a:xfrm>
        </p:grpSpPr>
        <p:sp>
          <p:nvSpPr>
            <p:cNvPr id="207" name="Google Shape;7517;p80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7518;p80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7519;p80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0" name="Google Shape;7520;p80"/>
          <p:cNvGrpSpPr/>
          <p:nvPr/>
        </p:nvGrpSpPr>
        <p:grpSpPr>
          <a:xfrm>
            <a:off x="6304427" y="2067603"/>
            <a:ext cx="521331" cy="516279"/>
            <a:chOff x="580725" y="3617925"/>
            <a:chExt cx="299325" cy="297375"/>
          </a:xfrm>
        </p:grpSpPr>
        <p:sp>
          <p:nvSpPr>
            <p:cNvPr id="211" name="Google Shape;7521;p8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7522;p8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7523;p8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7524;p8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7525;p8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7526;p80"/>
          <p:cNvGrpSpPr/>
          <p:nvPr/>
        </p:nvGrpSpPr>
        <p:grpSpPr>
          <a:xfrm>
            <a:off x="6307170" y="2724435"/>
            <a:ext cx="515847" cy="514195"/>
            <a:chOff x="583100" y="3982600"/>
            <a:chExt cx="296175" cy="296175"/>
          </a:xfrm>
        </p:grpSpPr>
        <p:sp>
          <p:nvSpPr>
            <p:cNvPr id="217" name="Google Shape;7527;p80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7528;p80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7529;p80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7530;p80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7531;p80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7532;p80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7533;p80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4" name="Google Shape;7534;p80"/>
          <p:cNvGrpSpPr/>
          <p:nvPr/>
        </p:nvGrpSpPr>
        <p:grpSpPr>
          <a:xfrm>
            <a:off x="9596954" y="1422529"/>
            <a:ext cx="452709" cy="512155"/>
            <a:chOff x="2423775" y="3226875"/>
            <a:chExt cx="259925" cy="295000"/>
          </a:xfrm>
        </p:grpSpPr>
        <p:sp>
          <p:nvSpPr>
            <p:cNvPr id="225" name="Google Shape;7535;p80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7536;p80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7537;p80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8" name="Google Shape;7538;p80"/>
          <p:cNvGrpSpPr/>
          <p:nvPr/>
        </p:nvGrpSpPr>
        <p:grpSpPr>
          <a:xfrm>
            <a:off x="9563337" y="2070687"/>
            <a:ext cx="519939" cy="510115"/>
            <a:chOff x="2404875" y="3592725"/>
            <a:chExt cx="298525" cy="293825"/>
          </a:xfrm>
        </p:grpSpPr>
        <p:sp>
          <p:nvSpPr>
            <p:cNvPr id="229" name="Google Shape;7539;p80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7540;p80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7541;p80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2" name="Google Shape;7542;p80"/>
          <p:cNvGrpSpPr/>
          <p:nvPr/>
        </p:nvGrpSpPr>
        <p:grpSpPr>
          <a:xfrm>
            <a:off x="9564709" y="2725131"/>
            <a:ext cx="517195" cy="512807"/>
            <a:chOff x="2404875" y="3955825"/>
            <a:chExt cx="296950" cy="295375"/>
          </a:xfrm>
        </p:grpSpPr>
        <p:sp>
          <p:nvSpPr>
            <p:cNvPr id="233" name="Google Shape;7543;p80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7544;p80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7545;p80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7546;p80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7" name="Google Shape;7547;p80"/>
          <p:cNvGrpSpPr/>
          <p:nvPr/>
        </p:nvGrpSpPr>
        <p:grpSpPr>
          <a:xfrm>
            <a:off x="7640273" y="3406937"/>
            <a:ext cx="514496" cy="514195"/>
            <a:chOff x="4263650" y="3235150"/>
            <a:chExt cx="295400" cy="296175"/>
          </a:xfrm>
        </p:grpSpPr>
        <p:sp>
          <p:nvSpPr>
            <p:cNvPr id="238" name="Google Shape;7548;p80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7549;p80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7550;p80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7551;p80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7552;p80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3" name="Google Shape;7553;p80"/>
          <p:cNvGrpSpPr/>
          <p:nvPr/>
        </p:nvGrpSpPr>
        <p:grpSpPr>
          <a:xfrm>
            <a:off x="7636856" y="4081353"/>
            <a:ext cx="521331" cy="481383"/>
            <a:chOff x="4266025" y="3609275"/>
            <a:chExt cx="299325" cy="277275"/>
          </a:xfrm>
        </p:grpSpPr>
        <p:sp>
          <p:nvSpPr>
            <p:cNvPr id="244" name="Google Shape;7554;p80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7555;p80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6" name="Google Shape;7556;p80"/>
          <p:cNvGrpSpPr/>
          <p:nvPr/>
        </p:nvGrpSpPr>
        <p:grpSpPr>
          <a:xfrm>
            <a:off x="7637530" y="4764911"/>
            <a:ext cx="519983" cy="512807"/>
            <a:chOff x="4263650" y="3963700"/>
            <a:chExt cx="298550" cy="295375"/>
          </a:xfrm>
        </p:grpSpPr>
        <p:sp>
          <p:nvSpPr>
            <p:cNvPr id="247" name="Google Shape;7557;p80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7558;p80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7559;p80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7560;p80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7561;p80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7562;p80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7563;p80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4" name="Google Shape;7564;p80"/>
          <p:cNvGrpSpPr/>
          <p:nvPr/>
        </p:nvGrpSpPr>
        <p:grpSpPr>
          <a:xfrm>
            <a:off x="10994687" y="3406937"/>
            <a:ext cx="333403" cy="514195"/>
            <a:chOff x="6164975" y="3211525"/>
            <a:chExt cx="191425" cy="296175"/>
          </a:xfrm>
        </p:grpSpPr>
        <p:sp>
          <p:nvSpPr>
            <p:cNvPr id="255" name="Google Shape;7565;p80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7566;p80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7567;p80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7568;p80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7569;p80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7570;p80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7571;p80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2" name="Google Shape;7572;p80"/>
          <p:cNvGrpSpPr/>
          <p:nvPr/>
        </p:nvGrpSpPr>
        <p:grpSpPr>
          <a:xfrm>
            <a:off x="6960266" y="1421530"/>
            <a:ext cx="519983" cy="514151"/>
            <a:chOff x="946175" y="3253275"/>
            <a:chExt cx="298550" cy="296150"/>
          </a:xfrm>
        </p:grpSpPr>
        <p:sp>
          <p:nvSpPr>
            <p:cNvPr id="263" name="Google Shape;7573;p8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7574;p8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7575;p8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7576;p8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7577;p8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68" name="Google Shape;7578;p80"/>
          <p:cNvGrpSpPr/>
          <p:nvPr/>
        </p:nvGrpSpPr>
        <p:grpSpPr>
          <a:xfrm>
            <a:off x="6961638" y="2070685"/>
            <a:ext cx="517239" cy="510115"/>
            <a:chOff x="946175" y="3619500"/>
            <a:chExt cx="296975" cy="293825"/>
          </a:xfrm>
        </p:grpSpPr>
        <p:sp>
          <p:nvSpPr>
            <p:cNvPr id="269" name="Google Shape;7579;p80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7580;p80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7581;p80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7582;p80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7583;p80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7584;p80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5" name="Google Shape;7585;p80"/>
          <p:cNvGrpSpPr/>
          <p:nvPr/>
        </p:nvGrpSpPr>
        <p:grpSpPr>
          <a:xfrm>
            <a:off x="6960963" y="2723763"/>
            <a:ext cx="518588" cy="515540"/>
            <a:chOff x="944600" y="3981825"/>
            <a:chExt cx="297750" cy="296950"/>
          </a:xfrm>
        </p:grpSpPr>
        <p:sp>
          <p:nvSpPr>
            <p:cNvPr id="276" name="Google Shape;7586;p80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7587;p80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7588;p80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7589;p80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0" name="Google Shape;7590;p80"/>
          <p:cNvGrpSpPr/>
          <p:nvPr/>
        </p:nvGrpSpPr>
        <p:grpSpPr>
          <a:xfrm>
            <a:off x="10227645" y="1422202"/>
            <a:ext cx="515847" cy="512807"/>
            <a:chOff x="2768750" y="3227275"/>
            <a:chExt cx="296175" cy="295375"/>
          </a:xfrm>
        </p:grpSpPr>
        <p:sp>
          <p:nvSpPr>
            <p:cNvPr id="281" name="Google Shape;7591;p80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7592;p80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7593;p80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7594;p80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7595;p80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7596;p80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7597;p80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7598;p80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9" name="Google Shape;7599;p80"/>
          <p:cNvGrpSpPr/>
          <p:nvPr/>
        </p:nvGrpSpPr>
        <p:grpSpPr>
          <a:xfrm>
            <a:off x="10258517" y="2069754"/>
            <a:ext cx="454103" cy="511983"/>
            <a:chOff x="2786075" y="3591800"/>
            <a:chExt cx="260725" cy="294900"/>
          </a:xfrm>
        </p:grpSpPr>
        <p:sp>
          <p:nvSpPr>
            <p:cNvPr id="290" name="Google Shape;7600;p80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7601;p80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7602;p80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7603;p80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7604;p80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5" name="Google Shape;7605;p80"/>
          <p:cNvGrpSpPr/>
          <p:nvPr/>
        </p:nvGrpSpPr>
        <p:grpSpPr>
          <a:xfrm>
            <a:off x="10318191" y="2724437"/>
            <a:ext cx="334752" cy="514195"/>
            <a:chOff x="2819150" y="3955025"/>
            <a:chExt cx="192200" cy="296175"/>
          </a:xfrm>
        </p:grpSpPr>
        <p:sp>
          <p:nvSpPr>
            <p:cNvPr id="296" name="Google Shape;7606;p80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7607;p80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7608;p80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7609;p80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0" name="Google Shape;7610;p80"/>
          <p:cNvGrpSpPr/>
          <p:nvPr/>
        </p:nvGrpSpPr>
        <p:grpSpPr>
          <a:xfrm>
            <a:off x="8290303" y="3408306"/>
            <a:ext cx="514452" cy="511460"/>
            <a:chOff x="4629125" y="3235150"/>
            <a:chExt cx="295375" cy="294600"/>
          </a:xfrm>
        </p:grpSpPr>
        <p:sp>
          <p:nvSpPr>
            <p:cNvPr id="301" name="Google Shape;7611;p80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7612;p80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7613;p80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7614;p80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7615;p80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6" name="Google Shape;7616;p80"/>
          <p:cNvGrpSpPr/>
          <p:nvPr/>
        </p:nvGrpSpPr>
        <p:grpSpPr>
          <a:xfrm>
            <a:off x="8290281" y="4065641"/>
            <a:ext cx="514496" cy="512807"/>
            <a:chOff x="4628325" y="3599825"/>
            <a:chExt cx="295400" cy="295375"/>
          </a:xfrm>
        </p:grpSpPr>
        <p:sp>
          <p:nvSpPr>
            <p:cNvPr id="307" name="Google Shape;7617;p80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7618;p80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7619;p80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7620;p80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7621;p80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7622;p80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7623;p80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7624;p80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7625;p80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7626;p80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7627;p80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7628;p80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9" name="Google Shape;7629;p80"/>
          <p:cNvGrpSpPr/>
          <p:nvPr/>
        </p:nvGrpSpPr>
        <p:grpSpPr>
          <a:xfrm>
            <a:off x="8321153" y="4764217"/>
            <a:ext cx="452753" cy="514195"/>
            <a:chOff x="4645650" y="3962900"/>
            <a:chExt cx="259950" cy="296175"/>
          </a:xfrm>
        </p:grpSpPr>
        <p:sp>
          <p:nvSpPr>
            <p:cNvPr id="320" name="Google Shape;7630;p80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7631;p80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7632;p80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7633;p80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7634;p80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7635;p80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6" name="Google Shape;7636;p80"/>
          <p:cNvGrpSpPr/>
          <p:nvPr/>
        </p:nvGrpSpPr>
        <p:grpSpPr>
          <a:xfrm>
            <a:off x="10904162" y="4066335"/>
            <a:ext cx="514452" cy="511419"/>
            <a:chOff x="6143725" y="3582500"/>
            <a:chExt cx="295375" cy="294575"/>
          </a:xfrm>
        </p:grpSpPr>
        <p:sp>
          <p:nvSpPr>
            <p:cNvPr id="327" name="Google Shape;7637;p80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7638;p80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7639;p80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7640;p80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7641;p80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7642;p80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7643;p80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4" name="Google Shape;7644;p80"/>
          <p:cNvGrpSpPr/>
          <p:nvPr/>
        </p:nvGrpSpPr>
        <p:grpSpPr>
          <a:xfrm>
            <a:off x="7616501" y="1421530"/>
            <a:ext cx="517195" cy="514151"/>
            <a:chOff x="1310075" y="3253275"/>
            <a:chExt cx="296950" cy="296150"/>
          </a:xfrm>
        </p:grpSpPr>
        <p:sp>
          <p:nvSpPr>
            <p:cNvPr id="335" name="Google Shape;7645;p80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7646;p80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7647;p80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8" name="Google Shape;7648;p80"/>
          <p:cNvSpPr/>
          <p:nvPr/>
        </p:nvSpPr>
        <p:spPr>
          <a:xfrm>
            <a:off x="7618594" y="2070867"/>
            <a:ext cx="513103" cy="5100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339" name="Google Shape;7649;p80"/>
          <p:cNvGrpSpPr/>
          <p:nvPr/>
        </p:nvGrpSpPr>
        <p:grpSpPr>
          <a:xfrm>
            <a:off x="7615804" y="2723265"/>
            <a:ext cx="518589" cy="516539"/>
            <a:chOff x="1310075" y="3980250"/>
            <a:chExt cx="297750" cy="297525"/>
          </a:xfrm>
        </p:grpSpPr>
        <p:sp>
          <p:nvSpPr>
            <p:cNvPr id="340" name="Google Shape;7650;p80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7651;p80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7652;p80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7653;p80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4" name="Google Shape;7654;p80"/>
          <p:cNvGrpSpPr/>
          <p:nvPr/>
        </p:nvGrpSpPr>
        <p:grpSpPr>
          <a:xfrm>
            <a:off x="10952997" y="1422202"/>
            <a:ext cx="392404" cy="512807"/>
            <a:chOff x="3167275" y="3227275"/>
            <a:chExt cx="225300" cy="295375"/>
          </a:xfrm>
        </p:grpSpPr>
        <p:sp>
          <p:nvSpPr>
            <p:cNvPr id="345" name="Google Shape;7655;p80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7656;p80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7657;p80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7658;p80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7659;p80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50" name="Google Shape;7660;p80"/>
          <p:cNvSpPr/>
          <p:nvPr/>
        </p:nvSpPr>
        <p:spPr>
          <a:xfrm>
            <a:off x="10878346" y="2068305"/>
            <a:ext cx="541927" cy="515192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351" name="Google Shape;7661;p80"/>
          <p:cNvGrpSpPr/>
          <p:nvPr/>
        </p:nvGrpSpPr>
        <p:grpSpPr>
          <a:xfrm>
            <a:off x="10889903" y="2725109"/>
            <a:ext cx="518588" cy="512851"/>
            <a:chOff x="3133425" y="3955025"/>
            <a:chExt cx="297750" cy="295400"/>
          </a:xfrm>
        </p:grpSpPr>
        <p:sp>
          <p:nvSpPr>
            <p:cNvPr id="352" name="Google Shape;7662;p80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7663;p80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7664;p80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5" name="Google Shape;7665;p80"/>
          <p:cNvGrpSpPr/>
          <p:nvPr/>
        </p:nvGrpSpPr>
        <p:grpSpPr>
          <a:xfrm>
            <a:off x="8945123" y="3406025"/>
            <a:ext cx="515847" cy="516019"/>
            <a:chOff x="4991425" y="3234750"/>
            <a:chExt cx="296175" cy="297225"/>
          </a:xfrm>
        </p:grpSpPr>
        <p:sp>
          <p:nvSpPr>
            <p:cNvPr id="356" name="Google Shape;7666;p80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7667;p80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7668;p80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7669;p80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7670;p80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7671;p80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2" name="Google Shape;7672;p80"/>
          <p:cNvGrpSpPr/>
          <p:nvPr/>
        </p:nvGrpSpPr>
        <p:grpSpPr>
          <a:xfrm>
            <a:off x="8945123" y="4095717"/>
            <a:ext cx="515847" cy="452651"/>
            <a:chOff x="4991425" y="3617150"/>
            <a:chExt cx="296175" cy="260725"/>
          </a:xfrm>
        </p:grpSpPr>
        <p:sp>
          <p:nvSpPr>
            <p:cNvPr id="363" name="Google Shape;7673;p80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7674;p80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7675;p80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7676;p80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7677;p80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7678;p80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7679;p80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0" name="Google Shape;7680;p80"/>
          <p:cNvGrpSpPr/>
          <p:nvPr/>
        </p:nvGrpSpPr>
        <p:grpSpPr>
          <a:xfrm>
            <a:off x="9058986" y="4764889"/>
            <a:ext cx="288119" cy="512851"/>
            <a:chOff x="5056800" y="3962900"/>
            <a:chExt cx="165425" cy="295400"/>
          </a:xfrm>
        </p:grpSpPr>
        <p:sp>
          <p:nvSpPr>
            <p:cNvPr id="371" name="Google Shape;7681;p80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7682;p80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7683;p80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4" name="Google Shape;7684;p80"/>
          <p:cNvGrpSpPr/>
          <p:nvPr/>
        </p:nvGrpSpPr>
        <p:grpSpPr>
          <a:xfrm>
            <a:off x="10902789" y="4764914"/>
            <a:ext cx="517195" cy="512807"/>
            <a:chOff x="6168925" y="3936925"/>
            <a:chExt cx="296950" cy="295375"/>
          </a:xfrm>
        </p:grpSpPr>
        <p:sp>
          <p:nvSpPr>
            <p:cNvPr id="375" name="Google Shape;7685;p80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7686;p80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7687;p80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7688;p80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7689;p80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7690;p80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1" name="Google Shape;7691;p80"/>
          <p:cNvGrpSpPr/>
          <p:nvPr/>
        </p:nvGrpSpPr>
        <p:grpSpPr>
          <a:xfrm>
            <a:off x="8270645" y="1422202"/>
            <a:ext cx="513059" cy="512807"/>
            <a:chOff x="1674750" y="3254050"/>
            <a:chExt cx="294575" cy="295375"/>
          </a:xfrm>
        </p:grpSpPr>
        <p:sp>
          <p:nvSpPr>
            <p:cNvPr id="382" name="Google Shape;7692;p80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7693;p80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7694;p80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5" name="Google Shape;7695;p80"/>
          <p:cNvGrpSpPr/>
          <p:nvPr/>
        </p:nvGrpSpPr>
        <p:grpSpPr>
          <a:xfrm>
            <a:off x="8291893" y="2069339"/>
            <a:ext cx="470563" cy="512807"/>
            <a:chOff x="1687350" y="3618725"/>
            <a:chExt cx="270175" cy="295375"/>
          </a:xfrm>
        </p:grpSpPr>
        <p:sp>
          <p:nvSpPr>
            <p:cNvPr id="386" name="Google Shape;7696;p80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7697;p80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7698;p80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9" name="Google Shape;7699;p80"/>
          <p:cNvGrpSpPr/>
          <p:nvPr/>
        </p:nvGrpSpPr>
        <p:grpSpPr>
          <a:xfrm>
            <a:off x="8267881" y="2725130"/>
            <a:ext cx="518588" cy="512807"/>
            <a:chOff x="1672375" y="3982600"/>
            <a:chExt cx="297750" cy="295375"/>
          </a:xfrm>
        </p:grpSpPr>
        <p:sp>
          <p:nvSpPr>
            <p:cNvPr id="390" name="Google Shape;7700;p80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7701;p80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7702;p80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3" name="Google Shape;7703;p80"/>
          <p:cNvGrpSpPr/>
          <p:nvPr/>
        </p:nvGrpSpPr>
        <p:grpSpPr>
          <a:xfrm>
            <a:off x="6340515" y="3406937"/>
            <a:ext cx="515847" cy="514195"/>
            <a:chOff x="3497300" y="3227275"/>
            <a:chExt cx="296175" cy="296175"/>
          </a:xfrm>
        </p:grpSpPr>
        <p:sp>
          <p:nvSpPr>
            <p:cNvPr id="394" name="Google Shape;7704;p80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7705;p80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7706;p80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" name="Google Shape;7707;p80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" name="Google Shape;7708;p80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" name="Google Shape;7709;p80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" name="Google Shape;7710;p80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7711;p80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2" name="Google Shape;7712;p80"/>
          <p:cNvGrpSpPr/>
          <p:nvPr/>
        </p:nvGrpSpPr>
        <p:grpSpPr>
          <a:xfrm>
            <a:off x="6341213" y="4067008"/>
            <a:ext cx="514452" cy="510072"/>
            <a:chOff x="3497300" y="3591950"/>
            <a:chExt cx="295375" cy="293800"/>
          </a:xfrm>
        </p:grpSpPr>
        <p:sp>
          <p:nvSpPr>
            <p:cNvPr id="403" name="Google Shape;7713;p80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7714;p80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7715;p80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7716;p80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7717;p80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7718;p80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7719;p80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7720;p80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1" name="Google Shape;7721;p80"/>
          <p:cNvGrpSpPr/>
          <p:nvPr/>
        </p:nvGrpSpPr>
        <p:grpSpPr>
          <a:xfrm>
            <a:off x="6341213" y="4764889"/>
            <a:ext cx="514452" cy="512851"/>
            <a:chOff x="3497300" y="3955025"/>
            <a:chExt cx="295375" cy="295400"/>
          </a:xfrm>
        </p:grpSpPr>
        <p:sp>
          <p:nvSpPr>
            <p:cNvPr id="412" name="Google Shape;7722;p80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7723;p80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7724;p80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15" name="Google Shape;7725;p80"/>
          <p:cNvGrpSpPr/>
          <p:nvPr/>
        </p:nvGrpSpPr>
        <p:grpSpPr>
          <a:xfrm>
            <a:off x="9619146" y="3408002"/>
            <a:ext cx="482927" cy="512068"/>
            <a:chOff x="5364750" y="3235150"/>
            <a:chExt cx="277275" cy="294950"/>
          </a:xfrm>
        </p:grpSpPr>
        <p:sp>
          <p:nvSpPr>
            <p:cNvPr id="416" name="Google Shape;7726;p80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7727;p80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7728;p80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7729;p80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7730;p80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7731;p80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2" name="Google Shape;7732;p80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3" name="Google Shape;7733;p80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4" name="Google Shape;7734;p80"/>
          <p:cNvGrpSpPr/>
          <p:nvPr/>
        </p:nvGrpSpPr>
        <p:grpSpPr>
          <a:xfrm>
            <a:off x="9601990" y="4063579"/>
            <a:ext cx="517239" cy="516928"/>
            <a:chOff x="5355300" y="3598250"/>
            <a:chExt cx="296975" cy="297750"/>
          </a:xfrm>
        </p:grpSpPr>
        <p:sp>
          <p:nvSpPr>
            <p:cNvPr id="425" name="Google Shape;7735;p80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7736;p80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7737;p80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7738;p80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7739;p80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7740;p80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7741;p80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7742;p80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3" name="Google Shape;7743;p80"/>
          <p:cNvGrpSpPr/>
          <p:nvPr/>
        </p:nvGrpSpPr>
        <p:grpSpPr>
          <a:xfrm>
            <a:off x="9608172" y="4855145"/>
            <a:ext cx="504872" cy="332336"/>
            <a:chOff x="5358450" y="4015675"/>
            <a:chExt cx="289875" cy="191425"/>
          </a:xfrm>
        </p:grpSpPr>
        <p:sp>
          <p:nvSpPr>
            <p:cNvPr id="434" name="Google Shape;7744;p80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7745;p80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7746;p80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7747;p80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8" name="Google Shape;7748;p80"/>
          <p:cNvGrpSpPr/>
          <p:nvPr/>
        </p:nvGrpSpPr>
        <p:grpSpPr>
          <a:xfrm>
            <a:off x="8321034" y="5417008"/>
            <a:ext cx="517239" cy="478041"/>
            <a:chOff x="6543825" y="3202075"/>
            <a:chExt cx="296975" cy="275350"/>
          </a:xfrm>
        </p:grpSpPr>
        <p:sp>
          <p:nvSpPr>
            <p:cNvPr id="439" name="Google Shape;7749;p80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0" name="Google Shape;7750;p80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7751;p80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7752;p80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7753;p80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7754;p80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7755;p80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7756;p80"/>
          <p:cNvGrpSpPr/>
          <p:nvPr/>
        </p:nvGrpSpPr>
        <p:grpSpPr>
          <a:xfrm>
            <a:off x="8920726" y="1421508"/>
            <a:ext cx="515847" cy="514195"/>
            <a:chOff x="2037825" y="3254050"/>
            <a:chExt cx="296175" cy="296175"/>
          </a:xfrm>
        </p:grpSpPr>
        <p:sp>
          <p:nvSpPr>
            <p:cNvPr id="447" name="Google Shape;7757;p80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7758;p80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7759;p80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7760;p80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7761;p80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7762;p80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3" name="Google Shape;7763;p80"/>
          <p:cNvGrpSpPr/>
          <p:nvPr/>
        </p:nvGrpSpPr>
        <p:grpSpPr>
          <a:xfrm>
            <a:off x="8917983" y="2069493"/>
            <a:ext cx="521331" cy="512503"/>
            <a:chOff x="2034675" y="3617925"/>
            <a:chExt cx="299325" cy="295200"/>
          </a:xfrm>
        </p:grpSpPr>
        <p:sp>
          <p:nvSpPr>
            <p:cNvPr id="454" name="Google Shape;7764;p80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7765;p80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7766;p80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7767;p80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58" name="Google Shape;7768;p80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9" name="Google Shape;7769;p80"/>
          <p:cNvGrpSpPr/>
          <p:nvPr/>
        </p:nvGrpSpPr>
        <p:grpSpPr>
          <a:xfrm>
            <a:off x="8920726" y="2725130"/>
            <a:ext cx="515847" cy="512807"/>
            <a:chOff x="2037825" y="3981825"/>
            <a:chExt cx="296175" cy="295375"/>
          </a:xfrm>
        </p:grpSpPr>
        <p:sp>
          <p:nvSpPr>
            <p:cNvPr id="460" name="Google Shape;7770;p80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7771;p80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2" name="Google Shape;7772;p80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3" name="Google Shape;7773;p80"/>
          <p:cNvGrpSpPr/>
          <p:nvPr/>
        </p:nvGrpSpPr>
        <p:grpSpPr>
          <a:xfrm>
            <a:off x="6983085" y="3454118"/>
            <a:ext cx="515847" cy="419837"/>
            <a:chOff x="3860400" y="3254050"/>
            <a:chExt cx="296175" cy="241825"/>
          </a:xfrm>
        </p:grpSpPr>
        <p:sp>
          <p:nvSpPr>
            <p:cNvPr id="464" name="Google Shape;7774;p80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7775;p80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7776;p80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7777;p80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7778;p80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7779;p80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0" name="Google Shape;7780;p80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1" name="Google Shape;7781;p80"/>
          <p:cNvGrpSpPr/>
          <p:nvPr/>
        </p:nvGrpSpPr>
        <p:grpSpPr>
          <a:xfrm>
            <a:off x="6982387" y="4064945"/>
            <a:ext cx="517239" cy="514195"/>
            <a:chOff x="3859600" y="3591950"/>
            <a:chExt cx="296975" cy="296175"/>
          </a:xfrm>
        </p:grpSpPr>
        <p:sp>
          <p:nvSpPr>
            <p:cNvPr id="472" name="Google Shape;7782;p80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7783;p80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7784;p80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75" name="Google Shape;7785;p80"/>
          <p:cNvGrpSpPr/>
          <p:nvPr/>
        </p:nvGrpSpPr>
        <p:grpSpPr>
          <a:xfrm>
            <a:off x="6983085" y="4764217"/>
            <a:ext cx="515847" cy="514195"/>
            <a:chOff x="3860400" y="3955025"/>
            <a:chExt cx="296175" cy="296175"/>
          </a:xfrm>
        </p:grpSpPr>
        <p:sp>
          <p:nvSpPr>
            <p:cNvPr id="476" name="Google Shape;7786;p80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7787;p80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7788;p80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7789;p80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7790;p80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1" name="Google Shape;7791;p80"/>
          <p:cNvGrpSpPr/>
          <p:nvPr/>
        </p:nvGrpSpPr>
        <p:grpSpPr>
          <a:xfrm>
            <a:off x="10247231" y="3407633"/>
            <a:ext cx="524075" cy="512807"/>
            <a:chOff x="5716825" y="3235950"/>
            <a:chExt cx="300900" cy="295375"/>
          </a:xfrm>
        </p:grpSpPr>
        <p:sp>
          <p:nvSpPr>
            <p:cNvPr id="482" name="Google Shape;7792;p80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7793;p80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4" name="Google Shape;7794;p80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5" name="Google Shape;7795;p80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6" name="Google Shape;7796;p80"/>
          <p:cNvGrpSpPr/>
          <p:nvPr/>
        </p:nvGrpSpPr>
        <p:grpSpPr>
          <a:xfrm>
            <a:off x="10266434" y="4081353"/>
            <a:ext cx="485671" cy="481383"/>
            <a:chOff x="5727850" y="3609275"/>
            <a:chExt cx="278850" cy="277275"/>
          </a:xfrm>
        </p:grpSpPr>
        <p:sp>
          <p:nvSpPr>
            <p:cNvPr id="487" name="Google Shape;7797;p80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7798;p80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7799;p80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7800;p80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7801;p80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2" name="Google Shape;7802;p80"/>
          <p:cNvGrpSpPr/>
          <p:nvPr/>
        </p:nvGrpSpPr>
        <p:grpSpPr>
          <a:xfrm>
            <a:off x="10282912" y="4764911"/>
            <a:ext cx="452709" cy="512807"/>
            <a:chOff x="5736525" y="3963700"/>
            <a:chExt cx="259925" cy="295375"/>
          </a:xfrm>
        </p:grpSpPr>
        <p:sp>
          <p:nvSpPr>
            <p:cNvPr id="493" name="Google Shape;7803;p80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4" name="Google Shape;7804;p80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5" name="Google Shape;7805;p80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7806;p80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7" name="Google Shape;7807;p80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8" name="Google Shape;7808;p80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7809;p80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0" name="Google Shape;7810;p80"/>
          <p:cNvGrpSpPr/>
          <p:nvPr/>
        </p:nvGrpSpPr>
        <p:grpSpPr>
          <a:xfrm>
            <a:off x="8944346" y="5424881"/>
            <a:ext cx="517239" cy="514195"/>
            <a:chOff x="6553275" y="3604550"/>
            <a:chExt cx="296975" cy="296175"/>
          </a:xfrm>
        </p:grpSpPr>
        <p:sp>
          <p:nvSpPr>
            <p:cNvPr id="501" name="Google Shape;7811;p80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7812;p80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7813;p80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4" name="Google Shape;7814;p80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5" name="Google Shape;7815;p80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7816;p80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7" name="Rectangle 506"/>
          <p:cNvSpPr/>
          <p:nvPr/>
        </p:nvSpPr>
        <p:spPr>
          <a:xfrm>
            <a:off x="3644714" y="312685"/>
            <a:ext cx="5016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موارد بیشتر جهت سفارشی سازی قالب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7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9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126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Abo-thar</vt:lpstr>
      <vt:lpstr>Arial</vt:lpstr>
      <vt:lpstr>B Nazanin</vt:lpstr>
      <vt:lpstr>B Titr</vt:lpstr>
      <vt:lpstr>Calibri</vt:lpstr>
      <vt:lpstr>Calibri Light</vt:lpstr>
      <vt:lpstr>Times New Roman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Arian</cp:lastModifiedBy>
  <cp:revision>22</cp:revision>
  <dcterms:created xsi:type="dcterms:W3CDTF">2020-01-26T19:37:44Z</dcterms:created>
  <dcterms:modified xsi:type="dcterms:W3CDTF">2022-07-26T09:59:02Z</dcterms:modified>
</cp:coreProperties>
</file>