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8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0F146B-76A9-4EBA-89F9-D273AF90EEB0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A8EB3-52C1-4088-81B2-BAABA1916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01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3364-A7DB-4F6B-AEA5-975291C6CB3C}" type="slidenum">
              <a:rPr lang="en-IN" smtClean="0">
                <a:solidFill>
                  <a:prstClr val="black"/>
                </a:solidFill>
              </a:rPr>
              <a:pPr/>
              <a:t>1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980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3364-A7DB-4F6B-AEA5-975291C6CB3C}" type="slidenum">
              <a:rPr lang="en-IN" smtClean="0">
                <a:solidFill>
                  <a:prstClr val="black"/>
                </a:solidFill>
              </a:rPr>
              <a:pPr/>
              <a:t>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123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3364-A7DB-4F6B-AEA5-975291C6CB3C}" type="slidenum">
              <a:rPr lang="en-IN" smtClean="0">
                <a:solidFill>
                  <a:prstClr val="black"/>
                </a:solidFill>
              </a:rPr>
              <a:pPr/>
              <a:t>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7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3364-A7DB-4F6B-AEA5-975291C6CB3C}" type="slidenum">
              <a:rPr lang="en-IN" smtClean="0">
                <a:solidFill>
                  <a:prstClr val="black"/>
                </a:solidFill>
              </a:rPr>
              <a:pPr/>
              <a:t>4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40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3364-A7DB-4F6B-AEA5-975291C6CB3C}" type="slidenum">
              <a:rPr lang="en-IN" smtClean="0">
                <a:solidFill>
                  <a:prstClr val="black"/>
                </a:solidFill>
              </a:rPr>
              <a:pPr/>
              <a:t>5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574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3364-A7DB-4F6B-AEA5-975291C6CB3C}" type="slidenum">
              <a:rPr lang="en-IN" smtClean="0">
                <a:solidFill>
                  <a:prstClr val="black"/>
                </a:solidFill>
              </a:rPr>
              <a:pPr/>
              <a:t>6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436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3364-A7DB-4F6B-AEA5-975291C6CB3C}" type="slidenum">
              <a:rPr lang="en-IN" smtClean="0">
                <a:solidFill>
                  <a:prstClr val="black"/>
                </a:solidFill>
              </a:rPr>
              <a:pPr/>
              <a:t>7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18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3364-A7DB-4F6B-AEA5-975291C6CB3C}" type="slidenum">
              <a:rPr lang="en-IN" smtClean="0">
                <a:solidFill>
                  <a:prstClr val="black"/>
                </a:solidFill>
              </a:rPr>
              <a:pPr/>
              <a:t>8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3546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F3364-A7DB-4F6B-AEA5-975291C6CB3C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302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F9214-F451-477A-B617-5C74A4CD2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46D049-F822-4B92-BFB6-EE0B8087C4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15C8F-4B03-4CAB-938B-829BF3912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110BE-A5D8-4C06-9CB1-4FB89613DA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14-10-2022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4EB5-5905-4004-9361-2CA7FD681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482FF6-A66B-48BE-88D8-FC37E170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2AEF7-1C8C-4F27-9F91-265614AC2E4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0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55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70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BE331-C93C-4A62-8706-E5CDAF2B3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764" y="459629"/>
            <a:ext cx="10515600" cy="42787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53564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572">
          <p15:clr>
            <a:srgbClr val="FBAE40"/>
          </p15:clr>
        </p15:guide>
        <p15:guide id="2" pos="18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8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652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721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382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13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3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61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A61A0A-D110-4DFF-B6F0-1900DC2A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C22618-B502-4A31-9BE6-9D0F1929A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1433B3-2284-4207-BA6D-EED46F1A8A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110BE-A5D8-4C06-9CB1-4FB89613DA60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14-10-2022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6705ED-A37F-4FB2-9113-3C897B2E2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3A24B2-ADB8-40DD-85BF-4078676B52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2AEF7-1C8C-4F27-9F91-265614AC2E4C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495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9C1BC1AF-2E11-4CC7-A6BB-72158DC7E1A6}" type="datetimeFigureOut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19/03/1444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F4C5A238-DD54-43C1-ACFD-F55CFC4C04AE}" type="slidenum">
              <a:rPr lang="fa-IR" smtClean="0">
                <a:solidFill>
                  <a:prstClr val="black">
                    <a:tint val="75000"/>
                  </a:prstClr>
                </a:solidFill>
              </a:rPr>
              <a:pPr rtl="1"/>
              <a:t>‹#›</a:t>
            </a:fld>
            <a:endParaRPr lang="fa-I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718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706" y="-212094"/>
            <a:ext cx="8158370" cy="664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61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76350" y="1322388"/>
            <a:ext cx="9144000" cy="2387600"/>
          </a:xfrm>
        </p:spPr>
        <p:txBody>
          <a:bodyPr/>
          <a:lstStyle/>
          <a:p>
            <a:r>
              <a:rPr lang="fa-IR" dirty="0" smtClean="0">
                <a:cs typeface="B Titr" panose="00000700000000000000" pitchFamily="2" charset="-78"/>
              </a:rPr>
              <a:t> </a:t>
            </a:r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21978" y="846316"/>
            <a:ext cx="9906272" cy="17851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8000" b="1" dirty="0">
                <a:solidFill>
                  <a:prstClr val="black"/>
                </a:solidFill>
                <a:latin typeface="IranNastaliq" panose="02000503000000020003" pitchFamily="2" charset="0"/>
                <a:cs typeface="B Titr" panose="00000700000000000000" pitchFamily="2" charset="-78"/>
              </a:rPr>
              <a:t>از توجه شما سپاسگذرام</a:t>
            </a:r>
          </a:p>
        </p:txBody>
      </p:sp>
      <p:grpSp>
        <p:nvGrpSpPr>
          <p:cNvPr id="5" name="Google Shape;6921;p43"/>
          <p:cNvGrpSpPr/>
          <p:nvPr/>
        </p:nvGrpSpPr>
        <p:grpSpPr>
          <a:xfrm>
            <a:off x="4199966" y="3022664"/>
            <a:ext cx="3366245" cy="3835335"/>
            <a:chOff x="-20904875" y="2788575"/>
            <a:chExt cx="267775" cy="304825"/>
          </a:xfrm>
          <a:solidFill>
            <a:srgbClr val="D30F76"/>
          </a:solidFill>
        </p:grpSpPr>
        <p:sp>
          <p:nvSpPr>
            <p:cNvPr id="6" name="Google Shape;6922;p43"/>
            <p:cNvSpPr/>
            <p:nvPr/>
          </p:nvSpPr>
          <p:spPr>
            <a:xfrm>
              <a:off x="-20904875" y="2788575"/>
              <a:ext cx="267775" cy="304825"/>
            </a:xfrm>
            <a:custGeom>
              <a:avLst/>
              <a:gdLst/>
              <a:ahLst/>
              <a:cxnLst/>
              <a:rect l="l" t="t" r="r" b="b"/>
              <a:pathLst>
                <a:path w="10711" h="12193" extrusionOk="0">
                  <a:moveTo>
                    <a:pt x="5294" y="725"/>
                  </a:moveTo>
                  <a:cubicBezTo>
                    <a:pt x="5483" y="725"/>
                    <a:pt x="5640" y="882"/>
                    <a:pt x="5640" y="1103"/>
                  </a:cubicBezTo>
                  <a:lnTo>
                    <a:pt x="5640" y="1166"/>
                  </a:lnTo>
                  <a:cubicBezTo>
                    <a:pt x="5640" y="1373"/>
                    <a:pt x="5803" y="1512"/>
                    <a:pt x="5977" y="1512"/>
                  </a:cubicBezTo>
                  <a:cubicBezTo>
                    <a:pt x="6068" y="1512"/>
                    <a:pt x="6163" y="1473"/>
                    <a:pt x="6239" y="1387"/>
                  </a:cubicBezTo>
                  <a:lnTo>
                    <a:pt x="6270" y="1355"/>
                  </a:lnTo>
                  <a:cubicBezTo>
                    <a:pt x="6341" y="1284"/>
                    <a:pt x="6429" y="1252"/>
                    <a:pt x="6514" y="1252"/>
                  </a:cubicBezTo>
                  <a:cubicBezTo>
                    <a:pt x="6695" y="1252"/>
                    <a:pt x="6869" y="1393"/>
                    <a:pt x="6869" y="1607"/>
                  </a:cubicBezTo>
                  <a:cubicBezTo>
                    <a:pt x="6869" y="1765"/>
                    <a:pt x="6774" y="1828"/>
                    <a:pt x="6711" y="1922"/>
                  </a:cubicBezTo>
                  <a:cubicBezTo>
                    <a:pt x="6459" y="2143"/>
                    <a:pt x="6617" y="2489"/>
                    <a:pt x="6932" y="2489"/>
                  </a:cubicBezTo>
                  <a:lnTo>
                    <a:pt x="7026" y="2489"/>
                  </a:lnTo>
                  <a:cubicBezTo>
                    <a:pt x="7215" y="2489"/>
                    <a:pt x="7373" y="2678"/>
                    <a:pt x="7373" y="2867"/>
                  </a:cubicBezTo>
                  <a:cubicBezTo>
                    <a:pt x="7373" y="3056"/>
                    <a:pt x="7215" y="3214"/>
                    <a:pt x="7026" y="3214"/>
                  </a:cubicBezTo>
                  <a:lnTo>
                    <a:pt x="6932" y="3214"/>
                  </a:lnTo>
                  <a:cubicBezTo>
                    <a:pt x="6774" y="3214"/>
                    <a:pt x="6648" y="3277"/>
                    <a:pt x="6617" y="3466"/>
                  </a:cubicBezTo>
                  <a:cubicBezTo>
                    <a:pt x="6585" y="3560"/>
                    <a:pt x="6585" y="3718"/>
                    <a:pt x="6711" y="3844"/>
                  </a:cubicBezTo>
                  <a:lnTo>
                    <a:pt x="6743" y="3875"/>
                  </a:lnTo>
                  <a:cubicBezTo>
                    <a:pt x="6806" y="3970"/>
                    <a:pt x="6869" y="4033"/>
                    <a:pt x="6869" y="4127"/>
                  </a:cubicBezTo>
                  <a:cubicBezTo>
                    <a:pt x="6869" y="4334"/>
                    <a:pt x="6693" y="4473"/>
                    <a:pt x="6518" y="4473"/>
                  </a:cubicBezTo>
                  <a:cubicBezTo>
                    <a:pt x="6427" y="4473"/>
                    <a:pt x="6335" y="4435"/>
                    <a:pt x="6270" y="4348"/>
                  </a:cubicBezTo>
                  <a:lnTo>
                    <a:pt x="6239" y="4316"/>
                  </a:lnTo>
                  <a:cubicBezTo>
                    <a:pt x="6156" y="4234"/>
                    <a:pt x="6063" y="4199"/>
                    <a:pt x="5976" y="4199"/>
                  </a:cubicBezTo>
                  <a:cubicBezTo>
                    <a:pt x="5797" y="4199"/>
                    <a:pt x="5640" y="4346"/>
                    <a:pt x="5640" y="4537"/>
                  </a:cubicBezTo>
                  <a:lnTo>
                    <a:pt x="5640" y="4632"/>
                  </a:lnTo>
                  <a:cubicBezTo>
                    <a:pt x="5640" y="4821"/>
                    <a:pt x="5483" y="4978"/>
                    <a:pt x="5294" y="4978"/>
                  </a:cubicBezTo>
                  <a:cubicBezTo>
                    <a:pt x="5073" y="4978"/>
                    <a:pt x="4916" y="4821"/>
                    <a:pt x="4916" y="4632"/>
                  </a:cubicBezTo>
                  <a:lnTo>
                    <a:pt x="4916" y="4537"/>
                  </a:lnTo>
                  <a:cubicBezTo>
                    <a:pt x="4958" y="4346"/>
                    <a:pt x="4801" y="4213"/>
                    <a:pt x="4626" y="4213"/>
                  </a:cubicBezTo>
                  <a:cubicBezTo>
                    <a:pt x="4541" y="4213"/>
                    <a:pt x="4452" y="4244"/>
                    <a:pt x="4380" y="4316"/>
                  </a:cubicBezTo>
                  <a:lnTo>
                    <a:pt x="4349" y="4348"/>
                  </a:lnTo>
                  <a:cubicBezTo>
                    <a:pt x="4270" y="4427"/>
                    <a:pt x="4175" y="4466"/>
                    <a:pt x="4081" y="4466"/>
                  </a:cubicBezTo>
                  <a:cubicBezTo>
                    <a:pt x="3986" y="4466"/>
                    <a:pt x="3892" y="4427"/>
                    <a:pt x="3813" y="4348"/>
                  </a:cubicBezTo>
                  <a:cubicBezTo>
                    <a:pt x="3655" y="4190"/>
                    <a:pt x="3655" y="4001"/>
                    <a:pt x="3813" y="3844"/>
                  </a:cubicBezTo>
                  <a:lnTo>
                    <a:pt x="3876" y="3812"/>
                  </a:lnTo>
                  <a:cubicBezTo>
                    <a:pt x="4096" y="3560"/>
                    <a:pt x="3939" y="3214"/>
                    <a:pt x="3624" y="3214"/>
                  </a:cubicBezTo>
                  <a:lnTo>
                    <a:pt x="3561" y="3214"/>
                  </a:lnTo>
                  <a:cubicBezTo>
                    <a:pt x="3340" y="3214"/>
                    <a:pt x="3183" y="3056"/>
                    <a:pt x="3183" y="2867"/>
                  </a:cubicBezTo>
                  <a:cubicBezTo>
                    <a:pt x="3183" y="2678"/>
                    <a:pt x="3340" y="2489"/>
                    <a:pt x="3561" y="2489"/>
                  </a:cubicBezTo>
                  <a:lnTo>
                    <a:pt x="3624" y="2489"/>
                  </a:lnTo>
                  <a:cubicBezTo>
                    <a:pt x="3939" y="2489"/>
                    <a:pt x="4096" y="2111"/>
                    <a:pt x="3876" y="1922"/>
                  </a:cubicBezTo>
                  <a:cubicBezTo>
                    <a:pt x="3813" y="1891"/>
                    <a:pt x="3718" y="1796"/>
                    <a:pt x="3718" y="1607"/>
                  </a:cubicBezTo>
                  <a:cubicBezTo>
                    <a:pt x="3718" y="1393"/>
                    <a:pt x="3892" y="1252"/>
                    <a:pt x="4063" y="1252"/>
                  </a:cubicBezTo>
                  <a:cubicBezTo>
                    <a:pt x="4144" y="1252"/>
                    <a:pt x="4225" y="1284"/>
                    <a:pt x="4286" y="1355"/>
                  </a:cubicBezTo>
                  <a:lnTo>
                    <a:pt x="4349" y="1387"/>
                  </a:lnTo>
                  <a:cubicBezTo>
                    <a:pt x="4424" y="1473"/>
                    <a:pt x="4515" y="1512"/>
                    <a:pt x="4602" y="1512"/>
                  </a:cubicBezTo>
                  <a:cubicBezTo>
                    <a:pt x="4767" y="1512"/>
                    <a:pt x="4916" y="1373"/>
                    <a:pt x="4916" y="1166"/>
                  </a:cubicBezTo>
                  <a:lnTo>
                    <a:pt x="4916" y="1103"/>
                  </a:lnTo>
                  <a:cubicBezTo>
                    <a:pt x="4916" y="882"/>
                    <a:pt x="5073" y="725"/>
                    <a:pt x="5294" y="725"/>
                  </a:cubicBezTo>
                  <a:close/>
                  <a:moveTo>
                    <a:pt x="757" y="5766"/>
                  </a:moveTo>
                  <a:lnTo>
                    <a:pt x="757" y="5766"/>
                  </a:lnTo>
                  <a:cubicBezTo>
                    <a:pt x="1482" y="5892"/>
                    <a:pt x="2647" y="6144"/>
                    <a:pt x="3120" y="6648"/>
                  </a:cubicBezTo>
                  <a:cubicBezTo>
                    <a:pt x="3624" y="7152"/>
                    <a:pt x="3624" y="7498"/>
                    <a:pt x="3340" y="7908"/>
                  </a:cubicBezTo>
                  <a:lnTo>
                    <a:pt x="2616" y="7152"/>
                  </a:lnTo>
                  <a:cubicBezTo>
                    <a:pt x="2537" y="7073"/>
                    <a:pt x="2442" y="7034"/>
                    <a:pt x="2348" y="7034"/>
                  </a:cubicBezTo>
                  <a:cubicBezTo>
                    <a:pt x="2253" y="7034"/>
                    <a:pt x="2159" y="7073"/>
                    <a:pt x="2080" y="7152"/>
                  </a:cubicBezTo>
                  <a:cubicBezTo>
                    <a:pt x="1923" y="7309"/>
                    <a:pt x="1923" y="7498"/>
                    <a:pt x="2080" y="7656"/>
                  </a:cubicBezTo>
                  <a:lnTo>
                    <a:pt x="2836" y="8412"/>
                  </a:lnTo>
                  <a:cubicBezTo>
                    <a:pt x="2695" y="8515"/>
                    <a:pt x="2554" y="8575"/>
                    <a:pt x="2401" y="8575"/>
                  </a:cubicBezTo>
                  <a:cubicBezTo>
                    <a:pt x="2176" y="8575"/>
                    <a:pt x="1925" y="8446"/>
                    <a:pt x="1608" y="8129"/>
                  </a:cubicBezTo>
                  <a:cubicBezTo>
                    <a:pt x="1135" y="7656"/>
                    <a:pt x="883" y="6490"/>
                    <a:pt x="757" y="5766"/>
                  </a:cubicBezTo>
                  <a:close/>
                  <a:moveTo>
                    <a:pt x="9893" y="6459"/>
                  </a:moveTo>
                  <a:cubicBezTo>
                    <a:pt x="9799" y="7183"/>
                    <a:pt x="9578" y="8381"/>
                    <a:pt x="9074" y="8853"/>
                  </a:cubicBezTo>
                  <a:cubicBezTo>
                    <a:pt x="8805" y="9123"/>
                    <a:pt x="8570" y="9287"/>
                    <a:pt x="8321" y="9287"/>
                  </a:cubicBezTo>
                  <a:cubicBezTo>
                    <a:pt x="8162" y="9287"/>
                    <a:pt x="7998" y="9221"/>
                    <a:pt x="7814" y="9074"/>
                  </a:cubicBezTo>
                  <a:lnTo>
                    <a:pt x="8570" y="8349"/>
                  </a:lnTo>
                  <a:cubicBezTo>
                    <a:pt x="8728" y="8192"/>
                    <a:pt x="8728" y="7971"/>
                    <a:pt x="8570" y="7814"/>
                  </a:cubicBezTo>
                  <a:cubicBezTo>
                    <a:pt x="8491" y="7735"/>
                    <a:pt x="8397" y="7695"/>
                    <a:pt x="8302" y="7695"/>
                  </a:cubicBezTo>
                  <a:cubicBezTo>
                    <a:pt x="8208" y="7695"/>
                    <a:pt x="8113" y="7735"/>
                    <a:pt x="8035" y="7814"/>
                  </a:cubicBezTo>
                  <a:lnTo>
                    <a:pt x="7278" y="8570"/>
                  </a:lnTo>
                  <a:cubicBezTo>
                    <a:pt x="7026" y="8192"/>
                    <a:pt x="7026" y="7814"/>
                    <a:pt x="7531" y="7309"/>
                  </a:cubicBezTo>
                  <a:cubicBezTo>
                    <a:pt x="8003" y="6837"/>
                    <a:pt x="9169" y="6553"/>
                    <a:pt x="9893" y="6459"/>
                  </a:cubicBezTo>
                  <a:close/>
                  <a:moveTo>
                    <a:pt x="5357" y="0"/>
                  </a:moveTo>
                  <a:cubicBezTo>
                    <a:pt x="4979" y="0"/>
                    <a:pt x="4601" y="221"/>
                    <a:pt x="4412" y="536"/>
                  </a:cubicBezTo>
                  <a:cubicBezTo>
                    <a:pt x="4313" y="500"/>
                    <a:pt x="4206" y="482"/>
                    <a:pt x="4097" y="482"/>
                  </a:cubicBezTo>
                  <a:cubicBezTo>
                    <a:pt x="3826" y="482"/>
                    <a:pt x="3543" y="594"/>
                    <a:pt x="3340" y="819"/>
                  </a:cubicBezTo>
                  <a:cubicBezTo>
                    <a:pt x="3088" y="1103"/>
                    <a:pt x="2962" y="1513"/>
                    <a:pt x="3088" y="1891"/>
                  </a:cubicBezTo>
                  <a:cubicBezTo>
                    <a:pt x="2710" y="2080"/>
                    <a:pt x="2521" y="2426"/>
                    <a:pt x="2521" y="2836"/>
                  </a:cubicBezTo>
                  <a:cubicBezTo>
                    <a:pt x="2521" y="3214"/>
                    <a:pt x="2773" y="3560"/>
                    <a:pt x="3088" y="3781"/>
                  </a:cubicBezTo>
                  <a:cubicBezTo>
                    <a:pt x="2962" y="4127"/>
                    <a:pt x="3057" y="4569"/>
                    <a:pt x="3340" y="4821"/>
                  </a:cubicBezTo>
                  <a:cubicBezTo>
                    <a:pt x="3549" y="5030"/>
                    <a:pt x="3844" y="5153"/>
                    <a:pt x="4123" y="5153"/>
                  </a:cubicBezTo>
                  <a:cubicBezTo>
                    <a:pt x="4223" y="5153"/>
                    <a:pt x="4320" y="5137"/>
                    <a:pt x="4412" y="5104"/>
                  </a:cubicBezTo>
                  <a:cubicBezTo>
                    <a:pt x="4538" y="5325"/>
                    <a:pt x="4758" y="5545"/>
                    <a:pt x="5010" y="5608"/>
                  </a:cubicBezTo>
                  <a:lnTo>
                    <a:pt x="5010" y="9483"/>
                  </a:lnTo>
                  <a:lnTo>
                    <a:pt x="3907" y="8381"/>
                  </a:lnTo>
                  <a:cubicBezTo>
                    <a:pt x="4538" y="7593"/>
                    <a:pt x="4380" y="6837"/>
                    <a:pt x="3655" y="6144"/>
                  </a:cubicBezTo>
                  <a:cubicBezTo>
                    <a:pt x="2773" y="5230"/>
                    <a:pt x="505" y="5041"/>
                    <a:pt x="410" y="5041"/>
                  </a:cubicBezTo>
                  <a:cubicBezTo>
                    <a:pt x="158" y="5041"/>
                    <a:pt x="1" y="5199"/>
                    <a:pt x="1" y="5419"/>
                  </a:cubicBezTo>
                  <a:cubicBezTo>
                    <a:pt x="1" y="5482"/>
                    <a:pt x="190" y="7751"/>
                    <a:pt x="1104" y="8696"/>
                  </a:cubicBezTo>
                  <a:cubicBezTo>
                    <a:pt x="1517" y="9091"/>
                    <a:pt x="1951" y="9312"/>
                    <a:pt x="2382" y="9312"/>
                  </a:cubicBezTo>
                  <a:cubicBezTo>
                    <a:pt x="2706" y="9312"/>
                    <a:pt x="3029" y="9187"/>
                    <a:pt x="3340" y="8916"/>
                  </a:cubicBezTo>
                  <a:lnTo>
                    <a:pt x="4979" y="10554"/>
                  </a:lnTo>
                  <a:lnTo>
                    <a:pt x="4979" y="11500"/>
                  </a:lnTo>
                  <a:lnTo>
                    <a:pt x="2490" y="11500"/>
                  </a:lnTo>
                  <a:cubicBezTo>
                    <a:pt x="2301" y="11500"/>
                    <a:pt x="2143" y="11657"/>
                    <a:pt x="2143" y="11846"/>
                  </a:cubicBezTo>
                  <a:cubicBezTo>
                    <a:pt x="2143" y="12035"/>
                    <a:pt x="2301" y="12193"/>
                    <a:pt x="2490" y="12193"/>
                  </a:cubicBezTo>
                  <a:lnTo>
                    <a:pt x="8192" y="12193"/>
                  </a:lnTo>
                  <a:cubicBezTo>
                    <a:pt x="8381" y="12193"/>
                    <a:pt x="8539" y="12035"/>
                    <a:pt x="8539" y="11846"/>
                  </a:cubicBezTo>
                  <a:cubicBezTo>
                    <a:pt x="8539" y="11657"/>
                    <a:pt x="8381" y="11500"/>
                    <a:pt x="8192" y="11500"/>
                  </a:cubicBezTo>
                  <a:lnTo>
                    <a:pt x="5703" y="11500"/>
                  </a:lnTo>
                  <a:lnTo>
                    <a:pt x="5703" y="11248"/>
                  </a:lnTo>
                  <a:lnTo>
                    <a:pt x="7342" y="9641"/>
                  </a:lnTo>
                  <a:cubicBezTo>
                    <a:pt x="7677" y="9909"/>
                    <a:pt x="8000" y="10034"/>
                    <a:pt x="8317" y="10034"/>
                  </a:cubicBezTo>
                  <a:cubicBezTo>
                    <a:pt x="8746" y="10034"/>
                    <a:pt x="9162" y="9805"/>
                    <a:pt x="9578" y="9389"/>
                  </a:cubicBezTo>
                  <a:cubicBezTo>
                    <a:pt x="10492" y="8507"/>
                    <a:pt x="10681" y="6238"/>
                    <a:pt x="10681" y="6144"/>
                  </a:cubicBezTo>
                  <a:cubicBezTo>
                    <a:pt x="10710" y="5910"/>
                    <a:pt x="10550" y="5731"/>
                    <a:pt x="10376" y="5731"/>
                  </a:cubicBezTo>
                  <a:cubicBezTo>
                    <a:pt x="10362" y="5731"/>
                    <a:pt x="10348" y="5732"/>
                    <a:pt x="10334" y="5734"/>
                  </a:cubicBezTo>
                  <a:cubicBezTo>
                    <a:pt x="10240" y="5734"/>
                    <a:pt x="8003" y="5923"/>
                    <a:pt x="7058" y="6837"/>
                  </a:cubicBezTo>
                  <a:cubicBezTo>
                    <a:pt x="6333" y="7561"/>
                    <a:pt x="6176" y="8286"/>
                    <a:pt x="6806" y="9074"/>
                  </a:cubicBezTo>
                  <a:lnTo>
                    <a:pt x="5703" y="10176"/>
                  </a:lnTo>
                  <a:lnTo>
                    <a:pt x="5703" y="5608"/>
                  </a:lnTo>
                  <a:cubicBezTo>
                    <a:pt x="5955" y="5545"/>
                    <a:pt x="6176" y="5356"/>
                    <a:pt x="6302" y="5104"/>
                  </a:cubicBezTo>
                  <a:cubicBezTo>
                    <a:pt x="6401" y="5140"/>
                    <a:pt x="6508" y="5158"/>
                    <a:pt x="6616" y="5158"/>
                  </a:cubicBezTo>
                  <a:cubicBezTo>
                    <a:pt x="6888" y="5158"/>
                    <a:pt x="7170" y="5046"/>
                    <a:pt x="7373" y="4821"/>
                  </a:cubicBezTo>
                  <a:cubicBezTo>
                    <a:pt x="7562" y="4632"/>
                    <a:pt x="7688" y="4348"/>
                    <a:pt x="7688" y="4096"/>
                  </a:cubicBezTo>
                  <a:cubicBezTo>
                    <a:pt x="7688" y="3970"/>
                    <a:pt x="7688" y="3875"/>
                    <a:pt x="7657" y="3781"/>
                  </a:cubicBezTo>
                  <a:cubicBezTo>
                    <a:pt x="8003" y="3560"/>
                    <a:pt x="8192" y="3214"/>
                    <a:pt x="8192" y="2836"/>
                  </a:cubicBezTo>
                  <a:cubicBezTo>
                    <a:pt x="8192" y="2426"/>
                    <a:pt x="7972" y="2080"/>
                    <a:pt x="7657" y="1891"/>
                  </a:cubicBezTo>
                  <a:cubicBezTo>
                    <a:pt x="7751" y="1513"/>
                    <a:pt x="7688" y="1103"/>
                    <a:pt x="7373" y="819"/>
                  </a:cubicBezTo>
                  <a:cubicBezTo>
                    <a:pt x="7164" y="610"/>
                    <a:pt x="6869" y="487"/>
                    <a:pt x="6590" y="487"/>
                  </a:cubicBezTo>
                  <a:cubicBezTo>
                    <a:pt x="6491" y="487"/>
                    <a:pt x="6393" y="503"/>
                    <a:pt x="6302" y="536"/>
                  </a:cubicBezTo>
                  <a:cubicBezTo>
                    <a:pt x="6113" y="189"/>
                    <a:pt x="5766" y="0"/>
                    <a:pt x="535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Google Shape;6923;p43"/>
            <p:cNvSpPr/>
            <p:nvPr/>
          </p:nvSpPr>
          <p:spPr>
            <a:xfrm>
              <a:off x="-20788300" y="2842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040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4901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05953" y="1596541"/>
            <a:ext cx="6319359" cy="1173655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ts val="9333"/>
              </a:lnSpc>
            </a:pPr>
            <a:r>
              <a:rPr lang="en-US" sz="3733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www</a:t>
            </a:r>
            <a:r>
              <a:rPr lang="en-US" sz="6400" b="1" dirty="0" smtClean="0">
                <a:solidFill>
                  <a:prstClr val="white"/>
                </a:solidFill>
                <a:cs typeface="B Titr" panose="00000700000000000000" pitchFamily="2" charset="-78"/>
              </a:rPr>
              <a:t>.</a:t>
            </a:r>
            <a:r>
              <a:rPr lang="en-US" sz="6400" b="1" dirty="0" smtClean="0">
                <a:solidFill>
                  <a:srgbClr val="9BBB59">
                    <a:lumMod val="60000"/>
                    <a:lumOff val="40000"/>
                  </a:srgbClr>
                </a:solidFill>
                <a:cs typeface="B Titr" panose="00000700000000000000" pitchFamily="2" charset="-78"/>
              </a:rPr>
              <a:t>parstez.com</a:t>
            </a:r>
            <a:endParaRPr lang="en-US" sz="6400" b="1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45365" y="3225394"/>
            <a:ext cx="7295587" cy="230832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189" indent="-457189" algn="ct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دانلود قالب پاورپوینت رایگان</a:t>
            </a:r>
          </a:p>
          <a:p>
            <a:pPr marL="457189" indent="-457189" algn="ct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دانلود قالب پاورپوینت پایان نامه</a:t>
            </a:r>
          </a:p>
          <a:p>
            <a:pPr marL="457189" indent="-457189" algn="ctr" rtl="1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fa-IR" sz="3200" dirty="0">
                <a:solidFill>
                  <a:srgbClr val="FF0000"/>
                </a:solidFill>
                <a:cs typeface="B Titr" panose="00000700000000000000" pitchFamily="2" charset="-78"/>
              </a:rPr>
              <a:t>انجام تخصصی پاورپوینت جلسه دفاع پایان نامه</a:t>
            </a:r>
            <a:endParaRPr lang="en-US" sz="3200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962258" y="262203"/>
            <a:ext cx="4402166" cy="1284967"/>
            <a:chOff x="3962258" y="451046"/>
            <a:chExt cx="4402166" cy="1284967"/>
          </a:xfrm>
        </p:grpSpPr>
        <p:sp>
          <p:nvSpPr>
            <p:cNvPr id="11" name="Rectangle 10"/>
            <p:cNvSpPr/>
            <p:nvPr/>
          </p:nvSpPr>
          <p:spPr>
            <a:xfrm>
              <a:off x="3962258" y="451046"/>
              <a:ext cx="4402166" cy="12849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9333"/>
                </a:lnSpc>
              </a:pPr>
              <a:r>
                <a:rPr lang="fa-IR" sz="3733" dirty="0">
                  <a:solidFill>
                    <a:prstClr val="white"/>
                  </a:solidFill>
                  <a:cs typeface="B Titr" panose="00000700000000000000" pitchFamily="2" charset="-78"/>
                </a:rPr>
                <a:t>طراحی شده با       توسط:</a:t>
              </a:r>
            </a:p>
          </p:txBody>
        </p:sp>
        <p:sp>
          <p:nvSpPr>
            <p:cNvPr id="12" name="Google Shape;12519;p87"/>
            <p:cNvSpPr/>
            <p:nvPr/>
          </p:nvSpPr>
          <p:spPr>
            <a:xfrm>
              <a:off x="5281574" y="1032831"/>
              <a:ext cx="453581" cy="400727"/>
            </a:xfrm>
            <a:custGeom>
              <a:avLst/>
              <a:gdLst/>
              <a:ahLst/>
              <a:cxnLst/>
              <a:rect l="l" t="t" r="r" b="b"/>
              <a:pathLst>
                <a:path w="19326" h="17074" extrusionOk="0">
                  <a:moveTo>
                    <a:pt x="14226" y="1132"/>
                  </a:moveTo>
                  <a:cubicBezTo>
                    <a:pt x="15314" y="1132"/>
                    <a:pt x="16352" y="1605"/>
                    <a:pt x="17070" y="2425"/>
                  </a:cubicBezTo>
                  <a:cubicBezTo>
                    <a:pt x="17798" y="3252"/>
                    <a:pt x="18196" y="4366"/>
                    <a:pt x="18196" y="5568"/>
                  </a:cubicBezTo>
                  <a:cubicBezTo>
                    <a:pt x="18193" y="8476"/>
                    <a:pt x="15599" y="10686"/>
                    <a:pt x="11671" y="14032"/>
                  </a:cubicBezTo>
                  <a:cubicBezTo>
                    <a:pt x="11025" y="14581"/>
                    <a:pt x="10364" y="15146"/>
                    <a:pt x="9663" y="15756"/>
                  </a:cubicBezTo>
                  <a:cubicBezTo>
                    <a:pt x="8963" y="15146"/>
                    <a:pt x="8301" y="14581"/>
                    <a:pt x="7655" y="14032"/>
                  </a:cubicBezTo>
                  <a:cubicBezTo>
                    <a:pt x="3727" y="10686"/>
                    <a:pt x="1133" y="8476"/>
                    <a:pt x="1133" y="5568"/>
                  </a:cubicBezTo>
                  <a:cubicBezTo>
                    <a:pt x="1133" y="4366"/>
                    <a:pt x="1535" y="3252"/>
                    <a:pt x="2259" y="2425"/>
                  </a:cubicBezTo>
                  <a:cubicBezTo>
                    <a:pt x="2977" y="1605"/>
                    <a:pt x="4015" y="1132"/>
                    <a:pt x="5103" y="1132"/>
                  </a:cubicBezTo>
                  <a:cubicBezTo>
                    <a:pt x="5113" y="1132"/>
                    <a:pt x="5124" y="1132"/>
                    <a:pt x="5134" y="1132"/>
                  </a:cubicBezTo>
                  <a:cubicBezTo>
                    <a:pt x="6686" y="1132"/>
                    <a:pt x="7691" y="2090"/>
                    <a:pt x="8259" y="2890"/>
                  </a:cubicBezTo>
                  <a:cubicBezTo>
                    <a:pt x="8631" y="3421"/>
                    <a:pt x="8920" y="4001"/>
                    <a:pt x="9126" y="4614"/>
                  </a:cubicBezTo>
                  <a:cubicBezTo>
                    <a:pt x="9212" y="4875"/>
                    <a:pt x="9438" y="5006"/>
                    <a:pt x="9665" y="5006"/>
                  </a:cubicBezTo>
                  <a:cubicBezTo>
                    <a:pt x="9891" y="5006"/>
                    <a:pt x="10118" y="4875"/>
                    <a:pt x="10204" y="4614"/>
                  </a:cubicBezTo>
                  <a:cubicBezTo>
                    <a:pt x="10409" y="4001"/>
                    <a:pt x="10699" y="3421"/>
                    <a:pt x="11070" y="2890"/>
                  </a:cubicBezTo>
                  <a:cubicBezTo>
                    <a:pt x="11641" y="2090"/>
                    <a:pt x="12643" y="1132"/>
                    <a:pt x="14195" y="1132"/>
                  </a:cubicBezTo>
                  <a:cubicBezTo>
                    <a:pt x="14206" y="1132"/>
                    <a:pt x="14216" y="1132"/>
                    <a:pt x="14226" y="1132"/>
                  </a:cubicBezTo>
                  <a:close/>
                  <a:moveTo>
                    <a:pt x="5103" y="0"/>
                  </a:moveTo>
                  <a:cubicBezTo>
                    <a:pt x="3689" y="0"/>
                    <a:pt x="2343" y="612"/>
                    <a:pt x="1411" y="1676"/>
                  </a:cubicBezTo>
                  <a:cubicBezTo>
                    <a:pt x="502" y="2709"/>
                    <a:pt x="1" y="4092"/>
                    <a:pt x="1" y="5568"/>
                  </a:cubicBezTo>
                  <a:cubicBezTo>
                    <a:pt x="1" y="7174"/>
                    <a:pt x="629" y="8672"/>
                    <a:pt x="1976" y="10275"/>
                  </a:cubicBezTo>
                  <a:cubicBezTo>
                    <a:pt x="3180" y="11710"/>
                    <a:pt x="4914" y="13183"/>
                    <a:pt x="6922" y="14895"/>
                  </a:cubicBezTo>
                  <a:cubicBezTo>
                    <a:pt x="7670" y="15532"/>
                    <a:pt x="8443" y="16191"/>
                    <a:pt x="9265" y="16909"/>
                  </a:cubicBezTo>
                  <a:lnTo>
                    <a:pt x="9292" y="16933"/>
                  </a:lnTo>
                  <a:cubicBezTo>
                    <a:pt x="9397" y="17027"/>
                    <a:pt x="9530" y="17074"/>
                    <a:pt x="9664" y="17074"/>
                  </a:cubicBezTo>
                  <a:cubicBezTo>
                    <a:pt x="9797" y="17074"/>
                    <a:pt x="9930" y="17027"/>
                    <a:pt x="10038" y="16933"/>
                  </a:cubicBezTo>
                  <a:lnTo>
                    <a:pt x="10062" y="16909"/>
                  </a:lnTo>
                  <a:cubicBezTo>
                    <a:pt x="10883" y="16191"/>
                    <a:pt x="11659" y="15532"/>
                    <a:pt x="12405" y="14895"/>
                  </a:cubicBezTo>
                  <a:cubicBezTo>
                    <a:pt x="14413" y="13183"/>
                    <a:pt x="16146" y="11707"/>
                    <a:pt x="17351" y="10275"/>
                  </a:cubicBezTo>
                  <a:cubicBezTo>
                    <a:pt x="18697" y="8672"/>
                    <a:pt x="19325" y="7174"/>
                    <a:pt x="19325" y="5568"/>
                  </a:cubicBezTo>
                  <a:cubicBezTo>
                    <a:pt x="19325" y="4092"/>
                    <a:pt x="18824" y="2709"/>
                    <a:pt x="17915" y="1676"/>
                  </a:cubicBezTo>
                  <a:cubicBezTo>
                    <a:pt x="16983" y="612"/>
                    <a:pt x="15637" y="0"/>
                    <a:pt x="14224" y="0"/>
                  </a:cubicBezTo>
                  <a:cubicBezTo>
                    <a:pt x="14213" y="0"/>
                    <a:pt x="14203" y="0"/>
                    <a:pt x="14192" y="0"/>
                  </a:cubicBezTo>
                  <a:cubicBezTo>
                    <a:pt x="12157" y="0"/>
                    <a:pt x="10868" y="1217"/>
                    <a:pt x="10143" y="2238"/>
                  </a:cubicBezTo>
                  <a:cubicBezTo>
                    <a:pt x="9968" y="2485"/>
                    <a:pt x="9808" y="2748"/>
                    <a:pt x="9663" y="3017"/>
                  </a:cubicBezTo>
                  <a:cubicBezTo>
                    <a:pt x="9518" y="2748"/>
                    <a:pt x="9358" y="2485"/>
                    <a:pt x="9183" y="2238"/>
                  </a:cubicBezTo>
                  <a:cubicBezTo>
                    <a:pt x="8458" y="1217"/>
                    <a:pt x="7169" y="0"/>
                    <a:pt x="5134" y="0"/>
                  </a:cubicBezTo>
                  <a:cubicBezTo>
                    <a:pt x="5124" y="0"/>
                    <a:pt x="5113" y="0"/>
                    <a:pt x="510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50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457;p86"/>
          <p:cNvGrpSpPr/>
          <p:nvPr/>
        </p:nvGrpSpPr>
        <p:grpSpPr>
          <a:xfrm>
            <a:off x="9974339" y="2713572"/>
            <a:ext cx="558762" cy="531033"/>
            <a:chOff x="7075663" y="2444129"/>
            <a:chExt cx="362163" cy="347098"/>
          </a:xfrm>
        </p:grpSpPr>
        <p:sp>
          <p:nvSpPr>
            <p:cNvPr id="4" name="Google Shape;11458;p86"/>
            <p:cNvSpPr/>
            <p:nvPr/>
          </p:nvSpPr>
          <p:spPr>
            <a:xfrm>
              <a:off x="7165817" y="2444129"/>
              <a:ext cx="181854" cy="100713"/>
            </a:xfrm>
            <a:custGeom>
              <a:avLst/>
              <a:gdLst/>
              <a:ahLst/>
              <a:cxnLst/>
              <a:rect l="l" t="t" r="r" b="b"/>
              <a:pathLst>
                <a:path w="6941" h="3844" extrusionOk="0">
                  <a:moveTo>
                    <a:pt x="1879" y="0"/>
                  </a:moveTo>
                  <a:cubicBezTo>
                    <a:pt x="844" y="0"/>
                    <a:pt x="0" y="844"/>
                    <a:pt x="0" y="1879"/>
                  </a:cubicBezTo>
                  <a:lnTo>
                    <a:pt x="0" y="2790"/>
                  </a:lnTo>
                  <a:lnTo>
                    <a:pt x="10" y="2790"/>
                  </a:lnTo>
                  <a:lnTo>
                    <a:pt x="10" y="3834"/>
                  </a:lnTo>
                  <a:lnTo>
                    <a:pt x="1045" y="3834"/>
                  </a:lnTo>
                  <a:lnTo>
                    <a:pt x="1045" y="1879"/>
                  </a:lnTo>
                  <a:cubicBezTo>
                    <a:pt x="1045" y="1419"/>
                    <a:pt x="1419" y="1045"/>
                    <a:pt x="1879" y="1045"/>
                  </a:cubicBezTo>
                  <a:lnTo>
                    <a:pt x="5071" y="1045"/>
                  </a:lnTo>
                  <a:cubicBezTo>
                    <a:pt x="5531" y="1045"/>
                    <a:pt x="5905" y="1419"/>
                    <a:pt x="5905" y="1879"/>
                  </a:cubicBezTo>
                  <a:lnTo>
                    <a:pt x="5905" y="3844"/>
                  </a:lnTo>
                  <a:lnTo>
                    <a:pt x="6940" y="3844"/>
                  </a:lnTo>
                  <a:lnTo>
                    <a:pt x="6940" y="1879"/>
                  </a:lnTo>
                  <a:cubicBezTo>
                    <a:pt x="6940" y="844"/>
                    <a:pt x="6097" y="0"/>
                    <a:pt x="507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" name="Google Shape;11459;p86"/>
            <p:cNvSpPr/>
            <p:nvPr/>
          </p:nvSpPr>
          <p:spPr>
            <a:xfrm>
              <a:off x="7166053" y="2517201"/>
              <a:ext cx="27405" cy="27405"/>
            </a:xfrm>
            <a:custGeom>
              <a:avLst/>
              <a:gdLst/>
              <a:ahLst/>
              <a:cxnLst/>
              <a:rect l="l" t="t" r="r" b="b"/>
              <a:pathLst>
                <a:path w="1046" h="1046" extrusionOk="0">
                  <a:moveTo>
                    <a:pt x="260" y="1"/>
                  </a:moveTo>
                  <a:cubicBezTo>
                    <a:pt x="173" y="1"/>
                    <a:pt x="87" y="1"/>
                    <a:pt x="1" y="10"/>
                  </a:cubicBezTo>
                  <a:lnTo>
                    <a:pt x="1" y="1045"/>
                  </a:lnTo>
                  <a:lnTo>
                    <a:pt x="1046" y="1045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" name="Google Shape;11460;p86"/>
            <p:cNvSpPr/>
            <p:nvPr/>
          </p:nvSpPr>
          <p:spPr>
            <a:xfrm>
              <a:off x="7320266" y="2517201"/>
              <a:ext cx="27405" cy="27641"/>
            </a:xfrm>
            <a:custGeom>
              <a:avLst/>
              <a:gdLst/>
              <a:ahLst/>
              <a:cxnLst/>
              <a:rect l="l" t="t" r="r" b="b"/>
              <a:pathLst>
                <a:path w="1046" h="1055" extrusionOk="0">
                  <a:moveTo>
                    <a:pt x="0" y="1"/>
                  </a:moveTo>
                  <a:lnTo>
                    <a:pt x="0" y="1055"/>
                  </a:lnTo>
                  <a:lnTo>
                    <a:pt x="1045" y="1055"/>
                  </a:lnTo>
                  <a:lnTo>
                    <a:pt x="1045" y="10"/>
                  </a:lnTo>
                  <a:cubicBezTo>
                    <a:pt x="959" y="10"/>
                    <a:pt x="863" y="1"/>
                    <a:pt x="777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" name="Google Shape;11461;p86"/>
            <p:cNvSpPr/>
            <p:nvPr/>
          </p:nvSpPr>
          <p:spPr>
            <a:xfrm>
              <a:off x="7075899" y="2544580"/>
              <a:ext cx="361927" cy="246647"/>
            </a:xfrm>
            <a:custGeom>
              <a:avLst/>
              <a:gdLst/>
              <a:ahLst/>
              <a:cxnLst/>
              <a:rect l="l" t="t" r="r" b="b"/>
              <a:pathLst>
                <a:path w="13814" h="9414" extrusionOk="0">
                  <a:moveTo>
                    <a:pt x="3701" y="0"/>
                  </a:moveTo>
                  <a:cubicBezTo>
                    <a:pt x="1649" y="0"/>
                    <a:pt x="1" y="1659"/>
                    <a:pt x="1" y="3700"/>
                  </a:cubicBezTo>
                  <a:lnTo>
                    <a:pt x="1" y="8637"/>
                  </a:lnTo>
                  <a:cubicBezTo>
                    <a:pt x="1" y="9068"/>
                    <a:pt x="346" y="9413"/>
                    <a:pt x="768" y="9413"/>
                  </a:cubicBezTo>
                  <a:lnTo>
                    <a:pt x="13037" y="9413"/>
                  </a:lnTo>
                  <a:cubicBezTo>
                    <a:pt x="13468" y="9413"/>
                    <a:pt x="13813" y="9068"/>
                    <a:pt x="13813" y="8637"/>
                  </a:cubicBezTo>
                  <a:lnTo>
                    <a:pt x="13813" y="3700"/>
                  </a:lnTo>
                  <a:cubicBezTo>
                    <a:pt x="13813" y="1659"/>
                    <a:pt x="12155" y="0"/>
                    <a:pt x="10113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" name="Google Shape;11462;p86"/>
            <p:cNvSpPr/>
            <p:nvPr/>
          </p:nvSpPr>
          <p:spPr>
            <a:xfrm>
              <a:off x="7298153" y="2544580"/>
              <a:ext cx="139672" cy="246647"/>
            </a:xfrm>
            <a:custGeom>
              <a:avLst/>
              <a:gdLst/>
              <a:ahLst/>
              <a:cxnLst/>
              <a:rect l="l" t="t" r="r" b="b"/>
              <a:pathLst>
                <a:path w="5331" h="9414" extrusionOk="0">
                  <a:moveTo>
                    <a:pt x="1" y="0"/>
                  </a:moveTo>
                  <a:cubicBezTo>
                    <a:pt x="2052" y="0"/>
                    <a:pt x="3710" y="1659"/>
                    <a:pt x="3701" y="3710"/>
                  </a:cubicBezTo>
                  <a:lnTo>
                    <a:pt x="3701" y="8608"/>
                  </a:lnTo>
                  <a:cubicBezTo>
                    <a:pt x="3701" y="9049"/>
                    <a:pt x="3346" y="9413"/>
                    <a:pt x="2905" y="9413"/>
                  </a:cubicBezTo>
                  <a:lnTo>
                    <a:pt x="4535" y="9413"/>
                  </a:lnTo>
                  <a:cubicBezTo>
                    <a:pt x="4976" y="9413"/>
                    <a:pt x="5330" y="9049"/>
                    <a:pt x="5330" y="8608"/>
                  </a:cubicBezTo>
                  <a:lnTo>
                    <a:pt x="5330" y="3710"/>
                  </a:lnTo>
                  <a:cubicBezTo>
                    <a:pt x="5330" y="1659"/>
                    <a:pt x="3672" y="0"/>
                    <a:pt x="1630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" name="Google Shape;11463;p86"/>
            <p:cNvSpPr/>
            <p:nvPr/>
          </p:nvSpPr>
          <p:spPr>
            <a:xfrm>
              <a:off x="7075663" y="2743229"/>
              <a:ext cx="362163" cy="47998"/>
            </a:xfrm>
            <a:custGeom>
              <a:avLst/>
              <a:gdLst/>
              <a:ahLst/>
              <a:cxnLst/>
              <a:rect l="l" t="t" r="r" b="b"/>
              <a:pathLst>
                <a:path w="13823" h="1832" extrusionOk="0">
                  <a:moveTo>
                    <a:pt x="0" y="0"/>
                  </a:moveTo>
                  <a:lnTo>
                    <a:pt x="10" y="1026"/>
                  </a:lnTo>
                  <a:cubicBezTo>
                    <a:pt x="10" y="1467"/>
                    <a:pt x="364" y="1831"/>
                    <a:pt x="805" y="1831"/>
                  </a:cubicBezTo>
                  <a:lnTo>
                    <a:pt x="13017" y="1831"/>
                  </a:lnTo>
                  <a:cubicBezTo>
                    <a:pt x="13458" y="1831"/>
                    <a:pt x="13822" y="1467"/>
                    <a:pt x="13822" y="1026"/>
                  </a:cubicBezTo>
                  <a:lnTo>
                    <a:pt x="138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Google Shape;11464;p86"/>
            <p:cNvSpPr/>
            <p:nvPr/>
          </p:nvSpPr>
          <p:spPr>
            <a:xfrm>
              <a:off x="7374002" y="2743464"/>
              <a:ext cx="63823" cy="47763"/>
            </a:xfrm>
            <a:custGeom>
              <a:avLst/>
              <a:gdLst/>
              <a:ahLst/>
              <a:cxnLst/>
              <a:rect l="l" t="t" r="r" b="b"/>
              <a:pathLst>
                <a:path w="2436" h="1823" extrusionOk="0">
                  <a:moveTo>
                    <a:pt x="806" y="1"/>
                  </a:moveTo>
                  <a:lnTo>
                    <a:pt x="806" y="1017"/>
                  </a:lnTo>
                  <a:cubicBezTo>
                    <a:pt x="806" y="1458"/>
                    <a:pt x="441" y="1822"/>
                    <a:pt x="1" y="1822"/>
                  </a:cubicBezTo>
                  <a:lnTo>
                    <a:pt x="1630" y="1822"/>
                  </a:lnTo>
                  <a:cubicBezTo>
                    <a:pt x="2071" y="1822"/>
                    <a:pt x="2435" y="1458"/>
                    <a:pt x="2435" y="1017"/>
                  </a:cubicBezTo>
                  <a:lnTo>
                    <a:pt x="2435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" name="Google Shape;11465;p86"/>
            <p:cNvSpPr/>
            <p:nvPr/>
          </p:nvSpPr>
          <p:spPr>
            <a:xfrm>
              <a:off x="7198960" y="2593286"/>
              <a:ext cx="115542" cy="115306"/>
            </a:xfrm>
            <a:custGeom>
              <a:avLst/>
              <a:gdLst/>
              <a:ahLst/>
              <a:cxnLst/>
              <a:rect l="l" t="t" r="r" b="b"/>
              <a:pathLst>
                <a:path w="4410" h="4401" extrusionOk="0">
                  <a:moveTo>
                    <a:pt x="1831" y="1"/>
                  </a:moveTo>
                  <a:cubicBezTo>
                    <a:pt x="1592" y="1"/>
                    <a:pt x="1390" y="193"/>
                    <a:pt x="1390" y="442"/>
                  </a:cubicBezTo>
                  <a:lnTo>
                    <a:pt x="1390" y="1391"/>
                  </a:lnTo>
                  <a:lnTo>
                    <a:pt x="441" y="1391"/>
                  </a:lnTo>
                  <a:cubicBezTo>
                    <a:pt x="202" y="1391"/>
                    <a:pt x="10" y="1582"/>
                    <a:pt x="1" y="1832"/>
                  </a:cubicBezTo>
                  <a:lnTo>
                    <a:pt x="1" y="2579"/>
                  </a:lnTo>
                  <a:cubicBezTo>
                    <a:pt x="10" y="2819"/>
                    <a:pt x="202" y="3011"/>
                    <a:pt x="441" y="3020"/>
                  </a:cubicBezTo>
                  <a:lnTo>
                    <a:pt x="1390" y="3020"/>
                  </a:lnTo>
                  <a:lnTo>
                    <a:pt x="1390" y="3969"/>
                  </a:lnTo>
                  <a:cubicBezTo>
                    <a:pt x="1390" y="4209"/>
                    <a:pt x="1592" y="4401"/>
                    <a:pt x="1831" y="4401"/>
                  </a:cubicBezTo>
                  <a:lnTo>
                    <a:pt x="2579" y="4401"/>
                  </a:lnTo>
                  <a:cubicBezTo>
                    <a:pt x="2819" y="4401"/>
                    <a:pt x="3020" y="4209"/>
                    <a:pt x="3020" y="3969"/>
                  </a:cubicBezTo>
                  <a:lnTo>
                    <a:pt x="3020" y="3020"/>
                  </a:lnTo>
                  <a:lnTo>
                    <a:pt x="3969" y="3020"/>
                  </a:lnTo>
                  <a:cubicBezTo>
                    <a:pt x="4209" y="3011"/>
                    <a:pt x="4410" y="2819"/>
                    <a:pt x="4410" y="2579"/>
                  </a:cubicBezTo>
                  <a:lnTo>
                    <a:pt x="4410" y="1832"/>
                  </a:lnTo>
                  <a:cubicBezTo>
                    <a:pt x="4410" y="1582"/>
                    <a:pt x="4209" y="1391"/>
                    <a:pt x="3969" y="1391"/>
                  </a:cubicBezTo>
                  <a:lnTo>
                    <a:pt x="3020" y="1391"/>
                  </a:lnTo>
                  <a:lnTo>
                    <a:pt x="3020" y="442"/>
                  </a:lnTo>
                  <a:cubicBezTo>
                    <a:pt x="3020" y="193"/>
                    <a:pt x="2819" y="1"/>
                    <a:pt x="2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oogle Shape;11466;p86"/>
          <p:cNvGrpSpPr/>
          <p:nvPr/>
        </p:nvGrpSpPr>
        <p:grpSpPr>
          <a:xfrm>
            <a:off x="9299363" y="2702027"/>
            <a:ext cx="574243" cy="554082"/>
            <a:chOff x="6638175" y="2436584"/>
            <a:chExt cx="372197" cy="362163"/>
          </a:xfrm>
        </p:grpSpPr>
        <p:sp>
          <p:nvSpPr>
            <p:cNvPr id="13" name="Google Shape;11467;p86"/>
            <p:cNvSpPr/>
            <p:nvPr/>
          </p:nvSpPr>
          <p:spPr>
            <a:xfrm>
              <a:off x="6638175" y="2436584"/>
              <a:ext cx="182090" cy="362163"/>
            </a:xfrm>
            <a:custGeom>
              <a:avLst/>
              <a:gdLst/>
              <a:ahLst/>
              <a:cxnLst/>
              <a:rect l="l" t="t" r="r" b="b"/>
              <a:pathLst>
                <a:path w="6950" h="13823" extrusionOk="0">
                  <a:moveTo>
                    <a:pt x="3470" y="1"/>
                  </a:moveTo>
                  <a:cubicBezTo>
                    <a:pt x="1553" y="1"/>
                    <a:pt x="0" y="1563"/>
                    <a:pt x="0" y="3480"/>
                  </a:cubicBezTo>
                  <a:lnTo>
                    <a:pt x="0" y="10343"/>
                  </a:lnTo>
                  <a:cubicBezTo>
                    <a:pt x="0" y="12260"/>
                    <a:pt x="1553" y="13823"/>
                    <a:pt x="3470" y="13823"/>
                  </a:cubicBezTo>
                  <a:cubicBezTo>
                    <a:pt x="5387" y="13823"/>
                    <a:pt x="6950" y="12260"/>
                    <a:pt x="6950" y="10343"/>
                  </a:cubicBezTo>
                  <a:lnTo>
                    <a:pt x="6950" y="3480"/>
                  </a:lnTo>
                  <a:cubicBezTo>
                    <a:pt x="6950" y="1563"/>
                    <a:pt x="5387" y="1"/>
                    <a:pt x="347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" name="Google Shape;11468;p86"/>
            <p:cNvSpPr/>
            <p:nvPr/>
          </p:nvSpPr>
          <p:spPr>
            <a:xfrm>
              <a:off x="6662017" y="2441850"/>
              <a:ext cx="158248" cy="356792"/>
            </a:xfrm>
            <a:custGeom>
              <a:avLst/>
              <a:gdLst/>
              <a:ahLst/>
              <a:cxnLst/>
              <a:rect l="l" t="t" r="r" b="b"/>
              <a:pathLst>
                <a:path w="6040" h="13618" extrusionOk="0">
                  <a:moveTo>
                    <a:pt x="3720" y="1"/>
                  </a:moveTo>
                  <a:lnTo>
                    <a:pt x="3720" y="1"/>
                  </a:lnTo>
                  <a:cubicBezTo>
                    <a:pt x="4305" y="643"/>
                    <a:pt x="4631" y="1477"/>
                    <a:pt x="4631" y="2349"/>
                  </a:cubicBezTo>
                  <a:lnTo>
                    <a:pt x="4631" y="9212"/>
                  </a:lnTo>
                  <a:cubicBezTo>
                    <a:pt x="4631" y="11129"/>
                    <a:pt x="3078" y="12682"/>
                    <a:pt x="1161" y="12682"/>
                  </a:cubicBezTo>
                  <a:cubicBezTo>
                    <a:pt x="768" y="12682"/>
                    <a:pt x="375" y="12615"/>
                    <a:pt x="1" y="12491"/>
                  </a:cubicBezTo>
                  <a:lnTo>
                    <a:pt x="1" y="12491"/>
                  </a:lnTo>
                  <a:cubicBezTo>
                    <a:pt x="673" y="13222"/>
                    <a:pt x="1608" y="13617"/>
                    <a:pt x="2566" y="13617"/>
                  </a:cubicBezTo>
                  <a:cubicBezTo>
                    <a:pt x="2988" y="13617"/>
                    <a:pt x="3415" y="13540"/>
                    <a:pt x="3826" y="13382"/>
                  </a:cubicBezTo>
                  <a:cubicBezTo>
                    <a:pt x="5158" y="12864"/>
                    <a:pt x="6040" y="11570"/>
                    <a:pt x="6040" y="10142"/>
                  </a:cubicBezTo>
                  <a:lnTo>
                    <a:pt x="6040" y="3270"/>
                  </a:lnTo>
                  <a:cubicBezTo>
                    <a:pt x="6040" y="1803"/>
                    <a:pt x="5110" y="490"/>
                    <a:pt x="3720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" name="Google Shape;11469;p86"/>
            <p:cNvSpPr/>
            <p:nvPr/>
          </p:nvSpPr>
          <p:spPr>
            <a:xfrm>
              <a:off x="6638175" y="2617652"/>
              <a:ext cx="182090" cy="181094"/>
            </a:xfrm>
            <a:custGeom>
              <a:avLst/>
              <a:gdLst/>
              <a:ahLst/>
              <a:cxnLst/>
              <a:rect l="l" t="t" r="r" b="b"/>
              <a:pathLst>
                <a:path w="6950" h="6912" extrusionOk="0">
                  <a:moveTo>
                    <a:pt x="0" y="1"/>
                  </a:moveTo>
                  <a:lnTo>
                    <a:pt x="0" y="3432"/>
                  </a:lnTo>
                  <a:cubicBezTo>
                    <a:pt x="0" y="5349"/>
                    <a:pt x="1553" y="6912"/>
                    <a:pt x="3470" y="6912"/>
                  </a:cubicBezTo>
                  <a:cubicBezTo>
                    <a:pt x="5387" y="6912"/>
                    <a:pt x="6950" y="5349"/>
                    <a:pt x="6950" y="3432"/>
                  </a:cubicBezTo>
                  <a:lnTo>
                    <a:pt x="695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" name="Google Shape;11470;p86"/>
            <p:cNvSpPr/>
            <p:nvPr/>
          </p:nvSpPr>
          <p:spPr>
            <a:xfrm>
              <a:off x="6662017" y="2617652"/>
              <a:ext cx="158248" cy="180990"/>
            </a:xfrm>
            <a:custGeom>
              <a:avLst/>
              <a:gdLst/>
              <a:ahLst/>
              <a:cxnLst/>
              <a:rect l="l" t="t" r="r" b="b"/>
              <a:pathLst>
                <a:path w="6040" h="6908" extrusionOk="0">
                  <a:moveTo>
                    <a:pt x="4631" y="1"/>
                  </a:moveTo>
                  <a:lnTo>
                    <a:pt x="4631" y="2502"/>
                  </a:lnTo>
                  <a:cubicBezTo>
                    <a:pt x="4631" y="4419"/>
                    <a:pt x="3078" y="5982"/>
                    <a:pt x="1161" y="5982"/>
                  </a:cubicBezTo>
                  <a:cubicBezTo>
                    <a:pt x="758" y="5982"/>
                    <a:pt x="365" y="5915"/>
                    <a:pt x="1" y="5781"/>
                  </a:cubicBezTo>
                  <a:lnTo>
                    <a:pt x="1" y="5781"/>
                  </a:lnTo>
                  <a:cubicBezTo>
                    <a:pt x="673" y="6512"/>
                    <a:pt x="1608" y="6907"/>
                    <a:pt x="2566" y="6907"/>
                  </a:cubicBezTo>
                  <a:cubicBezTo>
                    <a:pt x="2988" y="6907"/>
                    <a:pt x="3415" y="6830"/>
                    <a:pt x="3826" y="6672"/>
                  </a:cubicBezTo>
                  <a:cubicBezTo>
                    <a:pt x="5158" y="6154"/>
                    <a:pt x="6040" y="4860"/>
                    <a:pt x="6040" y="3432"/>
                  </a:cubicBezTo>
                  <a:lnTo>
                    <a:pt x="604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" name="Google Shape;11471;p86"/>
            <p:cNvSpPr/>
            <p:nvPr/>
          </p:nvSpPr>
          <p:spPr>
            <a:xfrm>
              <a:off x="6846623" y="2467762"/>
              <a:ext cx="160999" cy="153899"/>
            </a:xfrm>
            <a:custGeom>
              <a:avLst/>
              <a:gdLst/>
              <a:ahLst/>
              <a:cxnLst/>
              <a:rect l="l" t="t" r="r" b="b"/>
              <a:pathLst>
                <a:path w="6145" h="5874" extrusionOk="0">
                  <a:moveTo>
                    <a:pt x="2950" y="1"/>
                  </a:moveTo>
                  <a:cubicBezTo>
                    <a:pt x="1445" y="1"/>
                    <a:pt x="0" y="1171"/>
                    <a:pt x="0" y="2942"/>
                  </a:cubicBezTo>
                  <a:cubicBezTo>
                    <a:pt x="0" y="4706"/>
                    <a:pt x="1444" y="5874"/>
                    <a:pt x="2949" y="5874"/>
                  </a:cubicBezTo>
                  <a:cubicBezTo>
                    <a:pt x="3667" y="5874"/>
                    <a:pt x="4399" y="5607"/>
                    <a:pt x="4994" y="5012"/>
                  </a:cubicBezTo>
                  <a:cubicBezTo>
                    <a:pt x="6144" y="3862"/>
                    <a:pt x="6144" y="2012"/>
                    <a:pt x="4994" y="862"/>
                  </a:cubicBezTo>
                  <a:cubicBezTo>
                    <a:pt x="4400" y="267"/>
                    <a:pt x="3668" y="1"/>
                    <a:pt x="2950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" name="Google Shape;11472;p86"/>
            <p:cNvSpPr/>
            <p:nvPr/>
          </p:nvSpPr>
          <p:spPr>
            <a:xfrm>
              <a:off x="6857155" y="2478530"/>
              <a:ext cx="151462" cy="143576"/>
            </a:xfrm>
            <a:custGeom>
              <a:avLst/>
              <a:gdLst/>
              <a:ahLst/>
              <a:cxnLst/>
              <a:rect l="l" t="t" r="r" b="b"/>
              <a:pathLst>
                <a:path w="5781" h="5480" extrusionOk="0">
                  <a:moveTo>
                    <a:pt x="4017" y="0"/>
                  </a:moveTo>
                  <a:lnTo>
                    <a:pt x="4017" y="0"/>
                  </a:lnTo>
                  <a:cubicBezTo>
                    <a:pt x="4688" y="1151"/>
                    <a:pt x="4506" y="2617"/>
                    <a:pt x="3557" y="3557"/>
                  </a:cubicBezTo>
                  <a:cubicBezTo>
                    <a:pt x="2995" y="4125"/>
                    <a:pt x="2244" y="4418"/>
                    <a:pt x="1484" y="4418"/>
                  </a:cubicBezTo>
                  <a:cubicBezTo>
                    <a:pt x="975" y="4418"/>
                    <a:pt x="463" y="4286"/>
                    <a:pt x="1" y="4017"/>
                  </a:cubicBezTo>
                  <a:lnTo>
                    <a:pt x="1" y="4017"/>
                  </a:lnTo>
                  <a:cubicBezTo>
                    <a:pt x="125" y="4227"/>
                    <a:pt x="279" y="4419"/>
                    <a:pt x="451" y="4592"/>
                  </a:cubicBezTo>
                  <a:cubicBezTo>
                    <a:pt x="1028" y="5182"/>
                    <a:pt x="1792" y="5480"/>
                    <a:pt x="2556" y="5480"/>
                  </a:cubicBezTo>
                  <a:cubicBezTo>
                    <a:pt x="3304" y="5480"/>
                    <a:pt x="4052" y="5194"/>
                    <a:pt x="4621" y="4620"/>
                  </a:cubicBezTo>
                  <a:cubicBezTo>
                    <a:pt x="5781" y="3470"/>
                    <a:pt x="5771" y="1592"/>
                    <a:pt x="4592" y="451"/>
                  </a:cubicBezTo>
                  <a:cubicBezTo>
                    <a:pt x="4420" y="278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" name="Google Shape;11473;p86"/>
            <p:cNvSpPr/>
            <p:nvPr/>
          </p:nvSpPr>
          <p:spPr>
            <a:xfrm>
              <a:off x="6846623" y="2636621"/>
              <a:ext cx="160999" cy="153794"/>
            </a:xfrm>
            <a:custGeom>
              <a:avLst/>
              <a:gdLst/>
              <a:ahLst/>
              <a:cxnLst/>
              <a:rect l="l" t="t" r="r" b="b"/>
              <a:pathLst>
                <a:path w="6145" h="5870" extrusionOk="0">
                  <a:moveTo>
                    <a:pt x="2944" y="0"/>
                  </a:moveTo>
                  <a:cubicBezTo>
                    <a:pt x="1442" y="0"/>
                    <a:pt x="0" y="1169"/>
                    <a:pt x="0" y="2938"/>
                  </a:cubicBezTo>
                  <a:cubicBezTo>
                    <a:pt x="0" y="4703"/>
                    <a:pt x="1444" y="5870"/>
                    <a:pt x="2949" y="5870"/>
                  </a:cubicBezTo>
                  <a:cubicBezTo>
                    <a:pt x="3667" y="5870"/>
                    <a:pt x="4399" y="5604"/>
                    <a:pt x="4994" y="5009"/>
                  </a:cubicBezTo>
                  <a:cubicBezTo>
                    <a:pt x="6144" y="3858"/>
                    <a:pt x="6144" y="2008"/>
                    <a:pt x="4994" y="868"/>
                  </a:cubicBezTo>
                  <a:cubicBezTo>
                    <a:pt x="4398" y="269"/>
                    <a:pt x="3664" y="0"/>
                    <a:pt x="2944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" name="Google Shape;11474;p86"/>
            <p:cNvSpPr/>
            <p:nvPr/>
          </p:nvSpPr>
          <p:spPr>
            <a:xfrm>
              <a:off x="6857155" y="2647546"/>
              <a:ext cx="153218" cy="142790"/>
            </a:xfrm>
            <a:custGeom>
              <a:avLst/>
              <a:gdLst/>
              <a:ahLst/>
              <a:cxnLst/>
              <a:rect l="l" t="t" r="r" b="b"/>
              <a:pathLst>
                <a:path w="5848" h="5450" extrusionOk="0">
                  <a:moveTo>
                    <a:pt x="4017" y="0"/>
                  </a:moveTo>
                  <a:cubicBezTo>
                    <a:pt x="4698" y="1151"/>
                    <a:pt x="4516" y="2617"/>
                    <a:pt x="3567" y="3566"/>
                  </a:cubicBezTo>
                  <a:cubicBezTo>
                    <a:pt x="3001" y="4132"/>
                    <a:pt x="2250" y="4425"/>
                    <a:pt x="1493" y="4425"/>
                  </a:cubicBezTo>
                  <a:cubicBezTo>
                    <a:pt x="981" y="4425"/>
                    <a:pt x="465" y="4291"/>
                    <a:pt x="1" y="4017"/>
                  </a:cubicBezTo>
                  <a:lnTo>
                    <a:pt x="1" y="4017"/>
                  </a:lnTo>
                  <a:cubicBezTo>
                    <a:pt x="554" y="4946"/>
                    <a:pt x="1529" y="5449"/>
                    <a:pt x="2523" y="5449"/>
                  </a:cubicBezTo>
                  <a:cubicBezTo>
                    <a:pt x="3149" y="5449"/>
                    <a:pt x="3783" y="5250"/>
                    <a:pt x="4324" y="4831"/>
                  </a:cubicBezTo>
                  <a:cubicBezTo>
                    <a:pt x="5714" y="3758"/>
                    <a:pt x="5848" y="1697"/>
                    <a:pt x="4592" y="451"/>
                  </a:cubicBezTo>
                  <a:cubicBezTo>
                    <a:pt x="4420" y="269"/>
                    <a:pt x="4228" y="125"/>
                    <a:pt x="4017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" name="Google Shape;11475;p86"/>
            <p:cNvSpPr/>
            <p:nvPr/>
          </p:nvSpPr>
          <p:spPr>
            <a:xfrm>
              <a:off x="6863941" y="2485552"/>
              <a:ext cx="118555" cy="118581"/>
            </a:xfrm>
            <a:custGeom>
              <a:avLst/>
              <a:gdLst/>
              <a:ahLst/>
              <a:cxnLst/>
              <a:rect l="l" t="t" r="r" b="b"/>
              <a:pathLst>
                <a:path w="4525" h="4526" extrusionOk="0">
                  <a:moveTo>
                    <a:pt x="403" y="1"/>
                  </a:moveTo>
                  <a:cubicBezTo>
                    <a:pt x="327" y="58"/>
                    <a:pt x="259" y="116"/>
                    <a:pt x="192" y="183"/>
                  </a:cubicBezTo>
                  <a:cubicBezTo>
                    <a:pt x="125" y="250"/>
                    <a:pt x="58" y="317"/>
                    <a:pt x="1" y="394"/>
                  </a:cubicBezTo>
                  <a:lnTo>
                    <a:pt x="4132" y="4525"/>
                  </a:lnTo>
                  <a:cubicBezTo>
                    <a:pt x="4199" y="4458"/>
                    <a:pt x="4276" y="4400"/>
                    <a:pt x="4333" y="4333"/>
                  </a:cubicBezTo>
                  <a:cubicBezTo>
                    <a:pt x="4410" y="4257"/>
                    <a:pt x="4467" y="4199"/>
                    <a:pt x="4525" y="4122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" name="Google Shape;11476;p86"/>
            <p:cNvSpPr/>
            <p:nvPr/>
          </p:nvSpPr>
          <p:spPr>
            <a:xfrm>
              <a:off x="6863941" y="2654332"/>
              <a:ext cx="118555" cy="118555"/>
            </a:xfrm>
            <a:custGeom>
              <a:avLst/>
              <a:gdLst/>
              <a:ahLst/>
              <a:cxnLst/>
              <a:rect l="l" t="t" r="r" b="b"/>
              <a:pathLst>
                <a:path w="4525" h="4525" extrusionOk="0">
                  <a:moveTo>
                    <a:pt x="4132" y="0"/>
                  </a:moveTo>
                  <a:lnTo>
                    <a:pt x="1" y="4122"/>
                  </a:lnTo>
                  <a:cubicBezTo>
                    <a:pt x="58" y="4198"/>
                    <a:pt x="125" y="4266"/>
                    <a:pt x="192" y="4333"/>
                  </a:cubicBezTo>
                  <a:cubicBezTo>
                    <a:pt x="259" y="4400"/>
                    <a:pt x="327" y="4457"/>
                    <a:pt x="403" y="4524"/>
                  </a:cubicBezTo>
                  <a:lnTo>
                    <a:pt x="4525" y="393"/>
                  </a:lnTo>
                  <a:cubicBezTo>
                    <a:pt x="4467" y="316"/>
                    <a:pt x="4400" y="249"/>
                    <a:pt x="4333" y="192"/>
                  </a:cubicBezTo>
                  <a:cubicBezTo>
                    <a:pt x="4276" y="125"/>
                    <a:pt x="4199" y="58"/>
                    <a:pt x="4132" y="0"/>
                  </a:cubicBez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" name="Google Shape;11477;p86"/>
            <p:cNvSpPr/>
            <p:nvPr/>
          </p:nvSpPr>
          <p:spPr>
            <a:xfrm>
              <a:off x="6863941" y="2758294"/>
              <a:ext cx="20881" cy="14593"/>
            </a:xfrm>
            <a:custGeom>
              <a:avLst/>
              <a:gdLst/>
              <a:ahLst/>
              <a:cxnLst/>
              <a:rect l="l" t="t" r="r" b="b"/>
              <a:pathLst>
                <a:path w="797" h="55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29" y="192"/>
                    <a:pt x="58" y="230"/>
                    <a:pt x="87" y="259"/>
                  </a:cubicBezTo>
                  <a:lnTo>
                    <a:pt x="106" y="278"/>
                  </a:lnTo>
                  <a:cubicBezTo>
                    <a:pt x="135" y="307"/>
                    <a:pt x="164" y="346"/>
                    <a:pt x="192" y="374"/>
                  </a:cubicBezTo>
                  <a:lnTo>
                    <a:pt x="298" y="470"/>
                  </a:lnTo>
                  <a:cubicBezTo>
                    <a:pt x="327" y="499"/>
                    <a:pt x="365" y="528"/>
                    <a:pt x="403" y="556"/>
                  </a:cubicBezTo>
                  <a:lnTo>
                    <a:pt x="796" y="163"/>
                  </a:lnTo>
                  <a:cubicBezTo>
                    <a:pt x="576" y="135"/>
                    <a:pt x="365" y="77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" name="Google Shape;11478;p86"/>
            <p:cNvSpPr/>
            <p:nvPr/>
          </p:nvSpPr>
          <p:spPr>
            <a:xfrm>
              <a:off x="6967902" y="2654332"/>
              <a:ext cx="14593" cy="20619"/>
            </a:xfrm>
            <a:custGeom>
              <a:avLst/>
              <a:gdLst/>
              <a:ahLst/>
              <a:cxnLst/>
              <a:rect l="l" t="t" r="r" b="b"/>
              <a:pathLst>
                <a:path w="557" h="787" extrusionOk="0">
                  <a:moveTo>
                    <a:pt x="164" y="0"/>
                  </a:moveTo>
                  <a:lnTo>
                    <a:pt x="1" y="163"/>
                  </a:lnTo>
                  <a:cubicBezTo>
                    <a:pt x="78" y="364"/>
                    <a:pt x="135" y="575"/>
                    <a:pt x="164" y="786"/>
                  </a:cubicBezTo>
                  <a:lnTo>
                    <a:pt x="557" y="393"/>
                  </a:lnTo>
                  <a:cubicBezTo>
                    <a:pt x="528" y="364"/>
                    <a:pt x="499" y="326"/>
                    <a:pt x="471" y="288"/>
                  </a:cubicBezTo>
                  <a:cubicBezTo>
                    <a:pt x="432" y="259"/>
                    <a:pt x="404" y="221"/>
                    <a:pt x="365" y="192"/>
                  </a:cubicBezTo>
                  <a:lnTo>
                    <a:pt x="279" y="96"/>
                  </a:lnTo>
                  <a:lnTo>
                    <a:pt x="260" y="86"/>
                  </a:lnTo>
                  <a:cubicBezTo>
                    <a:pt x="231" y="58"/>
                    <a:pt x="193" y="29"/>
                    <a:pt x="164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" name="Google Shape;11479;p86"/>
            <p:cNvSpPr/>
            <p:nvPr/>
          </p:nvSpPr>
          <p:spPr>
            <a:xfrm>
              <a:off x="6944820" y="2566169"/>
              <a:ext cx="37676" cy="37702"/>
            </a:xfrm>
            <a:custGeom>
              <a:avLst/>
              <a:gdLst/>
              <a:ahLst/>
              <a:cxnLst/>
              <a:rect l="l" t="t" r="r" b="b"/>
              <a:pathLst>
                <a:path w="1438" h="1439" extrusionOk="0">
                  <a:moveTo>
                    <a:pt x="403" y="1"/>
                  </a:moveTo>
                  <a:cubicBezTo>
                    <a:pt x="345" y="77"/>
                    <a:pt x="278" y="144"/>
                    <a:pt x="211" y="212"/>
                  </a:cubicBezTo>
                  <a:cubicBezTo>
                    <a:pt x="144" y="279"/>
                    <a:pt x="77" y="346"/>
                    <a:pt x="0" y="403"/>
                  </a:cubicBezTo>
                  <a:lnTo>
                    <a:pt x="1045" y="1438"/>
                  </a:lnTo>
                  <a:cubicBezTo>
                    <a:pt x="1074" y="1410"/>
                    <a:pt x="1112" y="1381"/>
                    <a:pt x="1150" y="1352"/>
                  </a:cubicBezTo>
                  <a:cubicBezTo>
                    <a:pt x="1179" y="1314"/>
                    <a:pt x="1217" y="1285"/>
                    <a:pt x="1246" y="1247"/>
                  </a:cubicBezTo>
                  <a:cubicBezTo>
                    <a:pt x="1275" y="1218"/>
                    <a:pt x="1313" y="1189"/>
                    <a:pt x="1342" y="1151"/>
                  </a:cubicBezTo>
                  <a:lnTo>
                    <a:pt x="1352" y="1151"/>
                  </a:lnTo>
                  <a:cubicBezTo>
                    <a:pt x="1380" y="1113"/>
                    <a:pt x="1409" y="1074"/>
                    <a:pt x="1438" y="1036"/>
                  </a:cubicBezTo>
                  <a:lnTo>
                    <a:pt x="403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" name="Google Shape;11480;p86"/>
          <p:cNvGrpSpPr/>
          <p:nvPr/>
        </p:nvGrpSpPr>
        <p:grpSpPr>
          <a:xfrm>
            <a:off x="8612383" y="2706396"/>
            <a:ext cx="573474" cy="544781"/>
            <a:chOff x="6192906" y="2439440"/>
            <a:chExt cx="371699" cy="356084"/>
          </a:xfrm>
        </p:grpSpPr>
        <p:sp>
          <p:nvSpPr>
            <p:cNvPr id="27" name="Google Shape;11481;p86"/>
            <p:cNvSpPr/>
            <p:nvPr/>
          </p:nvSpPr>
          <p:spPr>
            <a:xfrm>
              <a:off x="6227805" y="2461710"/>
              <a:ext cx="247904" cy="110381"/>
            </a:xfrm>
            <a:custGeom>
              <a:avLst/>
              <a:gdLst/>
              <a:ahLst/>
              <a:cxnLst/>
              <a:rect l="l" t="t" r="r" b="b"/>
              <a:pathLst>
                <a:path w="9462" h="4213" extrusionOk="0">
                  <a:moveTo>
                    <a:pt x="308" y="0"/>
                  </a:moveTo>
                  <a:lnTo>
                    <a:pt x="1" y="470"/>
                  </a:lnTo>
                  <a:lnTo>
                    <a:pt x="729" y="959"/>
                  </a:lnTo>
                  <a:lnTo>
                    <a:pt x="729" y="3815"/>
                  </a:lnTo>
                  <a:lnTo>
                    <a:pt x="1285" y="3815"/>
                  </a:lnTo>
                  <a:lnTo>
                    <a:pt x="1285" y="2684"/>
                  </a:lnTo>
                  <a:lnTo>
                    <a:pt x="6615" y="2684"/>
                  </a:lnTo>
                  <a:lnTo>
                    <a:pt x="6615" y="3940"/>
                  </a:lnTo>
                  <a:cubicBezTo>
                    <a:pt x="6615" y="4122"/>
                    <a:pt x="6756" y="4213"/>
                    <a:pt x="6898" y="4213"/>
                  </a:cubicBezTo>
                  <a:cubicBezTo>
                    <a:pt x="7039" y="4213"/>
                    <a:pt x="7180" y="4122"/>
                    <a:pt x="7180" y="3940"/>
                  </a:cubicBezTo>
                  <a:lnTo>
                    <a:pt x="7180" y="2694"/>
                  </a:lnTo>
                  <a:lnTo>
                    <a:pt x="9174" y="2694"/>
                  </a:lnTo>
                  <a:cubicBezTo>
                    <a:pt x="9327" y="2694"/>
                    <a:pt x="9452" y="2559"/>
                    <a:pt x="9452" y="2406"/>
                  </a:cubicBezTo>
                  <a:cubicBezTo>
                    <a:pt x="9461" y="2258"/>
                    <a:pt x="9345" y="2128"/>
                    <a:pt x="9199" y="2128"/>
                  </a:cubicBezTo>
                  <a:cubicBezTo>
                    <a:pt x="9194" y="2128"/>
                    <a:pt x="9189" y="2128"/>
                    <a:pt x="9184" y="2128"/>
                  </a:cubicBezTo>
                  <a:lnTo>
                    <a:pt x="1285" y="2128"/>
                  </a:lnTo>
                  <a:lnTo>
                    <a:pt x="1285" y="805"/>
                  </a:lnTo>
                  <a:cubicBezTo>
                    <a:pt x="1285" y="709"/>
                    <a:pt x="1247" y="623"/>
                    <a:pt x="1170" y="575"/>
                  </a:cubicBezTo>
                  <a:lnTo>
                    <a:pt x="308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" name="Google Shape;11482;p86"/>
            <p:cNvSpPr/>
            <p:nvPr/>
          </p:nvSpPr>
          <p:spPr>
            <a:xfrm>
              <a:off x="6483962" y="2670078"/>
              <a:ext cx="14593" cy="54575"/>
            </a:xfrm>
            <a:custGeom>
              <a:avLst/>
              <a:gdLst/>
              <a:ahLst/>
              <a:cxnLst/>
              <a:rect l="l" t="t" r="r" b="b"/>
              <a:pathLst>
                <a:path w="557" h="2083" extrusionOk="0">
                  <a:moveTo>
                    <a:pt x="279" y="1"/>
                  </a:moveTo>
                  <a:cubicBezTo>
                    <a:pt x="140" y="1"/>
                    <a:pt x="1" y="94"/>
                    <a:pt x="1" y="281"/>
                  </a:cubicBezTo>
                  <a:lnTo>
                    <a:pt x="1" y="1805"/>
                  </a:lnTo>
                  <a:cubicBezTo>
                    <a:pt x="1" y="1958"/>
                    <a:pt x="126" y="2083"/>
                    <a:pt x="279" y="2083"/>
                  </a:cubicBezTo>
                  <a:cubicBezTo>
                    <a:pt x="432" y="2083"/>
                    <a:pt x="557" y="1958"/>
                    <a:pt x="557" y="1805"/>
                  </a:cubicBezTo>
                  <a:lnTo>
                    <a:pt x="557" y="281"/>
                  </a:lnTo>
                  <a:cubicBezTo>
                    <a:pt x="557" y="94"/>
                    <a:pt x="418" y="1"/>
                    <a:pt x="279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" name="Google Shape;11483;p86"/>
            <p:cNvSpPr/>
            <p:nvPr/>
          </p:nvSpPr>
          <p:spPr>
            <a:xfrm>
              <a:off x="6246905" y="2554117"/>
              <a:ext cx="251651" cy="128118"/>
            </a:xfrm>
            <a:custGeom>
              <a:avLst/>
              <a:gdLst/>
              <a:ahLst/>
              <a:cxnLst/>
              <a:rect l="l" t="t" r="r" b="b"/>
              <a:pathLst>
                <a:path w="9605" h="4890" extrusionOk="0">
                  <a:moveTo>
                    <a:pt x="0" y="1"/>
                  </a:moveTo>
                  <a:lnTo>
                    <a:pt x="0" y="2589"/>
                  </a:lnTo>
                  <a:cubicBezTo>
                    <a:pt x="501" y="2348"/>
                    <a:pt x="1055" y="2214"/>
                    <a:pt x="1619" y="2214"/>
                  </a:cubicBezTo>
                  <a:cubicBezTo>
                    <a:pt x="1639" y="2214"/>
                    <a:pt x="1658" y="2214"/>
                    <a:pt x="1678" y="2215"/>
                  </a:cubicBezTo>
                  <a:cubicBezTo>
                    <a:pt x="3557" y="2215"/>
                    <a:pt x="4640" y="3106"/>
                    <a:pt x="4975" y="4889"/>
                  </a:cubicBezTo>
                  <a:lnTo>
                    <a:pt x="9605" y="4889"/>
                  </a:lnTo>
                  <a:lnTo>
                    <a:pt x="9605" y="3950"/>
                  </a:lnTo>
                  <a:lnTo>
                    <a:pt x="9605" y="2953"/>
                  </a:lnTo>
                  <a:cubicBezTo>
                    <a:pt x="9509" y="1304"/>
                    <a:pt x="8148" y="10"/>
                    <a:pt x="649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" name="Google Shape;11484;p86"/>
            <p:cNvSpPr/>
            <p:nvPr/>
          </p:nvSpPr>
          <p:spPr>
            <a:xfrm>
              <a:off x="6246905" y="2584142"/>
              <a:ext cx="167287" cy="97831"/>
            </a:xfrm>
            <a:custGeom>
              <a:avLst/>
              <a:gdLst/>
              <a:ahLst/>
              <a:cxnLst/>
              <a:rect l="l" t="t" r="r" b="b"/>
              <a:pathLst>
                <a:path w="6385" h="3734" extrusionOk="0">
                  <a:moveTo>
                    <a:pt x="1673" y="1"/>
                  </a:moveTo>
                  <a:cubicBezTo>
                    <a:pt x="1119" y="1"/>
                    <a:pt x="554" y="97"/>
                    <a:pt x="0" y="302"/>
                  </a:cubicBezTo>
                  <a:lnTo>
                    <a:pt x="0" y="1443"/>
                  </a:lnTo>
                  <a:cubicBezTo>
                    <a:pt x="510" y="1202"/>
                    <a:pt x="1055" y="1068"/>
                    <a:pt x="1619" y="1068"/>
                  </a:cubicBezTo>
                  <a:cubicBezTo>
                    <a:pt x="1639" y="1068"/>
                    <a:pt x="1658" y="1068"/>
                    <a:pt x="1678" y="1069"/>
                  </a:cubicBezTo>
                  <a:cubicBezTo>
                    <a:pt x="1688" y="1069"/>
                    <a:pt x="1698" y="1069"/>
                    <a:pt x="1707" y="1069"/>
                  </a:cubicBezTo>
                  <a:cubicBezTo>
                    <a:pt x="3568" y="1069"/>
                    <a:pt x="4641" y="1970"/>
                    <a:pt x="4975" y="3733"/>
                  </a:cubicBezTo>
                  <a:lnTo>
                    <a:pt x="6384" y="3733"/>
                  </a:lnTo>
                  <a:cubicBezTo>
                    <a:pt x="5850" y="1481"/>
                    <a:pt x="3843" y="1"/>
                    <a:pt x="1673" y="1"/>
                  </a:cubicBez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" name="Google Shape;11485;p86"/>
            <p:cNvSpPr/>
            <p:nvPr/>
          </p:nvSpPr>
          <p:spPr>
            <a:xfrm>
              <a:off x="6192906" y="2605102"/>
              <a:ext cx="197915" cy="190369"/>
            </a:xfrm>
            <a:custGeom>
              <a:avLst/>
              <a:gdLst/>
              <a:ahLst/>
              <a:cxnLst/>
              <a:rect l="l" t="t" r="r" b="b"/>
              <a:pathLst>
                <a:path w="7554" h="7266" extrusionOk="0">
                  <a:moveTo>
                    <a:pt x="3921" y="0"/>
                  </a:moveTo>
                  <a:cubicBezTo>
                    <a:pt x="2445" y="0"/>
                    <a:pt x="1122" y="882"/>
                    <a:pt x="566" y="2243"/>
                  </a:cubicBezTo>
                  <a:cubicBezTo>
                    <a:pt x="0" y="3604"/>
                    <a:pt x="307" y="5167"/>
                    <a:pt x="1352" y="6202"/>
                  </a:cubicBezTo>
                  <a:cubicBezTo>
                    <a:pt x="2045" y="6895"/>
                    <a:pt x="2974" y="7266"/>
                    <a:pt x="3920" y="7266"/>
                  </a:cubicBezTo>
                  <a:cubicBezTo>
                    <a:pt x="4388" y="7266"/>
                    <a:pt x="4861" y="7175"/>
                    <a:pt x="5311" y="6988"/>
                  </a:cubicBezTo>
                  <a:cubicBezTo>
                    <a:pt x="6672" y="6423"/>
                    <a:pt x="7554" y="5100"/>
                    <a:pt x="7554" y="3633"/>
                  </a:cubicBezTo>
                  <a:cubicBezTo>
                    <a:pt x="7554" y="1620"/>
                    <a:pt x="5924" y="0"/>
                    <a:pt x="3921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11486;p86"/>
            <p:cNvSpPr/>
            <p:nvPr/>
          </p:nvSpPr>
          <p:spPr>
            <a:xfrm>
              <a:off x="6280807" y="2605102"/>
              <a:ext cx="113787" cy="190291"/>
            </a:xfrm>
            <a:custGeom>
              <a:avLst/>
              <a:gdLst/>
              <a:ahLst/>
              <a:cxnLst/>
              <a:rect l="l" t="t" r="r" b="b"/>
              <a:pathLst>
                <a:path w="4343" h="7263" extrusionOk="0">
                  <a:moveTo>
                    <a:pt x="566" y="0"/>
                  </a:moveTo>
                  <a:cubicBezTo>
                    <a:pt x="374" y="0"/>
                    <a:pt x="182" y="10"/>
                    <a:pt x="0" y="39"/>
                  </a:cubicBezTo>
                  <a:cubicBezTo>
                    <a:pt x="1764" y="317"/>
                    <a:pt x="3068" y="1841"/>
                    <a:pt x="3068" y="3633"/>
                  </a:cubicBezTo>
                  <a:cubicBezTo>
                    <a:pt x="3068" y="5416"/>
                    <a:pt x="1764" y="6940"/>
                    <a:pt x="0" y="7218"/>
                  </a:cubicBezTo>
                  <a:cubicBezTo>
                    <a:pt x="190" y="7248"/>
                    <a:pt x="379" y="7262"/>
                    <a:pt x="565" y="7262"/>
                  </a:cubicBezTo>
                  <a:cubicBezTo>
                    <a:pt x="2426" y="7262"/>
                    <a:pt x="4031" y="5828"/>
                    <a:pt x="4180" y="3911"/>
                  </a:cubicBezTo>
                  <a:cubicBezTo>
                    <a:pt x="4343" y="1802"/>
                    <a:pt x="2675" y="0"/>
                    <a:pt x="566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" name="Google Shape;11487;p86"/>
            <p:cNvSpPr/>
            <p:nvPr/>
          </p:nvSpPr>
          <p:spPr>
            <a:xfrm>
              <a:off x="6499787" y="2747735"/>
              <a:ext cx="64819" cy="14593"/>
            </a:xfrm>
            <a:custGeom>
              <a:avLst/>
              <a:gdLst/>
              <a:ahLst/>
              <a:cxnLst/>
              <a:rect l="l" t="t" r="r" b="b"/>
              <a:pathLst>
                <a:path w="2474" h="557" extrusionOk="0">
                  <a:moveTo>
                    <a:pt x="375" y="1"/>
                  </a:moveTo>
                  <a:cubicBezTo>
                    <a:pt x="1" y="1"/>
                    <a:pt x="1" y="557"/>
                    <a:pt x="375" y="557"/>
                  </a:cubicBezTo>
                  <a:lnTo>
                    <a:pt x="2110" y="557"/>
                  </a:lnTo>
                  <a:cubicBezTo>
                    <a:pt x="2474" y="557"/>
                    <a:pt x="2474" y="1"/>
                    <a:pt x="2110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" name="Google Shape;11488;p86"/>
            <p:cNvSpPr/>
            <p:nvPr/>
          </p:nvSpPr>
          <p:spPr>
            <a:xfrm>
              <a:off x="6437274" y="2714592"/>
              <a:ext cx="94189" cy="80932"/>
            </a:xfrm>
            <a:custGeom>
              <a:avLst/>
              <a:gdLst/>
              <a:ahLst/>
              <a:cxnLst/>
              <a:rect l="l" t="t" r="r" b="b"/>
              <a:pathLst>
                <a:path w="3595" h="3089" extrusionOk="0">
                  <a:moveTo>
                    <a:pt x="2061" y="1"/>
                  </a:moveTo>
                  <a:cubicBezTo>
                    <a:pt x="690" y="1"/>
                    <a:pt x="0" y="1659"/>
                    <a:pt x="968" y="2637"/>
                  </a:cubicBezTo>
                  <a:cubicBezTo>
                    <a:pt x="1280" y="2949"/>
                    <a:pt x="1665" y="3089"/>
                    <a:pt x="2042" y="3089"/>
                  </a:cubicBezTo>
                  <a:cubicBezTo>
                    <a:pt x="2834" y="3089"/>
                    <a:pt x="3595" y="2472"/>
                    <a:pt x="3595" y="1544"/>
                  </a:cubicBezTo>
                  <a:cubicBezTo>
                    <a:pt x="3595" y="691"/>
                    <a:pt x="2904" y="1"/>
                    <a:pt x="2061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11489;p86"/>
            <p:cNvSpPr/>
            <p:nvPr/>
          </p:nvSpPr>
          <p:spPr>
            <a:xfrm>
              <a:off x="6477438" y="2714854"/>
              <a:ext cx="54024" cy="80644"/>
            </a:xfrm>
            <a:custGeom>
              <a:avLst/>
              <a:gdLst/>
              <a:ahLst/>
              <a:cxnLst/>
              <a:rect l="l" t="t" r="r" b="b"/>
              <a:pathLst>
                <a:path w="2062" h="3078" extrusionOk="0">
                  <a:moveTo>
                    <a:pt x="528" y="0"/>
                  </a:moveTo>
                  <a:cubicBezTo>
                    <a:pt x="346" y="0"/>
                    <a:pt x="173" y="29"/>
                    <a:pt x="1" y="86"/>
                  </a:cubicBezTo>
                  <a:cubicBezTo>
                    <a:pt x="1362" y="575"/>
                    <a:pt x="1362" y="2492"/>
                    <a:pt x="1" y="2981"/>
                  </a:cubicBezTo>
                  <a:cubicBezTo>
                    <a:pt x="173" y="3048"/>
                    <a:pt x="346" y="3077"/>
                    <a:pt x="528" y="3077"/>
                  </a:cubicBezTo>
                  <a:cubicBezTo>
                    <a:pt x="1381" y="3077"/>
                    <a:pt x="2062" y="2387"/>
                    <a:pt x="2062" y="1534"/>
                  </a:cubicBezTo>
                  <a:cubicBezTo>
                    <a:pt x="2062" y="690"/>
                    <a:pt x="1381" y="0"/>
                    <a:pt x="528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11490;p86"/>
            <p:cNvSpPr/>
            <p:nvPr/>
          </p:nvSpPr>
          <p:spPr>
            <a:xfrm>
              <a:off x="6193902" y="2439440"/>
              <a:ext cx="47003" cy="37466"/>
            </a:xfrm>
            <a:custGeom>
              <a:avLst/>
              <a:gdLst/>
              <a:ahLst/>
              <a:cxnLst/>
              <a:rect l="l" t="t" r="r" b="b"/>
              <a:pathLst>
                <a:path w="1794" h="1430" extrusionOk="0">
                  <a:moveTo>
                    <a:pt x="714" y="0"/>
                  </a:moveTo>
                  <a:cubicBezTo>
                    <a:pt x="293" y="0"/>
                    <a:pt x="0" y="618"/>
                    <a:pt x="471" y="908"/>
                  </a:cubicBezTo>
                  <a:lnTo>
                    <a:pt x="1161" y="1397"/>
                  </a:lnTo>
                  <a:cubicBezTo>
                    <a:pt x="1187" y="1419"/>
                    <a:pt x="1220" y="1430"/>
                    <a:pt x="1252" y="1430"/>
                  </a:cubicBezTo>
                  <a:cubicBezTo>
                    <a:pt x="1302" y="1430"/>
                    <a:pt x="1352" y="1405"/>
                    <a:pt x="1381" y="1358"/>
                  </a:cubicBezTo>
                  <a:lnTo>
                    <a:pt x="1745" y="812"/>
                  </a:lnTo>
                  <a:cubicBezTo>
                    <a:pt x="1793" y="735"/>
                    <a:pt x="1774" y="639"/>
                    <a:pt x="1707" y="591"/>
                  </a:cubicBezTo>
                  <a:lnTo>
                    <a:pt x="1007" y="102"/>
                  </a:lnTo>
                  <a:cubicBezTo>
                    <a:pt x="908" y="31"/>
                    <a:pt x="808" y="0"/>
                    <a:pt x="714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11491;p86"/>
            <p:cNvSpPr/>
            <p:nvPr/>
          </p:nvSpPr>
          <p:spPr>
            <a:xfrm>
              <a:off x="6241376" y="2659598"/>
              <a:ext cx="94949" cy="81351"/>
            </a:xfrm>
            <a:custGeom>
              <a:avLst/>
              <a:gdLst/>
              <a:ahLst/>
              <a:cxnLst/>
              <a:rect l="l" t="t" r="r" b="b"/>
              <a:pathLst>
                <a:path w="3624" h="3105" extrusionOk="0">
                  <a:moveTo>
                    <a:pt x="2071" y="0"/>
                  </a:moveTo>
                  <a:cubicBezTo>
                    <a:pt x="691" y="10"/>
                    <a:pt x="0" y="1678"/>
                    <a:pt x="978" y="2646"/>
                  </a:cubicBezTo>
                  <a:cubicBezTo>
                    <a:pt x="1295" y="2963"/>
                    <a:pt x="1684" y="3104"/>
                    <a:pt x="2065" y="3104"/>
                  </a:cubicBezTo>
                  <a:cubicBezTo>
                    <a:pt x="2861" y="3104"/>
                    <a:pt x="3624" y="2487"/>
                    <a:pt x="3624" y="1553"/>
                  </a:cubicBezTo>
                  <a:cubicBezTo>
                    <a:pt x="3624" y="691"/>
                    <a:pt x="2924" y="0"/>
                    <a:pt x="2071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11492;p86"/>
            <p:cNvSpPr/>
            <p:nvPr/>
          </p:nvSpPr>
          <p:spPr>
            <a:xfrm>
              <a:off x="6282065" y="2659598"/>
              <a:ext cx="54024" cy="81403"/>
            </a:xfrm>
            <a:custGeom>
              <a:avLst/>
              <a:gdLst/>
              <a:ahLst/>
              <a:cxnLst/>
              <a:rect l="l" t="t" r="r" b="b"/>
              <a:pathLst>
                <a:path w="2062" h="3107" extrusionOk="0">
                  <a:moveTo>
                    <a:pt x="518" y="0"/>
                  </a:moveTo>
                  <a:cubicBezTo>
                    <a:pt x="336" y="0"/>
                    <a:pt x="163" y="29"/>
                    <a:pt x="0" y="87"/>
                  </a:cubicBezTo>
                  <a:cubicBezTo>
                    <a:pt x="1371" y="585"/>
                    <a:pt x="1371" y="2521"/>
                    <a:pt x="0" y="3020"/>
                  </a:cubicBezTo>
                  <a:cubicBezTo>
                    <a:pt x="163" y="3068"/>
                    <a:pt x="336" y="3096"/>
                    <a:pt x="518" y="3106"/>
                  </a:cubicBezTo>
                  <a:cubicBezTo>
                    <a:pt x="1371" y="3106"/>
                    <a:pt x="2061" y="2406"/>
                    <a:pt x="2061" y="1553"/>
                  </a:cubicBezTo>
                  <a:cubicBezTo>
                    <a:pt x="2061" y="691"/>
                    <a:pt x="1371" y="0"/>
                    <a:pt x="518" y="0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" name="Google Shape;11493;p86"/>
            <p:cNvSpPr/>
            <p:nvPr/>
          </p:nvSpPr>
          <p:spPr>
            <a:xfrm>
              <a:off x="6439265" y="2510180"/>
              <a:ext cx="65317" cy="28899"/>
            </a:xfrm>
            <a:custGeom>
              <a:avLst/>
              <a:gdLst/>
              <a:ahLst/>
              <a:cxnLst/>
              <a:rect l="l" t="t" r="r" b="b"/>
              <a:pathLst>
                <a:path w="2493" h="1103" extrusionOk="0">
                  <a:moveTo>
                    <a:pt x="269" y="0"/>
                  </a:moveTo>
                  <a:cubicBezTo>
                    <a:pt x="116" y="0"/>
                    <a:pt x="1" y="115"/>
                    <a:pt x="1" y="259"/>
                  </a:cubicBezTo>
                  <a:lnTo>
                    <a:pt x="1" y="844"/>
                  </a:lnTo>
                  <a:cubicBezTo>
                    <a:pt x="1" y="987"/>
                    <a:pt x="116" y="1102"/>
                    <a:pt x="269" y="1102"/>
                  </a:cubicBezTo>
                  <a:lnTo>
                    <a:pt x="1966" y="1102"/>
                  </a:lnTo>
                  <a:cubicBezTo>
                    <a:pt x="2253" y="1102"/>
                    <a:pt x="2493" y="863"/>
                    <a:pt x="2493" y="575"/>
                  </a:cubicBezTo>
                  <a:lnTo>
                    <a:pt x="2493" y="527"/>
                  </a:lnTo>
                  <a:cubicBezTo>
                    <a:pt x="2493" y="240"/>
                    <a:pt x="2253" y="0"/>
                    <a:pt x="1966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Google Shape;11494;p86"/>
          <p:cNvGrpSpPr/>
          <p:nvPr/>
        </p:nvGrpSpPr>
        <p:grpSpPr>
          <a:xfrm>
            <a:off x="7948280" y="2702027"/>
            <a:ext cx="558762" cy="554082"/>
            <a:chOff x="5762467" y="2436584"/>
            <a:chExt cx="362163" cy="362163"/>
          </a:xfrm>
        </p:grpSpPr>
        <p:sp>
          <p:nvSpPr>
            <p:cNvPr id="41" name="Google Shape;11495;p86"/>
            <p:cNvSpPr/>
            <p:nvPr/>
          </p:nvSpPr>
          <p:spPr>
            <a:xfrm>
              <a:off x="5762467" y="2778127"/>
              <a:ext cx="362163" cy="20619"/>
            </a:xfrm>
            <a:custGeom>
              <a:avLst/>
              <a:gdLst/>
              <a:ahLst/>
              <a:cxnLst/>
              <a:rect l="l" t="t" r="r" b="b"/>
              <a:pathLst>
                <a:path w="13823" h="787" extrusionOk="0">
                  <a:moveTo>
                    <a:pt x="201" y="1"/>
                  </a:moveTo>
                  <a:cubicBezTo>
                    <a:pt x="96" y="1"/>
                    <a:pt x="0" y="87"/>
                    <a:pt x="0" y="202"/>
                  </a:cubicBezTo>
                  <a:lnTo>
                    <a:pt x="0" y="585"/>
                  </a:lnTo>
                  <a:cubicBezTo>
                    <a:pt x="0" y="691"/>
                    <a:pt x="96" y="777"/>
                    <a:pt x="201" y="787"/>
                  </a:cubicBezTo>
                  <a:lnTo>
                    <a:pt x="13611" y="787"/>
                  </a:lnTo>
                  <a:cubicBezTo>
                    <a:pt x="13726" y="787"/>
                    <a:pt x="13822" y="691"/>
                    <a:pt x="13813" y="585"/>
                  </a:cubicBezTo>
                  <a:lnTo>
                    <a:pt x="13813" y="202"/>
                  </a:lnTo>
                  <a:cubicBezTo>
                    <a:pt x="13813" y="87"/>
                    <a:pt x="13726" y="1"/>
                    <a:pt x="13611" y="1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11496;p86"/>
            <p:cNvSpPr/>
            <p:nvPr/>
          </p:nvSpPr>
          <p:spPr>
            <a:xfrm>
              <a:off x="5762702" y="2777891"/>
              <a:ext cx="361927" cy="9301"/>
            </a:xfrm>
            <a:custGeom>
              <a:avLst/>
              <a:gdLst/>
              <a:ahLst/>
              <a:cxnLst/>
              <a:rect l="l" t="t" r="r" b="b"/>
              <a:pathLst>
                <a:path w="13814" h="355" extrusionOk="0">
                  <a:moveTo>
                    <a:pt x="212" y="0"/>
                  </a:moveTo>
                  <a:cubicBezTo>
                    <a:pt x="87" y="0"/>
                    <a:pt x="1" y="96"/>
                    <a:pt x="1" y="211"/>
                  </a:cubicBezTo>
                  <a:lnTo>
                    <a:pt x="1" y="355"/>
                  </a:lnTo>
                  <a:lnTo>
                    <a:pt x="13813" y="355"/>
                  </a:lnTo>
                  <a:lnTo>
                    <a:pt x="13813" y="211"/>
                  </a:lnTo>
                  <a:cubicBezTo>
                    <a:pt x="13813" y="96"/>
                    <a:pt x="13717" y="0"/>
                    <a:pt x="13602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11497;p86"/>
            <p:cNvSpPr/>
            <p:nvPr/>
          </p:nvSpPr>
          <p:spPr>
            <a:xfrm>
              <a:off x="5852359" y="2528493"/>
              <a:ext cx="182352" cy="249660"/>
            </a:xfrm>
            <a:custGeom>
              <a:avLst/>
              <a:gdLst/>
              <a:ahLst/>
              <a:cxnLst/>
              <a:rect l="l" t="t" r="r" b="b"/>
              <a:pathLst>
                <a:path w="6960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6960" y="9529"/>
                  </a:lnTo>
                  <a:lnTo>
                    <a:pt x="6960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" name="Google Shape;11498;p86"/>
            <p:cNvSpPr/>
            <p:nvPr/>
          </p:nvSpPr>
          <p:spPr>
            <a:xfrm>
              <a:off x="5838551" y="2508922"/>
              <a:ext cx="209967" cy="19860"/>
            </a:xfrm>
            <a:custGeom>
              <a:avLst/>
              <a:gdLst/>
              <a:ahLst/>
              <a:cxnLst/>
              <a:rect l="l" t="t" r="r" b="b"/>
              <a:pathLst>
                <a:path w="8014" h="75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547"/>
                  </a:lnTo>
                  <a:cubicBezTo>
                    <a:pt x="0" y="662"/>
                    <a:pt x="96" y="757"/>
                    <a:pt x="211" y="757"/>
                  </a:cubicBezTo>
                  <a:lnTo>
                    <a:pt x="7813" y="757"/>
                  </a:lnTo>
                  <a:cubicBezTo>
                    <a:pt x="7928" y="757"/>
                    <a:pt x="8014" y="662"/>
                    <a:pt x="8014" y="547"/>
                  </a:cubicBezTo>
                  <a:lnTo>
                    <a:pt x="8014" y="211"/>
                  </a:lnTo>
                  <a:cubicBezTo>
                    <a:pt x="8014" y="96"/>
                    <a:pt x="7928" y="0"/>
                    <a:pt x="7813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" name="Google Shape;11499;p86"/>
            <p:cNvSpPr/>
            <p:nvPr/>
          </p:nvSpPr>
          <p:spPr>
            <a:xfrm>
              <a:off x="6014589" y="2508922"/>
              <a:ext cx="33929" cy="19598"/>
            </a:xfrm>
            <a:custGeom>
              <a:avLst/>
              <a:gdLst/>
              <a:ahLst/>
              <a:cxnLst/>
              <a:rect l="l" t="t" r="r" b="b"/>
              <a:pathLst>
                <a:path w="1295" h="748" extrusionOk="0">
                  <a:moveTo>
                    <a:pt x="1" y="0"/>
                  </a:moveTo>
                  <a:lnTo>
                    <a:pt x="1" y="748"/>
                  </a:lnTo>
                  <a:lnTo>
                    <a:pt x="1094" y="748"/>
                  </a:lnTo>
                  <a:cubicBezTo>
                    <a:pt x="1209" y="748"/>
                    <a:pt x="1295" y="652"/>
                    <a:pt x="1295" y="537"/>
                  </a:cubicBezTo>
                  <a:lnTo>
                    <a:pt x="1295" y="201"/>
                  </a:lnTo>
                  <a:cubicBezTo>
                    <a:pt x="1295" y="86"/>
                    <a:pt x="1209" y="0"/>
                    <a:pt x="1094" y="0"/>
                  </a:cubicBez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11500;p86"/>
            <p:cNvSpPr/>
            <p:nvPr/>
          </p:nvSpPr>
          <p:spPr>
            <a:xfrm>
              <a:off x="5762467" y="2565173"/>
              <a:ext cx="89918" cy="19598"/>
            </a:xfrm>
            <a:custGeom>
              <a:avLst/>
              <a:gdLst/>
              <a:ahLst/>
              <a:cxnLst/>
              <a:rect l="l" t="t" r="r" b="b"/>
              <a:pathLst>
                <a:path w="3432" h="748" extrusionOk="0">
                  <a:moveTo>
                    <a:pt x="201" y="0"/>
                  </a:moveTo>
                  <a:cubicBezTo>
                    <a:pt x="96" y="0"/>
                    <a:pt x="10" y="87"/>
                    <a:pt x="0" y="202"/>
                  </a:cubicBezTo>
                  <a:lnTo>
                    <a:pt x="0" y="547"/>
                  </a:lnTo>
                  <a:cubicBezTo>
                    <a:pt x="10" y="652"/>
                    <a:pt x="96" y="748"/>
                    <a:pt x="201" y="748"/>
                  </a:cubicBezTo>
                  <a:lnTo>
                    <a:pt x="3432" y="748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" name="Google Shape;11501;p86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" name="Google Shape;11502;p86"/>
            <p:cNvSpPr/>
            <p:nvPr/>
          </p:nvSpPr>
          <p:spPr>
            <a:xfrm>
              <a:off x="5835041" y="2565173"/>
              <a:ext cx="17344" cy="19598"/>
            </a:xfrm>
            <a:custGeom>
              <a:avLst/>
              <a:gdLst/>
              <a:ahLst/>
              <a:cxnLst/>
              <a:rect l="l" t="t" r="r" b="b"/>
              <a:pathLst>
                <a:path w="662" h="748" extrusionOk="0">
                  <a:moveTo>
                    <a:pt x="0" y="0"/>
                  </a:moveTo>
                  <a:lnTo>
                    <a:pt x="0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" name="Google Shape;11503;p86"/>
            <p:cNvSpPr/>
            <p:nvPr/>
          </p:nvSpPr>
          <p:spPr>
            <a:xfrm>
              <a:off x="5894803" y="2686217"/>
              <a:ext cx="97726" cy="91936"/>
            </a:xfrm>
            <a:custGeom>
              <a:avLst/>
              <a:gdLst/>
              <a:ahLst/>
              <a:cxnLst/>
              <a:rect l="l" t="t" r="r" b="b"/>
              <a:pathLst>
                <a:path w="3730" h="3509" extrusionOk="0">
                  <a:moveTo>
                    <a:pt x="576" y="0"/>
                  </a:moveTo>
                  <a:cubicBezTo>
                    <a:pt x="259" y="0"/>
                    <a:pt x="1" y="250"/>
                    <a:pt x="1" y="576"/>
                  </a:cubicBezTo>
                  <a:lnTo>
                    <a:pt x="1" y="3509"/>
                  </a:lnTo>
                  <a:lnTo>
                    <a:pt x="3729" y="3509"/>
                  </a:lnTo>
                  <a:lnTo>
                    <a:pt x="3720" y="3499"/>
                  </a:lnTo>
                  <a:lnTo>
                    <a:pt x="3720" y="576"/>
                  </a:lnTo>
                  <a:cubicBezTo>
                    <a:pt x="3720" y="250"/>
                    <a:pt x="3461" y="0"/>
                    <a:pt x="3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" name="Google Shape;11504;p86"/>
            <p:cNvSpPr/>
            <p:nvPr/>
          </p:nvSpPr>
          <p:spPr>
            <a:xfrm>
              <a:off x="5930959" y="2686217"/>
              <a:ext cx="25152" cy="91700"/>
            </a:xfrm>
            <a:custGeom>
              <a:avLst/>
              <a:gdLst/>
              <a:ahLst/>
              <a:cxnLst/>
              <a:rect l="l" t="t" r="r" b="b"/>
              <a:pathLst>
                <a:path w="960" h="3500" extrusionOk="0">
                  <a:moveTo>
                    <a:pt x="1" y="0"/>
                  </a:moveTo>
                  <a:lnTo>
                    <a:pt x="1" y="3499"/>
                  </a:lnTo>
                  <a:lnTo>
                    <a:pt x="959" y="3499"/>
                  </a:lnTo>
                  <a:lnTo>
                    <a:pt x="959" y="0"/>
                  </a:lnTo>
                  <a:close/>
                </a:path>
              </a:pathLst>
            </a:custGeom>
            <a:solidFill>
              <a:srgbClr val="93A5B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11505;p86"/>
            <p:cNvSpPr/>
            <p:nvPr/>
          </p:nvSpPr>
          <p:spPr>
            <a:xfrm>
              <a:off x="5770484" y="2584745"/>
              <a:ext cx="81901" cy="193173"/>
            </a:xfrm>
            <a:custGeom>
              <a:avLst/>
              <a:gdLst/>
              <a:ahLst/>
              <a:cxnLst/>
              <a:rect l="l" t="t" r="r" b="b"/>
              <a:pathLst>
                <a:path w="3126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3126" y="737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" name="Google Shape;11506;p86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" name="Google Shape;11507;p86"/>
            <p:cNvSpPr/>
            <p:nvPr/>
          </p:nvSpPr>
          <p:spPr>
            <a:xfrm>
              <a:off x="5835041" y="2584745"/>
              <a:ext cx="17344" cy="193173"/>
            </a:xfrm>
            <a:custGeom>
              <a:avLst/>
              <a:gdLst/>
              <a:ahLst/>
              <a:cxnLst/>
              <a:rect l="l" t="t" r="r" b="b"/>
              <a:pathLst>
                <a:path w="662" h="7373" extrusionOk="0">
                  <a:moveTo>
                    <a:pt x="0" y="1"/>
                  </a:moveTo>
                  <a:lnTo>
                    <a:pt x="0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" name="Google Shape;11508;p86"/>
            <p:cNvSpPr/>
            <p:nvPr/>
          </p:nvSpPr>
          <p:spPr>
            <a:xfrm>
              <a:off x="6034685" y="2584745"/>
              <a:ext cx="81901" cy="193408"/>
            </a:xfrm>
            <a:custGeom>
              <a:avLst/>
              <a:gdLst/>
              <a:ahLst/>
              <a:cxnLst/>
              <a:rect l="l" t="t" r="r" b="b"/>
              <a:pathLst>
                <a:path w="3126" h="7382" extrusionOk="0">
                  <a:moveTo>
                    <a:pt x="1" y="1"/>
                  </a:moveTo>
                  <a:lnTo>
                    <a:pt x="1" y="7382"/>
                  </a:lnTo>
                  <a:lnTo>
                    <a:pt x="3126" y="7382"/>
                  </a:lnTo>
                  <a:lnTo>
                    <a:pt x="3126" y="1"/>
                  </a:ln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" name="Google Shape;11509;p86"/>
            <p:cNvSpPr/>
            <p:nvPr/>
          </p:nvSpPr>
          <p:spPr>
            <a:xfrm>
              <a:off x="6034685" y="2584745"/>
              <a:ext cx="17371" cy="193173"/>
            </a:xfrm>
            <a:custGeom>
              <a:avLst/>
              <a:gdLst/>
              <a:ahLst/>
              <a:cxnLst/>
              <a:rect l="l" t="t" r="r" b="b"/>
              <a:pathLst>
                <a:path w="663" h="7373" extrusionOk="0">
                  <a:moveTo>
                    <a:pt x="1" y="1"/>
                  </a:moveTo>
                  <a:lnTo>
                    <a:pt x="1" y="7372"/>
                  </a:lnTo>
                  <a:lnTo>
                    <a:pt x="662" y="7372"/>
                  </a:lnTo>
                  <a:lnTo>
                    <a:pt x="662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" name="Google Shape;11510;p86"/>
            <p:cNvSpPr/>
            <p:nvPr/>
          </p:nvSpPr>
          <p:spPr>
            <a:xfrm>
              <a:off x="5872192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46" y="2245"/>
                    <a:pt x="1142" y="2139"/>
                    <a:pt x="1142" y="2024"/>
                  </a:cubicBezTo>
                  <a:lnTo>
                    <a:pt x="1142" y="212"/>
                  </a:lnTo>
                  <a:cubicBezTo>
                    <a:pt x="1142" y="102"/>
                    <a:pt x="1045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" name="Google Shape;11511;p86"/>
            <p:cNvSpPr/>
            <p:nvPr/>
          </p:nvSpPr>
          <p:spPr>
            <a:xfrm>
              <a:off x="5928706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5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11" y="2245"/>
                  </a:lnTo>
                  <a:cubicBezTo>
                    <a:pt x="1036" y="2245"/>
                    <a:pt x="1141" y="2149"/>
                    <a:pt x="1141" y="2024"/>
                  </a:cubicBezTo>
                  <a:lnTo>
                    <a:pt x="1141" y="212"/>
                  </a:lnTo>
                  <a:cubicBezTo>
                    <a:pt x="1141" y="102"/>
                    <a:pt x="1045" y="1"/>
                    <a:pt x="935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" name="Google Shape;11512;p86"/>
            <p:cNvSpPr/>
            <p:nvPr/>
          </p:nvSpPr>
          <p:spPr>
            <a:xfrm>
              <a:off x="5984957" y="2567400"/>
              <a:ext cx="29920" cy="58819"/>
            </a:xfrm>
            <a:custGeom>
              <a:avLst/>
              <a:gdLst/>
              <a:ahLst/>
              <a:cxnLst/>
              <a:rect l="l" t="t" r="r" b="b"/>
              <a:pathLst>
                <a:path w="1142" h="2245" extrusionOk="0">
                  <a:moveTo>
                    <a:pt x="206" y="1"/>
                  </a:moveTo>
                  <a:cubicBezTo>
                    <a:pt x="89" y="1"/>
                    <a:pt x="1" y="102"/>
                    <a:pt x="1" y="212"/>
                  </a:cubicBezTo>
                  <a:lnTo>
                    <a:pt x="1" y="2024"/>
                  </a:lnTo>
                  <a:cubicBezTo>
                    <a:pt x="1" y="2149"/>
                    <a:pt x="97" y="2245"/>
                    <a:pt x="221" y="2245"/>
                  </a:cubicBezTo>
                  <a:lnTo>
                    <a:pt x="921" y="2245"/>
                  </a:lnTo>
                  <a:cubicBezTo>
                    <a:pt x="1036" y="2245"/>
                    <a:pt x="1141" y="2149"/>
                    <a:pt x="1132" y="2024"/>
                  </a:cubicBezTo>
                  <a:lnTo>
                    <a:pt x="1132" y="212"/>
                  </a:lnTo>
                  <a:cubicBezTo>
                    <a:pt x="1132" y="102"/>
                    <a:pt x="1044" y="1"/>
                    <a:pt x="936" y="1"/>
                  </a:cubicBezTo>
                  <a:cubicBezTo>
                    <a:pt x="931" y="1"/>
                    <a:pt x="926" y="1"/>
                    <a:pt x="921" y="2"/>
                  </a:cubicBezTo>
                  <a:lnTo>
                    <a:pt x="221" y="2"/>
                  </a:lnTo>
                  <a:cubicBezTo>
                    <a:pt x="216" y="1"/>
                    <a:pt x="211" y="1"/>
                    <a:pt x="206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" name="Google Shape;11513;p86"/>
            <p:cNvSpPr/>
            <p:nvPr/>
          </p:nvSpPr>
          <p:spPr>
            <a:xfrm>
              <a:off x="5796369" y="2651817"/>
              <a:ext cx="29894" cy="59029"/>
            </a:xfrm>
            <a:custGeom>
              <a:avLst/>
              <a:gdLst/>
              <a:ahLst/>
              <a:cxnLst/>
              <a:rect l="l" t="t" r="r" b="b"/>
              <a:pathLst>
                <a:path w="1141" h="2253" extrusionOk="0">
                  <a:moveTo>
                    <a:pt x="221" y="0"/>
                  </a:moveTo>
                  <a:cubicBezTo>
                    <a:pt x="106" y="0"/>
                    <a:pt x="0" y="96"/>
                    <a:pt x="10" y="221"/>
                  </a:cubicBezTo>
                  <a:lnTo>
                    <a:pt x="10" y="2032"/>
                  </a:lnTo>
                  <a:cubicBezTo>
                    <a:pt x="0" y="2147"/>
                    <a:pt x="106" y="2253"/>
                    <a:pt x="221" y="2253"/>
                  </a:cubicBezTo>
                  <a:lnTo>
                    <a:pt x="920" y="2253"/>
                  </a:lnTo>
                  <a:cubicBezTo>
                    <a:pt x="1045" y="2253"/>
                    <a:pt x="1141" y="2147"/>
                    <a:pt x="1141" y="2032"/>
                  </a:cubicBezTo>
                  <a:lnTo>
                    <a:pt x="1141" y="221"/>
                  </a:lnTo>
                  <a:cubicBezTo>
                    <a:pt x="1141" y="96"/>
                    <a:pt x="1045" y="0"/>
                    <a:pt x="92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" name="Google Shape;11514;p86"/>
            <p:cNvSpPr/>
            <p:nvPr/>
          </p:nvSpPr>
          <p:spPr>
            <a:xfrm>
              <a:off x="6060806" y="2651817"/>
              <a:ext cx="29658" cy="59029"/>
            </a:xfrm>
            <a:custGeom>
              <a:avLst/>
              <a:gdLst/>
              <a:ahLst/>
              <a:cxnLst/>
              <a:rect l="l" t="t" r="r" b="b"/>
              <a:pathLst>
                <a:path w="1132" h="2253" extrusionOk="0">
                  <a:moveTo>
                    <a:pt x="221" y="0"/>
                  </a:moveTo>
                  <a:cubicBezTo>
                    <a:pt x="96" y="0"/>
                    <a:pt x="1" y="96"/>
                    <a:pt x="1" y="221"/>
                  </a:cubicBezTo>
                  <a:lnTo>
                    <a:pt x="1" y="2032"/>
                  </a:lnTo>
                  <a:cubicBezTo>
                    <a:pt x="1" y="2147"/>
                    <a:pt x="96" y="2253"/>
                    <a:pt x="221" y="2253"/>
                  </a:cubicBezTo>
                  <a:lnTo>
                    <a:pt x="921" y="2253"/>
                  </a:lnTo>
                  <a:cubicBezTo>
                    <a:pt x="1036" y="2253"/>
                    <a:pt x="1132" y="2147"/>
                    <a:pt x="1132" y="2032"/>
                  </a:cubicBezTo>
                  <a:lnTo>
                    <a:pt x="1132" y="221"/>
                  </a:lnTo>
                  <a:cubicBezTo>
                    <a:pt x="1132" y="96"/>
                    <a:pt x="1036" y="0"/>
                    <a:pt x="92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" name="Google Shape;11515;p86"/>
            <p:cNvSpPr/>
            <p:nvPr/>
          </p:nvSpPr>
          <p:spPr>
            <a:xfrm>
              <a:off x="6034685" y="2565173"/>
              <a:ext cx="89945" cy="19860"/>
            </a:xfrm>
            <a:custGeom>
              <a:avLst/>
              <a:gdLst/>
              <a:ahLst/>
              <a:cxnLst/>
              <a:rect l="l" t="t" r="r" b="b"/>
              <a:pathLst>
                <a:path w="3433" h="758" extrusionOk="0">
                  <a:moveTo>
                    <a:pt x="1" y="0"/>
                  </a:moveTo>
                  <a:lnTo>
                    <a:pt x="1" y="758"/>
                  </a:lnTo>
                  <a:lnTo>
                    <a:pt x="3221" y="758"/>
                  </a:lnTo>
                  <a:cubicBezTo>
                    <a:pt x="3336" y="758"/>
                    <a:pt x="3432" y="662"/>
                    <a:pt x="3432" y="547"/>
                  </a:cubicBezTo>
                  <a:lnTo>
                    <a:pt x="3432" y="211"/>
                  </a:lnTo>
                  <a:cubicBezTo>
                    <a:pt x="3432" y="96"/>
                    <a:pt x="3336" y="0"/>
                    <a:pt x="3221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" name="Google Shape;11516;p86"/>
            <p:cNvSpPr/>
            <p:nvPr/>
          </p:nvSpPr>
          <p:spPr>
            <a:xfrm>
              <a:off x="6034685" y="2565173"/>
              <a:ext cx="17371" cy="19598"/>
            </a:xfrm>
            <a:custGeom>
              <a:avLst/>
              <a:gdLst/>
              <a:ahLst/>
              <a:cxnLst/>
              <a:rect l="l" t="t" r="r" b="b"/>
              <a:pathLst>
                <a:path w="663" h="748" extrusionOk="0">
                  <a:moveTo>
                    <a:pt x="1" y="0"/>
                  </a:moveTo>
                  <a:lnTo>
                    <a:pt x="1" y="748"/>
                  </a:lnTo>
                  <a:lnTo>
                    <a:pt x="662" y="748"/>
                  </a:lnTo>
                  <a:lnTo>
                    <a:pt x="662" y="0"/>
                  </a:lnTo>
                  <a:close/>
                </a:path>
              </a:pathLst>
            </a:custGeom>
            <a:solidFill>
              <a:srgbClr val="39516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" name="Google Shape;11517;p86"/>
            <p:cNvSpPr/>
            <p:nvPr/>
          </p:nvSpPr>
          <p:spPr>
            <a:xfrm>
              <a:off x="5892550" y="2436584"/>
              <a:ext cx="101735" cy="72364"/>
            </a:xfrm>
            <a:custGeom>
              <a:avLst/>
              <a:gdLst/>
              <a:ahLst/>
              <a:cxnLst/>
              <a:rect l="l" t="t" r="r" b="b"/>
              <a:pathLst>
                <a:path w="3883" h="2762" extrusionOk="0">
                  <a:moveTo>
                    <a:pt x="451" y="1"/>
                  </a:moveTo>
                  <a:cubicBezTo>
                    <a:pt x="202" y="1"/>
                    <a:pt x="0" y="202"/>
                    <a:pt x="0" y="451"/>
                  </a:cubicBezTo>
                  <a:lnTo>
                    <a:pt x="0" y="2761"/>
                  </a:lnTo>
                  <a:lnTo>
                    <a:pt x="3882" y="2761"/>
                  </a:lnTo>
                  <a:lnTo>
                    <a:pt x="3882" y="451"/>
                  </a:lnTo>
                  <a:cubicBezTo>
                    <a:pt x="3882" y="202"/>
                    <a:pt x="3681" y="1"/>
                    <a:pt x="343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" name="Google Shape;11518;p86"/>
            <p:cNvSpPr/>
            <p:nvPr/>
          </p:nvSpPr>
          <p:spPr>
            <a:xfrm>
              <a:off x="5976416" y="2436584"/>
              <a:ext cx="18130" cy="72364"/>
            </a:xfrm>
            <a:custGeom>
              <a:avLst/>
              <a:gdLst/>
              <a:ahLst/>
              <a:cxnLst/>
              <a:rect l="l" t="t" r="r" b="b"/>
              <a:pathLst>
                <a:path w="692" h="2762" extrusionOk="0">
                  <a:moveTo>
                    <a:pt x="1" y="1"/>
                  </a:moveTo>
                  <a:lnTo>
                    <a:pt x="1" y="2761"/>
                  </a:lnTo>
                  <a:lnTo>
                    <a:pt x="691" y="2761"/>
                  </a:lnTo>
                  <a:lnTo>
                    <a:pt x="691" y="451"/>
                  </a:lnTo>
                  <a:cubicBezTo>
                    <a:pt x="691" y="202"/>
                    <a:pt x="490" y="1"/>
                    <a:pt x="241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" name="Google Shape;11519;p86"/>
            <p:cNvSpPr/>
            <p:nvPr/>
          </p:nvSpPr>
          <p:spPr>
            <a:xfrm>
              <a:off x="5919405" y="2450706"/>
              <a:ext cx="48260" cy="44619"/>
            </a:xfrm>
            <a:custGeom>
              <a:avLst/>
              <a:gdLst/>
              <a:ahLst/>
              <a:cxnLst/>
              <a:rect l="l" t="t" r="r" b="b"/>
              <a:pathLst>
                <a:path w="1842" h="1703" extrusionOk="0">
                  <a:moveTo>
                    <a:pt x="921" y="1"/>
                  </a:moveTo>
                  <a:cubicBezTo>
                    <a:pt x="816" y="1"/>
                    <a:pt x="710" y="70"/>
                    <a:pt x="710" y="209"/>
                  </a:cubicBezTo>
                  <a:lnTo>
                    <a:pt x="710" y="641"/>
                  </a:lnTo>
                  <a:lnTo>
                    <a:pt x="279" y="641"/>
                  </a:lnTo>
                  <a:cubicBezTo>
                    <a:pt x="1" y="641"/>
                    <a:pt x="1" y="1062"/>
                    <a:pt x="279" y="1062"/>
                  </a:cubicBezTo>
                  <a:lnTo>
                    <a:pt x="710" y="1062"/>
                  </a:lnTo>
                  <a:lnTo>
                    <a:pt x="710" y="1494"/>
                  </a:lnTo>
                  <a:cubicBezTo>
                    <a:pt x="710" y="1633"/>
                    <a:pt x="816" y="1702"/>
                    <a:pt x="921" y="1702"/>
                  </a:cubicBezTo>
                  <a:cubicBezTo>
                    <a:pt x="1027" y="1702"/>
                    <a:pt x="1132" y="1633"/>
                    <a:pt x="1132" y="1494"/>
                  </a:cubicBezTo>
                  <a:lnTo>
                    <a:pt x="1132" y="1062"/>
                  </a:lnTo>
                  <a:lnTo>
                    <a:pt x="1563" y="1062"/>
                  </a:lnTo>
                  <a:cubicBezTo>
                    <a:pt x="1841" y="1062"/>
                    <a:pt x="1841" y="641"/>
                    <a:pt x="1563" y="641"/>
                  </a:cubicBezTo>
                  <a:lnTo>
                    <a:pt x="1132" y="641"/>
                  </a:lnTo>
                  <a:lnTo>
                    <a:pt x="1132" y="209"/>
                  </a:lnTo>
                  <a:cubicBezTo>
                    <a:pt x="1132" y="70"/>
                    <a:pt x="1027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6" name="Google Shape;11520;p86"/>
          <p:cNvGrpSpPr/>
          <p:nvPr/>
        </p:nvGrpSpPr>
        <p:grpSpPr>
          <a:xfrm>
            <a:off x="7271362" y="2702708"/>
            <a:ext cx="559934" cy="552638"/>
            <a:chOff x="5323721" y="2437029"/>
            <a:chExt cx="362922" cy="361219"/>
          </a:xfrm>
        </p:grpSpPr>
        <p:sp>
          <p:nvSpPr>
            <p:cNvPr id="67" name="Google Shape;11521;p86"/>
            <p:cNvSpPr/>
            <p:nvPr/>
          </p:nvSpPr>
          <p:spPr>
            <a:xfrm>
              <a:off x="5611528" y="2437029"/>
              <a:ext cx="75115" cy="73989"/>
            </a:xfrm>
            <a:custGeom>
              <a:avLst/>
              <a:gdLst/>
              <a:ahLst/>
              <a:cxnLst/>
              <a:rect l="l" t="t" r="r" b="b"/>
              <a:pathLst>
                <a:path w="2867" h="2824" extrusionOk="0">
                  <a:moveTo>
                    <a:pt x="293" y="0"/>
                  </a:moveTo>
                  <a:cubicBezTo>
                    <a:pt x="226" y="0"/>
                    <a:pt x="158" y="27"/>
                    <a:pt x="106" y="79"/>
                  </a:cubicBezTo>
                  <a:lnTo>
                    <a:pt x="96" y="89"/>
                  </a:lnTo>
                  <a:cubicBezTo>
                    <a:pt x="0" y="185"/>
                    <a:pt x="0" y="348"/>
                    <a:pt x="96" y="453"/>
                  </a:cubicBezTo>
                  <a:lnTo>
                    <a:pt x="2387" y="2744"/>
                  </a:lnTo>
                  <a:cubicBezTo>
                    <a:pt x="2440" y="2797"/>
                    <a:pt x="2507" y="2823"/>
                    <a:pt x="2574" y="2823"/>
                  </a:cubicBezTo>
                  <a:cubicBezTo>
                    <a:pt x="2641" y="2823"/>
                    <a:pt x="2708" y="2797"/>
                    <a:pt x="2761" y="2744"/>
                  </a:cubicBezTo>
                  <a:lnTo>
                    <a:pt x="2770" y="2735"/>
                  </a:lnTo>
                  <a:cubicBezTo>
                    <a:pt x="2866" y="2629"/>
                    <a:pt x="2866" y="2466"/>
                    <a:pt x="2770" y="2361"/>
                  </a:cubicBezTo>
                  <a:lnTo>
                    <a:pt x="480" y="79"/>
                  </a:lnTo>
                  <a:cubicBezTo>
                    <a:pt x="427" y="27"/>
                    <a:pt x="360" y="0"/>
                    <a:pt x="29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" name="Google Shape;11522;p86"/>
            <p:cNvSpPr/>
            <p:nvPr/>
          </p:nvSpPr>
          <p:spPr>
            <a:xfrm>
              <a:off x="5323721" y="2714042"/>
              <a:ext cx="88346" cy="84207"/>
            </a:xfrm>
            <a:custGeom>
              <a:avLst/>
              <a:gdLst/>
              <a:ahLst/>
              <a:cxnLst/>
              <a:rect l="l" t="t" r="r" b="b"/>
              <a:pathLst>
                <a:path w="3372" h="3214" extrusionOk="0">
                  <a:moveTo>
                    <a:pt x="3082" y="1"/>
                  </a:moveTo>
                  <a:cubicBezTo>
                    <a:pt x="3036" y="1"/>
                    <a:pt x="2987" y="18"/>
                    <a:pt x="2943" y="60"/>
                  </a:cubicBezTo>
                  <a:lnTo>
                    <a:pt x="135" y="2859"/>
                  </a:lnTo>
                  <a:cubicBezTo>
                    <a:pt x="0" y="2993"/>
                    <a:pt x="96" y="3214"/>
                    <a:pt x="278" y="3214"/>
                  </a:cubicBezTo>
                  <a:cubicBezTo>
                    <a:pt x="336" y="3214"/>
                    <a:pt x="384" y="3194"/>
                    <a:pt x="432" y="3156"/>
                  </a:cubicBezTo>
                  <a:lnTo>
                    <a:pt x="3231" y="347"/>
                  </a:lnTo>
                  <a:cubicBezTo>
                    <a:pt x="3371" y="200"/>
                    <a:pt x="3238" y="1"/>
                    <a:pt x="308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" name="Google Shape;11523;p86"/>
            <p:cNvSpPr/>
            <p:nvPr/>
          </p:nvSpPr>
          <p:spPr>
            <a:xfrm>
              <a:off x="5395536" y="2683702"/>
              <a:ext cx="43728" cy="42601"/>
            </a:xfrm>
            <a:custGeom>
              <a:avLst/>
              <a:gdLst/>
              <a:ahLst/>
              <a:cxnLst/>
              <a:rect l="l" t="t" r="r" b="b"/>
              <a:pathLst>
                <a:path w="1669" h="1626" extrusionOk="0">
                  <a:moveTo>
                    <a:pt x="729" y="1"/>
                  </a:moveTo>
                  <a:lnTo>
                    <a:pt x="173" y="557"/>
                  </a:lnTo>
                  <a:cubicBezTo>
                    <a:pt x="1" y="719"/>
                    <a:pt x="1" y="997"/>
                    <a:pt x="173" y="1170"/>
                  </a:cubicBezTo>
                  <a:lnTo>
                    <a:pt x="509" y="1496"/>
                  </a:lnTo>
                  <a:cubicBezTo>
                    <a:pt x="590" y="1582"/>
                    <a:pt x="701" y="1625"/>
                    <a:pt x="812" y="1625"/>
                  </a:cubicBezTo>
                  <a:cubicBezTo>
                    <a:pt x="923" y="1625"/>
                    <a:pt x="1036" y="1582"/>
                    <a:pt x="1122" y="1496"/>
                  </a:cubicBezTo>
                  <a:lnTo>
                    <a:pt x="1669" y="940"/>
                  </a:lnTo>
                  <a:lnTo>
                    <a:pt x="729" y="1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" name="Google Shape;11524;p86"/>
            <p:cNvSpPr/>
            <p:nvPr/>
          </p:nvSpPr>
          <p:spPr>
            <a:xfrm>
              <a:off x="5413640" y="2504651"/>
              <a:ext cx="204936" cy="203155"/>
            </a:xfrm>
            <a:custGeom>
              <a:avLst/>
              <a:gdLst/>
              <a:ahLst/>
              <a:cxnLst/>
              <a:rect l="l" t="t" r="r" b="b"/>
              <a:pathLst>
                <a:path w="7822" h="7754" extrusionOk="0">
                  <a:moveTo>
                    <a:pt x="5358" y="0"/>
                  </a:moveTo>
                  <a:lnTo>
                    <a:pt x="968" y="4390"/>
                  </a:lnTo>
                  <a:cubicBezTo>
                    <a:pt x="326" y="5023"/>
                    <a:pt x="0" y="5914"/>
                    <a:pt x="77" y="6815"/>
                  </a:cubicBezTo>
                  <a:cubicBezTo>
                    <a:pt x="115" y="7314"/>
                    <a:pt x="508" y="7707"/>
                    <a:pt x="1006" y="7745"/>
                  </a:cubicBezTo>
                  <a:cubicBezTo>
                    <a:pt x="1084" y="7751"/>
                    <a:pt x="1162" y="7754"/>
                    <a:pt x="1239" y="7754"/>
                  </a:cubicBezTo>
                  <a:cubicBezTo>
                    <a:pt x="2058" y="7754"/>
                    <a:pt x="2845" y="7432"/>
                    <a:pt x="3432" y="6854"/>
                  </a:cubicBezTo>
                  <a:lnTo>
                    <a:pt x="7822" y="2464"/>
                  </a:lnTo>
                  <a:lnTo>
                    <a:pt x="5358" y="0"/>
                  </a:ln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" name="Google Shape;11525;p86"/>
            <p:cNvSpPr/>
            <p:nvPr/>
          </p:nvSpPr>
          <p:spPr>
            <a:xfrm>
              <a:off x="5417386" y="2554877"/>
              <a:ext cx="201190" cy="153191"/>
            </a:xfrm>
            <a:custGeom>
              <a:avLst/>
              <a:gdLst/>
              <a:ahLst/>
              <a:cxnLst/>
              <a:rect l="l" t="t" r="r" b="b"/>
              <a:pathLst>
                <a:path w="7679" h="5847" extrusionOk="0">
                  <a:moveTo>
                    <a:pt x="7123" y="0"/>
                  </a:moveTo>
                  <a:lnTo>
                    <a:pt x="6222" y="901"/>
                  </a:lnTo>
                  <a:lnTo>
                    <a:pt x="5723" y="1390"/>
                  </a:lnTo>
                  <a:lnTo>
                    <a:pt x="2733" y="4390"/>
                  </a:lnTo>
                  <a:cubicBezTo>
                    <a:pt x="2152" y="4971"/>
                    <a:pt x="1376" y="5293"/>
                    <a:pt x="567" y="5293"/>
                  </a:cubicBezTo>
                  <a:cubicBezTo>
                    <a:pt x="481" y="5293"/>
                    <a:pt x="394" y="5289"/>
                    <a:pt x="308" y="5282"/>
                  </a:cubicBezTo>
                  <a:cubicBezTo>
                    <a:pt x="202" y="5272"/>
                    <a:pt x="97" y="5253"/>
                    <a:pt x="1" y="5215"/>
                  </a:cubicBezTo>
                  <a:lnTo>
                    <a:pt x="1" y="5215"/>
                  </a:lnTo>
                  <a:cubicBezTo>
                    <a:pt x="145" y="5569"/>
                    <a:pt x="470" y="5809"/>
                    <a:pt x="854" y="5838"/>
                  </a:cubicBezTo>
                  <a:cubicBezTo>
                    <a:pt x="931" y="5844"/>
                    <a:pt x="1009" y="5846"/>
                    <a:pt x="1086" y="5846"/>
                  </a:cubicBezTo>
                  <a:cubicBezTo>
                    <a:pt x="1906" y="5846"/>
                    <a:pt x="2701" y="5524"/>
                    <a:pt x="3279" y="4937"/>
                  </a:cubicBezTo>
                  <a:lnTo>
                    <a:pt x="6279" y="1946"/>
                  </a:lnTo>
                  <a:lnTo>
                    <a:pt x="7679" y="547"/>
                  </a:lnTo>
                  <a:lnTo>
                    <a:pt x="7123" y="0"/>
                  </a:lnTo>
                  <a:close/>
                </a:path>
              </a:pathLst>
            </a:custGeom>
            <a:solidFill>
              <a:srgbClr val="D7DD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" name="Google Shape;11526;p86"/>
            <p:cNvSpPr/>
            <p:nvPr/>
          </p:nvSpPr>
          <p:spPr>
            <a:xfrm>
              <a:off x="5413640" y="2579243"/>
              <a:ext cx="132362" cy="128563"/>
            </a:xfrm>
            <a:custGeom>
              <a:avLst/>
              <a:gdLst/>
              <a:ahLst/>
              <a:cxnLst/>
              <a:rect l="l" t="t" r="r" b="b"/>
              <a:pathLst>
                <a:path w="5052" h="4907" extrusionOk="0">
                  <a:moveTo>
                    <a:pt x="2511" y="0"/>
                  </a:moveTo>
                  <a:lnTo>
                    <a:pt x="968" y="1543"/>
                  </a:lnTo>
                  <a:cubicBezTo>
                    <a:pt x="326" y="2176"/>
                    <a:pt x="0" y="3067"/>
                    <a:pt x="77" y="3968"/>
                  </a:cubicBezTo>
                  <a:cubicBezTo>
                    <a:pt x="115" y="4467"/>
                    <a:pt x="508" y="4860"/>
                    <a:pt x="1006" y="4898"/>
                  </a:cubicBezTo>
                  <a:cubicBezTo>
                    <a:pt x="1084" y="4904"/>
                    <a:pt x="1162" y="4907"/>
                    <a:pt x="1239" y="4907"/>
                  </a:cubicBezTo>
                  <a:cubicBezTo>
                    <a:pt x="2058" y="4907"/>
                    <a:pt x="2845" y="4585"/>
                    <a:pt x="3432" y="4007"/>
                  </a:cubicBezTo>
                  <a:lnTo>
                    <a:pt x="5052" y="2387"/>
                  </a:lnTo>
                  <a:lnTo>
                    <a:pt x="5052" y="2387"/>
                  </a:lnTo>
                  <a:cubicBezTo>
                    <a:pt x="5052" y="2387"/>
                    <a:pt x="5049" y="2387"/>
                    <a:pt x="5043" y="2387"/>
                  </a:cubicBezTo>
                  <a:cubicBezTo>
                    <a:pt x="4960" y="2387"/>
                    <a:pt x="4252" y="2353"/>
                    <a:pt x="3748" y="1227"/>
                  </a:cubicBezTo>
                  <a:cubicBezTo>
                    <a:pt x="3211" y="29"/>
                    <a:pt x="2511" y="0"/>
                    <a:pt x="2511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" name="Google Shape;11527;p86"/>
            <p:cNvSpPr/>
            <p:nvPr/>
          </p:nvSpPr>
          <p:spPr>
            <a:xfrm>
              <a:off x="5417386" y="2632481"/>
              <a:ext cx="128616" cy="75325"/>
            </a:xfrm>
            <a:custGeom>
              <a:avLst/>
              <a:gdLst/>
              <a:ahLst/>
              <a:cxnLst/>
              <a:rect l="l" t="t" r="r" b="b"/>
              <a:pathLst>
                <a:path w="4909" h="2875" extrusionOk="0">
                  <a:moveTo>
                    <a:pt x="4151" y="0"/>
                  </a:moveTo>
                  <a:lnTo>
                    <a:pt x="2742" y="1419"/>
                  </a:lnTo>
                  <a:cubicBezTo>
                    <a:pt x="2162" y="1999"/>
                    <a:pt x="1378" y="2321"/>
                    <a:pt x="574" y="2321"/>
                  </a:cubicBezTo>
                  <a:cubicBezTo>
                    <a:pt x="489" y="2321"/>
                    <a:pt x="403" y="2318"/>
                    <a:pt x="317" y="2310"/>
                  </a:cubicBezTo>
                  <a:cubicBezTo>
                    <a:pt x="202" y="2301"/>
                    <a:pt x="106" y="2281"/>
                    <a:pt x="1" y="2243"/>
                  </a:cubicBezTo>
                  <a:lnTo>
                    <a:pt x="1" y="2243"/>
                  </a:lnTo>
                  <a:cubicBezTo>
                    <a:pt x="154" y="2598"/>
                    <a:pt x="480" y="2837"/>
                    <a:pt x="863" y="2866"/>
                  </a:cubicBezTo>
                  <a:cubicBezTo>
                    <a:pt x="941" y="2872"/>
                    <a:pt x="1019" y="2875"/>
                    <a:pt x="1096" y="2875"/>
                  </a:cubicBezTo>
                  <a:cubicBezTo>
                    <a:pt x="1915" y="2875"/>
                    <a:pt x="2702" y="2553"/>
                    <a:pt x="3289" y="1975"/>
                  </a:cubicBezTo>
                  <a:lnTo>
                    <a:pt x="4909" y="355"/>
                  </a:lnTo>
                  <a:lnTo>
                    <a:pt x="4909" y="355"/>
                  </a:lnTo>
                  <a:cubicBezTo>
                    <a:pt x="4909" y="355"/>
                    <a:pt x="4908" y="355"/>
                    <a:pt x="4906" y="355"/>
                  </a:cubicBezTo>
                  <a:cubicBezTo>
                    <a:pt x="4873" y="355"/>
                    <a:pt x="4534" y="346"/>
                    <a:pt x="4151" y="0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" name="Google Shape;11528;p86"/>
            <p:cNvSpPr/>
            <p:nvPr/>
          </p:nvSpPr>
          <p:spPr>
            <a:xfrm>
              <a:off x="5540710" y="2480102"/>
              <a:ext cx="103228" cy="101342"/>
            </a:xfrm>
            <a:custGeom>
              <a:avLst/>
              <a:gdLst/>
              <a:ahLst/>
              <a:cxnLst/>
              <a:rect l="l" t="t" r="r" b="b"/>
              <a:pathLst>
                <a:path w="3940" h="3868" extrusionOk="0">
                  <a:moveTo>
                    <a:pt x="370" y="0"/>
                  </a:moveTo>
                  <a:cubicBezTo>
                    <a:pt x="288" y="0"/>
                    <a:pt x="206" y="31"/>
                    <a:pt x="144" y="94"/>
                  </a:cubicBezTo>
                  <a:lnTo>
                    <a:pt x="134" y="103"/>
                  </a:lnTo>
                  <a:cubicBezTo>
                    <a:pt x="0" y="228"/>
                    <a:pt x="0" y="439"/>
                    <a:pt x="134" y="563"/>
                  </a:cubicBezTo>
                  <a:lnTo>
                    <a:pt x="3336" y="3774"/>
                  </a:lnTo>
                  <a:cubicBezTo>
                    <a:pt x="3403" y="3837"/>
                    <a:pt x="3487" y="3868"/>
                    <a:pt x="3570" y="3868"/>
                  </a:cubicBezTo>
                  <a:cubicBezTo>
                    <a:pt x="3652" y="3868"/>
                    <a:pt x="3734" y="3837"/>
                    <a:pt x="3796" y="3774"/>
                  </a:cubicBezTo>
                  <a:lnTo>
                    <a:pt x="3806" y="3765"/>
                  </a:lnTo>
                  <a:cubicBezTo>
                    <a:pt x="3940" y="3631"/>
                    <a:pt x="3940" y="3429"/>
                    <a:pt x="3806" y="3305"/>
                  </a:cubicBezTo>
                  <a:lnTo>
                    <a:pt x="604" y="94"/>
                  </a:lnTo>
                  <a:cubicBezTo>
                    <a:pt x="537" y="31"/>
                    <a:pt x="453" y="0"/>
                    <a:pt x="370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" name="Google Shape;11529;p86"/>
            <p:cNvSpPr/>
            <p:nvPr/>
          </p:nvSpPr>
          <p:spPr>
            <a:xfrm>
              <a:off x="5619310" y="2557890"/>
              <a:ext cx="26750" cy="23213"/>
            </a:xfrm>
            <a:custGeom>
              <a:avLst/>
              <a:gdLst/>
              <a:ahLst/>
              <a:cxnLst/>
              <a:rect l="l" t="t" r="r" b="b"/>
              <a:pathLst>
                <a:path w="1021" h="886" extrusionOk="0">
                  <a:moveTo>
                    <a:pt x="470" y="0"/>
                  </a:moveTo>
                  <a:lnTo>
                    <a:pt x="0" y="460"/>
                  </a:lnTo>
                  <a:lnTo>
                    <a:pt x="336" y="796"/>
                  </a:lnTo>
                  <a:cubicBezTo>
                    <a:pt x="405" y="859"/>
                    <a:pt x="481" y="885"/>
                    <a:pt x="554" y="885"/>
                  </a:cubicBezTo>
                  <a:cubicBezTo>
                    <a:pt x="805" y="885"/>
                    <a:pt x="1021" y="571"/>
                    <a:pt x="806" y="326"/>
                  </a:cubicBezTo>
                  <a:lnTo>
                    <a:pt x="470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" name="Google Shape;11530;p86"/>
            <p:cNvSpPr/>
            <p:nvPr/>
          </p:nvSpPr>
          <p:spPr>
            <a:xfrm>
              <a:off x="5575608" y="2456181"/>
              <a:ext cx="91202" cy="91176"/>
            </a:xfrm>
            <a:custGeom>
              <a:avLst/>
              <a:gdLst/>
              <a:ahLst/>
              <a:cxnLst/>
              <a:rect l="l" t="t" r="r" b="b"/>
              <a:pathLst>
                <a:path w="3481" h="3480" extrusionOk="0">
                  <a:moveTo>
                    <a:pt x="1745" y="0"/>
                  </a:moveTo>
                  <a:lnTo>
                    <a:pt x="1" y="1745"/>
                  </a:lnTo>
                  <a:lnTo>
                    <a:pt x="1745" y="3480"/>
                  </a:lnTo>
                  <a:lnTo>
                    <a:pt x="348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" name="Google Shape;11531;p86"/>
            <p:cNvSpPr/>
            <p:nvPr/>
          </p:nvSpPr>
          <p:spPr>
            <a:xfrm>
              <a:off x="5575608" y="2456181"/>
              <a:ext cx="91438" cy="91176"/>
            </a:xfrm>
            <a:custGeom>
              <a:avLst/>
              <a:gdLst/>
              <a:ahLst/>
              <a:cxnLst/>
              <a:rect l="l" t="t" r="r" b="b"/>
              <a:pathLst>
                <a:path w="3490" h="3480" extrusionOk="0">
                  <a:moveTo>
                    <a:pt x="1" y="1745"/>
                  </a:moveTo>
                  <a:lnTo>
                    <a:pt x="1256" y="3000"/>
                  </a:lnTo>
                  <a:lnTo>
                    <a:pt x="1260" y="2997"/>
                  </a:lnTo>
                  <a:lnTo>
                    <a:pt x="1260" y="2997"/>
                  </a:lnTo>
                  <a:lnTo>
                    <a:pt x="1" y="1745"/>
                  </a:lnTo>
                  <a:close/>
                  <a:moveTo>
                    <a:pt x="1745" y="0"/>
                  </a:moveTo>
                  <a:lnTo>
                    <a:pt x="1448" y="288"/>
                  </a:lnTo>
                  <a:lnTo>
                    <a:pt x="2359" y="1208"/>
                  </a:lnTo>
                  <a:cubicBezTo>
                    <a:pt x="2550" y="1390"/>
                    <a:pt x="2550" y="1706"/>
                    <a:pt x="2359" y="1889"/>
                  </a:cubicBezTo>
                  <a:lnTo>
                    <a:pt x="1260" y="2997"/>
                  </a:lnTo>
                  <a:lnTo>
                    <a:pt x="1260" y="2997"/>
                  </a:lnTo>
                  <a:lnTo>
                    <a:pt x="1745" y="3480"/>
                  </a:lnTo>
                  <a:lnTo>
                    <a:pt x="3490" y="1745"/>
                  </a:lnTo>
                  <a:lnTo>
                    <a:pt x="1745" y="0"/>
                  </a:ln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" name="Google Shape;11532;p86"/>
            <p:cNvSpPr/>
            <p:nvPr/>
          </p:nvSpPr>
          <p:spPr>
            <a:xfrm>
              <a:off x="5523680" y="2521865"/>
              <a:ext cx="29868" cy="27012"/>
            </a:xfrm>
            <a:custGeom>
              <a:avLst/>
              <a:gdLst/>
              <a:ahLst/>
              <a:cxnLst/>
              <a:rect l="l" t="t" r="r" b="b"/>
              <a:pathLst>
                <a:path w="1140" h="1031" extrusionOk="0">
                  <a:moveTo>
                    <a:pt x="305" y="1"/>
                  </a:moveTo>
                  <a:cubicBezTo>
                    <a:pt x="140" y="1"/>
                    <a:pt x="1" y="213"/>
                    <a:pt x="161" y="359"/>
                  </a:cubicBezTo>
                  <a:lnTo>
                    <a:pt x="775" y="973"/>
                  </a:lnTo>
                  <a:cubicBezTo>
                    <a:pt x="813" y="1011"/>
                    <a:pt x="861" y="1030"/>
                    <a:pt x="919" y="1030"/>
                  </a:cubicBezTo>
                  <a:cubicBezTo>
                    <a:pt x="967" y="1030"/>
                    <a:pt x="1024" y="1011"/>
                    <a:pt x="1062" y="973"/>
                  </a:cubicBezTo>
                  <a:cubicBezTo>
                    <a:pt x="1139" y="896"/>
                    <a:pt x="1139" y="762"/>
                    <a:pt x="1062" y="685"/>
                  </a:cubicBezTo>
                  <a:lnTo>
                    <a:pt x="459" y="72"/>
                  </a:lnTo>
                  <a:cubicBezTo>
                    <a:pt x="411" y="21"/>
                    <a:pt x="357" y="1"/>
                    <a:pt x="305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" name="Google Shape;11533;p86"/>
            <p:cNvSpPr/>
            <p:nvPr/>
          </p:nvSpPr>
          <p:spPr>
            <a:xfrm>
              <a:off x="5505366" y="2541358"/>
              <a:ext cx="29344" cy="26593"/>
            </a:xfrm>
            <a:custGeom>
              <a:avLst/>
              <a:gdLst/>
              <a:ahLst/>
              <a:cxnLst/>
              <a:rect l="l" t="t" r="r" b="b"/>
              <a:pathLst>
                <a:path w="1120" h="1015" extrusionOk="0">
                  <a:moveTo>
                    <a:pt x="292" y="1"/>
                  </a:moveTo>
                  <a:cubicBezTo>
                    <a:pt x="135" y="1"/>
                    <a:pt x="0" y="195"/>
                    <a:pt x="141" y="344"/>
                  </a:cubicBezTo>
                  <a:lnTo>
                    <a:pt x="745" y="957"/>
                  </a:lnTo>
                  <a:cubicBezTo>
                    <a:pt x="784" y="996"/>
                    <a:pt x="832" y="1015"/>
                    <a:pt x="889" y="1015"/>
                  </a:cubicBezTo>
                  <a:cubicBezTo>
                    <a:pt x="947" y="1015"/>
                    <a:pt x="995" y="996"/>
                    <a:pt x="1033" y="957"/>
                  </a:cubicBezTo>
                  <a:cubicBezTo>
                    <a:pt x="1119" y="871"/>
                    <a:pt x="1119" y="746"/>
                    <a:pt x="1033" y="660"/>
                  </a:cubicBezTo>
                  <a:lnTo>
                    <a:pt x="429" y="56"/>
                  </a:lnTo>
                  <a:cubicBezTo>
                    <a:pt x="386" y="17"/>
                    <a:pt x="338" y="1"/>
                    <a:pt x="292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" name="Google Shape;11534;p86"/>
            <p:cNvSpPr/>
            <p:nvPr/>
          </p:nvSpPr>
          <p:spPr>
            <a:xfrm>
              <a:off x="5486266" y="2560222"/>
              <a:ext cx="43675" cy="40898"/>
            </a:xfrm>
            <a:custGeom>
              <a:avLst/>
              <a:gdLst/>
              <a:ahLst/>
              <a:cxnLst/>
              <a:rect l="l" t="t" r="r" b="b"/>
              <a:pathLst>
                <a:path w="1667" h="1561" extrusionOk="0">
                  <a:moveTo>
                    <a:pt x="296" y="1"/>
                  </a:moveTo>
                  <a:cubicBezTo>
                    <a:pt x="138" y="1"/>
                    <a:pt x="0" y="203"/>
                    <a:pt x="142" y="352"/>
                  </a:cubicBezTo>
                  <a:lnTo>
                    <a:pt x="1292" y="1502"/>
                  </a:lnTo>
                  <a:cubicBezTo>
                    <a:pt x="1331" y="1541"/>
                    <a:pt x="1388" y="1560"/>
                    <a:pt x="1446" y="1560"/>
                  </a:cubicBezTo>
                  <a:cubicBezTo>
                    <a:pt x="1494" y="1560"/>
                    <a:pt x="1541" y="1541"/>
                    <a:pt x="1580" y="1502"/>
                  </a:cubicBezTo>
                  <a:cubicBezTo>
                    <a:pt x="1666" y="1426"/>
                    <a:pt x="1666" y="1292"/>
                    <a:pt x="1580" y="1215"/>
                  </a:cubicBezTo>
                  <a:lnTo>
                    <a:pt x="430" y="55"/>
                  </a:lnTo>
                  <a:cubicBezTo>
                    <a:pt x="387" y="17"/>
                    <a:pt x="341" y="1"/>
                    <a:pt x="296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" name="Google Shape;11535;p86"/>
            <p:cNvSpPr/>
            <p:nvPr/>
          </p:nvSpPr>
          <p:spPr>
            <a:xfrm>
              <a:off x="5467376" y="2579295"/>
              <a:ext cx="29161" cy="26593"/>
            </a:xfrm>
            <a:custGeom>
              <a:avLst/>
              <a:gdLst/>
              <a:ahLst/>
              <a:cxnLst/>
              <a:rect l="l" t="t" r="r" b="b"/>
              <a:pathLst>
                <a:path w="1113" h="1015" extrusionOk="0">
                  <a:moveTo>
                    <a:pt x="291" y="0"/>
                  </a:moveTo>
                  <a:cubicBezTo>
                    <a:pt x="132" y="0"/>
                    <a:pt x="1" y="195"/>
                    <a:pt x="134" y="343"/>
                  </a:cubicBezTo>
                  <a:lnTo>
                    <a:pt x="748" y="957"/>
                  </a:lnTo>
                  <a:cubicBezTo>
                    <a:pt x="786" y="995"/>
                    <a:pt x="834" y="1014"/>
                    <a:pt x="892" y="1014"/>
                  </a:cubicBezTo>
                  <a:cubicBezTo>
                    <a:pt x="949" y="1014"/>
                    <a:pt x="997" y="995"/>
                    <a:pt x="1036" y="957"/>
                  </a:cubicBezTo>
                  <a:cubicBezTo>
                    <a:pt x="1112" y="870"/>
                    <a:pt x="1112" y="746"/>
                    <a:pt x="1036" y="659"/>
                  </a:cubicBezTo>
                  <a:lnTo>
                    <a:pt x="432" y="56"/>
                  </a:lnTo>
                  <a:cubicBezTo>
                    <a:pt x="386" y="17"/>
                    <a:pt x="337" y="0"/>
                    <a:pt x="291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" name="Google Shape;11536;p86"/>
            <p:cNvSpPr/>
            <p:nvPr/>
          </p:nvSpPr>
          <p:spPr>
            <a:xfrm>
              <a:off x="5448381" y="2598264"/>
              <a:ext cx="29318" cy="26698"/>
            </a:xfrm>
            <a:custGeom>
              <a:avLst/>
              <a:gdLst/>
              <a:ahLst/>
              <a:cxnLst/>
              <a:rect l="l" t="t" r="r" b="b"/>
              <a:pathLst>
                <a:path w="1119" h="1019" extrusionOk="0">
                  <a:moveTo>
                    <a:pt x="289" y="1"/>
                  </a:moveTo>
                  <a:cubicBezTo>
                    <a:pt x="133" y="1"/>
                    <a:pt x="0" y="200"/>
                    <a:pt x="141" y="348"/>
                  </a:cubicBezTo>
                  <a:lnTo>
                    <a:pt x="744" y="952"/>
                  </a:lnTo>
                  <a:cubicBezTo>
                    <a:pt x="783" y="990"/>
                    <a:pt x="831" y="1019"/>
                    <a:pt x="888" y="1019"/>
                  </a:cubicBezTo>
                  <a:cubicBezTo>
                    <a:pt x="946" y="1019"/>
                    <a:pt x="994" y="990"/>
                    <a:pt x="1032" y="952"/>
                  </a:cubicBezTo>
                  <a:cubicBezTo>
                    <a:pt x="1118" y="875"/>
                    <a:pt x="1118" y="741"/>
                    <a:pt x="1032" y="664"/>
                  </a:cubicBezTo>
                  <a:lnTo>
                    <a:pt x="428" y="60"/>
                  </a:lnTo>
                  <a:cubicBezTo>
                    <a:pt x="384" y="18"/>
                    <a:pt x="336" y="1"/>
                    <a:pt x="289" y="1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" name="Google Shape;11537;p86"/>
            <p:cNvSpPr/>
            <p:nvPr/>
          </p:nvSpPr>
          <p:spPr>
            <a:xfrm>
              <a:off x="5429491" y="2617364"/>
              <a:ext cx="43440" cy="40741"/>
            </a:xfrm>
            <a:custGeom>
              <a:avLst/>
              <a:gdLst/>
              <a:ahLst/>
              <a:cxnLst/>
              <a:rect l="l" t="t" r="r" b="b"/>
              <a:pathLst>
                <a:path w="1658" h="1555" extrusionOk="0">
                  <a:moveTo>
                    <a:pt x="287" y="0"/>
                  </a:moveTo>
                  <a:cubicBezTo>
                    <a:pt x="129" y="0"/>
                    <a:pt x="0" y="199"/>
                    <a:pt x="133" y="347"/>
                  </a:cubicBezTo>
                  <a:lnTo>
                    <a:pt x="1283" y="1497"/>
                  </a:lnTo>
                  <a:cubicBezTo>
                    <a:pt x="1322" y="1536"/>
                    <a:pt x="1379" y="1555"/>
                    <a:pt x="1437" y="1555"/>
                  </a:cubicBezTo>
                  <a:cubicBezTo>
                    <a:pt x="1485" y="1555"/>
                    <a:pt x="1542" y="1536"/>
                    <a:pt x="1580" y="1497"/>
                  </a:cubicBezTo>
                  <a:cubicBezTo>
                    <a:pt x="1657" y="1421"/>
                    <a:pt x="1657" y="1286"/>
                    <a:pt x="1580" y="1210"/>
                  </a:cubicBezTo>
                  <a:lnTo>
                    <a:pt x="430" y="60"/>
                  </a:lnTo>
                  <a:cubicBezTo>
                    <a:pt x="384" y="18"/>
                    <a:pt x="334" y="0"/>
                    <a:pt x="287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4" name="Google Shape;11538;p86"/>
          <p:cNvGrpSpPr/>
          <p:nvPr/>
        </p:nvGrpSpPr>
        <p:grpSpPr>
          <a:xfrm>
            <a:off x="6580501" y="2751209"/>
            <a:ext cx="628126" cy="482611"/>
            <a:chOff x="4875937" y="2468731"/>
            <a:chExt cx="407122" cy="315448"/>
          </a:xfrm>
        </p:grpSpPr>
        <p:sp>
          <p:nvSpPr>
            <p:cNvPr id="85" name="Google Shape;11539;p86"/>
            <p:cNvSpPr/>
            <p:nvPr/>
          </p:nvSpPr>
          <p:spPr>
            <a:xfrm>
              <a:off x="4876199" y="2482801"/>
              <a:ext cx="223041" cy="247380"/>
            </a:xfrm>
            <a:custGeom>
              <a:avLst/>
              <a:gdLst/>
              <a:ahLst/>
              <a:cxnLst/>
              <a:rect l="l" t="t" r="r" b="b"/>
              <a:pathLst>
                <a:path w="8513" h="9442" extrusionOk="0">
                  <a:moveTo>
                    <a:pt x="719" y="0"/>
                  </a:moveTo>
                  <a:cubicBezTo>
                    <a:pt x="317" y="0"/>
                    <a:pt x="0" y="317"/>
                    <a:pt x="0" y="719"/>
                  </a:cubicBezTo>
                  <a:lnTo>
                    <a:pt x="0" y="8723"/>
                  </a:lnTo>
                  <a:cubicBezTo>
                    <a:pt x="0" y="9126"/>
                    <a:pt x="317" y="9442"/>
                    <a:pt x="719" y="9442"/>
                  </a:cubicBezTo>
                  <a:lnTo>
                    <a:pt x="2483" y="9442"/>
                  </a:lnTo>
                  <a:cubicBezTo>
                    <a:pt x="2617" y="8570"/>
                    <a:pt x="3365" y="7918"/>
                    <a:pt x="4256" y="7918"/>
                  </a:cubicBezTo>
                  <a:cubicBezTo>
                    <a:pt x="5138" y="7918"/>
                    <a:pt x="5895" y="8570"/>
                    <a:pt x="6020" y="9442"/>
                  </a:cubicBezTo>
                  <a:lnTo>
                    <a:pt x="8512" y="9442"/>
                  </a:lnTo>
                  <a:lnTo>
                    <a:pt x="8512" y="719"/>
                  </a:lnTo>
                  <a:cubicBezTo>
                    <a:pt x="8512" y="326"/>
                    <a:pt x="8196" y="0"/>
                    <a:pt x="77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" name="Google Shape;11540;p86"/>
            <p:cNvSpPr/>
            <p:nvPr/>
          </p:nvSpPr>
          <p:spPr>
            <a:xfrm>
              <a:off x="5044456" y="2482801"/>
              <a:ext cx="54784" cy="247642"/>
            </a:xfrm>
            <a:custGeom>
              <a:avLst/>
              <a:gdLst/>
              <a:ahLst/>
              <a:cxnLst/>
              <a:rect l="l" t="t" r="r" b="b"/>
              <a:pathLst>
                <a:path w="2091" h="9452" extrusionOk="0">
                  <a:moveTo>
                    <a:pt x="0" y="0"/>
                  </a:moveTo>
                  <a:cubicBezTo>
                    <a:pt x="403" y="0"/>
                    <a:pt x="719" y="317"/>
                    <a:pt x="719" y="719"/>
                  </a:cubicBezTo>
                  <a:lnTo>
                    <a:pt x="719" y="9451"/>
                  </a:lnTo>
                  <a:lnTo>
                    <a:pt x="2081" y="9451"/>
                  </a:lnTo>
                  <a:lnTo>
                    <a:pt x="2081" y="719"/>
                  </a:lnTo>
                  <a:cubicBezTo>
                    <a:pt x="2090" y="326"/>
                    <a:pt x="1764" y="0"/>
                    <a:pt x="1362" y="0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" name="Google Shape;11541;p86"/>
            <p:cNvSpPr/>
            <p:nvPr/>
          </p:nvSpPr>
          <p:spPr>
            <a:xfrm>
              <a:off x="5099214" y="2530249"/>
              <a:ext cx="183845" cy="200194"/>
            </a:xfrm>
            <a:custGeom>
              <a:avLst/>
              <a:gdLst/>
              <a:ahLst/>
              <a:cxnLst/>
              <a:rect l="l" t="t" r="r" b="b"/>
              <a:pathLst>
                <a:path w="7017" h="7641" extrusionOk="0">
                  <a:moveTo>
                    <a:pt x="0" y="1"/>
                  </a:moveTo>
                  <a:lnTo>
                    <a:pt x="0" y="7640"/>
                  </a:lnTo>
                  <a:lnTo>
                    <a:pt x="1467" y="7640"/>
                  </a:lnTo>
                  <a:cubicBezTo>
                    <a:pt x="1601" y="6759"/>
                    <a:pt x="2349" y="6116"/>
                    <a:pt x="3240" y="6116"/>
                  </a:cubicBezTo>
                  <a:cubicBezTo>
                    <a:pt x="4122" y="6116"/>
                    <a:pt x="4879" y="6759"/>
                    <a:pt x="5004" y="7640"/>
                  </a:cubicBezTo>
                  <a:lnTo>
                    <a:pt x="6298" y="7640"/>
                  </a:lnTo>
                  <a:cubicBezTo>
                    <a:pt x="6691" y="7640"/>
                    <a:pt x="7017" y="7315"/>
                    <a:pt x="7017" y="6922"/>
                  </a:cubicBezTo>
                  <a:lnTo>
                    <a:pt x="7017" y="3375"/>
                  </a:lnTo>
                  <a:cubicBezTo>
                    <a:pt x="7007" y="3126"/>
                    <a:pt x="6921" y="2877"/>
                    <a:pt x="6748" y="2694"/>
                  </a:cubicBezTo>
                  <a:lnTo>
                    <a:pt x="4649" y="346"/>
                  </a:lnTo>
                  <a:cubicBezTo>
                    <a:pt x="4457" y="126"/>
                    <a:pt x="4179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" name="Google Shape;11542;p86"/>
            <p:cNvSpPr/>
            <p:nvPr/>
          </p:nvSpPr>
          <p:spPr>
            <a:xfrm>
              <a:off x="5169770" y="2530249"/>
              <a:ext cx="113289" cy="200194"/>
            </a:xfrm>
            <a:custGeom>
              <a:avLst/>
              <a:gdLst/>
              <a:ahLst/>
              <a:cxnLst/>
              <a:rect l="l" t="t" r="r" b="b"/>
              <a:pathLst>
                <a:path w="4324" h="7641" extrusionOk="0">
                  <a:moveTo>
                    <a:pt x="33" y="0"/>
                  </a:moveTo>
                  <a:cubicBezTo>
                    <a:pt x="22" y="0"/>
                    <a:pt x="11" y="1"/>
                    <a:pt x="1" y="1"/>
                  </a:cubicBezTo>
                  <a:lnTo>
                    <a:pt x="64" y="1"/>
                  </a:lnTo>
                  <a:cubicBezTo>
                    <a:pt x="54" y="1"/>
                    <a:pt x="43" y="0"/>
                    <a:pt x="33" y="0"/>
                  </a:cubicBezTo>
                  <a:close/>
                  <a:moveTo>
                    <a:pt x="64" y="1"/>
                  </a:moveTo>
                  <a:lnTo>
                    <a:pt x="64" y="1"/>
                  </a:lnTo>
                  <a:cubicBezTo>
                    <a:pt x="337" y="10"/>
                    <a:pt x="590" y="132"/>
                    <a:pt x="767" y="336"/>
                  </a:cubicBezTo>
                  <a:lnTo>
                    <a:pt x="1189" y="816"/>
                  </a:lnTo>
                  <a:lnTo>
                    <a:pt x="1851" y="1554"/>
                  </a:lnTo>
                  <a:lnTo>
                    <a:pt x="2867" y="2694"/>
                  </a:lnTo>
                  <a:cubicBezTo>
                    <a:pt x="3039" y="2877"/>
                    <a:pt x="3135" y="3126"/>
                    <a:pt x="3135" y="3375"/>
                  </a:cubicBezTo>
                  <a:lnTo>
                    <a:pt x="3135" y="6922"/>
                  </a:lnTo>
                  <a:cubicBezTo>
                    <a:pt x="3135" y="7315"/>
                    <a:pt x="2809" y="7640"/>
                    <a:pt x="2416" y="7640"/>
                  </a:cubicBezTo>
                  <a:lnTo>
                    <a:pt x="3605" y="7640"/>
                  </a:lnTo>
                  <a:cubicBezTo>
                    <a:pt x="3998" y="7640"/>
                    <a:pt x="4324" y="7315"/>
                    <a:pt x="4324" y="6922"/>
                  </a:cubicBezTo>
                  <a:lnTo>
                    <a:pt x="4324" y="3375"/>
                  </a:lnTo>
                  <a:cubicBezTo>
                    <a:pt x="4314" y="3126"/>
                    <a:pt x="4218" y="2877"/>
                    <a:pt x="4055" y="2694"/>
                  </a:cubicBezTo>
                  <a:lnTo>
                    <a:pt x="3039" y="1554"/>
                  </a:lnTo>
                  <a:lnTo>
                    <a:pt x="2378" y="816"/>
                  </a:lnTo>
                  <a:lnTo>
                    <a:pt x="1956" y="336"/>
                  </a:lnTo>
                  <a:cubicBezTo>
                    <a:pt x="1755" y="126"/>
                    <a:pt x="1486" y="1"/>
                    <a:pt x="1189" y="1"/>
                  </a:cubicBezTo>
                  <a:close/>
                </a:path>
              </a:pathLst>
            </a:custGeom>
            <a:solidFill>
              <a:srgbClr val="DFE4E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" name="Google Shape;11543;p86"/>
            <p:cNvSpPr/>
            <p:nvPr/>
          </p:nvSpPr>
          <p:spPr>
            <a:xfrm>
              <a:off x="5141396" y="2560405"/>
              <a:ext cx="75115" cy="69849"/>
            </a:xfrm>
            <a:custGeom>
              <a:avLst/>
              <a:gdLst/>
              <a:ahLst/>
              <a:cxnLst/>
              <a:rect l="l" t="t" r="r" b="b"/>
              <a:pathLst>
                <a:path w="2867" h="2666" extrusionOk="0">
                  <a:moveTo>
                    <a:pt x="355" y="0"/>
                  </a:moveTo>
                  <a:cubicBezTo>
                    <a:pt x="163" y="0"/>
                    <a:pt x="0" y="154"/>
                    <a:pt x="10" y="345"/>
                  </a:cubicBezTo>
                  <a:lnTo>
                    <a:pt x="10" y="2320"/>
                  </a:lnTo>
                  <a:cubicBezTo>
                    <a:pt x="1" y="2506"/>
                    <a:pt x="154" y="2665"/>
                    <a:pt x="339" y="2665"/>
                  </a:cubicBezTo>
                  <a:cubicBezTo>
                    <a:pt x="344" y="2665"/>
                    <a:pt x="350" y="2665"/>
                    <a:pt x="355" y="2665"/>
                  </a:cubicBezTo>
                  <a:lnTo>
                    <a:pt x="2521" y="2665"/>
                  </a:lnTo>
                  <a:cubicBezTo>
                    <a:pt x="2713" y="2665"/>
                    <a:pt x="2866" y="2512"/>
                    <a:pt x="2866" y="2329"/>
                  </a:cubicBezTo>
                  <a:lnTo>
                    <a:pt x="2866" y="1572"/>
                  </a:lnTo>
                  <a:cubicBezTo>
                    <a:pt x="2866" y="1486"/>
                    <a:pt x="2838" y="1409"/>
                    <a:pt x="2790" y="1342"/>
                  </a:cubicBezTo>
                  <a:lnTo>
                    <a:pt x="1735" y="125"/>
                  </a:lnTo>
                  <a:cubicBezTo>
                    <a:pt x="1668" y="48"/>
                    <a:pt x="1572" y="0"/>
                    <a:pt x="1477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" name="Google Shape;11544;p86"/>
            <p:cNvSpPr/>
            <p:nvPr/>
          </p:nvSpPr>
          <p:spPr>
            <a:xfrm>
              <a:off x="5128846" y="2512669"/>
              <a:ext cx="62042" cy="17606"/>
            </a:xfrm>
            <a:custGeom>
              <a:avLst/>
              <a:gdLst/>
              <a:ahLst/>
              <a:cxnLst/>
              <a:rect l="l" t="t" r="r" b="b"/>
              <a:pathLst>
                <a:path w="2368" h="672" extrusionOk="0">
                  <a:moveTo>
                    <a:pt x="288" y="1"/>
                  </a:moveTo>
                  <a:cubicBezTo>
                    <a:pt x="125" y="1"/>
                    <a:pt x="0" y="126"/>
                    <a:pt x="0" y="289"/>
                  </a:cubicBezTo>
                  <a:lnTo>
                    <a:pt x="0" y="672"/>
                  </a:lnTo>
                  <a:lnTo>
                    <a:pt x="2368" y="672"/>
                  </a:lnTo>
                  <a:lnTo>
                    <a:pt x="2368" y="289"/>
                  </a:lnTo>
                  <a:cubicBezTo>
                    <a:pt x="2368" y="126"/>
                    <a:pt x="2243" y="1"/>
                    <a:pt x="2080" y="1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" name="Google Shape;11545;p86"/>
            <p:cNvSpPr/>
            <p:nvPr/>
          </p:nvSpPr>
          <p:spPr>
            <a:xfrm>
              <a:off x="5135867" y="2468731"/>
              <a:ext cx="47998" cy="43728"/>
            </a:xfrm>
            <a:custGeom>
              <a:avLst/>
              <a:gdLst/>
              <a:ahLst/>
              <a:cxnLst/>
              <a:rect l="l" t="t" r="r" b="b"/>
              <a:pathLst>
                <a:path w="1832" h="1669" extrusionOk="0">
                  <a:moveTo>
                    <a:pt x="892" y="1"/>
                  </a:moveTo>
                  <a:cubicBezTo>
                    <a:pt x="403" y="1"/>
                    <a:pt x="1" y="403"/>
                    <a:pt x="1" y="892"/>
                  </a:cubicBezTo>
                  <a:lnTo>
                    <a:pt x="1" y="1668"/>
                  </a:lnTo>
                  <a:lnTo>
                    <a:pt x="1831" y="1668"/>
                  </a:lnTo>
                  <a:lnTo>
                    <a:pt x="1831" y="892"/>
                  </a:lnTo>
                  <a:cubicBezTo>
                    <a:pt x="1831" y="403"/>
                    <a:pt x="1438" y="1"/>
                    <a:pt x="950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" name="Google Shape;11546;p86"/>
            <p:cNvSpPr/>
            <p:nvPr/>
          </p:nvSpPr>
          <p:spPr>
            <a:xfrm>
              <a:off x="5150697" y="2468731"/>
              <a:ext cx="33405" cy="43728"/>
            </a:xfrm>
            <a:custGeom>
              <a:avLst/>
              <a:gdLst/>
              <a:ahLst/>
              <a:cxnLst/>
              <a:rect l="l" t="t" r="r" b="b"/>
              <a:pathLst>
                <a:path w="1275" h="1669" extrusionOk="0">
                  <a:moveTo>
                    <a:pt x="355" y="1"/>
                  </a:moveTo>
                  <a:cubicBezTo>
                    <a:pt x="230" y="1"/>
                    <a:pt x="115" y="20"/>
                    <a:pt x="0" y="68"/>
                  </a:cubicBezTo>
                  <a:cubicBezTo>
                    <a:pt x="345" y="211"/>
                    <a:pt x="575" y="547"/>
                    <a:pt x="575" y="911"/>
                  </a:cubicBezTo>
                  <a:lnTo>
                    <a:pt x="575" y="1668"/>
                  </a:lnTo>
                  <a:lnTo>
                    <a:pt x="1275" y="1668"/>
                  </a:lnTo>
                  <a:lnTo>
                    <a:pt x="1275" y="911"/>
                  </a:lnTo>
                  <a:cubicBezTo>
                    <a:pt x="1265" y="403"/>
                    <a:pt x="853" y="1"/>
                    <a:pt x="355" y="1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" name="Google Shape;11547;p86"/>
            <p:cNvSpPr/>
            <p:nvPr/>
          </p:nvSpPr>
          <p:spPr>
            <a:xfrm>
              <a:off x="4924905" y="2690488"/>
              <a:ext cx="109778" cy="93691"/>
            </a:xfrm>
            <a:custGeom>
              <a:avLst/>
              <a:gdLst/>
              <a:ahLst/>
              <a:cxnLst/>
              <a:rect l="l" t="t" r="r" b="b"/>
              <a:pathLst>
                <a:path w="4190" h="3576" extrusionOk="0">
                  <a:moveTo>
                    <a:pt x="239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5" y="3575"/>
                    <a:pt x="2375" y="3575"/>
                  </a:cubicBezTo>
                  <a:cubicBezTo>
                    <a:pt x="3292" y="3575"/>
                    <a:pt x="4174" y="2868"/>
                    <a:pt x="4180" y="1793"/>
                  </a:cubicBezTo>
                  <a:cubicBezTo>
                    <a:pt x="4190" y="806"/>
                    <a:pt x="3384" y="0"/>
                    <a:pt x="239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" name="Google Shape;11548;p86"/>
            <p:cNvSpPr/>
            <p:nvPr/>
          </p:nvSpPr>
          <p:spPr>
            <a:xfrm>
              <a:off x="4949533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64" y="0"/>
                  </a:moveTo>
                  <a:cubicBezTo>
                    <a:pt x="3294" y="1300"/>
                    <a:pt x="2243" y="2766"/>
                    <a:pt x="964" y="2766"/>
                  </a:cubicBezTo>
                  <a:cubicBezTo>
                    <a:pt x="648" y="2766"/>
                    <a:pt x="319" y="2676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0" y="3294"/>
                    <a:pt x="1503" y="3294"/>
                  </a:cubicBezTo>
                  <a:cubicBezTo>
                    <a:pt x="1956" y="3294"/>
                    <a:pt x="2414" y="3123"/>
                    <a:pt x="2770" y="2771"/>
                  </a:cubicBezTo>
                  <a:cubicBezTo>
                    <a:pt x="3576" y="1965"/>
                    <a:pt x="3432" y="614"/>
                    <a:pt x="247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" name="Google Shape;11549;p86"/>
            <p:cNvSpPr/>
            <p:nvPr/>
          </p:nvSpPr>
          <p:spPr>
            <a:xfrm>
              <a:off x="4961087" y="2717605"/>
              <a:ext cx="46479" cy="39824"/>
            </a:xfrm>
            <a:custGeom>
              <a:avLst/>
              <a:gdLst/>
              <a:ahLst/>
              <a:cxnLst/>
              <a:rect l="l" t="t" r="r" b="b"/>
              <a:pathLst>
                <a:path w="1774" h="1520" extrusionOk="0">
                  <a:moveTo>
                    <a:pt x="1016" y="1"/>
                  </a:moveTo>
                  <a:cubicBezTo>
                    <a:pt x="336" y="1"/>
                    <a:pt x="0" y="815"/>
                    <a:pt x="470" y="1295"/>
                  </a:cubicBezTo>
                  <a:cubicBezTo>
                    <a:pt x="625" y="1450"/>
                    <a:pt x="817" y="1520"/>
                    <a:pt x="1005" y="1520"/>
                  </a:cubicBezTo>
                  <a:cubicBezTo>
                    <a:pt x="1397" y="1520"/>
                    <a:pt x="1773" y="1218"/>
                    <a:pt x="1773" y="758"/>
                  </a:cubicBezTo>
                  <a:cubicBezTo>
                    <a:pt x="1773" y="336"/>
                    <a:pt x="142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" name="Google Shape;11550;p86"/>
            <p:cNvSpPr/>
            <p:nvPr/>
          </p:nvSpPr>
          <p:spPr>
            <a:xfrm>
              <a:off x="5121300" y="2690488"/>
              <a:ext cx="109516" cy="93691"/>
            </a:xfrm>
            <a:custGeom>
              <a:avLst/>
              <a:gdLst/>
              <a:ahLst/>
              <a:cxnLst/>
              <a:rect l="l" t="t" r="r" b="b"/>
              <a:pathLst>
                <a:path w="4180" h="3576" extrusionOk="0">
                  <a:moveTo>
                    <a:pt x="2387" y="0"/>
                  </a:moveTo>
                  <a:cubicBezTo>
                    <a:pt x="796" y="0"/>
                    <a:pt x="1" y="1917"/>
                    <a:pt x="1122" y="3049"/>
                  </a:cubicBezTo>
                  <a:cubicBezTo>
                    <a:pt x="1486" y="3412"/>
                    <a:pt x="1934" y="3575"/>
                    <a:pt x="2375" y="3575"/>
                  </a:cubicBezTo>
                  <a:cubicBezTo>
                    <a:pt x="3292" y="3575"/>
                    <a:pt x="4173" y="2868"/>
                    <a:pt x="4180" y="1793"/>
                  </a:cubicBezTo>
                  <a:cubicBezTo>
                    <a:pt x="4180" y="806"/>
                    <a:pt x="3384" y="0"/>
                    <a:pt x="2387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" name="Google Shape;11551;p86"/>
            <p:cNvSpPr/>
            <p:nvPr/>
          </p:nvSpPr>
          <p:spPr>
            <a:xfrm>
              <a:off x="5144409" y="2697772"/>
              <a:ext cx="93691" cy="86303"/>
            </a:xfrm>
            <a:custGeom>
              <a:avLst/>
              <a:gdLst/>
              <a:ahLst/>
              <a:cxnLst/>
              <a:rect l="l" t="t" r="r" b="b"/>
              <a:pathLst>
                <a:path w="3576" h="3294" extrusionOk="0">
                  <a:moveTo>
                    <a:pt x="2483" y="0"/>
                  </a:moveTo>
                  <a:cubicBezTo>
                    <a:pt x="2934" y="710"/>
                    <a:pt x="2838" y="1639"/>
                    <a:pt x="2234" y="2234"/>
                  </a:cubicBezTo>
                  <a:cubicBezTo>
                    <a:pt x="1890" y="2583"/>
                    <a:pt x="1434" y="2762"/>
                    <a:pt x="973" y="2762"/>
                  </a:cubicBezTo>
                  <a:cubicBezTo>
                    <a:pt x="638" y="2762"/>
                    <a:pt x="299" y="2667"/>
                    <a:pt x="0" y="2473"/>
                  </a:cubicBezTo>
                  <a:lnTo>
                    <a:pt x="0" y="2473"/>
                  </a:lnTo>
                  <a:cubicBezTo>
                    <a:pt x="345" y="3012"/>
                    <a:pt x="924" y="3294"/>
                    <a:pt x="1507" y="3294"/>
                  </a:cubicBezTo>
                  <a:cubicBezTo>
                    <a:pt x="1961" y="3294"/>
                    <a:pt x="2418" y="3123"/>
                    <a:pt x="2771" y="2771"/>
                  </a:cubicBezTo>
                  <a:cubicBezTo>
                    <a:pt x="3576" y="1965"/>
                    <a:pt x="3432" y="623"/>
                    <a:pt x="2483" y="0"/>
                  </a:cubicBezTo>
                  <a:close/>
                </a:path>
              </a:pathLst>
            </a:custGeom>
            <a:solidFill>
              <a:srgbClr val="65788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" name="Google Shape;11552;p86"/>
            <p:cNvSpPr/>
            <p:nvPr/>
          </p:nvSpPr>
          <p:spPr>
            <a:xfrm>
              <a:off x="5157220" y="2717605"/>
              <a:ext cx="46741" cy="39824"/>
            </a:xfrm>
            <a:custGeom>
              <a:avLst/>
              <a:gdLst/>
              <a:ahLst/>
              <a:cxnLst/>
              <a:rect l="l" t="t" r="r" b="b"/>
              <a:pathLst>
                <a:path w="1784" h="1520" extrusionOk="0">
                  <a:moveTo>
                    <a:pt x="1016" y="1"/>
                  </a:moveTo>
                  <a:cubicBezTo>
                    <a:pt x="345" y="1"/>
                    <a:pt x="0" y="815"/>
                    <a:pt x="480" y="1295"/>
                  </a:cubicBezTo>
                  <a:cubicBezTo>
                    <a:pt x="635" y="1450"/>
                    <a:pt x="827" y="1520"/>
                    <a:pt x="1015" y="1520"/>
                  </a:cubicBezTo>
                  <a:cubicBezTo>
                    <a:pt x="1407" y="1520"/>
                    <a:pt x="1783" y="1218"/>
                    <a:pt x="1783" y="758"/>
                  </a:cubicBezTo>
                  <a:cubicBezTo>
                    <a:pt x="1783" y="336"/>
                    <a:pt x="1438" y="1"/>
                    <a:pt x="1016" y="1"/>
                  </a:cubicBezTo>
                  <a:close/>
                </a:path>
              </a:pathLst>
            </a:custGeom>
            <a:solidFill>
              <a:srgbClr val="D5DA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" name="Google Shape;11553;p86"/>
            <p:cNvSpPr/>
            <p:nvPr/>
          </p:nvSpPr>
          <p:spPr>
            <a:xfrm>
              <a:off x="4936223" y="2525245"/>
              <a:ext cx="102730" cy="102494"/>
            </a:xfrm>
            <a:custGeom>
              <a:avLst/>
              <a:gdLst/>
              <a:ahLst/>
              <a:cxnLst/>
              <a:rect l="l" t="t" r="r" b="b"/>
              <a:pathLst>
                <a:path w="3921" h="3912" extrusionOk="0">
                  <a:moveTo>
                    <a:pt x="1678" y="0"/>
                  </a:moveTo>
                  <a:cubicBezTo>
                    <a:pt x="1476" y="0"/>
                    <a:pt x="1313" y="154"/>
                    <a:pt x="1313" y="355"/>
                  </a:cubicBezTo>
                  <a:lnTo>
                    <a:pt x="1313" y="1304"/>
                  </a:lnTo>
                  <a:lnTo>
                    <a:pt x="364" y="1304"/>
                  </a:lnTo>
                  <a:cubicBezTo>
                    <a:pt x="163" y="1304"/>
                    <a:pt x="0" y="1467"/>
                    <a:pt x="0" y="1668"/>
                  </a:cubicBezTo>
                  <a:lnTo>
                    <a:pt x="0" y="2234"/>
                  </a:lnTo>
                  <a:cubicBezTo>
                    <a:pt x="0" y="2425"/>
                    <a:pt x="163" y="2598"/>
                    <a:pt x="364" y="2598"/>
                  </a:cubicBezTo>
                  <a:lnTo>
                    <a:pt x="1304" y="2598"/>
                  </a:lnTo>
                  <a:lnTo>
                    <a:pt x="1304" y="3547"/>
                  </a:lnTo>
                  <a:cubicBezTo>
                    <a:pt x="1304" y="3748"/>
                    <a:pt x="1467" y="3911"/>
                    <a:pt x="1678" y="3911"/>
                  </a:cubicBezTo>
                  <a:lnTo>
                    <a:pt x="2234" y="3911"/>
                  </a:lnTo>
                  <a:cubicBezTo>
                    <a:pt x="2435" y="3911"/>
                    <a:pt x="2607" y="3748"/>
                    <a:pt x="2598" y="3547"/>
                  </a:cubicBezTo>
                  <a:lnTo>
                    <a:pt x="2598" y="2598"/>
                  </a:lnTo>
                  <a:lnTo>
                    <a:pt x="3547" y="2598"/>
                  </a:lnTo>
                  <a:cubicBezTo>
                    <a:pt x="3552" y="2598"/>
                    <a:pt x="3557" y="2598"/>
                    <a:pt x="3563" y="2598"/>
                  </a:cubicBezTo>
                  <a:cubicBezTo>
                    <a:pt x="3757" y="2598"/>
                    <a:pt x="3920" y="2430"/>
                    <a:pt x="3911" y="2234"/>
                  </a:cubicBezTo>
                  <a:lnTo>
                    <a:pt x="3911" y="1668"/>
                  </a:lnTo>
                  <a:cubicBezTo>
                    <a:pt x="3911" y="1467"/>
                    <a:pt x="3748" y="1304"/>
                    <a:pt x="3556" y="1304"/>
                  </a:cubicBezTo>
                  <a:lnTo>
                    <a:pt x="2607" y="1304"/>
                  </a:lnTo>
                  <a:lnTo>
                    <a:pt x="2607" y="355"/>
                  </a:lnTo>
                  <a:cubicBezTo>
                    <a:pt x="2607" y="154"/>
                    <a:pt x="2435" y="0"/>
                    <a:pt x="2243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" name="Google Shape;11554;p86"/>
            <p:cNvSpPr/>
            <p:nvPr/>
          </p:nvSpPr>
          <p:spPr>
            <a:xfrm>
              <a:off x="5098952" y="2670890"/>
              <a:ext cx="183872" cy="59815"/>
            </a:xfrm>
            <a:custGeom>
              <a:avLst/>
              <a:gdLst/>
              <a:ahLst/>
              <a:cxnLst/>
              <a:rect l="l" t="t" r="r" b="b"/>
              <a:pathLst>
                <a:path w="7018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467" y="2282"/>
                  </a:lnTo>
                  <a:cubicBezTo>
                    <a:pt x="1601" y="1400"/>
                    <a:pt x="2359" y="748"/>
                    <a:pt x="3240" y="748"/>
                  </a:cubicBezTo>
                  <a:cubicBezTo>
                    <a:pt x="3247" y="748"/>
                    <a:pt x="3253" y="748"/>
                    <a:pt x="3260" y="748"/>
                  </a:cubicBezTo>
                  <a:cubicBezTo>
                    <a:pt x="4143" y="748"/>
                    <a:pt x="4880" y="1397"/>
                    <a:pt x="5014" y="2272"/>
                  </a:cubicBezTo>
                  <a:lnTo>
                    <a:pt x="6298" y="2272"/>
                  </a:lnTo>
                  <a:cubicBezTo>
                    <a:pt x="6691" y="2272"/>
                    <a:pt x="7017" y="1947"/>
                    <a:pt x="7017" y="1554"/>
                  </a:cubicBezTo>
                  <a:lnTo>
                    <a:pt x="7017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" name="Google Shape;11555;p86"/>
            <p:cNvSpPr/>
            <p:nvPr/>
          </p:nvSpPr>
          <p:spPr>
            <a:xfrm>
              <a:off x="5233069" y="2670890"/>
              <a:ext cx="49990" cy="59553"/>
            </a:xfrm>
            <a:custGeom>
              <a:avLst/>
              <a:gdLst/>
              <a:ahLst/>
              <a:cxnLst/>
              <a:rect l="l" t="t" r="r" b="b"/>
              <a:pathLst>
                <a:path w="1908" h="2273" extrusionOk="0">
                  <a:moveTo>
                    <a:pt x="719" y="1"/>
                  </a:moveTo>
                  <a:lnTo>
                    <a:pt x="719" y="1554"/>
                  </a:lnTo>
                  <a:cubicBezTo>
                    <a:pt x="719" y="1947"/>
                    <a:pt x="393" y="2272"/>
                    <a:pt x="0" y="2272"/>
                  </a:cubicBezTo>
                  <a:lnTo>
                    <a:pt x="1189" y="2272"/>
                  </a:lnTo>
                  <a:cubicBezTo>
                    <a:pt x="1582" y="2272"/>
                    <a:pt x="1908" y="1947"/>
                    <a:pt x="1908" y="1554"/>
                  </a:cubicBezTo>
                  <a:lnTo>
                    <a:pt x="1908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11556;p86"/>
            <p:cNvSpPr/>
            <p:nvPr/>
          </p:nvSpPr>
          <p:spPr>
            <a:xfrm>
              <a:off x="4875937" y="2670655"/>
              <a:ext cx="223303" cy="59788"/>
            </a:xfrm>
            <a:custGeom>
              <a:avLst/>
              <a:gdLst/>
              <a:ahLst/>
              <a:cxnLst/>
              <a:rect l="l" t="t" r="r" b="b"/>
              <a:pathLst>
                <a:path w="8523" h="2282" extrusionOk="0">
                  <a:moveTo>
                    <a:pt x="1" y="0"/>
                  </a:moveTo>
                  <a:lnTo>
                    <a:pt x="1" y="1553"/>
                  </a:lnTo>
                  <a:cubicBezTo>
                    <a:pt x="1" y="1956"/>
                    <a:pt x="327" y="2281"/>
                    <a:pt x="720" y="2281"/>
                  </a:cubicBezTo>
                  <a:lnTo>
                    <a:pt x="2493" y="2281"/>
                  </a:lnTo>
                  <a:cubicBezTo>
                    <a:pt x="2627" y="1409"/>
                    <a:pt x="3375" y="757"/>
                    <a:pt x="4257" y="757"/>
                  </a:cubicBezTo>
                  <a:cubicBezTo>
                    <a:pt x="5148" y="757"/>
                    <a:pt x="5896" y="1409"/>
                    <a:pt x="6030" y="2281"/>
                  </a:cubicBezTo>
                  <a:lnTo>
                    <a:pt x="8522" y="2281"/>
                  </a:lnTo>
                  <a:lnTo>
                    <a:pt x="852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" name="Google Shape;11557;p86"/>
            <p:cNvSpPr/>
            <p:nvPr/>
          </p:nvSpPr>
          <p:spPr>
            <a:xfrm>
              <a:off x="5063529" y="2670890"/>
              <a:ext cx="35711" cy="59815"/>
            </a:xfrm>
            <a:custGeom>
              <a:avLst/>
              <a:gdLst/>
              <a:ahLst/>
              <a:cxnLst/>
              <a:rect l="l" t="t" r="r" b="b"/>
              <a:pathLst>
                <a:path w="1363" h="2283" extrusionOk="0">
                  <a:moveTo>
                    <a:pt x="1" y="1"/>
                  </a:moveTo>
                  <a:lnTo>
                    <a:pt x="1" y="2282"/>
                  </a:lnTo>
                  <a:lnTo>
                    <a:pt x="1362" y="2282"/>
                  </a:lnTo>
                  <a:lnTo>
                    <a:pt x="1362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4" name="Google Shape;11558;p86"/>
          <p:cNvGrpSpPr/>
          <p:nvPr/>
        </p:nvGrpSpPr>
        <p:grpSpPr>
          <a:xfrm>
            <a:off x="6607263" y="4795251"/>
            <a:ext cx="373544" cy="554082"/>
            <a:chOff x="4893282" y="3804774"/>
            <a:chExt cx="242114" cy="362163"/>
          </a:xfrm>
        </p:grpSpPr>
        <p:sp>
          <p:nvSpPr>
            <p:cNvPr id="105" name="Google Shape;11559;p86"/>
            <p:cNvSpPr/>
            <p:nvPr/>
          </p:nvSpPr>
          <p:spPr>
            <a:xfrm>
              <a:off x="4893517" y="3804774"/>
              <a:ext cx="241878" cy="361927"/>
            </a:xfrm>
            <a:custGeom>
              <a:avLst/>
              <a:gdLst/>
              <a:ahLst/>
              <a:cxnLst/>
              <a:rect l="l" t="t" r="r" b="b"/>
              <a:pathLst>
                <a:path w="9232" h="13814" extrusionOk="0">
                  <a:moveTo>
                    <a:pt x="796" y="1"/>
                  </a:moveTo>
                  <a:cubicBezTo>
                    <a:pt x="355" y="1"/>
                    <a:pt x="1" y="355"/>
                    <a:pt x="1" y="787"/>
                  </a:cubicBezTo>
                  <a:lnTo>
                    <a:pt x="1" y="13027"/>
                  </a:lnTo>
                  <a:cubicBezTo>
                    <a:pt x="1" y="13468"/>
                    <a:pt x="355" y="13813"/>
                    <a:pt x="796" y="13813"/>
                  </a:cubicBezTo>
                  <a:lnTo>
                    <a:pt x="8445" y="13813"/>
                  </a:lnTo>
                  <a:cubicBezTo>
                    <a:pt x="8877" y="1381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31" y="355"/>
                    <a:pt x="8877" y="1"/>
                    <a:pt x="8445" y="1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11560;p86"/>
            <p:cNvSpPr/>
            <p:nvPr/>
          </p:nvSpPr>
          <p:spPr>
            <a:xfrm>
              <a:off x="4893282" y="3804774"/>
              <a:ext cx="242114" cy="362163"/>
            </a:xfrm>
            <a:custGeom>
              <a:avLst/>
              <a:gdLst/>
              <a:ahLst/>
              <a:cxnLst/>
              <a:rect l="l" t="t" r="r" b="b"/>
              <a:pathLst>
                <a:path w="9241" h="13823" extrusionOk="0">
                  <a:moveTo>
                    <a:pt x="8244" y="1"/>
                  </a:moveTo>
                  <a:lnTo>
                    <a:pt x="8244" y="12040"/>
                  </a:lnTo>
                  <a:cubicBezTo>
                    <a:pt x="8244" y="12481"/>
                    <a:pt x="7889" y="12826"/>
                    <a:pt x="7458" y="12826"/>
                  </a:cubicBezTo>
                  <a:lnTo>
                    <a:pt x="0" y="12826"/>
                  </a:lnTo>
                  <a:lnTo>
                    <a:pt x="0" y="13027"/>
                  </a:lnTo>
                  <a:cubicBezTo>
                    <a:pt x="0" y="13468"/>
                    <a:pt x="355" y="13823"/>
                    <a:pt x="796" y="13823"/>
                  </a:cubicBezTo>
                  <a:lnTo>
                    <a:pt x="8445" y="13823"/>
                  </a:lnTo>
                  <a:cubicBezTo>
                    <a:pt x="8876" y="13823"/>
                    <a:pt x="9231" y="13468"/>
                    <a:pt x="9231" y="13027"/>
                  </a:cubicBezTo>
                  <a:lnTo>
                    <a:pt x="9231" y="787"/>
                  </a:lnTo>
                  <a:cubicBezTo>
                    <a:pt x="9240" y="355"/>
                    <a:pt x="8886" y="1"/>
                    <a:pt x="8445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11561;p86"/>
            <p:cNvSpPr/>
            <p:nvPr/>
          </p:nvSpPr>
          <p:spPr>
            <a:xfrm>
              <a:off x="4917124" y="3834668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19"/>
                    <a:pt x="1804" y="2719"/>
                  </a:cubicBezTo>
                  <a:cubicBezTo>
                    <a:pt x="2502" y="2719"/>
                    <a:pt x="3173" y="2179"/>
                    <a:pt x="3173" y="1361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11562;p86"/>
            <p:cNvSpPr/>
            <p:nvPr/>
          </p:nvSpPr>
          <p:spPr>
            <a:xfrm>
              <a:off x="4957812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1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17" y="2722"/>
                    <a:pt x="1620" y="2109"/>
                    <a:pt x="1620" y="1361"/>
                  </a:cubicBezTo>
                  <a:cubicBezTo>
                    <a:pt x="1620" y="60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11563;p86"/>
            <p:cNvSpPr/>
            <p:nvPr/>
          </p:nvSpPr>
          <p:spPr>
            <a:xfrm>
              <a:off x="4935961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8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6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11564;p86"/>
            <p:cNvSpPr/>
            <p:nvPr/>
          </p:nvSpPr>
          <p:spPr>
            <a:xfrm>
              <a:off x="4979401" y="3841690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59"/>
                  </a:lnTo>
                  <a:cubicBezTo>
                    <a:pt x="87" y="374"/>
                    <a:pt x="164" y="499"/>
                    <a:pt x="212" y="633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0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29"/>
                  </a:lnTo>
                  <a:lnTo>
                    <a:pt x="288" y="29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11565;p86"/>
            <p:cNvSpPr/>
            <p:nvPr/>
          </p:nvSpPr>
          <p:spPr>
            <a:xfrm>
              <a:off x="5016317" y="3834668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19"/>
                    <a:pt x="1813" y="2719"/>
                  </a:cubicBezTo>
                  <a:cubicBezTo>
                    <a:pt x="2512" y="2719"/>
                    <a:pt x="3183" y="2179"/>
                    <a:pt x="3183" y="1361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11566;p86"/>
            <p:cNvSpPr/>
            <p:nvPr/>
          </p:nvSpPr>
          <p:spPr>
            <a:xfrm>
              <a:off x="5057267" y="3834668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44"/>
                    <a:pt x="1103" y="710"/>
                    <a:pt x="1103" y="1361"/>
                  </a:cubicBezTo>
                  <a:cubicBezTo>
                    <a:pt x="1103" y="2013"/>
                    <a:pt x="643" y="2569"/>
                    <a:pt x="0" y="2694"/>
                  </a:cubicBezTo>
                  <a:cubicBezTo>
                    <a:pt x="87" y="2713"/>
                    <a:pt x="173" y="2722"/>
                    <a:pt x="259" y="2722"/>
                  </a:cubicBezTo>
                  <a:cubicBezTo>
                    <a:pt x="1007" y="2722"/>
                    <a:pt x="1620" y="2109"/>
                    <a:pt x="1620" y="1361"/>
                  </a:cubicBezTo>
                  <a:cubicBezTo>
                    <a:pt x="1620" y="60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11567;p86"/>
            <p:cNvSpPr/>
            <p:nvPr/>
          </p:nvSpPr>
          <p:spPr>
            <a:xfrm>
              <a:off x="5035155" y="3841454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0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6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11568;p86"/>
            <p:cNvSpPr/>
            <p:nvPr/>
          </p:nvSpPr>
          <p:spPr>
            <a:xfrm>
              <a:off x="5078620" y="3841690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59"/>
                  </a:lnTo>
                  <a:cubicBezTo>
                    <a:pt x="96" y="374"/>
                    <a:pt x="163" y="499"/>
                    <a:pt x="221" y="633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0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29"/>
                  </a:lnTo>
                  <a:lnTo>
                    <a:pt x="288" y="29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11569;p86"/>
            <p:cNvSpPr/>
            <p:nvPr/>
          </p:nvSpPr>
          <p:spPr>
            <a:xfrm>
              <a:off x="4917124" y="3947669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1"/>
                  </a:moveTo>
                  <a:cubicBezTo>
                    <a:pt x="605" y="1"/>
                    <a:pt x="1" y="1458"/>
                    <a:pt x="854" y="2320"/>
                  </a:cubicBezTo>
                  <a:cubicBezTo>
                    <a:pt x="1129" y="2596"/>
                    <a:pt x="1469" y="2719"/>
                    <a:pt x="1802" y="2719"/>
                  </a:cubicBezTo>
                  <a:cubicBezTo>
                    <a:pt x="2501" y="2719"/>
                    <a:pt x="3173" y="2176"/>
                    <a:pt x="3173" y="1352"/>
                  </a:cubicBezTo>
                  <a:cubicBezTo>
                    <a:pt x="3173" y="605"/>
                    <a:pt x="2560" y="1"/>
                    <a:pt x="181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11570;p86"/>
            <p:cNvSpPr/>
            <p:nvPr/>
          </p:nvSpPr>
          <p:spPr>
            <a:xfrm>
              <a:off x="4957812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1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17" y="2722"/>
                    <a:pt x="1620" y="2118"/>
                    <a:pt x="1620" y="1371"/>
                  </a:cubicBezTo>
                  <a:cubicBezTo>
                    <a:pt x="1620" y="614"/>
                    <a:pt x="101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11571;p86"/>
            <p:cNvSpPr/>
            <p:nvPr/>
          </p:nvSpPr>
          <p:spPr>
            <a:xfrm>
              <a:off x="4935961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898"/>
                  </a:lnTo>
                  <a:cubicBezTo>
                    <a:pt x="77" y="2013"/>
                    <a:pt x="183" y="2109"/>
                    <a:pt x="288" y="2196"/>
                  </a:cubicBezTo>
                  <a:lnTo>
                    <a:pt x="2196" y="288"/>
                  </a:lnTo>
                  <a:cubicBezTo>
                    <a:pt x="2109" y="183"/>
                    <a:pt x="2004" y="7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11572;p86"/>
            <p:cNvSpPr/>
            <p:nvPr/>
          </p:nvSpPr>
          <p:spPr>
            <a:xfrm>
              <a:off x="4979401" y="3954717"/>
              <a:ext cx="14358" cy="16585"/>
            </a:xfrm>
            <a:custGeom>
              <a:avLst/>
              <a:gdLst/>
              <a:ahLst/>
              <a:cxnLst/>
              <a:rect l="l" t="t" r="r" b="b"/>
              <a:pathLst>
                <a:path w="548" h="633" extrusionOk="0">
                  <a:moveTo>
                    <a:pt x="250" y="0"/>
                  </a:moveTo>
                  <a:lnTo>
                    <a:pt x="1" y="249"/>
                  </a:lnTo>
                  <a:cubicBezTo>
                    <a:pt x="87" y="364"/>
                    <a:pt x="164" y="489"/>
                    <a:pt x="212" y="633"/>
                  </a:cubicBezTo>
                  <a:lnTo>
                    <a:pt x="547" y="297"/>
                  </a:lnTo>
                  <a:cubicBezTo>
                    <a:pt x="528" y="268"/>
                    <a:pt x="518" y="259"/>
                    <a:pt x="509" y="249"/>
                  </a:cubicBezTo>
                  <a:cubicBezTo>
                    <a:pt x="509" y="240"/>
                    <a:pt x="509" y="240"/>
                    <a:pt x="509" y="240"/>
                  </a:cubicBezTo>
                  <a:lnTo>
                    <a:pt x="480" y="201"/>
                  </a:lnTo>
                  <a:lnTo>
                    <a:pt x="471" y="192"/>
                  </a:lnTo>
                  <a:cubicBezTo>
                    <a:pt x="432" y="144"/>
                    <a:pt x="384" y="105"/>
                    <a:pt x="336" y="58"/>
                  </a:cubicBezTo>
                  <a:lnTo>
                    <a:pt x="327" y="48"/>
                  </a:lnTo>
                  <a:lnTo>
                    <a:pt x="298" y="29"/>
                  </a:lnTo>
                  <a:cubicBezTo>
                    <a:pt x="298" y="24"/>
                    <a:pt x="296" y="22"/>
                    <a:pt x="293" y="22"/>
                  </a:cubicBezTo>
                  <a:cubicBezTo>
                    <a:pt x="291" y="22"/>
                    <a:pt x="288" y="24"/>
                    <a:pt x="288" y="29"/>
                  </a:cubicBezTo>
                  <a:lnTo>
                    <a:pt x="250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11573;p86"/>
            <p:cNvSpPr/>
            <p:nvPr/>
          </p:nvSpPr>
          <p:spPr>
            <a:xfrm>
              <a:off x="5016317" y="3947669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1"/>
                  </a:moveTo>
                  <a:cubicBezTo>
                    <a:pt x="614" y="1"/>
                    <a:pt x="1" y="1458"/>
                    <a:pt x="864" y="2320"/>
                  </a:cubicBezTo>
                  <a:cubicBezTo>
                    <a:pt x="1139" y="2596"/>
                    <a:pt x="1479" y="2719"/>
                    <a:pt x="1812" y="2719"/>
                  </a:cubicBezTo>
                  <a:cubicBezTo>
                    <a:pt x="2511" y="2719"/>
                    <a:pt x="3183" y="2176"/>
                    <a:pt x="3183" y="1352"/>
                  </a:cubicBezTo>
                  <a:cubicBezTo>
                    <a:pt x="3183" y="605"/>
                    <a:pt x="2570" y="1"/>
                    <a:pt x="182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11574;p86"/>
            <p:cNvSpPr/>
            <p:nvPr/>
          </p:nvSpPr>
          <p:spPr>
            <a:xfrm>
              <a:off x="5057267" y="3947433"/>
              <a:ext cx="42470" cy="71578"/>
            </a:xfrm>
            <a:custGeom>
              <a:avLst/>
              <a:gdLst/>
              <a:ahLst/>
              <a:cxnLst/>
              <a:rect l="l" t="t" r="r" b="b"/>
              <a:pathLst>
                <a:path w="1621" h="2732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3"/>
                    <a:pt x="1103" y="709"/>
                    <a:pt x="1103" y="1361"/>
                  </a:cubicBezTo>
                  <a:cubicBezTo>
                    <a:pt x="1103" y="2013"/>
                    <a:pt x="643" y="2579"/>
                    <a:pt x="0" y="2703"/>
                  </a:cubicBezTo>
                  <a:cubicBezTo>
                    <a:pt x="87" y="2722"/>
                    <a:pt x="173" y="2722"/>
                    <a:pt x="259" y="2732"/>
                  </a:cubicBezTo>
                  <a:cubicBezTo>
                    <a:pt x="1007" y="2722"/>
                    <a:pt x="1620" y="2118"/>
                    <a:pt x="1620" y="1371"/>
                  </a:cubicBezTo>
                  <a:cubicBezTo>
                    <a:pt x="1620" y="614"/>
                    <a:pt x="1007" y="10"/>
                    <a:pt x="259" y="10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11575;p86"/>
            <p:cNvSpPr/>
            <p:nvPr/>
          </p:nvSpPr>
          <p:spPr>
            <a:xfrm>
              <a:off x="5035155" y="3954455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898"/>
                  </a:lnTo>
                  <a:cubicBezTo>
                    <a:pt x="87" y="2013"/>
                    <a:pt x="183" y="2109"/>
                    <a:pt x="298" y="2196"/>
                  </a:cubicBezTo>
                  <a:lnTo>
                    <a:pt x="2196" y="298"/>
                  </a:lnTo>
                  <a:cubicBezTo>
                    <a:pt x="2119" y="183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11576;p86"/>
            <p:cNvSpPr/>
            <p:nvPr/>
          </p:nvSpPr>
          <p:spPr>
            <a:xfrm>
              <a:off x="5078620" y="3954717"/>
              <a:ext cx="14593" cy="16585"/>
            </a:xfrm>
            <a:custGeom>
              <a:avLst/>
              <a:gdLst/>
              <a:ahLst/>
              <a:cxnLst/>
              <a:rect l="l" t="t" r="r" b="b"/>
              <a:pathLst>
                <a:path w="557" h="633" extrusionOk="0">
                  <a:moveTo>
                    <a:pt x="259" y="0"/>
                  </a:moveTo>
                  <a:lnTo>
                    <a:pt x="0" y="249"/>
                  </a:lnTo>
                  <a:cubicBezTo>
                    <a:pt x="96" y="364"/>
                    <a:pt x="163" y="489"/>
                    <a:pt x="221" y="633"/>
                  </a:cubicBezTo>
                  <a:lnTo>
                    <a:pt x="556" y="297"/>
                  </a:lnTo>
                  <a:cubicBezTo>
                    <a:pt x="537" y="278"/>
                    <a:pt x="527" y="259"/>
                    <a:pt x="518" y="249"/>
                  </a:cubicBezTo>
                  <a:cubicBezTo>
                    <a:pt x="508" y="240"/>
                    <a:pt x="508" y="240"/>
                    <a:pt x="518" y="240"/>
                  </a:cubicBezTo>
                  <a:lnTo>
                    <a:pt x="489" y="201"/>
                  </a:lnTo>
                  <a:lnTo>
                    <a:pt x="479" y="192"/>
                  </a:lnTo>
                  <a:cubicBezTo>
                    <a:pt x="441" y="144"/>
                    <a:pt x="393" y="105"/>
                    <a:pt x="345" y="58"/>
                  </a:cubicBezTo>
                  <a:lnTo>
                    <a:pt x="336" y="48"/>
                  </a:lnTo>
                  <a:lnTo>
                    <a:pt x="307" y="29"/>
                  </a:lnTo>
                  <a:cubicBezTo>
                    <a:pt x="302" y="24"/>
                    <a:pt x="300" y="22"/>
                    <a:pt x="297" y="22"/>
                  </a:cubicBezTo>
                  <a:cubicBezTo>
                    <a:pt x="295" y="22"/>
                    <a:pt x="292" y="24"/>
                    <a:pt x="288" y="29"/>
                  </a:cubicBezTo>
                  <a:lnTo>
                    <a:pt x="259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11577;p86"/>
            <p:cNvSpPr/>
            <p:nvPr/>
          </p:nvSpPr>
          <p:spPr>
            <a:xfrm>
              <a:off x="4917124" y="4060434"/>
              <a:ext cx="83159" cy="71264"/>
            </a:xfrm>
            <a:custGeom>
              <a:avLst/>
              <a:gdLst/>
              <a:ahLst/>
              <a:cxnLst/>
              <a:rect l="l" t="t" r="r" b="b"/>
              <a:pathLst>
                <a:path w="3174" h="2720" extrusionOk="0">
                  <a:moveTo>
                    <a:pt x="1812" y="0"/>
                  </a:moveTo>
                  <a:cubicBezTo>
                    <a:pt x="605" y="0"/>
                    <a:pt x="1" y="1467"/>
                    <a:pt x="854" y="2320"/>
                  </a:cubicBezTo>
                  <a:cubicBezTo>
                    <a:pt x="1130" y="2596"/>
                    <a:pt x="1470" y="2720"/>
                    <a:pt x="1804" y="2720"/>
                  </a:cubicBezTo>
                  <a:cubicBezTo>
                    <a:pt x="2502" y="2720"/>
                    <a:pt x="3173" y="2179"/>
                    <a:pt x="3173" y="1362"/>
                  </a:cubicBezTo>
                  <a:cubicBezTo>
                    <a:pt x="3173" y="604"/>
                    <a:pt x="2560" y="0"/>
                    <a:pt x="181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11578;p86"/>
            <p:cNvSpPr/>
            <p:nvPr/>
          </p:nvSpPr>
          <p:spPr>
            <a:xfrm>
              <a:off x="4957812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1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1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17" y="2723"/>
                    <a:pt x="1620" y="2119"/>
                    <a:pt x="1620" y="1362"/>
                  </a:cubicBezTo>
                  <a:cubicBezTo>
                    <a:pt x="1620" y="614"/>
                    <a:pt x="101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11579;p86"/>
            <p:cNvSpPr/>
            <p:nvPr/>
          </p:nvSpPr>
          <p:spPr>
            <a:xfrm>
              <a:off x="4935961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899" y="0"/>
                  </a:moveTo>
                  <a:lnTo>
                    <a:pt x="1" y="1908"/>
                  </a:lnTo>
                  <a:cubicBezTo>
                    <a:pt x="77" y="2013"/>
                    <a:pt x="183" y="2119"/>
                    <a:pt x="288" y="2195"/>
                  </a:cubicBezTo>
                  <a:lnTo>
                    <a:pt x="2196" y="297"/>
                  </a:lnTo>
                  <a:cubicBezTo>
                    <a:pt x="2109" y="182"/>
                    <a:pt x="2014" y="87"/>
                    <a:pt x="1899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11580;p86"/>
            <p:cNvSpPr/>
            <p:nvPr/>
          </p:nvSpPr>
          <p:spPr>
            <a:xfrm>
              <a:off x="4979401" y="4067455"/>
              <a:ext cx="14358" cy="16611"/>
            </a:xfrm>
            <a:custGeom>
              <a:avLst/>
              <a:gdLst/>
              <a:ahLst/>
              <a:cxnLst/>
              <a:rect l="l" t="t" r="r" b="b"/>
              <a:pathLst>
                <a:path w="548" h="634" extrusionOk="0">
                  <a:moveTo>
                    <a:pt x="250" y="1"/>
                  </a:moveTo>
                  <a:lnTo>
                    <a:pt x="1" y="260"/>
                  </a:lnTo>
                  <a:cubicBezTo>
                    <a:pt x="87" y="375"/>
                    <a:pt x="164" y="499"/>
                    <a:pt x="212" y="634"/>
                  </a:cubicBezTo>
                  <a:lnTo>
                    <a:pt x="547" y="298"/>
                  </a:lnTo>
                  <a:lnTo>
                    <a:pt x="509" y="250"/>
                  </a:lnTo>
                  <a:cubicBezTo>
                    <a:pt x="509" y="250"/>
                    <a:pt x="509" y="250"/>
                    <a:pt x="509" y="241"/>
                  </a:cubicBezTo>
                  <a:lnTo>
                    <a:pt x="480" y="212"/>
                  </a:lnTo>
                  <a:lnTo>
                    <a:pt x="471" y="202"/>
                  </a:lnTo>
                  <a:cubicBezTo>
                    <a:pt x="432" y="154"/>
                    <a:pt x="384" y="106"/>
                    <a:pt x="336" y="68"/>
                  </a:cubicBezTo>
                  <a:lnTo>
                    <a:pt x="327" y="58"/>
                  </a:lnTo>
                  <a:lnTo>
                    <a:pt x="298" y="30"/>
                  </a:lnTo>
                  <a:lnTo>
                    <a:pt x="288" y="30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11581;p86"/>
            <p:cNvSpPr/>
            <p:nvPr/>
          </p:nvSpPr>
          <p:spPr>
            <a:xfrm>
              <a:off x="5016317" y="4060434"/>
              <a:ext cx="83421" cy="71264"/>
            </a:xfrm>
            <a:custGeom>
              <a:avLst/>
              <a:gdLst/>
              <a:ahLst/>
              <a:cxnLst/>
              <a:rect l="l" t="t" r="r" b="b"/>
              <a:pathLst>
                <a:path w="3184" h="2720" extrusionOk="0">
                  <a:moveTo>
                    <a:pt x="1822" y="0"/>
                  </a:moveTo>
                  <a:cubicBezTo>
                    <a:pt x="614" y="0"/>
                    <a:pt x="1" y="1467"/>
                    <a:pt x="864" y="2320"/>
                  </a:cubicBezTo>
                  <a:cubicBezTo>
                    <a:pt x="1139" y="2596"/>
                    <a:pt x="1480" y="2720"/>
                    <a:pt x="1813" y="2720"/>
                  </a:cubicBezTo>
                  <a:cubicBezTo>
                    <a:pt x="2512" y="2720"/>
                    <a:pt x="3183" y="2179"/>
                    <a:pt x="3183" y="1362"/>
                  </a:cubicBezTo>
                  <a:cubicBezTo>
                    <a:pt x="3183" y="604"/>
                    <a:pt x="2570" y="0"/>
                    <a:pt x="18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11582;p86"/>
            <p:cNvSpPr/>
            <p:nvPr/>
          </p:nvSpPr>
          <p:spPr>
            <a:xfrm>
              <a:off x="5057267" y="4060434"/>
              <a:ext cx="42470" cy="71343"/>
            </a:xfrm>
            <a:custGeom>
              <a:avLst/>
              <a:gdLst/>
              <a:ahLst/>
              <a:cxnLst/>
              <a:rect l="l" t="t" r="r" b="b"/>
              <a:pathLst>
                <a:path w="1621" h="2723" extrusionOk="0">
                  <a:moveTo>
                    <a:pt x="259" y="0"/>
                  </a:moveTo>
                  <a:cubicBezTo>
                    <a:pt x="173" y="0"/>
                    <a:pt x="87" y="10"/>
                    <a:pt x="0" y="29"/>
                  </a:cubicBezTo>
                  <a:cubicBezTo>
                    <a:pt x="643" y="154"/>
                    <a:pt x="1103" y="710"/>
                    <a:pt x="1103" y="1362"/>
                  </a:cubicBezTo>
                  <a:cubicBezTo>
                    <a:pt x="1103" y="2013"/>
                    <a:pt x="643" y="2579"/>
                    <a:pt x="0" y="2704"/>
                  </a:cubicBezTo>
                  <a:cubicBezTo>
                    <a:pt x="87" y="2713"/>
                    <a:pt x="173" y="2723"/>
                    <a:pt x="259" y="2723"/>
                  </a:cubicBezTo>
                  <a:cubicBezTo>
                    <a:pt x="1007" y="2723"/>
                    <a:pt x="1620" y="2119"/>
                    <a:pt x="1620" y="1362"/>
                  </a:cubicBezTo>
                  <a:cubicBezTo>
                    <a:pt x="1620" y="614"/>
                    <a:pt x="1007" y="0"/>
                    <a:pt x="259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11583;p86"/>
            <p:cNvSpPr/>
            <p:nvPr/>
          </p:nvSpPr>
          <p:spPr>
            <a:xfrm>
              <a:off x="5035155" y="4067219"/>
              <a:ext cx="57535" cy="57535"/>
            </a:xfrm>
            <a:custGeom>
              <a:avLst/>
              <a:gdLst/>
              <a:ahLst/>
              <a:cxnLst/>
              <a:rect l="l" t="t" r="r" b="b"/>
              <a:pathLst>
                <a:path w="2196" h="2196" extrusionOk="0">
                  <a:moveTo>
                    <a:pt x="1908" y="0"/>
                  </a:moveTo>
                  <a:lnTo>
                    <a:pt x="1" y="1908"/>
                  </a:lnTo>
                  <a:cubicBezTo>
                    <a:pt x="87" y="2013"/>
                    <a:pt x="183" y="2119"/>
                    <a:pt x="298" y="2195"/>
                  </a:cubicBezTo>
                  <a:lnTo>
                    <a:pt x="2196" y="297"/>
                  </a:lnTo>
                  <a:cubicBezTo>
                    <a:pt x="2119" y="182"/>
                    <a:pt x="2014" y="87"/>
                    <a:pt x="1908" y="0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11584;p86"/>
            <p:cNvSpPr/>
            <p:nvPr/>
          </p:nvSpPr>
          <p:spPr>
            <a:xfrm>
              <a:off x="5078620" y="4067455"/>
              <a:ext cx="14593" cy="16611"/>
            </a:xfrm>
            <a:custGeom>
              <a:avLst/>
              <a:gdLst/>
              <a:ahLst/>
              <a:cxnLst/>
              <a:rect l="l" t="t" r="r" b="b"/>
              <a:pathLst>
                <a:path w="557" h="634" extrusionOk="0">
                  <a:moveTo>
                    <a:pt x="259" y="1"/>
                  </a:moveTo>
                  <a:lnTo>
                    <a:pt x="0" y="260"/>
                  </a:lnTo>
                  <a:cubicBezTo>
                    <a:pt x="96" y="375"/>
                    <a:pt x="163" y="499"/>
                    <a:pt x="221" y="634"/>
                  </a:cubicBezTo>
                  <a:lnTo>
                    <a:pt x="556" y="298"/>
                  </a:lnTo>
                  <a:cubicBezTo>
                    <a:pt x="537" y="279"/>
                    <a:pt x="527" y="269"/>
                    <a:pt x="518" y="250"/>
                  </a:cubicBezTo>
                  <a:cubicBezTo>
                    <a:pt x="508" y="250"/>
                    <a:pt x="508" y="250"/>
                    <a:pt x="518" y="241"/>
                  </a:cubicBezTo>
                  <a:lnTo>
                    <a:pt x="489" y="212"/>
                  </a:lnTo>
                  <a:lnTo>
                    <a:pt x="479" y="202"/>
                  </a:lnTo>
                  <a:cubicBezTo>
                    <a:pt x="441" y="154"/>
                    <a:pt x="393" y="106"/>
                    <a:pt x="345" y="68"/>
                  </a:cubicBezTo>
                  <a:lnTo>
                    <a:pt x="336" y="58"/>
                  </a:lnTo>
                  <a:lnTo>
                    <a:pt x="307" y="30"/>
                  </a:lnTo>
                  <a:lnTo>
                    <a:pt x="288" y="30"/>
                  </a:lnTo>
                  <a:lnTo>
                    <a:pt x="259" y="1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1" name="Google Shape;11585;p86"/>
          <p:cNvGrpSpPr/>
          <p:nvPr/>
        </p:nvGrpSpPr>
        <p:grpSpPr>
          <a:xfrm>
            <a:off x="8697632" y="4795251"/>
            <a:ext cx="356487" cy="554482"/>
            <a:chOff x="6248162" y="3804774"/>
            <a:chExt cx="231058" cy="362425"/>
          </a:xfrm>
        </p:grpSpPr>
        <p:sp>
          <p:nvSpPr>
            <p:cNvPr id="132" name="Google Shape;11586;p86"/>
            <p:cNvSpPr/>
            <p:nvPr/>
          </p:nvSpPr>
          <p:spPr>
            <a:xfrm>
              <a:off x="6248162" y="3845646"/>
              <a:ext cx="231058" cy="321553"/>
            </a:xfrm>
            <a:custGeom>
              <a:avLst/>
              <a:gdLst/>
              <a:ahLst/>
              <a:cxnLst/>
              <a:rect l="l" t="t" r="r" b="b"/>
              <a:pathLst>
                <a:path w="8819" h="12273" extrusionOk="0">
                  <a:moveTo>
                    <a:pt x="5048" y="1"/>
                  </a:moveTo>
                  <a:cubicBezTo>
                    <a:pt x="4745" y="1"/>
                    <a:pt x="4440" y="46"/>
                    <a:pt x="4141" y="147"/>
                  </a:cubicBezTo>
                  <a:cubicBezTo>
                    <a:pt x="3547" y="348"/>
                    <a:pt x="3029" y="741"/>
                    <a:pt x="2694" y="1278"/>
                  </a:cubicBezTo>
                  <a:cubicBezTo>
                    <a:pt x="2147" y="2083"/>
                    <a:pt x="2061" y="3118"/>
                    <a:pt x="2454" y="4019"/>
                  </a:cubicBezTo>
                  <a:cubicBezTo>
                    <a:pt x="2588" y="4316"/>
                    <a:pt x="2790" y="4585"/>
                    <a:pt x="3048" y="4796"/>
                  </a:cubicBezTo>
                  <a:cubicBezTo>
                    <a:pt x="3173" y="4892"/>
                    <a:pt x="3269" y="5045"/>
                    <a:pt x="3307" y="5208"/>
                  </a:cubicBezTo>
                  <a:cubicBezTo>
                    <a:pt x="3336" y="5352"/>
                    <a:pt x="3326" y="5505"/>
                    <a:pt x="3278" y="5649"/>
                  </a:cubicBezTo>
                  <a:cubicBezTo>
                    <a:pt x="3211" y="5840"/>
                    <a:pt x="3048" y="5994"/>
                    <a:pt x="2847" y="6061"/>
                  </a:cubicBezTo>
                  <a:cubicBezTo>
                    <a:pt x="2732" y="6099"/>
                    <a:pt x="2627" y="6138"/>
                    <a:pt x="2512" y="6186"/>
                  </a:cubicBezTo>
                  <a:cubicBezTo>
                    <a:pt x="1898" y="6464"/>
                    <a:pt x="1496" y="7067"/>
                    <a:pt x="1476" y="7748"/>
                  </a:cubicBezTo>
                  <a:cubicBezTo>
                    <a:pt x="662" y="7758"/>
                    <a:pt x="0" y="8419"/>
                    <a:pt x="0" y="9234"/>
                  </a:cubicBezTo>
                  <a:lnTo>
                    <a:pt x="0" y="12272"/>
                  </a:lnTo>
                  <a:lnTo>
                    <a:pt x="1112" y="12272"/>
                  </a:lnTo>
                  <a:lnTo>
                    <a:pt x="1112" y="12263"/>
                  </a:lnTo>
                  <a:lnTo>
                    <a:pt x="1112" y="12253"/>
                  </a:lnTo>
                  <a:lnTo>
                    <a:pt x="1112" y="9224"/>
                  </a:lnTo>
                  <a:cubicBezTo>
                    <a:pt x="1112" y="9013"/>
                    <a:pt x="1275" y="8841"/>
                    <a:pt x="1486" y="8841"/>
                  </a:cubicBezTo>
                  <a:lnTo>
                    <a:pt x="1793" y="8841"/>
                  </a:lnTo>
                  <a:cubicBezTo>
                    <a:pt x="1841" y="8917"/>
                    <a:pt x="1898" y="8984"/>
                    <a:pt x="1956" y="9052"/>
                  </a:cubicBezTo>
                  <a:lnTo>
                    <a:pt x="2004" y="9100"/>
                  </a:lnTo>
                  <a:cubicBezTo>
                    <a:pt x="2460" y="9539"/>
                    <a:pt x="3061" y="9778"/>
                    <a:pt x="3680" y="9778"/>
                  </a:cubicBezTo>
                  <a:cubicBezTo>
                    <a:pt x="3776" y="9778"/>
                    <a:pt x="3872" y="9772"/>
                    <a:pt x="3969" y="9761"/>
                  </a:cubicBezTo>
                  <a:cubicBezTo>
                    <a:pt x="5474" y="9579"/>
                    <a:pt x="6700" y="8869"/>
                    <a:pt x="7601" y="7547"/>
                  </a:cubicBezTo>
                  <a:cubicBezTo>
                    <a:pt x="8503" y="6243"/>
                    <a:pt x="8819" y="4623"/>
                    <a:pt x="8483" y="3080"/>
                  </a:cubicBezTo>
                  <a:cubicBezTo>
                    <a:pt x="8263" y="2083"/>
                    <a:pt x="7803" y="1297"/>
                    <a:pt x="7103" y="722"/>
                  </a:cubicBezTo>
                  <a:cubicBezTo>
                    <a:pt x="7065" y="693"/>
                    <a:pt x="7036" y="674"/>
                    <a:pt x="6998" y="645"/>
                  </a:cubicBezTo>
                  <a:cubicBezTo>
                    <a:pt x="6777" y="482"/>
                    <a:pt x="6528" y="338"/>
                    <a:pt x="6269" y="223"/>
                  </a:cubicBezTo>
                  <a:cubicBezTo>
                    <a:pt x="5876" y="85"/>
                    <a:pt x="5463" y="1"/>
                    <a:pt x="5048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11587;p86"/>
            <p:cNvSpPr/>
            <p:nvPr/>
          </p:nvSpPr>
          <p:spPr>
            <a:xfrm>
              <a:off x="6316963" y="3845463"/>
              <a:ext cx="162257" cy="256157"/>
            </a:xfrm>
            <a:custGeom>
              <a:avLst/>
              <a:gdLst/>
              <a:ahLst/>
              <a:cxnLst/>
              <a:rect l="l" t="t" r="r" b="b"/>
              <a:pathLst>
                <a:path w="6193" h="9777" extrusionOk="0">
                  <a:moveTo>
                    <a:pt x="2502" y="0"/>
                  </a:moveTo>
                  <a:lnTo>
                    <a:pt x="2502" y="0"/>
                  </a:lnTo>
                  <a:cubicBezTo>
                    <a:pt x="2752" y="115"/>
                    <a:pt x="2982" y="250"/>
                    <a:pt x="3202" y="413"/>
                  </a:cubicBezTo>
                  <a:cubicBezTo>
                    <a:pt x="3241" y="441"/>
                    <a:pt x="3269" y="461"/>
                    <a:pt x="3308" y="489"/>
                  </a:cubicBezTo>
                  <a:cubicBezTo>
                    <a:pt x="4007" y="1064"/>
                    <a:pt x="4467" y="1850"/>
                    <a:pt x="4688" y="2847"/>
                  </a:cubicBezTo>
                  <a:cubicBezTo>
                    <a:pt x="5023" y="4391"/>
                    <a:pt x="4707" y="6010"/>
                    <a:pt x="3806" y="7314"/>
                  </a:cubicBezTo>
                  <a:cubicBezTo>
                    <a:pt x="2905" y="8637"/>
                    <a:pt x="1678" y="9356"/>
                    <a:pt x="173" y="9528"/>
                  </a:cubicBezTo>
                  <a:cubicBezTo>
                    <a:pt x="116" y="9528"/>
                    <a:pt x="58" y="9538"/>
                    <a:pt x="1" y="9538"/>
                  </a:cubicBezTo>
                  <a:cubicBezTo>
                    <a:pt x="331" y="9696"/>
                    <a:pt x="686" y="9777"/>
                    <a:pt x="1045" y="9777"/>
                  </a:cubicBezTo>
                  <a:cubicBezTo>
                    <a:pt x="1144" y="9777"/>
                    <a:pt x="1243" y="9771"/>
                    <a:pt x="1343" y="9758"/>
                  </a:cubicBezTo>
                  <a:cubicBezTo>
                    <a:pt x="2848" y="9576"/>
                    <a:pt x="4074" y="8867"/>
                    <a:pt x="4975" y="7544"/>
                  </a:cubicBezTo>
                  <a:cubicBezTo>
                    <a:pt x="5877" y="6240"/>
                    <a:pt x="6193" y="4630"/>
                    <a:pt x="5857" y="3077"/>
                  </a:cubicBezTo>
                  <a:cubicBezTo>
                    <a:pt x="5637" y="2080"/>
                    <a:pt x="5177" y="1294"/>
                    <a:pt x="4477" y="719"/>
                  </a:cubicBezTo>
                  <a:cubicBezTo>
                    <a:pt x="4439" y="700"/>
                    <a:pt x="4410" y="671"/>
                    <a:pt x="4372" y="643"/>
                  </a:cubicBezTo>
                  <a:cubicBezTo>
                    <a:pt x="4151" y="480"/>
                    <a:pt x="3902" y="336"/>
                    <a:pt x="3643" y="230"/>
                  </a:cubicBezTo>
                  <a:cubicBezTo>
                    <a:pt x="3279" y="96"/>
                    <a:pt x="2895" y="20"/>
                    <a:pt x="250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11588;p86"/>
            <p:cNvSpPr/>
            <p:nvPr/>
          </p:nvSpPr>
          <p:spPr>
            <a:xfrm>
              <a:off x="6256939" y="3804774"/>
              <a:ext cx="61046" cy="102232"/>
            </a:xfrm>
            <a:custGeom>
              <a:avLst/>
              <a:gdLst/>
              <a:ahLst/>
              <a:cxnLst/>
              <a:rect l="l" t="t" r="r" b="b"/>
              <a:pathLst>
                <a:path w="2330" h="3902" extrusionOk="0">
                  <a:moveTo>
                    <a:pt x="1" y="1"/>
                  </a:moveTo>
                  <a:lnTo>
                    <a:pt x="1" y="1630"/>
                  </a:lnTo>
                  <a:cubicBezTo>
                    <a:pt x="1" y="2148"/>
                    <a:pt x="183" y="2656"/>
                    <a:pt x="509" y="3068"/>
                  </a:cubicBezTo>
                  <a:cubicBezTo>
                    <a:pt x="835" y="3470"/>
                    <a:pt x="1295" y="3758"/>
                    <a:pt x="1803" y="3873"/>
                  </a:cubicBezTo>
                  <a:lnTo>
                    <a:pt x="1927" y="3902"/>
                  </a:lnTo>
                  <a:cubicBezTo>
                    <a:pt x="1995" y="3538"/>
                    <a:pt x="2129" y="3183"/>
                    <a:pt x="2330" y="2876"/>
                  </a:cubicBezTo>
                  <a:cubicBezTo>
                    <a:pt x="2292" y="2857"/>
                    <a:pt x="2244" y="2838"/>
                    <a:pt x="2205" y="2828"/>
                  </a:cubicBezTo>
                  <a:lnTo>
                    <a:pt x="2042" y="2790"/>
                  </a:lnTo>
                  <a:cubicBezTo>
                    <a:pt x="1496" y="2675"/>
                    <a:pt x="1113" y="2186"/>
                    <a:pt x="1113" y="1630"/>
                  </a:cubicBezTo>
                  <a:lnTo>
                    <a:pt x="1113" y="1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11589;p86"/>
            <p:cNvSpPr/>
            <p:nvPr/>
          </p:nvSpPr>
          <p:spPr>
            <a:xfrm>
              <a:off x="6288589" y="3870562"/>
              <a:ext cx="29396" cy="36706"/>
            </a:xfrm>
            <a:custGeom>
              <a:avLst/>
              <a:gdLst/>
              <a:ahLst/>
              <a:cxnLst/>
              <a:rect l="l" t="t" r="r" b="b"/>
              <a:pathLst>
                <a:path w="1122" h="1401" extrusionOk="0">
                  <a:moveTo>
                    <a:pt x="278" y="1"/>
                  </a:moveTo>
                  <a:cubicBezTo>
                    <a:pt x="106" y="356"/>
                    <a:pt x="10" y="749"/>
                    <a:pt x="1" y="1151"/>
                  </a:cubicBezTo>
                  <a:cubicBezTo>
                    <a:pt x="183" y="1247"/>
                    <a:pt x="384" y="1324"/>
                    <a:pt x="585" y="1372"/>
                  </a:cubicBezTo>
                  <a:lnTo>
                    <a:pt x="719" y="1400"/>
                  </a:lnTo>
                  <a:cubicBezTo>
                    <a:pt x="777" y="1027"/>
                    <a:pt x="921" y="682"/>
                    <a:pt x="1122" y="365"/>
                  </a:cubicBezTo>
                  <a:cubicBezTo>
                    <a:pt x="1074" y="346"/>
                    <a:pt x="1036" y="327"/>
                    <a:pt x="988" y="317"/>
                  </a:cubicBezTo>
                  <a:lnTo>
                    <a:pt x="834" y="279"/>
                  </a:lnTo>
                  <a:cubicBezTo>
                    <a:pt x="624" y="231"/>
                    <a:pt x="432" y="135"/>
                    <a:pt x="278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6" name="Google Shape;11590;p86"/>
          <p:cNvGrpSpPr/>
          <p:nvPr/>
        </p:nvGrpSpPr>
        <p:grpSpPr>
          <a:xfrm>
            <a:off x="7306611" y="4795251"/>
            <a:ext cx="360004" cy="554082"/>
            <a:chOff x="5346568" y="3804774"/>
            <a:chExt cx="233337" cy="362163"/>
          </a:xfrm>
        </p:grpSpPr>
        <p:sp>
          <p:nvSpPr>
            <p:cNvPr id="137" name="Google Shape;11591;p86"/>
            <p:cNvSpPr/>
            <p:nvPr/>
          </p:nvSpPr>
          <p:spPr>
            <a:xfrm>
              <a:off x="5346568" y="3804774"/>
              <a:ext cx="233337" cy="264463"/>
            </a:xfrm>
            <a:custGeom>
              <a:avLst/>
              <a:gdLst/>
              <a:ahLst/>
              <a:cxnLst/>
              <a:rect l="l" t="t" r="r" b="b"/>
              <a:pathLst>
                <a:path w="8906" h="10094" extrusionOk="0">
                  <a:moveTo>
                    <a:pt x="2119" y="1"/>
                  </a:moveTo>
                  <a:cubicBezTo>
                    <a:pt x="950" y="1"/>
                    <a:pt x="1" y="950"/>
                    <a:pt x="1" y="2119"/>
                  </a:cubicBezTo>
                  <a:lnTo>
                    <a:pt x="1" y="8944"/>
                  </a:lnTo>
                  <a:cubicBezTo>
                    <a:pt x="1" y="9576"/>
                    <a:pt x="518" y="10094"/>
                    <a:pt x="1151" y="10094"/>
                  </a:cubicBezTo>
                  <a:lnTo>
                    <a:pt x="3499" y="10094"/>
                  </a:lnTo>
                  <a:lnTo>
                    <a:pt x="3499" y="8752"/>
                  </a:lnTo>
                  <a:lnTo>
                    <a:pt x="5407" y="8752"/>
                  </a:lnTo>
                  <a:lnTo>
                    <a:pt x="5407" y="10094"/>
                  </a:lnTo>
                  <a:lnTo>
                    <a:pt x="7755" y="10094"/>
                  </a:lnTo>
                  <a:cubicBezTo>
                    <a:pt x="8388" y="10094"/>
                    <a:pt x="8906" y="9586"/>
                    <a:pt x="8906" y="8953"/>
                  </a:cubicBezTo>
                  <a:lnTo>
                    <a:pt x="8906" y="2119"/>
                  </a:lnTo>
                  <a:cubicBezTo>
                    <a:pt x="8906" y="950"/>
                    <a:pt x="7957" y="1"/>
                    <a:pt x="6787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11592;p86"/>
            <p:cNvSpPr/>
            <p:nvPr/>
          </p:nvSpPr>
          <p:spPr>
            <a:xfrm>
              <a:off x="5494231" y="3804774"/>
              <a:ext cx="85674" cy="264463"/>
            </a:xfrm>
            <a:custGeom>
              <a:avLst/>
              <a:gdLst/>
              <a:ahLst/>
              <a:cxnLst/>
              <a:rect l="l" t="t" r="r" b="b"/>
              <a:pathLst>
                <a:path w="3270" h="10094" extrusionOk="0">
                  <a:moveTo>
                    <a:pt x="1" y="1"/>
                  </a:moveTo>
                  <a:cubicBezTo>
                    <a:pt x="1170" y="1"/>
                    <a:pt x="2119" y="950"/>
                    <a:pt x="2119" y="2119"/>
                  </a:cubicBezTo>
                  <a:lnTo>
                    <a:pt x="2119" y="8953"/>
                  </a:lnTo>
                  <a:cubicBezTo>
                    <a:pt x="2119" y="9586"/>
                    <a:pt x="1602" y="10094"/>
                    <a:pt x="969" y="10094"/>
                  </a:cubicBezTo>
                  <a:lnTo>
                    <a:pt x="2119" y="10094"/>
                  </a:lnTo>
                  <a:cubicBezTo>
                    <a:pt x="2752" y="10094"/>
                    <a:pt x="3270" y="9586"/>
                    <a:pt x="3270" y="8953"/>
                  </a:cubicBezTo>
                  <a:lnTo>
                    <a:pt x="3270" y="2119"/>
                  </a:lnTo>
                  <a:cubicBezTo>
                    <a:pt x="3270" y="950"/>
                    <a:pt x="2321" y="1"/>
                    <a:pt x="1151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11593;p86"/>
            <p:cNvSpPr/>
            <p:nvPr/>
          </p:nvSpPr>
          <p:spPr>
            <a:xfrm>
              <a:off x="5398811" y="3829900"/>
              <a:ext cx="129114" cy="110014"/>
            </a:xfrm>
            <a:custGeom>
              <a:avLst/>
              <a:gdLst/>
              <a:ahLst/>
              <a:cxnLst/>
              <a:rect l="l" t="t" r="r" b="b"/>
              <a:pathLst>
                <a:path w="4928" h="4199" extrusionOk="0">
                  <a:moveTo>
                    <a:pt x="2397" y="0"/>
                  </a:moveTo>
                  <a:cubicBezTo>
                    <a:pt x="1074" y="0"/>
                    <a:pt x="10" y="1064"/>
                    <a:pt x="0" y="2387"/>
                  </a:cubicBezTo>
                  <a:lnTo>
                    <a:pt x="0" y="3556"/>
                  </a:lnTo>
                  <a:cubicBezTo>
                    <a:pt x="0" y="3911"/>
                    <a:pt x="288" y="4199"/>
                    <a:pt x="643" y="4199"/>
                  </a:cubicBezTo>
                  <a:lnTo>
                    <a:pt x="4285" y="4199"/>
                  </a:lnTo>
                  <a:cubicBezTo>
                    <a:pt x="4640" y="4189"/>
                    <a:pt x="4927" y="3911"/>
                    <a:pt x="4927" y="3556"/>
                  </a:cubicBezTo>
                  <a:lnTo>
                    <a:pt x="4927" y="2387"/>
                  </a:lnTo>
                  <a:cubicBezTo>
                    <a:pt x="4927" y="1074"/>
                    <a:pt x="3854" y="0"/>
                    <a:pt x="254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11594;p86"/>
            <p:cNvSpPr/>
            <p:nvPr/>
          </p:nvSpPr>
          <p:spPr>
            <a:xfrm>
              <a:off x="5398811" y="3840930"/>
              <a:ext cx="129114" cy="98984"/>
            </a:xfrm>
            <a:custGeom>
              <a:avLst/>
              <a:gdLst/>
              <a:ahLst/>
              <a:cxnLst/>
              <a:rect l="l" t="t" r="r" b="b"/>
              <a:pathLst>
                <a:path w="4928" h="3778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13" y="403"/>
                    <a:pt x="4256" y="883"/>
                    <a:pt x="4256" y="1372"/>
                  </a:cubicBezTo>
                  <a:lnTo>
                    <a:pt x="4256" y="2455"/>
                  </a:lnTo>
                  <a:cubicBezTo>
                    <a:pt x="4256" y="2809"/>
                    <a:pt x="3959" y="3107"/>
                    <a:pt x="3595" y="3107"/>
                  </a:cubicBezTo>
                  <a:lnTo>
                    <a:pt x="0" y="3107"/>
                  </a:lnTo>
                  <a:lnTo>
                    <a:pt x="0" y="3116"/>
                  </a:lnTo>
                  <a:cubicBezTo>
                    <a:pt x="0" y="3480"/>
                    <a:pt x="298" y="3778"/>
                    <a:pt x="662" y="3778"/>
                  </a:cubicBezTo>
                  <a:lnTo>
                    <a:pt x="4276" y="3778"/>
                  </a:lnTo>
                  <a:cubicBezTo>
                    <a:pt x="4630" y="3778"/>
                    <a:pt x="4927" y="3480"/>
                    <a:pt x="4927" y="3116"/>
                  </a:cubicBezTo>
                  <a:lnTo>
                    <a:pt x="4927" y="2043"/>
                  </a:lnTo>
                  <a:cubicBezTo>
                    <a:pt x="4927" y="1218"/>
                    <a:pt x="4515" y="451"/>
                    <a:pt x="3835" y="1"/>
                  </a:cubicBezTo>
                  <a:close/>
                </a:path>
              </a:pathLst>
            </a:custGeom>
            <a:solidFill>
              <a:srgbClr val="D1D9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11595;p86"/>
            <p:cNvSpPr/>
            <p:nvPr/>
          </p:nvSpPr>
          <p:spPr>
            <a:xfrm>
              <a:off x="5438477" y="4034076"/>
              <a:ext cx="50016" cy="132860"/>
            </a:xfrm>
            <a:custGeom>
              <a:avLst/>
              <a:gdLst/>
              <a:ahLst/>
              <a:cxnLst/>
              <a:rect l="l" t="t" r="r" b="b"/>
              <a:pathLst>
                <a:path w="1909" h="5071" extrusionOk="0">
                  <a:moveTo>
                    <a:pt x="1" y="0"/>
                  </a:moveTo>
                  <a:lnTo>
                    <a:pt x="1" y="4869"/>
                  </a:lnTo>
                  <a:cubicBezTo>
                    <a:pt x="1" y="4975"/>
                    <a:pt x="87" y="5071"/>
                    <a:pt x="202" y="5071"/>
                  </a:cubicBezTo>
                  <a:lnTo>
                    <a:pt x="1707" y="5071"/>
                  </a:lnTo>
                  <a:cubicBezTo>
                    <a:pt x="1813" y="5071"/>
                    <a:pt x="1908" y="4975"/>
                    <a:pt x="1908" y="4869"/>
                  </a:cubicBezTo>
                  <a:lnTo>
                    <a:pt x="1908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11596;p86"/>
            <p:cNvSpPr/>
            <p:nvPr/>
          </p:nvSpPr>
          <p:spPr>
            <a:xfrm>
              <a:off x="5471647" y="4034076"/>
              <a:ext cx="16847" cy="132860"/>
            </a:xfrm>
            <a:custGeom>
              <a:avLst/>
              <a:gdLst/>
              <a:ahLst/>
              <a:cxnLst/>
              <a:rect l="l" t="t" r="r" b="b"/>
              <a:pathLst>
                <a:path w="643" h="5071" extrusionOk="0">
                  <a:moveTo>
                    <a:pt x="0" y="0"/>
                  </a:moveTo>
                  <a:lnTo>
                    <a:pt x="0" y="5071"/>
                  </a:lnTo>
                  <a:lnTo>
                    <a:pt x="441" y="5071"/>
                  </a:lnTo>
                  <a:cubicBezTo>
                    <a:pt x="547" y="5071"/>
                    <a:pt x="642" y="4975"/>
                    <a:pt x="642" y="4869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11597;p86"/>
            <p:cNvSpPr/>
            <p:nvPr/>
          </p:nvSpPr>
          <p:spPr>
            <a:xfrm>
              <a:off x="5369938" y="3977799"/>
              <a:ext cx="35920" cy="27667"/>
            </a:xfrm>
            <a:custGeom>
              <a:avLst/>
              <a:gdLst/>
              <a:ahLst/>
              <a:cxnLst/>
              <a:rect l="l" t="t" r="r" b="b"/>
              <a:pathLst>
                <a:path w="1371" h="1056" extrusionOk="0">
                  <a:moveTo>
                    <a:pt x="355" y="1"/>
                  </a:moveTo>
                  <a:cubicBezTo>
                    <a:pt x="163" y="1"/>
                    <a:pt x="0" y="154"/>
                    <a:pt x="0" y="356"/>
                  </a:cubicBezTo>
                  <a:lnTo>
                    <a:pt x="0" y="701"/>
                  </a:lnTo>
                  <a:cubicBezTo>
                    <a:pt x="0" y="892"/>
                    <a:pt x="163" y="1055"/>
                    <a:pt x="355" y="1055"/>
                  </a:cubicBezTo>
                  <a:lnTo>
                    <a:pt x="1016" y="1055"/>
                  </a:lnTo>
                  <a:cubicBezTo>
                    <a:pt x="1208" y="1055"/>
                    <a:pt x="1371" y="892"/>
                    <a:pt x="1371" y="701"/>
                  </a:cubicBezTo>
                  <a:lnTo>
                    <a:pt x="1371" y="356"/>
                  </a:lnTo>
                  <a:cubicBezTo>
                    <a:pt x="1371" y="154"/>
                    <a:pt x="1208" y="1"/>
                    <a:pt x="1016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11598;p86"/>
            <p:cNvSpPr/>
            <p:nvPr/>
          </p:nvSpPr>
          <p:spPr>
            <a:xfrm>
              <a:off x="5370174" y="3985344"/>
              <a:ext cx="36208" cy="20122"/>
            </a:xfrm>
            <a:custGeom>
              <a:avLst/>
              <a:gdLst/>
              <a:ahLst/>
              <a:cxnLst/>
              <a:rect l="l" t="t" r="r" b="b"/>
              <a:pathLst>
                <a:path w="1382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64" y="767"/>
                    <a:pt x="375" y="767"/>
                  </a:cubicBezTo>
                  <a:lnTo>
                    <a:pt x="1007" y="767"/>
                  </a:lnTo>
                  <a:cubicBezTo>
                    <a:pt x="1209" y="767"/>
                    <a:pt x="1381" y="604"/>
                    <a:pt x="1381" y="393"/>
                  </a:cubicBezTo>
                  <a:lnTo>
                    <a:pt x="1381" y="77"/>
                  </a:lnTo>
                  <a:cubicBezTo>
                    <a:pt x="1381" y="48"/>
                    <a:pt x="1381" y="29"/>
                    <a:pt x="1381" y="0"/>
                  </a:cubicBezTo>
                  <a:cubicBezTo>
                    <a:pt x="1344" y="176"/>
                    <a:pt x="1191" y="308"/>
                    <a:pt x="1007" y="308"/>
                  </a:cubicBezTo>
                  <a:cubicBezTo>
                    <a:pt x="1001" y="308"/>
                    <a:pt x="995" y="308"/>
                    <a:pt x="988" y="307"/>
                  </a:cubicBezTo>
                  <a:lnTo>
                    <a:pt x="365" y="307"/>
                  </a:lnTo>
                  <a:cubicBezTo>
                    <a:pt x="183" y="307"/>
                    <a:pt x="30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" name="Google Shape;11599;p86"/>
            <p:cNvSpPr/>
            <p:nvPr/>
          </p:nvSpPr>
          <p:spPr>
            <a:xfrm>
              <a:off x="5438477" y="3977799"/>
              <a:ext cx="49754" cy="27667"/>
            </a:xfrm>
            <a:custGeom>
              <a:avLst/>
              <a:gdLst/>
              <a:ahLst/>
              <a:cxnLst/>
              <a:rect l="l" t="t" r="r" b="b"/>
              <a:pathLst>
                <a:path w="1899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544" y="1055"/>
                  </a:lnTo>
                  <a:cubicBezTo>
                    <a:pt x="1736" y="1055"/>
                    <a:pt x="1899" y="892"/>
                    <a:pt x="1899" y="701"/>
                  </a:cubicBezTo>
                  <a:lnTo>
                    <a:pt x="1899" y="356"/>
                  </a:lnTo>
                  <a:cubicBezTo>
                    <a:pt x="1899" y="154"/>
                    <a:pt x="1736" y="1"/>
                    <a:pt x="1535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11600;p86"/>
            <p:cNvSpPr/>
            <p:nvPr/>
          </p:nvSpPr>
          <p:spPr>
            <a:xfrm>
              <a:off x="5438739" y="3985344"/>
              <a:ext cx="50016" cy="20122"/>
            </a:xfrm>
            <a:custGeom>
              <a:avLst/>
              <a:gdLst/>
              <a:ahLst/>
              <a:cxnLst/>
              <a:rect l="l" t="t" r="r" b="b"/>
              <a:pathLst>
                <a:path w="1909" h="768" extrusionOk="0">
                  <a:moveTo>
                    <a:pt x="1" y="0"/>
                  </a:moveTo>
                  <a:cubicBezTo>
                    <a:pt x="1" y="29"/>
                    <a:pt x="1" y="48"/>
                    <a:pt x="1" y="77"/>
                  </a:cubicBezTo>
                  <a:lnTo>
                    <a:pt x="1" y="393"/>
                  </a:lnTo>
                  <a:cubicBezTo>
                    <a:pt x="1" y="604"/>
                    <a:pt x="173" y="767"/>
                    <a:pt x="374" y="767"/>
                  </a:cubicBezTo>
                  <a:lnTo>
                    <a:pt x="1534" y="767"/>
                  </a:lnTo>
                  <a:cubicBezTo>
                    <a:pt x="1736" y="767"/>
                    <a:pt x="1908" y="604"/>
                    <a:pt x="1908" y="393"/>
                  </a:cubicBezTo>
                  <a:lnTo>
                    <a:pt x="1908" y="77"/>
                  </a:lnTo>
                  <a:cubicBezTo>
                    <a:pt x="1908" y="48"/>
                    <a:pt x="1908" y="29"/>
                    <a:pt x="1908" y="0"/>
                  </a:cubicBezTo>
                  <a:cubicBezTo>
                    <a:pt x="1871" y="176"/>
                    <a:pt x="1718" y="308"/>
                    <a:pt x="1534" y="308"/>
                  </a:cubicBezTo>
                  <a:cubicBezTo>
                    <a:pt x="1528" y="308"/>
                    <a:pt x="1522" y="308"/>
                    <a:pt x="1515" y="307"/>
                  </a:cubicBezTo>
                  <a:lnTo>
                    <a:pt x="365" y="307"/>
                  </a:lnTo>
                  <a:cubicBezTo>
                    <a:pt x="183" y="307"/>
                    <a:pt x="29" y="183"/>
                    <a:pt x="1" y="0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11601;p86"/>
            <p:cNvSpPr/>
            <p:nvPr/>
          </p:nvSpPr>
          <p:spPr>
            <a:xfrm>
              <a:off x="5520850" y="3977799"/>
              <a:ext cx="35946" cy="27667"/>
            </a:xfrm>
            <a:custGeom>
              <a:avLst/>
              <a:gdLst/>
              <a:ahLst/>
              <a:cxnLst/>
              <a:rect l="l" t="t" r="r" b="b"/>
              <a:pathLst>
                <a:path w="1372" h="1056" extrusionOk="0">
                  <a:moveTo>
                    <a:pt x="365" y="1"/>
                  </a:moveTo>
                  <a:cubicBezTo>
                    <a:pt x="164" y="1"/>
                    <a:pt x="1" y="154"/>
                    <a:pt x="1" y="356"/>
                  </a:cubicBezTo>
                  <a:lnTo>
                    <a:pt x="1" y="701"/>
                  </a:lnTo>
                  <a:cubicBezTo>
                    <a:pt x="1" y="892"/>
                    <a:pt x="164" y="1055"/>
                    <a:pt x="365" y="1055"/>
                  </a:cubicBezTo>
                  <a:lnTo>
                    <a:pt x="1017" y="1055"/>
                  </a:lnTo>
                  <a:cubicBezTo>
                    <a:pt x="1209" y="1055"/>
                    <a:pt x="1372" y="892"/>
                    <a:pt x="1372" y="701"/>
                  </a:cubicBezTo>
                  <a:lnTo>
                    <a:pt x="1372" y="356"/>
                  </a:lnTo>
                  <a:cubicBezTo>
                    <a:pt x="1372" y="154"/>
                    <a:pt x="1209" y="1"/>
                    <a:pt x="1017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11602;p86"/>
            <p:cNvSpPr/>
            <p:nvPr/>
          </p:nvSpPr>
          <p:spPr>
            <a:xfrm>
              <a:off x="5520850" y="3985842"/>
              <a:ext cx="36208" cy="19624"/>
            </a:xfrm>
            <a:custGeom>
              <a:avLst/>
              <a:gdLst/>
              <a:ahLst/>
              <a:cxnLst/>
              <a:rect l="l" t="t" r="r" b="b"/>
              <a:pathLst>
                <a:path w="1382" h="749" extrusionOk="0">
                  <a:moveTo>
                    <a:pt x="1" y="1"/>
                  </a:moveTo>
                  <a:cubicBezTo>
                    <a:pt x="1" y="20"/>
                    <a:pt x="1" y="39"/>
                    <a:pt x="1" y="58"/>
                  </a:cubicBezTo>
                  <a:lnTo>
                    <a:pt x="1" y="374"/>
                  </a:lnTo>
                  <a:cubicBezTo>
                    <a:pt x="1" y="585"/>
                    <a:pt x="174" y="748"/>
                    <a:pt x="375" y="748"/>
                  </a:cubicBezTo>
                  <a:lnTo>
                    <a:pt x="1007" y="748"/>
                  </a:lnTo>
                  <a:cubicBezTo>
                    <a:pt x="1218" y="748"/>
                    <a:pt x="1381" y="585"/>
                    <a:pt x="1381" y="374"/>
                  </a:cubicBezTo>
                  <a:lnTo>
                    <a:pt x="1381" y="58"/>
                  </a:lnTo>
                  <a:lnTo>
                    <a:pt x="1381" y="1"/>
                  </a:lnTo>
                  <a:cubicBezTo>
                    <a:pt x="1353" y="183"/>
                    <a:pt x="1190" y="317"/>
                    <a:pt x="1007" y="317"/>
                  </a:cubicBezTo>
                  <a:lnTo>
                    <a:pt x="375" y="317"/>
                  </a:lnTo>
                  <a:cubicBezTo>
                    <a:pt x="183" y="317"/>
                    <a:pt x="30" y="183"/>
                    <a:pt x="1" y="1"/>
                  </a:cubicBezTo>
                  <a:close/>
                </a:path>
              </a:pathLst>
            </a:custGeom>
            <a:solidFill>
              <a:srgbClr val="A5B7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11603;p86"/>
            <p:cNvSpPr/>
            <p:nvPr/>
          </p:nvSpPr>
          <p:spPr>
            <a:xfrm>
              <a:off x="5438477" y="4113410"/>
              <a:ext cx="49754" cy="53527"/>
            </a:xfrm>
            <a:custGeom>
              <a:avLst/>
              <a:gdLst/>
              <a:ahLst/>
              <a:cxnLst/>
              <a:rect l="l" t="t" r="r" b="b"/>
              <a:pathLst>
                <a:path w="1899" h="2043" extrusionOk="0">
                  <a:moveTo>
                    <a:pt x="1" y="1"/>
                  </a:moveTo>
                  <a:lnTo>
                    <a:pt x="1" y="1841"/>
                  </a:lnTo>
                  <a:cubicBezTo>
                    <a:pt x="1" y="1947"/>
                    <a:pt x="87" y="2043"/>
                    <a:pt x="202" y="2043"/>
                  </a:cubicBezTo>
                  <a:lnTo>
                    <a:pt x="1698" y="2043"/>
                  </a:lnTo>
                  <a:cubicBezTo>
                    <a:pt x="1813" y="2043"/>
                    <a:pt x="1899" y="1947"/>
                    <a:pt x="1899" y="1841"/>
                  </a:cubicBezTo>
                  <a:lnTo>
                    <a:pt x="1899" y="1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11604;p86"/>
            <p:cNvSpPr/>
            <p:nvPr/>
          </p:nvSpPr>
          <p:spPr>
            <a:xfrm>
              <a:off x="5471647" y="4113174"/>
              <a:ext cx="16847" cy="53762"/>
            </a:xfrm>
            <a:custGeom>
              <a:avLst/>
              <a:gdLst/>
              <a:ahLst/>
              <a:cxnLst/>
              <a:rect l="l" t="t" r="r" b="b"/>
              <a:pathLst>
                <a:path w="643" h="2052" extrusionOk="0">
                  <a:moveTo>
                    <a:pt x="0" y="0"/>
                  </a:moveTo>
                  <a:lnTo>
                    <a:pt x="0" y="10"/>
                  </a:lnTo>
                  <a:lnTo>
                    <a:pt x="0" y="2052"/>
                  </a:lnTo>
                  <a:lnTo>
                    <a:pt x="441" y="2052"/>
                  </a:lnTo>
                  <a:cubicBezTo>
                    <a:pt x="547" y="2052"/>
                    <a:pt x="642" y="1956"/>
                    <a:pt x="642" y="1850"/>
                  </a:cubicBezTo>
                  <a:lnTo>
                    <a:pt x="642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11605;p86"/>
            <p:cNvSpPr/>
            <p:nvPr/>
          </p:nvSpPr>
          <p:spPr>
            <a:xfrm>
              <a:off x="5452311" y="4132772"/>
              <a:ext cx="19362" cy="16427"/>
            </a:xfrm>
            <a:custGeom>
              <a:avLst/>
              <a:gdLst/>
              <a:ahLst/>
              <a:cxnLst/>
              <a:rect l="l" t="t" r="r" b="b"/>
              <a:pathLst>
                <a:path w="739" h="627" extrusionOk="0">
                  <a:moveTo>
                    <a:pt x="422" y="0"/>
                  </a:moveTo>
                  <a:cubicBezTo>
                    <a:pt x="144" y="0"/>
                    <a:pt x="0" y="336"/>
                    <a:pt x="201" y="537"/>
                  </a:cubicBezTo>
                  <a:cubicBezTo>
                    <a:pt x="267" y="599"/>
                    <a:pt x="346" y="627"/>
                    <a:pt x="423" y="627"/>
                  </a:cubicBezTo>
                  <a:cubicBezTo>
                    <a:pt x="585" y="627"/>
                    <a:pt x="738" y="504"/>
                    <a:pt x="738" y="316"/>
                  </a:cubicBezTo>
                  <a:cubicBezTo>
                    <a:pt x="738" y="144"/>
                    <a:pt x="594" y="0"/>
                    <a:pt x="422" y="0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11606;p86"/>
            <p:cNvSpPr/>
            <p:nvPr/>
          </p:nvSpPr>
          <p:spPr>
            <a:xfrm>
              <a:off x="5419902" y="3867811"/>
              <a:ext cx="30916" cy="51011"/>
            </a:xfrm>
            <a:custGeom>
              <a:avLst/>
              <a:gdLst/>
              <a:ahLst/>
              <a:cxnLst/>
              <a:rect l="l" t="t" r="r" b="b"/>
              <a:pathLst>
                <a:path w="1180" h="1947" extrusionOk="0">
                  <a:moveTo>
                    <a:pt x="767" y="422"/>
                  </a:moveTo>
                  <a:lnTo>
                    <a:pt x="767" y="767"/>
                  </a:lnTo>
                  <a:lnTo>
                    <a:pt x="422" y="767"/>
                  </a:lnTo>
                  <a:lnTo>
                    <a:pt x="422" y="422"/>
                  </a:lnTo>
                  <a:close/>
                  <a:moveTo>
                    <a:pt x="767" y="1180"/>
                  </a:moveTo>
                  <a:lnTo>
                    <a:pt x="767" y="1525"/>
                  </a:lnTo>
                  <a:lnTo>
                    <a:pt x="422" y="1525"/>
                  </a:lnTo>
                  <a:lnTo>
                    <a:pt x="422" y="1180"/>
                  </a:lnTo>
                  <a:close/>
                  <a:moveTo>
                    <a:pt x="212" y="1"/>
                  </a:moveTo>
                  <a:cubicBezTo>
                    <a:pt x="97" y="1"/>
                    <a:pt x="1" y="96"/>
                    <a:pt x="1" y="211"/>
                  </a:cubicBezTo>
                  <a:lnTo>
                    <a:pt x="1" y="1735"/>
                  </a:lnTo>
                  <a:cubicBezTo>
                    <a:pt x="1" y="1850"/>
                    <a:pt x="97" y="1946"/>
                    <a:pt x="212" y="1946"/>
                  </a:cubicBezTo>
                  <a:lnTo>
                    <a:pt x="969" y="1946"/>
                  </a:lnTo>
                  <a:cubicBezTo>
                    <a:pt x="1084" y="1946"/>
                    <a:pt x="1180" y="1850"/>
                    <a:pt x="1180" y="1735"/>
                  </a:cubicBezTo>
                  <a:lnTo>
                    <a:pt x="1180" y="211"/>
                  </a:lnTo>
                  <a:cubicBezTo>
                    <a:pt x="1180" y="96"/>
                    <a:pt x="1084" y="1"/>
                    <a:pt x="969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11607;p86"/>
            <p:cNvSpPr/>
            <p:nvPr/>
          </p:nvSpPr>
          <p:spPr>
            <a:xfrm>
              <a:off x="5475917" y="3867811"/>
              <a:ext cx="32671" cy="51011"/>
            </a:xfrm>
            <a:custGeom>
              <a:avLst/>
              <a:gdLst/>
              <a:ahLst/>
              <a:cxnLst/>
              <a:rect l="l" t="t" r="r" b="b"/>
              <a:pathLst>
                <a:path w="1247" h="1947" extrusionOk="0">
                  <a:moveTo>
                    <a:pt x="757" y="1189"/>
                  </a:moveTo>
                  <a:lnTo>
                    <a:pt x="757" y="1525"/>
                  </a:lnTo>
                  <a:lnTo>
                    <a:pt x="422" y="1525"/>
                  </a:lnTo>
                  <a:lnTo>
                    <a:pt x="422" y="1189"/>
                  </a:lnTo>
                  <a:close/>
                  <a:moveTo>
                    <a:pt x="211" y="1"/>
                  </a:moveTo>
                  <a:cubicBezTo>
                    <a:pt x="96" y="1"/>
                    <a:pt x="0" y="96"/>
                    <a:pt x="0" y="211"/>
                  </a:cubicBezTo>
                  <a:lnTo>
                    <a:pt x="0" y="1735"/>
                  </a:lnTo>
                  <a:cubicBezTo>
                    <a:pt x="0" y="1850"/>
                    <a:pt x="96" y="1946"/>
                    <a:pt x="211" y="1946"/>
                  </a:cubicBezTo>
                  <a:lnTo>
                    <a:pt x="968" y="1946"/>
                  </a:lnTo>
                  <a:cubicBezTo>
                    <a:pt x="1083" y="1946"/>
                    <a:pt x="1179" y="1850"/>
                    <a:pt x="1179" y="1735"/>
                  </a:cubicBezTo>
                  <a:lnTo>
                    <a:pt x="1179" y="978"/>
                  </a:lnTo>
                  <a:cubicBezTo>
                    <a:pt x="1179" y="854"/>
                    <a:pt x="1083" y="767"/>
                    <a:pt x="968" y="767"/>
                  </a:cubicBezTo>
                  <a:lnTo>
                    <a:pt x="412" y="767"/>
                  </a:lnTo>
                  <a:lnTo>
                    <a:pt x="412" y="422"/>
                  </a:lnTo>
                  <a:lnTo>
                    <a:pt x="968" y="422"/>
                  </a:lnTo>
                  <a:cubicBezTo>
                    <a:pt x="1246" y="422"/>
                    <a:pt x="1246" y="1"/>
                    <a:pt x="96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11608;p86"/>
            <p:cNvSpPr/>
            <p:nvPr/>
          </p:nvSpPr>
          <p:spPr>
            <a:xfrm>
              <a:off x="5456817" y="3905696"/>
              <a:ext cx="16349" cy="18890"/>
            </a:xfrm>
            <a:custGeom>
              <a:avLst/>
              <a:gdLst/>
              <a:ahLst/>
              <a:cxnLst/>
              <a:rect l="l" t="t" r="r" b="b"/>
              <a:pathLst>
                <a:path w="624" h="721" extrusionOk="0">
                  <a:moveTo>
                    <a:pt x="387" y="1"/>
                  </a:moveTo>
                  <a:cubicBezTo>
                    <a:pt x="309" y="1"/>
                    <a:pt x="236" y="42"/>
                    <a:pt x="202" y="117"/>
                  </a:cubicBezTo>
                  <a:lnTo>
                    <a:pt x="49" y="424"/>
                  </a:lnTo>
                  <a:cubicBezTo>
                    <a:pt x="1" y="520"/>
                    <a:pt x="39" y="654"/>
                    <a:pt x="144" y="702"/>
                  </a:cubicBezTo>
                  <a:cubicBezTo>
                    <a:pt x="173" y="711"/>
                    <a:pt x="202" y="721"/>
                    <a:pt x="231" y="721"/>
                  </a:cubicBezTo>
                  <a:cubicBezTo>
                    <a:pt x="307" y="721"/>
                    <a:pt x="384" y="673"/>
                    <a:pt x="422" y="606"/>
                  </a:cubicBezTo>
                  <a:lnTo>
                    <a:pt x="576" y="299"/>
                  </a:lnTo>
                  <a:cubicBezTo>
                    <a:pt x="624" y="194"/>
                    <a:pt x="576" y="79"/>
                    <a:pt x="480" y="21"/>
                  </a:cubicBezTo>
                  <a:cubicBezTo>
                    <a:pt x="450" y="7"/>
                    <a:pt x="418" y="1"/>
                    <a:pt x="387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11609;p86"/>
            <p:cNvSpPr/>
            <p:nvPr/>
          </p:nvSpPr>
          <p:spPr>
            <a:xfrm>
              <a:off x="5419142" y="4028548"/>
              <a:ext cx="88425" cy="11056"/>
            </a:xfrm>
            <a:custGeom>
              <a:avLst/>
              <a:gdLst/>
              <a:ahLst/>
              <a:cxnLst/>
              <a:rect l="l" t="t" r="r" b="b"/>
              <a:pathLst>
                <a:path w="3375" h="422" extrusionOk="0">
                  <a:moveTo>
                    <a:pt x="279" y="0"/>
                  </a:moveTo>
                  <a:cubicBezTo>
                    <a:pt x="1" y="0"/>
                    <a:pt x="1" y="422"/>
                    <a:pt x="279" y="422"/>
                  </a:cubicBezTo>
                  <a:lnTo>
                    <a:pt x="3097" y="422"/>
                  </a:lnTo>
                  <a:cubicBezTo>
                    <a:pt x="3375" y="422"/>
                    <a:pt x="3375" y="0"/>
                    <a:pt x="3097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56" name="Google Shape;11610;p86"/>
          <p:cNvGrpSpPr/>
          <p:nvPr/>
        </p:nvGrpSpPr>
        <p:grpSpPr>
          <a:xfrm>
            <a:off x="9402440" y="4795812"/>
            <a:ext cx="323948" cy="553278"/>
            <a:chOff x="6704985" y="3805141"/>
            <a:chExt cx="209967" cy="361639"/>
          </a:xfrm>
        </p:grpSpPr>
        <p:sp>
          <p:nvSpPr>
            <p:cNvPr id="157" name="Google Shape;11611;p86"/>
            <p:cNvSpPr/>
            <p:nvPr/>
          </p:nvSpPr>
          <p:spPr>
            <a:xfrm>
              <a:off x="6704985" y="3965013"/>
              <a:ext cx="209967" cy="201426"/>
            </a:xfrm>
            <a:custGeom>
              <a:avLst/>
              <a:gdLst/>
              <a:ahLst/>
              <a:cxnLst/>
              <a:rect l="l" t="t" r="r" b="b"/>
              <a:pathLst>
                <a:path w="8014" h="7688" extrusionOk="0">
                  <a:moveTo>
                    <a:pt x="3240" y="0"/>
                  </a:moveTo>
                  <a:lnTo>
                    <a:pt x="3240" y="1208"/>
                  </a:lnTo>
                  <a:lnTo>
                    <a:pt x="3058" y="1208"/>
                  </a:lnTo>
                  <a:cubicBezTo>
                    <a:pt x="1946" y="1208"/>
                    <a:pt x="987" y="1965"/>
                    <a:pt x="719" y="3048"/>
                  </a:cubicBezTo>
                  <a:lnTo>
                    <a:pt x="115" y="5540"/>
                  </a:lnTo>
                  <a:cubicBezTo>
                    <a:pt x="0" y="6000"/>
                    <a:pt x="211" y="6480"/>
                    <a:pt x="614" y="6710"/>
                  </a:cubicBezTo>
                  <a:cubicBezTo>
                    <a:pt x="1745" y="7362"/>
                    <a:pt x="2876" y="7688"/>
                    <a:pt x="4007" y="7688"/>
                  </a:cubicBezTo>
                  <a:cubicBezTo>
                    <a:pt x="5138" y="7688"/>
                    <a:pt x="6269" y="7362"/>
                    <a:pt x="7400" y="6710"/>
                  </a:cubicBezTo>
                  <a:cubicBezTo>
                    <a:pt x="7803" y="6480"/>
                    <a:pt x="8013" y="6000"/>
                    <a:pt x="7898" y="5540"/>
                  </a:cubicBezTo>
                  <a:lnTo>
                    <a:pt x="7285" y="3039"/>
                  </a:lnTo>
                  <a:cubicBezTo>
                    <a:pt x="7026" y="1965"/>
                    <a:pt x="6058" y="1208"/>
                    <a:pt x="4946" y="1208"/>
                  </a:cubicBezTo>
                  <a:lnTo>
                    <a:pt x="4774" y="1208"/>
                  </a:lnTo>
                  <a:lnTo>
                    <a:pt x="4774" y="0"/>
                  </a:lnTo>
                  <a:cubicBezTo>
                    <a:pt x="4534" y="115"/>
                    <a:pt x="4266" y="182"/>
                    <a:pt x="4007" y="182"/>
                  </a:cubicBezTo>
                  <a:cubicBezTo>
                    <a:pt x="3738" y="182"/>
                    <a:pt x="3470" y="115"/>
                    <a:pt x="32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11612;p86"/>
            <p:cNvSpPr/>
            <p:nvPr/>
          </p:nvSpPr>
          <p:spPr>
            <a:xfrm>
              <a:off x="6796895" y="3965013"/>
              <a:ext cx="118057" cy="201766"/>
            </a:xfrm>
            <a:custGeom>
              <a:avLst/>
              <a:gdLst/>
              <a:ahLst/>
              <a:cxnLst/>
              <a:rect l="l" t="t" r="r" b="b"/>
              <a:pathLst>
                <a:path w="4506" h="7701" extrusionOk="0">
                  <a:moveTo>
                    <a:pt x="1266" y="0"/>
                  </a:moveTo>
                  <a:cubicBezTo>
                    <a:pt x="1026" y="115"/>
                    <a:pt x="767" y="182"/>
                    <a:pt x="499" y="182"/>
                  </a:cubicBezTo>
                  <a:cubicBezTo>
                    <a:pt x="422" y="182"/>
                    <a:pt x="345" y="307"/>
                    <a:pt x="269" y="307"/>
                  </a:cubicBezTo>
                  <a:lnTo>
                    <a:pt x="269" y="1217"/>
                  </a:lnTo>
                  <a:lnTo>
                    <a:pt x="451" y="1217"/>
                  </a:lnTo>
                  <a:cubicBezTo>
                    <a:pt x="1553" y="1217"/>
                    <a:pt x="2521" y="1975"/>
                    <a:pt x="2780" y="3048"/>
                  </a:cubicBezTo>
                  <a:lnTo>
                    <a:pt x="3394" y="5550"/>
                  </a:lnTo>
                  <a:cubicBezTo>
                    <a:pt x="3509" y="6010"/>
                    <a:pt x="3298" y="6480"/>
                    <a:pt x="2895" y="6719"/>
                  </a:cubicBezTo>
                  <a:cubicBezTo>
                    <a:pt x="2013" y="7247"/>
                    <a:pt x="1026" y="7582"/>
                    <a:pt x="0" y="7678"/>
                  </a:cubicBezTo>
                  <a:cubicBezTo>
                    <a:pt x="170" y="7693"/>
                    <a:pt x="339" y="7700"/>
                    <a:pt x="508" y="7700"/>
                  </a:cubicBezTo>
                  <a:cubicBezTo>
                    <a:pt x="1633" y="7700"/>
                    <a:pt x="2759" y="7369"/>
                    <a:pt x="3892" y="6719"/>
                  </a:cubicBezTo>
                  <a:cubicBezTo>
                    <a:pt x="4295" y="6480"/>
                    <a:pt x="4505" y="6000"/>
                    <a:pt x="4390" y="5540"/>
                  </a:cubicBezTo>
                  <a:lnTo>
                    <a:pt x="3777" y="3039"/>
                  </a:lnTo>
                  <a:cubicBezTo>
                    <a:pt x="3518" y="1965"/>
                    <a:pt x="2550" y="1208"/>
                    <a:pt x="1448" y="1208"/>
                  </a:cubicBezTo>
                  <a:lnTo>
                    <a:pt x="1266" y="1208"/>
                  </a:lnTo>
                  <a:lnTo>
                    <a:pt x="1266" y="0"/>
                  </a:ln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11613;p86"/>
            <p:cNvSpPr/>
            <p:nvPr/>
          </p:nvSpPr>
          <p:spPr>
            <a:xfrm>
              <a:off x="6789847" y="3965013"/>
              <a:ext cx="7074" cy="7808"/>
            </a:xfrm>
            <a:custGeom>
              <a:avLst/>
              <a:gdLst/>
              <a:ahLst/>
              <a:cxnLst/>
              <a:rect l="l" t="t" r="r" b="b"/>
              <a:pathLst>
                <a:path w="270" h="298" extrusionOk="0">
                  <a:moveTo>
                    <a:pt x="1" y="0"/>
                  </a:moveTo>
                  <a:lnTo>
                    <a:pt x="1" y="297"/>
                  </a:lnTo>
                  <a:cubicBezTo>
                    <a:pt x="87" y="278"/>
                    <a:pt x="183" y="259"/>
                    <a:pt x="269" y="240"/>
                  </a:cubicBezTo>
                  <a:cubicBezTo>
                    <a:pt x="173" y="211"/>
                    <a:pt x="87" y="38"/>
                    <a:pt x="1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11614;p86"/>
            <p:cNvSpPr/>
            <p:nvPr/>
          </p:nvSpPr>
          <p:spPr>
            <a:xfrm>
              <a:off x="6744495" y="3965013"/>
              <a:ext cx="132939" cy="201426"/>
            </a:xfrm>
            <a:custGeom>
              <a:avLst/>
              <a:gdLst/>
              <a:ahLst/>
              <a:cxnLst/>
              <a:rect l="l" t="t" r="r" b="b"/>
              <a:pathLst>
                <a:path w="5074" h="7688" extrusionOk="0">
                  <a:moveTo>
                    <a:pt x="1732" y="0"/>
                  </a:moveTo>
                  <a:lnTo>
                    <a:pt x="1732" y="1208"/>
                  </a:lnTo>
                  <a:lnTo>
                    <a:pt x="1559" y="1208"/>
                  </a:lnTo>
                  <a:cubicBezTo>
                    <a:pt x="1253" y="1208"/>
                    <a:pt x="956" y="1265"/>
                    <a:pt x="687" y="1371"/>
                  </a:cubicBezTo>
                  <a:lnTo>
                    <a:pt x="35" y="2646"/>
                  </a:lnTo>
                  <a:cubicBezTo>
                    <a:pt x="0" y="2724"/>
                    <a:pt x="61" y="2811"/>
                    <a:pt x="145" y="2811"/>
                  </a:cubicBezTo>
                  <a:cubicBezTo>
                    <a:pt x="153" y="2811"/>
                    <a:pt x="161" y="2810"/>
                    <a:pt x="170" y="2809"/>
                  </a:cubicBezTo>
                  <a:lnTo>
                    <a:pt x="850" y="2626"/>
                  </a:lnTo>
                  <a:cubicBezTo>
                    <a:pt x="869" y="2621"/>
                    <a:pt x="888" y="2618"/>
                    <a:pt x="907" y="2618"/>
                  </a:cubicBezTo>
                  <a:cubicBezTo>
                    <a:pt x="985" y="2618"/>
                    <a:pt x="1061" y="2663"/>
                    <a:pt x="1099" y="2732"/>
                  </a:cubicBezTo>
                  <a:lnTo>
                    <a:pt x="1234" y="2952"/>
                  </a:lnTo>
                  <a:cubicBezTo>
                    <a:pt x="1943" y="4179"/>
                    <a:pt x="2326" y="5569"/>
                    <a:pt x="2326" y="6988"/>
                  </a:cubicBezTo>
                  <a:lnTo>
                    <a:pt x="2326" y="7688"/>
                  </a:lnTo>
                  <a:lnTo>
                    <a:pt x="2758" y="7688"/>
                  </a:lnTo>
                  <a:lnTo>
                    <a:pt x="2758" y="6978"/>
                  </a:lnTo>
                  <a:cubicBezTo>
                    <a:pt x="2758" y="5569"/>
                    <a:pt x="3131" y="4170"/>
                    <a:pt x="3850" y="2952"/>
                  </a:cubicBezTo>
                  <a:lnTo>
                    <a:pt x="3975" y="2732"/>
                  </a:lnTo>
                  <a:cubicBezTo>
                    <a:pt x="4021" y="2663"/>
                    <a:pt x="4092" y="2618"/>
                    <a:pt x="4173" y="2618"/>
                  </a:cubicBezTo>
                  <a:cubicBezTo>
                    <a:pt x="4193" y="2618"/>
                    <a:pt x="4213" y="2621"/>
                    <a:pt x="4234" y="2626"/>
                  </a:cubicBezTo>
                  <a:lnTo>
                    <a:pt x="4905" y="2809"/>
                  </a:lnTo>
                  <a:cubicBezTo>
                    <a:pt x="4913" y="2810"/>
                    <a:pt x="4921" y="2811"/>
                    <a:pt x="4929" y="2811"/>
                  </a:cubicBezTo>
                  <a:cubicBezTo>
                    <a:pt x="5013" y="2811"/>
                    <a:pt x="5074" y="2724"/>
                    <a:pt x="5039" y="2636"/>
                  </a:cubicBezTo>
                  <a:lnTo>
                    <a:pt x="4406" y="1409"/>
                  </a:lnTo>
                  <a:cubicBezTo>
                    <a:pt x="4100" y="1275"/>
                    <a:pt x="3774" y="1208"/>
                    <a:pt x="3448" y="1208"/>
                  </a:cubicBezTo>
                  <a:lnTo>
                    <a:pt x="3266" y="1208"/>
                  </a:lnTo>
                  <a:lnTo>
                    <a:pt x="3266" y="0"/>
                  </a:lnTo>
                  <a:cubicBezTo>
                    <a:pt x="3026" y="115"/>
                    <a:pt x="2767" y="182"/>
                    <a:pt x="2499" y="182"/>
                  </a:cubicBezTo>
                  <a:cubicBezTo>
                    <a:pt x="2230" y="182"/>
                    <a:pt x="1972" y="115"/>
                    <a:pt x="1732" y="0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11615;p86"/>
            <p:cNvSpPr/>
            <p:nvPr/>
          </p:nvSpPr>
          <p:spPr>
            <a:xfrm>
              <a:off x="6772791" y="3965013"/>
              <a:ext cx="73858" cy="135873"/>
            </a:xfrm>
            <a:custGeom>
              <a:avLst/>
              <a:gdLst/>
              <a:ahLst/>
              <a:cxnLst/>
              <a:rect l="l" t="t" r="r" b="b"/>
              <a:pathLst>
                <a:path w="2819" h="5186" extrusionOk="0">
                  <a:moveTo>
                    <a:pt x="652" y="0"/>
                  </a:moveTo>
                  <a:lnTo>
                    <a:pt x="652" y="1208"/>
                  </a:lnTo>
                  <a:lnTo>
                    <a:pt x="479" y="1208"/>
                  </a:lnTo>
                  <a:cubicBezTo>
                    <a:pt x="316" y="1208"/>
                    <a:pt x="154" y="1227"/>
                    <a:pt x="0" y="1256"/>
                  </a:cubicBezTo>
                  <a:cubicBezTo>
                    <a:pt x="19" y="1294"/>
                    <a:pt x="38" y="1313"/>
                    <a:pt x="38" y="1313"/>
                  </a:cubicBezTo>
                  <a:lnTo>
                    <a:pt x="1457" y="5186"/>
                  </a:lnTo>
                  <a:lnTo>
                    <a:pt x="2799" y="1313"/>
                  </a:lnTo>
                  <a:lnTo>
                    <a:pt x="2818" y="1246"/>
                  </a:lnTo>
                  <a:cubicBezTo>
                    <a:pt x="2665" y="1217"/>
                    <a:pt x="2521" y="1208"/>
                    <a:pt x="2368" y="1208"/>
                  </a:cubicBezTo>
                  <a:lnTo>
                    <a:pt x="2186" y="1208"/>
                  </a:lnTo>
                  <a:lnTo>
                    <a:pt x="2186" y="0"/>
                  </a:lnTo>
                  <a:cubicBezTo>
                    <a:pt x="1946" y="115"/>
                    <a:pt x="1687" y="182"/>
                    <a:pt x="1419" y="182"/>
                  </a:cubicBezTo>
                  <a:cubicBezTo>
                    <a:pt x="1150" y="182"/>
                    <a:pt x="892" y="115"/>
                    <a:pt x="65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11616;p86"/>
            <p:cNvSpPr/>
            <p:nvPr/>
          </p:nvSpPr>
          <p:spPr>
            <a:xfrm>
              <a:off x="6772791" y="3978323"/>
              <a:ext cx="74094" cy="49492"/>
            </a:xfrm>
            <a:custGeom>
              <a:avLst/>
              <a:gdLst/>
              <a:ahLst/>
              <a:cxnLst/>
              <a:rect l="l" t="t" r="r" b="b"/>
              <a:pathLst>
                <a:path w="2828" h="1889" extrusionOk="0">
                  <a:moveTo>
                    <a:pt x="2186" y="0"/>
                  </a:moveTo>
                  <a:lnTo>
                    <a:pt x="1285" y="278"/>
                  </a:lnTo>
                  <a:lnTo>
                    <a:pt x="652" y="201"/>
                  </a:lnTo>
                  <a:lnTo>
                    <a:pt x="652" y="700"/>
                  </a:lnTo>
                  <a:lnTo>
                    <a:pt x="479" y="700"/>
                  </a:lnTo>
                  <a:cubicBezTo>
                    <a:pt x="316" y="700"/>
                    <a:pt x="154" y="719"/>
                    <a:pt x="0" y="748"/>
                  </a:cubicBezTo>
                  <a:cubicBezTo>
                    <a:pt x="29" y="786"/>
                    <a:pt x="48" y="805"/>
                    <a:pt x="48" y="805"/>
                  </a:cubicBezTo>
                  <a:lnTo>
                    <a:pt x="441" y="1888"/>
                  </a:lnTo>
                  <a:lnTo>
                    <a:pt x="1285" y="1045"/>
                  </a:lnTo>
                  <a:cubicBezTo>
                    <a:pt x="1333" y="997"/>
                    <a:pt x="1395" y="973"/>
                    <a:pt x="1457" y="973"/>
                  </a:cubicBezTo>
                  <a:cubicBezTo>
                    <a:pt x="1519" y="973"/>
                    <a:pt x="1582" y="997"/>
                    <a:pt x="1630" y="1045"/>
                  </a:cubicBezTo>
                  <a:lnTo>
                    <a:pt x="2435" y="1888"/>
                  </a:lnTo>
                  <a:lnTo>
                    <a:pt x="2809" y="805"/>
                  </a:lnTo>
                  <a:lnTo>
                    <a:pt x="2828" y="738"/>
                  </a:lnTo>
                  <a:cubicBezTo>
                    <a:pt x="2684" y="709"/>
                    <a:pt x="2531" y="700"/>
                    <a:pt x="2377" y="700"/>
                  </a:cubicBezTo>
                  <a:lnTo>
                    <a:pt x="2186" y="700"/>
                  </a:lnTo>
                  <a:lnTo>
                    <a:pt x="2186" y="0"/>
                  </a:ln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11617;p86"/>
            <p:cNvSpPr/>
            <p:nvPr/>
          </p:nvSpPr>
          <p:spPr>
            <a:xfrm>
              <a:off x="6727570" y="3805141"/>
              <a:ext cx="162021" cy="136528"/>
            </a:xfrm>
            <a:custGeom>
              <a:avLst/>
              <a:gdLst/>
              <a:ahLst/>
              <a:cxnLst/>
              <a:rect l="l" t="t" r="r" b="b"/>
              <a:pathLst>
                <a:path w="6184" h="5211" extrusionOk="0">
                  <a:moveTo>
                    <a:pt x="2373" y="0"/>
                  </a:moveTo>
                  <a:cubicBezTo>
                    <a:pt x="1117" y="0"/>
                    <a:pt x="1" y="1026"/>
                    <a:pt x="1" y="2383"/>
                  </a:cubicBezTo>
                  <a:cubicBezTo>
                    <a:pt x="1" y="3073"/>
                    <a:pt x="49" y="3773"/>
                    <a:pt x="145" y="4453"/>
                  </a:cubicBezTo>
                  <a:cubicBezTo>
                    <a:pt x="212" y="4885"/>
                    <a:pt x="576" y="5211"/>
                    <a:pt x="1017" y="5211"/>
                  </a:cubicBezTo>
                  <a:lnTo>
                    <a:pt x="5177" y="5211"/>
                  </a:lnTo>
                  <a:cubicBezTo>
                    <a:pt x="5618" y="5211"/>
                    <a:pt x="5992" y="4885"/>
                    <a:pt x="6049" y="4444"/>
                  </a:cubicBezTo>
                  <a:cubicBezTo>
                    <a:pt x="6116" y="3849"/>
                    <a:pt x="6174" y="3284"/>
                    <a:pt x="6183" y="2738"/>
                  </a:cubicBezTo>
                  <a:lnTo>
                    <a:pt x="6183" y="2047"/>
                  </a:lnTo>
                  <a:cubicBezTo>
                    <a:pt x="6183" y="1817"/>
                    <a:pt x="6174" y="1587"/>
                    <a:pt x="6145" y="1357"/>
                  </a:cubicBezTo>
                  <a:cubicBezTo>
                    <a:pt x="6076" y="641"/>
                    <a:pt x="5471" y="192"/>
                    <a:pt x="4850" y="192"/>
                  </a:cubicBezTo>
                  <a:cubicBezTo>
                    <a:pt x="4523" y="192"/>
                    <a:pt x="4192" y="316"/>
                    <a:pt x="3931" y="590"/>
                  </a:cubicBezTo>
                  <a:cubicBezTo>
                    <a:pt x="3921" y="600"/>
                    <a:pt x="3921" y="610"/>
                    <a:pt x="3912" y="610"/>
                  </a:cubicBezTo>
                  <a:cubicBezTo>
                    <a:pt x="3710" y="408"/>
                    <a:pt x="3461" y="245"/>
                    <a:pt x="3193" y="150"/>
                  </a:cubicBezTo>
                  <a:cubicBezTo>
                    <a:pt x="2920" y="48"/>
                    <a:pt x="2643" y="0"/>
                    <a:pt x="2373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11618;p86"/>
            <p:cNvSpPr/>
            <p:nvPr/>
          </p:nvSpPr>
          <p:spPr>
            <a:xfrm>
              <a:off x="6728330" y="3805219"/>
              <a:ext cx="161261" cy="131681"/>
            </a:xfrm>
            <a:custGeom>
              <a:avLst/>
              <a:gdLst/>
              <a:ahLst/>
              <a:cxnLst/>
              <a:rect l="l" t="t" r="r" b="b"/>
              <a:pathLst>
                <a:path w="6155" h="5026" extrusionOk="0">
                  <a:moveTo>
                    <a:pt x="2338" y="1"/>
                  </a:moveTo>
                  <a:cubicBezTo>
                    <a:pt x="1225" y="1"/>
                    <a:pt x="209" y="795"/>
                    <a:pt x="1" y="1968"/>
                  </a:cubicBezTo>
                  <a:cubicBezTo>
                    <a:pt x="447" y="1287"/>
                    <a:pt x="1198" y="900"/>
                    <a:pt x="1974" y="900"/>
                  </a:cubicBezTo>
                  <a:cubicBezTo>
                    <a:pt x="2247" y="900"/>
                    <a:pt x="2523" y="948"/>
                    <a:pt x="2790" y="1048"/>
                  </a:cubicBezTo>
                  <a:cubicBezTo>
                    <a:pt x="3068" y="1143"/>
                    <a:pt x="3317" y="1306"/>
                    <a:pt x="3518" y="1517"/>
                  </a:cubicBezTo>
                  <a:cubicBezTo>
                    <a:pt x="3528" y="1508"/>
                    <a:pt x="3528" y="1498"/>
                    <a:pt x="3538" y="1488"/>
                  </a:cubicBezTo>
                  <a:cubicBezTo>
                    <a:pt x="3798" y="1214"/>
                    <a:pt x="4130" y="1090"/>
                    <a:pt x="4457" y="1090"/>
                  </a:cubicBezTo>
                  <a:cubicBezTo>
                    <a:pt x="5078" y="1090"/>
                    <a:pt x="5683" y="1539"/>
                    <a:pt x="5752" y="2255"/>
                  </a:cubicBezTo>
                  <a:cubicBezTo>
                    <a:pt x="5781" y="2485"/>
                    <a:pt x="5790" y="2715"/>
                    <a:pt x="5790" y="2945"/>
                  </a:cubicBezTo>
                  <a:lnTo>
                    <a:pt x="5790" y="3636"/>
                  </a:lnTo>
                  <a:cubicBezTo>
                    <a:pt x="5781" y="4086"/>
                    <a:pt x="5742" y="4546"/>
                    <a:pt x="5694" y="5025"/>
                  </a:cubicBezTo>
                  <a:cubicBezTo>
                    <a:pt x="5876" y="4882"/>
                    <a:pt x="5991" y="4671"/>
                    <a:pt x="6020" y="4441"/>
                  </a:cubicBezTo>
                  <a:cubicBezTo>
                    <a:pt x="6087" y="3846"/>
                    <a:pt x="6135" y="3281"/>
                    <a:pt x="6154" y="2735"/>
                  </a:cubicBezTo>
                  <a:lnTo>
                    <a:pt x="6154" y="2044"/>
                  </a:lnTo>
                  <a:cubicBezTo>
                    <a:pt x="6154" y="1814"/>
                    <a:pt x="6145" y="1584"/>
                    <a:pt x="6106" y="1354"/>
                  </a:cubicBezTo>
                  <a:cubicBezTo>
                    <a:pt x="6038" y="640"/>
                    <a:pt x="5440" y="192"/>
                    <a:pt x="4824" y="192"/>
                  </a:cubicBezTo>
                  <a:cubicBezTo>
                    <a:pt x="4497" y="192"/>
                    <a:pt x="4164" y="318"/>
                    <a:pt x="3902" y="597"/>
                  </a:cubicBezTo>
                  <a:cubicBezTo>
                    <a:pt x="3892" y="597"/>
                    <a:pt x="3883" y="607"/>
                    <a:pt x="3883" y="616"/>
                  </a:cubicBezTo>
                  <a:cubicBezTo>
                    <a:pt x="3672" y="405"/>
                    <a:pt x="3423" y="252"/>
                    <a:pt x="3154" y="147"/>
                  </a:cubicBezTo>
                  <a:cubicBezTo>
                    <a:pt x="2883" y="47"/>
                    <a:pt x="2608" y="1"/>
                    <a:pt x="233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11619;p86"/>
            <p:cNvSpPr/>
            <p:nvPr/>
          </p:nvSpPr>
          <p:spPr>
            <a:xfrm>
              <a:off x="6789847" y="3965013"/>
              <a:ext cx="40217" cy="35999"/>
            </a:xfrm>
            <a:custGeom>
              <a:avLst/>
              <a:gdLst/>
              <a:ahLst/>
              <a:cxnLst/>
              <a:rect l="l" t="t" r="r" b="b"/>
              <a:pathLst>
                <a:path w="1535" h="1374" extrusionOk="0">
                  <a:moveTo>
                    <a:pt x="1" y="0"/>
                  </a:moveTo>
                  <a:lnTo>
                    <a:pt x="1" y="1208"/>
                  </a:lnTo>
                  <a:cubicBezTo>
                    <a:pt x="245" y="1318"/>
                    <a:pt x="507" y="1373"/>
                    <a:pt x="768" y="1373"/>
                  </a:cubicBezTo>
                  <a:cubicBezTo>
                    <a:pt x="1029" y="1373"/>
                    <a:pt x="1290" y="1318"/>
                    <a:pt x="1535" y="1208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11620;p86"/>
            <p:cNvSpPr/>
            <p:nvPr/>
          </p:nvSpPr>
          <p:spPr>
            <a:xfrm>
              <a:off x="6789847" y="3969782"/>
              <a:ext cx="40217" cy="19598"/>
            </a:xfrm>
            <a:custGeom>
              <a:avLst/>
              <a:gdLst/>
              <a:ahLst/>
              <a:cxnLst/>
              <a:rect l="l" t="t" r="r" b="b"/>
              <a:pathLst>
                <a:path w="1535" h="748" extrusionOk="0">
                  <a:moveTo>
                    <a:pt x="1" y="0"/>
                  </a:moveTo>
                  <a:lnTo>
                    <a:pt x="1" y="585"/>
                  </a:lnTo>
                  <a:cubicBezTo>
                    <a:pt x="241" y="690"/>
                    <a:pt x="509" y="748"/>
                    <a:pt x="768" y="748"/>
                  </a:cubicBezTo>
                  <a:cubicBezTo>
                    <a:pt x="1036" y="748"/>
                    <a:pt x="1295" y="690"/>
                    <a:pt x="1535" y="585"/>
                  </a:cubicBezTo>
                  <a:lnTo>
                    <a:pt x="1535" y="0"/>
                  </a:lnTo>
                  <a:cubicBezTo>
                    <a:pt x="1295" y="115"/>
                    <a:pt x="1036" y="182"/>
                    <a:pt x="768" y="182"/>
                  </a:cubicBezTo>
                  <a:cubicBezTo>
                    <a:pt x="499" y="182"/>
                    <a:pt x="241" y="115"/>
                    <a:pt x="1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11621;p86"/>
            <p:cNvSpPr/>
            <p:nvPr/>
          </p:nvSpPr>
          <p:spPr>
            <a:xfrm>
              <a:off x="6760477" y="3866318"/>
              <a:ext cx="99219" cy="113525"/>
            </a:xfrm>
            <a:custGeom>
              <a:avLst/>
              <a:gdLst/>
              <a:ahLst/>
              <a:cxnLst/>
              <a:rect l="l" t="t" r="r" b="b"/>
              <a:pathLst>
                <a:path w="3787" h="4333" extrusionOk="0">
                  <a:moveTo>
                    <a:pt x="1189" y="0"/>
                  </a:moveTo>
                  <a:cubicBezTo>
                    <a:pt x="844" y="335"/>
                    <a:pt x="441" y="604"/>
                    <a:pt x="0" y="805"/>
                  </a:cubicBezTo>
                  <a:lnTo>
                    <a:pt x="0" y="2435"/>
                  </a:lnTo>
                  <a:cubicBezTo>
                    <a:pt x="0" y="3479"/>
                    <a:pt x="844" y="4333"/>
                    <a:pt x="1889" y="4333"/>
                  </a:cubicBezTo>
                  <a:cubicBezTo>
                    <a:pt x="2934" y="4333"/>
                    <a:pt x="3787" y="3479"/>
                    <a:pt x="3787" y="2435"/>
                  </a:cubicBezTo>
                  <a:lnTo>
                    <a:pt x="3787" y="805"/>
                  </a:lnTo>
                  <a:cubicBezTo>
                    <a:pt x="2857" y="796"/>
                    <a:pt x="1956" y="518"/>
                    <a:pt x="1189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11622;p86"/>
            <p:cNvSpPr/>
            <p:nvPr/>
          </p:nvSpPr>
          <p:spPr>
            <a:xfrm>
              <a:off x="6777297" y="3866318"/>
              <a:ext cx="82163" cy="109752"/>
            </a:xfrm>
            <a:custGeom>
              <a:avLst/>
              <a:gdLst/>
              <a:ahLst/>
              <a:cxnLst/>
              <a:rect l="l" t="t" r="r" b="b"/>
              <a:pathLst>
                <a:path w="3136" h="4189" extrusionOk="0">
                  <a:moveTo>
                    <a:pt x="547" y="0"/>
                  </a:moveTo>
                  <a:cubicBezTo>
                    <a:pt x="375" y="163"/>
                    <a:pt x="192" y="307"/>
                    <a:pt x="1" y="441"/>
                  </a:cubicBezTo>
                  <a:cubicBezTo>
                    <a:pt x="758" y="930"/>
                    <a:pt x="1630" y="1198"/>
                    <a:pt x="2531" y="1208"/>
                  </a:cubicBezTo>
                  <a:lnTo>
                    <a:pt x="2531" y="2847"/>
                  </a:lnTo>
                  <a:cubicBezTo>
                    <a:pt x="2531" y="3345"/>
                    <a:pt x="2330" y="3834"/>
                    <a:pt x="1975" y="4189"/>
                  </a:cubicBezTo>
                  <a:cubicBezTo>
                    <a:pt x="2685" y="3892"/>
                    <a:pt x="3135" y="3202"/>
                    <a:pt x="3135" y="2444"/>
                  </a:cubicBezTo>
                  <a:lnTo>
                    <a:pt x="3135" y="805"/>
                  </a:lnTo>
                  <a:cubicBezTo>
                    <a:pt x="2215" y="796"/>
                    <a:pt x="1304" y="518"/>
                    <a:pt x="54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9" name="Google Shape;11623;p86"/>
          <p:cNvGrpSpPr/>
          <p:nvPr/>
        </p:nvGrpSpPr>
        <p:grpSpPr>
          <a:xfrm>
            <a:off x="10650446" y="2719905"/>
            <a:ext cx="560337" cy="518326"/>
            <a:chOff x="7513884" y="2448269"/>
            <a:chExt cx="363184" cy="338792"/>
          </a:xfrm>
        </p:grpSpPr>
        <p:sp>
          <p:nvSpPr>
            <p:cNvPr id="170" name="Google Shape;11624;p86"/>
            <p:cNvSpPr/>
            <p:nvPr/>
          </p:nvSpPr>
          <p:spPr>
            <a:xfrm>
              <a:off x="7666316" y="2448269"/>
              <a:ext cx="210753" cy="206954"/>
            </a:xfrm>
            <a:custGeom>
              <a:avLst/>
              <a:gdLst/>
              <a:ahLst/>
              <a:cxnLst/>
              <a:rect l="l" t="t" r="r" b="b"/>
              <a:pathLst>
                <a:path w="8044" h="7899" extrusionOk="0">
                  <a:moveTo>
                    <a:pt x="5680" y="0"/>
                  </a:moveTo>
                  <a:cubicBezTo>
                    <a:pt x="5491" y="0"/>
                    <a:pt x="5302" y="72"/>
                    <a:pt x="5158" y="216"/>
                  </a:cubicBezTo>
                  <a:lnTo>
                    <a:pt x="289" y="5085"/>
                  </a:lnTo>
                  <a:cubicBezTo>
                    <a:pt x="1" y="5373"/>
                    <a:pt x="1" y="5843"/>
                    <a:pt x="289" y="6130"/>
                  </a:cubicBezTo>
                  <a:lnTo>
                    <a:pt x="1851" y="7683"/>
                  </a:lnTo>
                  <a:cubicBezTo>
                    <a:pt x="1995" y="7827"/>
                    <a:pt x="2182" y="7899"/>
                    <a:pt x="2370" y="7899"/>
                  </a:cubicBezTo>
                  <a:cubicBezTo>
                    <a:pt x="2558" y="7899"/>
                    <a:pt x="2747" y="7827"/>
                    <a:pt x="2896" y="7683"/>
                  </a:cubicBezTo>
                  <a:lnTo>
                    <a:pt x="7756" y="2814"/>
                  </a:lnTo>
                  <a:cubicBezTo>
                    <a:pt x="8043" y="2526"/>
                    <a:pt x="8043" y="2066"/>
                    <a:pt x="7756" y="1778"/>
                  </a:cubicBezTo>
                  <a:lnTo>
                    <a:pt x="6203" y="216"/>
                  </a:lnTo>
                  <a:cubicBezTo>
                    <a:pt x="6059" y="72"/>
                    <a:pt x="5870" y="0"/>
                    <a:pt x="568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" name="Google Shape;11625;p86"/>
            <p:cNvSpPr/>
            <p:nvPr/>
          </p:nvSpPr>
          <p:spPr>
            <a:xfrm>
              <a:off x="7691442" y="2471482"/>
              <a:ext cx="185627" cy="183741"/>
            </a:xfrm>
            <a:custGeom>
              <a:avLst/>
              <a:gdLst/>
              <a:ahLst/>
              <a:cxnLst/>
              <a:rect l="l" t="t" r="r" b="b"/>
              <a:pathLst>
                <a:path w="7085" h="7013" extrusionOk="0">
                  <a:moveTo>
                    <a:pt x="5915" y="1"/>
                  </a:moveTo>
                  <a:lnTo>
                    <a:pt x="5920" y="7"/>
                  </a:lnTo>
                  <a:lnTo>
                    <a:pt x="5920" y="7"/>
                  </a:lnTo>
                  <a:cubicBezTo>
                    <a:pt x="5918" y="5"/>
                    <a:pt x="5917" y="3"/>
                    <a:pt x="5915" y="1"/>
                  </a:cubicBezTo>
                  <a:close/>
                  <a:moveTo>
                    <a:pt x="5920" y="7"/>
                  </a:moveTo>
                  <a:cubicBezTo>
                    <a:pt x="6202" y="295"/>
                    <a:pt x="6200" y="760"/>
                    <a:pt x="5915" y="1046"/>
                  </a:cubicBezTo>
                  <a:lnTo>
                    <a:pt x="1045" y="5915"/>
                  </a:lnTo>
                  <a:cubicBezTo>
                    <a:pt x="902" y="6059"/>
                    <a:pt x="715" y="6131"/>
                    <a:pt x="526" y="6131"/>
                  </a:cubicBezTo>
                  <a:cubicBezTo>
                    <a:pt x="338" y="6131"/>
                    <a:pt x="149" y="6059"/>
                    <a:pt x="0" y="5915"/>
                  </a:cubicBezTo>
                  <a:lnTo>
                    <a:pt x="0" y="5915"/>
                  </a:lnTo>
                  <a:lnTo>
                    <a:pt x="892" y="6797"/>
                  </a:lnTo>
                  <a:cubicBezTo>
                    <a:pt x="1036" y="6941"/>
                    <a:pt x="1223" y="7013"/>
                    <a:pt x="1410" y="7013"/>
                  </a:cubicBezTo>
                  <a:cubicBezTo>
                    <a:pt x="1596" y="7013"/>
                    <a:pt x="1783" y="6941"/>
                    <a:pt x="1927" y="6797"/>
                  </a:cubicBezTo>
                  <a:lnTo>
                    <a:pt x="6797" y="1928"/>
                  </a:lnTo>
                  <a:cubicBezTo>
                    <a:pt x="7084" y="1640"/>
                    <a:pt x="7084" y="1180"/>
                    <a:pt x="6797" y="892"/>
                  </a:cubicBezTo>
                  <a:lnTo>
                    <a:pt x="5920" y="7"/>
                  </a:ln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11626;p86"/>
            <p:cNvSpPr/>
            <p:nvPr/>
          </p:nvSpPr>
          <p:spPr>
            <a:xfrm>
              <a:off x="7755972" y="2483298"/>
              <a:ext cx="84416" cy="84154"/>
            </a:xfrm>
            <a:custGeom>
              <a:avLst/>
              <a:gdLst/>
              <a:ahLst/>
              <a:cxnLst/>
              <a:rect l="l" t="t" r="r" b="b"/>
              <a:pathLst>
                <a:path w="3222" h="3212" extrusionOk="0">
                  <a:moveTo>
                    <a:pt x="624" y="0"/>
                  </a:moveTo>
                  <a:lnTo>
                    <a:pt x="1" y="614"/>
                  </a:lnTo>
                  <a:lnTo>
                    <a:pt x="2599" y="3212"/>
                  </a:lnTo>
                  <a:lnTo>
                    <a:pt x="3222" y="2589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11627;p86"/>
            <p:cNvSpPr/>
            <p:nvPr/>
          </p:nvSpPr>
          <p:spPr>
            <a:xfrm>
              <a:off x="7800931" y="2528258"/>
              <a:ext cx="39457" cy="39195"/>
            </a:xfrm>
            <a:custGeom>
              <a:avLst/>
              <a:gdLst/>
              <a:ahLst/>
              <a:cxnLst/>
              <a:rect l="l" t="t" r="r" b="b"/>
              <a:pathLst>
                <a:path w="1506" h="1496" extrusionOk="0">
                  <a:moveTo>
                    <a:pt x="614" y="0"/>
                  </a:moveTo>
                  <a:lnTo>
                    <a:pt x="1" y="614"/>
                  </a:lnTo>
                  <a:lnTo>
                    <a:pt x="883" y="1496"/>
                  </a:lnTo>
                  <a:lnTo>
                    <a:pt x="1506" y="882"/>
                  </a:lnTo>
                  <a:lnTo>
                    <a:pt x="614" y="0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11628;p86"/>
            <p:cNvSpPr/>
            <p:nvPr/>
          </p:nvSpPr>
          <p:spPr>
            <a:xfrm>
              <a:off x="7513884" y="2611888"/>
              <a:ext cx="195662" cy="175068"/>
            </a:xfrm>
            <a:custGeom>
              <a:avLst/>
              <a:gdLst/>
              <a:ahLst/>
              <a:cxnLst/>
              <a:rect l="l" t="t" r="r" b="b"/>
              <a:pathLst>
                <a:path w="7468" h="6682" extrusionOk="0">
                  <a:moveTo>
                    <a:pt x="6231" y="0"/>
                  </a:moveTo>
                  <a:lnTo>
                    <a:pt x="1" y="6231"/>
                  </a:lnTo>
                  <a:cubicBezTo>
                    <a:pt x="84" y="6538"/>
                    <a:pt x="472" y="6682"/>
                    <a:pt x="1011" y="6682"/>
                  </a:cubicBezTo>
                  <a:cubicBezTo>
                    <a:pt x="2642" y="6682"/>
                    <a:pt x="5653" y="5363"/>
                    <a:pt x="5761" y="3259"/>
                  </a:cubicBezTo>
                  <a:cubicBezTo>
                    <a:pt x="5790" y="3010"/>
                    <a:pt x="5905" y="2780"/>
                    <a:pt x="6097" y="2617"/>
                  </a:cubicBezTo>
                  <a:lnTo>
                    <a:pt x="7468" y="1237"/>
                  </a:lnTo>
                  <a:lnTo>
                    <a:pt x="6231" y="0"/>
                  </a:lnTo>
                  <a:close/>
                </a:path>
              </a:pathLst>
            </a:custGeom>
            <a:solidFill>
              <a:srgbClr val="F0F2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11629;p86"/>
            <p:cNvSpPr/>
            <p:nvPr/>
          </p:nvSpPr>
          <p:spPr>
            <a:xfrm>
              <a:off x="7513884" y="2626691"/>
              <a:ext cx="195426" cy="160370"/>
            </a:xfrm>
            <a:custGeom>
              <a:avLst/>
              <a:gdLst/>
              <a:ahLst/>
              <a:cxnLst/>
              <a:rect l="l" t="t" r="r" b="b"/>
              <a:pathLst>
                <a:path w="7459" h="6121" extrusionOk="0">
                  <a:moveTo>
                    <a:pt x="6787" y="1"/>
                  </a:moveTo>
                  <a:lnTo>
                    <a:pt x="5407" y="1371"/>
                  </a:lnTo>
                  <a:cubicBezTo>
                    <a:pt x="5225" y="1534"/>
                    <a:pt x="5110" y="1764"/>
                    <a:pt x="5081" y="2014"/>
                  </a:cubicBezTo>
                  <a:cubicBezTo>
                    <a:pt x="4968" y="4114"/>
                    <a:pt x="1958" y="5437"/>
                    <a:pt x="326" y="5437"/>
                  </a:cubicBezTo>
                  <a:cubicBezTo>
                    <a:pt x="297" y="5437"/>
                    <a:pt x="268" y="5436"/>
                    <a:pt x="240" y="5436"/>
                  </a:cubicBezTo>
                  <a:lnTo>
                    <a:pt x="1" y="5675"/>
                  </a:lnTo>
                  <a:cubicBezTo>
                    <a:pt x="81" y="5978"/>
                    <a:pt x="465" y="6121"/>
                    <a:pt x="1000" y="6121"/>
                  </a:cubicBezTo>
                  <a:cubicBezTo>
                    <a:pt x="2628" y="6121"/>
                    <a:pt x="5653" y="4801"/>
                    <a:pt x="5761" y="2694"/>
                  </a:cubicBezTo>
                  <a:cubicBezTo>
                    <a:pt x="5790" y="2455"/>
                    <a:pt x="5905" y="2225"/>
                    <a:pt x="6087" y="2052"/>
                  </a:cubicBezTo>
                  <a:lnTo>
                    <a:pt x="7458" y="681"/>
                  </a:lnTo>
                  <a:lnTo>
                    <a:pt x="6787" y="1"/>
                  </a:ln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6" name="Google Shape;11630;p86"/>
          <p:cNvGrpSpPr/>
          <p:nvPr/>
        </p:nvGrpSpPr>
        <p:grpSpPr>
          <a:xfrm>
            <a:off x="7971887" y="4795331"/>
            <a:ext cx="399133" cy="554040"/>
            <a:chOff x="5777767" y="3804826"/>
            <a:chExt cx="258699" cy="362136"/>
          </a:xfrm>
        </p:grpSpPr>
        <p:sp>
          <p:nvSpPr>
            <p:cNvPr id="177" name="Google Shape;11631;p86"/>
            <p:cNvSpPr/>
            <p:nvPr/>
          </p:nvSpPr>
          <p:spPr>
            <a:xfrm>
              <a:off x="5777767" y="3804826"/>
              <a:ext cx="258699" cy="362136"/>
            </a:xfrm>
            <a:custGeom>
              <a:avLst/>
              <a:gdLst/>
              <a:ahLst/>
              <a:cxnLst/>
              <a:rect l="l" t="t" r="r" b="b"/>
              <a:pathLst>
                <a:path w="9874" h="13822" extrusionOk="0">
                  <a:moveTo>
                    <a:pt x="5867" y="0"/>
                  </a:moveTo>
                  <a:cubicBezTo>
                    <a:pt x="5620" y="0"/>
                    <a:pt x="5369" y="28"/>
                    <a:pt x="5119" y="85"/>
                  </a:cubicBezTo>
                  <a:cubicBezTo>
                    <a:pt x="4669" y="200"/>
                    <a:pt x="4238" y="382"/>
                    <a:pt x="3835" y="622"/>
                  </a:cubicBezTo>
                  <a:cubicBezTo>
                    <a:pt x="3528" y="804"/>
                    <a:pt x="3260" y="1043"/>
                    <a:pt x="3039" y="1312"/>
                  </a:cubicBezTo>
                  <a:cubicBezTo>
                    <a:pt x="2685" y="1743"/>
                    <a:pt x="2196" y="2031"/>
                    <a:pt x="1659" y="2136"/>
                  </a:cubicBezTo>
                  <a:cubicBezTo>
                    <a:pt x="1448" y="2174"/>
                    <a:pt x="1266" y="2318"/>
                    <a:pt x="1180" y="2520"/>
                  </a:cubicBezTo>
                  <a:cubicBezTo>
                    <a:pt x="979" y="2980"/>
                    <a:pt x="739" y="3814"/>
                    <a:pt x="1266" y="4427"/>
                  </a:cubicBezTo>
                  <a:cubicBezTo>
                    <a:pt x="2033" y="5328"/>
                    <a:pt x="1" y="6833"/>
                    <a:pt x="1266" y="9095"/>
                  </a:cubicBezTo>
                  <a:cubicBezTo>
                    <a:pt x="1669" y="9804"/>
                    <a:pt x="1410" y="10677"/>
                    <a:pt x="1324" y="11434"/>
                  </a:cubicBezTo>
                  <a:cubicBezTo>
                    <a:pt x="1218" y="12162"/>
                    <a:pt x="1496" y="12891"/>
                    <a:pt x="2062" y="13361"/>
                  </a:cubicBezTo>
                  <a:cubicBezTo>
                    <a:pt x="2416" y="13659"/>
                    <a:pt x="2870" y="13821"/>
                    <a:pt x="3344" y="13821"/>
                  </a:cubicBezTo>
                  <a:cubicBezTo>
                    <a:pt x="3357" y="13821"/>
                    <a:pt x="3371" y="13821"/>
                    <a:pt x="3384" y="13821"/>
                  </a:cubicBezTo>
                  <a:cubicBezTo>
                    <a:pt x="4103" y="13802"/>
                    <a:pt x="4774" y="13437"/>
                    <a:pt x="5196" y="12853"/>
                  </a:cubicBezTo>
                  <a:lnTo>
                    <a:pt x="5963" y="11769"/>
                  </a:lnTo>
                  <a:lnTo>
                    <a:pt x="5944" y="11769"/>
                  </a:lnTo>
                  <a:lnTo>
                    <a:pt x="6509" y="11012"/>
                  </a:lnTo>
                  <a:lnTo>
                    <a:pt x="7497" y="9622"/>
                  </a:lnTo>
                  <a:cubicBezTo>
                    <a:pt x="9471" y="6574"/>
                    <a:pt x="9874" y="4053"/>
                    <a:pt x="8925" y="1973"/>
                  </a:cubicBezTo>
                  <a:cubicBezTo>
                    <a:pt x="8370" y="750"/>
                    <a:pt x="7160" y="0"/>
                    <a:pt x="5867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11632;p86"/>
            <p:cNvSpPr/>
            <p:nvPr/>
          </p:nvSpPr>
          <p:spPr>
            <a:xfrm>
              <a:off x="5820211" y="3822852"/>
              <a:ext cx="216255" cy="344085"/>
            </a:xfrm>
            <a:custGeom>
              <a:avLst/>
              <a:gdLst/>
              <a:ahLst/>
              <a:cxnLst/>
              <a:rect l="l" t="t" r="r" b="b"/>
              <a:pathLst>
                <a:path w="8254" h="13133" extrusionOk="0">
                  <a:moveTo>
                    <a:pt x="6270" y="1"/>
                  </a:moveTo>
                  <a:cubicBezTo>
                    <a:pt x="6433" y="202"/>
                    <a:pt x="6567" y="432"/>
                    <a:pt x="6672" y="672"/>
                  </a:cubicBezTo>
                  <a:cubicBezTo>
                    <a:pt x="7612" y="2742"/>
                    <a:pt x="7199" y="5263"/>
                    <a:pt x="5234" y="8292"/>
                  </a:cubicBezTo>
                  <a:lnTo>
                    <a:pt x="4247" y="9682"/>
                  </a:lnTo>
                  <a:lnTo>
                    <a:pt x="3682" y="10449"/>
                  </a:lnTo>
                  <a:lnTo>
                    <a:pt x="3701" y="10449"/>
                  </a:lnTo>
                  <a:lnTo>
                    <a:pt x="2934" y="11513"/>
                  </a:lnTo>
                  <a:cubicBezTo>
                    <a:pt x="2512" y="12117"/>
                    <a:pt x="1822" y="12481"/>
                    <a:pt x="1074" y="12490"/>
                  </a:cubicBezTo>
                  <a:cubicBezTo>
                    <a:pt x="700" y="12490"/>
                    <a:pt x="317" y="12385"/>
                    <a:pt x="1" y="12184"/>
                  </a:cubicBezTo>
                  <a:lnTo>
                    <a:pt x="1" y="12184"/>
                  </a:lnTo>
                  <a:cubicBezTo>
                    <a:pt x="116" y="12366"/>
                    <a:pt x="260" y="12529"/>
                    <a:pt x="432" y="12673"/>
                  </a:cubicBezTo>
                  <a:cubicBezTo>
                    <a:pt x="796" y="12970"/>
                    <a:pt x="1247" y="13133"/>
                    <a:pt x="1717" y="13133"/>
                  </a:cubicBezTo>
                  <a:cubicBezTo>
                    <a:pt x="2455" y="13123"/>
                    <a:pt x="3145" y="12759"/>
                    <a:pt x="3576" y="12155"/>
                  </a:cubicBezTo>
                  <a:lnTo>
                    <a:pt x="4333" y="11091"/>
                  </a:lnTo>
                  <a:lnTo>
                    <a:pt x="4314" y="11091"/>
                  </a:lnTo>
                  <a:lnTo>
                    <a:pt x="4880" y="10324"/>
                  </a:lnTo>
                  <a:lnTo>
                    <a:pt x="5877" y="8944"/>
                  </a:lnTo>
                  <a:cubicBezTo>
                    <a:pt x="7842" y="5905"/>
                    <a:pt x="8254" y="3384"/>
                    <a:pt x="7314" y="1314"/>
                  </a:cubicBezTo>
                  <a:cubicBezTo>
                    <a:pt x="7084" y="796"/>
                    <a:pt x="6720" y="346"/>
                    <a:pt x="6270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11633;p86"/>
            <p:cNvSpPr/>
            <p:nvPr/>
          </p:nvSpPr>
          <p:spPr>
            <a:xfrm>
              <a:off x="5841067" y="3853427"/>
              <a:ext cx="154973" cy="205775"/>
            </a:xfrm>
            <a:custGeom>
              <a:avLst/>
              <a:gdLst/>
              <a:ahLst/>
              <a:cxnLst/>
              <a:rect l="l" t="t" r="r" b="b"/>
              <a:pathLst>
                <a:path w="5915" h="7854" extrusionOk="0">
                  <a:moveTo>
                    <a:pt x="2982" y="0"/>
                  </a:moveTo>
                  <a:cubicBezTo>
                    <a:pt x="2860" y="0"/>
                    <a:pt x="2738" y="7"/>
                    <a:pt x="2617" y="22"/>
                  </a:cubicBezTo>
                  <a:cubicBezTo>
                    <a:pt x="2128" y="32"/>
                    <a:pt x="1965" y="224"/>
                    <a:pt x="1965" y="224"/>
                  </a:cubicBezTo>
                  <a:cubicBezTo>
                    <a:pt x="1515" y="463"/>
                    <a:pt x="1199" y="895"/>
                    <a:pt x="1103" y="1383"/>
                  </a:cubicBezTo>
                  <a:cubicBezTo>
                    <a:pt x="1064" y="1585"/>
                    <a:pt x="1045" y="1786"/>
                    <a:pt x="1036" y="1987"/>
                  </a:cubicBezTo>
                  <a:cubicBezTo>
                    <a:pt x="1026" y="2831"/>
                    <a:pt x="1429" y="3636"/>
                    <a:pt x="2119" y="4125"/>
                  </a:cubicBezTo>
                  <a:lnTo>
                    <a:pt x="2560" y="4432"/>
                  </a:lnTo>
                  <a:cubicBezTo>
                    <a:pt x="2646" y="4489"/>
                    <a:pt x="2713" y="4585"/>
                    <a:pt x="2732" y="4700"/>
                  </a:cubicBezTo>
                  <a:cubicBezTo>
                    <a:pt x="2771" y="4834"/>
                    <a:pt x="2742" y="4988"/>
                    <a:pt x="2656" y="5103"/>
                  </a:cubicBezTo>
                  <a:cubicBezTo>
                    <a:pt x="2566" y="5209"/>
                    <a:pt x="2441" y="5263"/>
                    <a:pt x="2314" y="5263"/>
                  </a:cubicBezTo>
                  <a:cubicBezTo>
                    <a:pt x="2223" y="5263"/>
                    <a:pt x="2132" y="5235"/>
                    <a:pt x="2052" y="5179"/>
                  </a:cubicBezTo>
                  <a:lnTo>
                    <a:pt x="882" y="4355"/>
                  </a:lnTo>
                  <a:cubicBezTo>
                    <a:pt x="852" y="4332"/>
                    <a:pt x="819" y="4322"/>
                    <a:pt x="786" y="4322"/>
                  </a:cubicBezTo>
                  <a:cubicBezTo>
                    <a:pt x="694" y="4322"/>
                    <a:pt x="609" y="4402"/>
                    <a:pt x="623" y="4508"/>
                  </a:cubicBezTo>
                  <a:cubicBezTo>
                    <a:pt x="729" y="5333"/>
                    <a:pt x="671" y="6061"/>
                    <a:pt x="413" y="6684"/>
                  </a:cubicBezTo>
                  <a:lnTo>
                    <a:pt x="115" y="7326"/>
                  </a:lnTo>
                  <a:cubicBezTo>
                    <a:pt x="0" y="7566"/>
                    <a:pt x="182" y="7844"/>
                    <a:pt x="451" y="7854"/>
                  </a:cubicBezTo>
                  <a:cubicBezTo>
                    <a:pt x="681" y="7834"/>
                    <a:pt x="901" y="7719"/>
                    <a:pt x="1036" y="7537"/>
                  </a:cubicBezTo>
                  <a:lnTo>
                    <a:pt x="1361" y="7048"/>
                  </a:lnTo>
                  <a:cubicBezTo>
                    <a:pt x="3911" y="6358"/>
                    <a:pt x="4390" y="4441"/>
                    <a:pt x="3633" y="1805"/>
                  </a:cubicBezTo>
                  <a:cubicBezTo>
                    <a:pt x="3585" y="1652"/>
                    <a:pt x="3643" y="1489"/>
                    <a:pt x="3777" y="1412"/>
                  </a:cubicBezTo>
                  <a:cubicBezTo>
                    <a:pt x="3832" y="1385"/>
                    <a:pt x="3891" y="1372"/>
                    <a:pt x="3950" y="1372"/>
                  </a:cubicBezTo>
                  <a:cubicBezTo>
                    <a:pt x="4036" y="1372"/>
                    <a:pt x="4121" y="1399"/>
                    <a:pt x="4189" y="1451"/>
                  </a:cubicBezTo>
                  <a:cubicBezTo>
                    <a:pt x="4208" y="1470"/>
                    <a:pt x="4228" y="1479"/>
                    <a:pt x="4247" y="1498"/>
                  </a:cubicBezTo>
                  <a:cubicBezTo>
                    <a:pt x="4946" y="2936"/>
                    <a:pt x="5071" y="4259"/>
                    <a:pt x="4429" y="5793"/>
                  </a:cubicBezTo>
                  <a:cubicBezTo>
                    <a:pt x="4390" y="5902"/>
                    <a:pt x="4476" y="5989"/>
                    <a:pt x="4566" y="5989"/>
                  </a:cubicBezTo>
                  <a:cubicBezTo>
                    <a:pt x="4611" y="5989"/>
                    <a:pt x="4656" y="5968"/>
                    <a:pt x="4688" y="5917"/>
                  </a:cubicBezTo>
                  <a:cubicBezTo>
                    <a:pt x="5608" y="4422"/>
                    <a:pt x="5915" y="2975"/>
                    <a:pt x="5454" y="1604"/>
                  </a:cubicBezTo>
                  <a:cubicBezTo>
                    <a:pt x="5253" y="1010"/>
                    <a:pt x="4803" y="521"/>
                    <a:pt x="4228" y="262"/>
                  </a:cubicBezTo>
                  <a:cubicBezTo>
                    <a:pt x="3832" y="90"/>
                    <a:pt x="3408" y="0"/>
                    <a:pt x="2982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oogle Shape;11634;p86"/>
          <p:cNvGrpSpPr/>
          <p:nvPr/>
        </p:nvGrpSpPr>
        <p:grpSpPr>
          <a:xfrm>
            <a:off x="11328092" y="2702027"/>
            <a:ext cx="558033" cy="554082"/>
            <a:chOff x="7953101" y="2436584"/>
            <a:chExt cx="361691" cy="362163"/>
          </a:xfrm>
        </p:grpSpPr>
        <p:sp>
          <p:nvSpPr>
            <p:cNvPr id="181" name="Google Shape;11635;p86"/>
            <p:cNvSpPr/>
            <p:nvPr/>
          </p:nvSpPr>
          <p:spPr>
            <a:xfrm>
              <a:off x="7960673" y="2452906"/>
              <a:ext cx="304392" cy="345840"/>
            </a:xfrm>
            <a:custGeom>
              <a:avLst/>
              <a:gdLst/>
              <a:ahLst/>
              <a:cxnLst/>
              <a:rect l="l" t="t" r="r" b="b"/>
              <a:pathLst>
                <a:path w="11618" h="13200" extrusionOk="0">
                  <a:moveTo>
                    <a:pt x="1294" y="1"/>
                  </a:moveTo>
                  <a:cubicBezTo>
                    <a:pt x="575" y="1"/>
                    <a:pt x="0" y="585"/>
                    <a:pt x="0" y="1304"/>
                  </a:cubicBezTo>
                  <a:lnTo>
                    <a:pt x="0" y="3116"/>
                  </a:lnTo>
                  <a:lnTo>
                    <a:pt x="546" y="2943"/>
                  </a:lnTo>
                  <a:lnTo>
                    <a:pt x="546" y="2339"/>
                  </a:lnTo>
                  <a:lnTo>
                    <a:pt x="546" y="1304"/>
                  </a:lnTo>
                  <a:cubicBezTo>
                    <a:pt x="546" y="892"/>
                    <a:pt x="882" y="557"/>
                    <a:pt x="1294" y="557"/>
                  </a:cubicBezTo>
                  <a:lnTo>
                    <a:pt x="2157" y="557"/>
                  </a:lnTo>
                  <a:lnTo>
                    <a:pt x="2157" y="1"/>
                  </a:lnTo>
                  <a:close/>
                  <a:moveTo>
                    <a:pt x="6614" y="10"/>
                  </a:moveTo>
                  <a:lnTo>
                    <a:pt x="6614" y="557"/>
                  </a:lnTo>
                  <a:lnTo>
                    <a:pt x="7486" y="557"/>
                  </a:lnTo>
                  <a:cubicBezTo>
                    <a:pt x="7898" y="557"/>
                    <a:pt x="8234" y="892"/>
                    <a:pt x="8234" y="1304"/>
                  </a:cubicBezTo>
                  <a:lnTo>
                    <a:pt x="8234" y="2339"/>
                  </a:lnTo>
                  <a:lnTo>
                    <a:pt x="8234" y="2943"/>
                  </a:lnTo>
                  <a:lnTo>
                    <a:pt x="8780" y="3116"/>
                  </a:lnTo>
                  <a:lnTo>
                    <a:pt x="8780" y="1304"/>
                  </a:lnTo>
                  <a:cubicBezTo>
                    <a:pt x="8780" y="585"/>
                    <a:pt x="8205" y="10"/>
                    <a:pt x="7486" y="10"/>
                  </a:cubicBezTo>
                  <a:close/>
                  <a:moveTo>
                    <a:pt x="11071" y="8963"/>
                  </a:moveTo>
                  <a:lnTo>
                    <a:pt x="11071" y="10554"/>
                  </a:lnTo>
                  <a:cubicBezTo>
                    <a:pt x="11071" y="11714"/>
                    <a:pt x="10132" y="12644"/>
                    <a:pt x="8982" y="12653"/>
                  </a:cubicBezTo>
                  <a:lnTo>
                    <a:pt x="6748" y="12653"/>
                  </a:lnTo>
                  <a:cubicBezTo>
                    <a:pt x="5598" y="12644"/>
                    <a:pt x="4659" y="11714"/>
                    <a:pt x="4659" y="10554"/>
                  </a:cubicBezTo>
                  <a:lnTo>
                    <a:pt x="4659" y="9327"/>
                  </a:lnTo>
                  <a:lnTo>
                    <a:pt x="4103" y="9327"/>
                  </a:lnTo>
                  <a:lnTo>
                    <a:pt x="4103" y="9845"/>
                  </a:lnTo>
                  <a:lnTo>
                    <a:pt x="4103" y="10554"/>
                  </a:lnTo>
                  <a:cubicBezTo>
                    <a:pt x="4103" y="12011"/>
                    <a:pt x="5291" y="13200"/>
                    <a:pt x="6748" y="13200"/>
                  </a:cubicBezTo>
                  <a:lnTo>
                    <a:pt x="8982" y="13200"/>
                  </a:lnTo>
                  <a:cubicBezTo>
                    <a:pt x="10439" y="13200"/>
                    <a:pt x="11618" y="12011"/>
                    <a:pt x="11618" y="10554"/>
                  </a:cubicBezTo>
                  <a:lnTo>
                    <a:pt x="11618" y="8963"/>
                  </a:ln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11636;p86"/>
            <p:cNvSpPr/>
            <p:nvPr/>
          </p:nvSpPr>
          <p:spPr>
            <a:xfrm>
              <a:off x="8012156" y="2436846"/>
              <a:ext cx="40453" cy="46977"/>
            </a:xfrm>
            <a:custGeom>
              <a:avLst/>
              <a:gdLst/>
              <a:ahLst/>
              <a:cxnLst/>
              <a:rect l="l" t="t" r="r" b="b"/>
              <a:pathLst>
                <a:path w="1544" h="1793" extrusionOk="0">
                  <a:moveTo>
                    <a:pt x="383" y="0"/>
                  </a:moveTo>
                  <a:cubicBezTo>
                    <a:pt x="173" y="0"/>
                    <a:pt x="0" y="163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793"/>
                    <a:pt x="383" y="1793"/>
                  </a:cubicBezTo>
                  <a:lnTo>
                    <a:pt x="642" y="1793"/>
                  </a:lnTo>
                  <a:cubicBezTo>
                    <a:pt x="1141" y="1793"/>
                    <a:pt x="1543" y="1390"/>
                    <a:pt x="1543" y="892"/>
                  </a:cubicBezTo>
                  <a:cubicBezTo>
                    <a:pt x="1543" y="403"/>
                    <a:pt x="1141" y="0"/>
                    <a:pt x="6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11637;p86"/>
            <p:cNvSpPr/>
            <p:nvPr/>
          </p:nvSpPr>
          <p:spPr>
            <a:xfrm>
              <a:off x="8012156" y="2436584"/>
              <a:ext cx="23108" cy="47239"/>
            </a:xfrm>
            <a:custGeom>
              <a:avLst/>
              <a:gdLst/>
              <a:ahLst/>
              <a:cxnLst/>
              <a:rect l="l" t="t" r="r" b="b"/>
              <a:pathLst>
                <a:path w="882" h="1803" extrusionOk="0">
                  <a:moveTo>
                    <a:pt x="383" y="1"/>
                  </a:moveTo>
                  <a:cubicBezTo>
                    <a:pt x="173" y="1"/>
                    <a:pt x="0" y="164"/>
                    <a:pt x="0" y="374"/>
                  </a:cubicBezTo>
                  <a:lnTo>
                    <a:pt x="0" y="1419"/>
                  </a:lnTo>
                  <a:cubicBezTo>
                    <a:pt x="0" y="1630"/>
                    <a:pt x="173" y="1803"/>
                    <a:pt x="383" y="1803"/>
                  </a:cubicBezTo>
                  <a:lnTo>
                    <a:pt x="642" y="1803"/>
                  </a:lnTo>
                  <a:cubicBezTo>
                    <a:pt x="729" y="1803"/>
                    <a:pt x="805" y="1793"/>
                    <a:pt x="882" y="1764"/>
                  </a:cubicBezTo>
                  <a:cubicBezTo>
                    <a:pt x="738" y="1716"/>
                    <a:pt x="642" y="1573"/>
                    <a:pt x="642" y="1419"/>
                  </a:cubicBezTo>
                  <a:lnTo>
                    <a:pt x="642" y="384"/>
                  </a:lnTo>
                  <a:cubicBezTo>
                    <a:pt x="642" y="231"/>
                    <a:pt x="738" y="87"/>
                    <a:pt x="872" y="29"/>
                  </a:cubicBezTo>
                  <a:cubicBezTo>
                    <a:pt x="796" y="10"/>
                    <a:pt x="719" y="1"/>
                    <a:pt x="642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11638;p86"/>
            <p:cNvSpPr/>
            <p:nvPr/>
          </p:nvSpPr>
          <p:spPr>
            <a:xfrm>
              <a:off x="8098773" y="2436846"/>
              <a:ext cx="40479" cy="46977"/>
            </a:xfrm>
            <a:custGeom>
              <a:avLst/>
              <a:gdLst/>
              <a:ahLst/>
              <a:cxnLst/>
              <a:rect l="l" t="t" r="r" b="b"/>
              <a:pathLst>
                <a:path w="1545" h="1793" extrusionOk="0">
                  <a:moveTo>
                    <a:pt x="902" y="0"/>
                  </a:moveTo>
                  <a:cubicBezTo>
                    <a:pt x="404" y="0"/>
                    <a:pt x="1" y="403"/>
                    <a:pt x="1" y="892"/>
                  </a:cubicBezTo>
                  <a:cubicBezTo>
                    <a:pt x="1" y="1390"/>
                    <a:pt x="404" y="1793"/>
                    <a:pt x="902" y="1793"/>
                  </a:cubicBezTo>
                  <a:lnTo>
                    <a:pt x="1170" y="1793"/>
                  </a:lnTo>
                  <a:cubicBezTo>
                    <a:pt x="1381" y="1793"/>
                    <a:pt x="1544" y="1630"/>
                    <a:pt x="1544" y="1419"/>
                  </a:cubicBezTo>
                  <a:lnTo>
                    <a:pt x="1544" y="374"/>
                  </a:lnTo>
                  <a:cubicBezTo>
                    <a:pt x="1544" y="163"/>
                    <a:pt x="1381" y="0"/>
                    <a:pt x="117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11639;p86"/>
            <p:cNvSpPr/>
            <p:nvPr/>
          </p:nvSpPr>
          <p:spPr>
            <a:xfrm>
              <a:off x="8116117" y="2436584"/>
              <a:ext cx="23135" cy="47239"/>
            </a:xfrm>
            <a:custGeom>
              <a:avLst/>
              <a:gdLst/>
              <a:ahLst/>
              <a:cxnLst/>
              <a:rect l="l" t="t" r="r" b="b"/>
              <a:pathLst>
                <a:path w="883" h="1803" extrusionOk="0">
                  <a:moveTo>
                    <a:pt x="240" y="1"/>
                  </a:moveTo>
                  <a:cubicBezTo>
                    <a:pt x="154" y="1"/>
                    <a:pt x="77" y="10"/>
                    <a:pt x="0" y="39"/>
                  </a:cubicBezTo>
                  <a:cubicBezTo>
                    <a:pt x="135" y="96"/>
                    <a:pt x="230" y="231"/>
                    <a:pt x="230" y="384"/>
                  </a:cubicBezTo>
                  <a:lnTo>
                    <a:pt x="230" y="1419"/>
                  </a:lnTo>
                  <a:cubicBezTo>
                    <a:pt x="230" y="1573"/>
                    <a:pt x="135" y="1707"/>
                    <a:pt x="0" y="1764"/>
                  </a:cubicBezTo>
                  <a:cubicBezTo>
                    <a:pt x="77" y="1793"/>
                    <a:pt x="154" y="1803"/>
                    <a:pt x="240" y="1803"/>
                  </a:cubicBezTo>
                  <a:lnTo>
                    <a:pt x="508" y="1803"/>
                  </a:lnTo>
                  <a:cubicBezTo>
                    <a:pt x="719" y="1803"/>
                    <a:pt x="882" y="1630"/>
                    <a:pt x="882" y="1419"/>
                  </a:cubicBezTo>
                  <a:lnTo>
                    <a:pt x="882" y="384"/>
                  </a:lnTo>
                  <a:cubicBezTo>
                    <a:pt x="882" y="173"/>
                    <a:pt x="719" y="1"/>
                    <a:pt x="50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11640;p86"/>
            <p:cNvSpPr/>
            <p:nvPr/>
          </p:nvSpPr>
          <p:spPr>
            <a:xfrm>
              <a:off x="8204254" y="2591085"/>
              <a:ext cx="108023" cy="102940"/>
            </a:xfrm>
            <a:custGeom>
              <a:avLst/>
              <a:gdLst/>
              <a:ahLst/>
              <a:cxnLst/>
              <a:rect l="l" t="t" r="r" b="b"/>
              <a:pathLst>
                <a:path w="4123" h="3929" extrusionOk="0">
                  <a:moveTo>
                    <a:pt x="2062" y="1"/>
                  </a:moveTo>
                  <a:cubicBezTo>
                    <a:pt x="1930" y="1"/>
                    <a:pt x="1798" y="13"/>
                    <a:pt x="1669" y="37"/>
                  </a:cubicBezTo>
                  <a:cubicBezTo>
                    <a:pt x="672" y="238"/>
                    <a:pt x="1" y="1158"/>
                    <a:pt x="97" y="2165"/>
                  </a:cubicBezTo>
                  <a:cubicBezTo>
                    <a:pt x="202" y="3171"/>
                    <a:pt x="1046" y="3929"/>
                    <a:pt x="2062" y="3929"/>
                  </a:cubicBezTo>
                  <a:cubicBezTo>
                    <a:pt x="3068" y="3929"/>
                    <a:pt x="3912" y="3171"/>
                    <a:pt x="4017" y="2165"/>
                  </a:cubicBezTo>
                  <a:cubicBezTo>
                    <a:pt x="4123" y="1158"/>
                    <a:pt x="3442" y="238"/>
                    <a:pt x="2455" y="37"/>
                  </a:cubicBezTo>
                  <a:cubicBezTo>
                    <a:pt x="2325" y="13"/>
                    <a:pt x="2194" y="1"/>
                    <a:pt x="206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11641;p86"/>
            <p:cNvSpPr/>
            <p:nvPr/>
          </p:nvSpPr>
          <p:spPr>
            <a:xfrm>
              <a:off x="8244183" y="2591085"/>
              <a:ext cx="70609" cy="102992"/>
            </a:xfrm>
            <a:custGeom>
              <a:avLst/>
              <a:gdLst/>
              <a:ahLst/>
              <a:cxnLst/>
              <a:rect l="l" t="t" r="r" b="b"/>
              <a:pathLst>
                <a:path w="2695" h="3931" extrusionOk="0">
                  <a:moveTo>
                    <a:pt x="538" y="1"/>
                  </a:moveTo>
                  <a:cubicBezTo>
                    <a:pt x="406" y="1"/>
                    <a:pt x="274" y="13"/>
                    <a:pt x="145" y="37"/>
                  </a:cubicBezTo>
                  <a:cubicBezTo>
                    <a:pt x="97" y="47"/>
                    <a:pt x="49" y="56"/>
                    <a:pt x="1" y="75"/>
                  </a:cubicBezTo>
                  <a:cubicBezTo>
                    <a:pt x="844" y="315"/>
                    <a:pt x="1429" y="1082"/>
                    <a:pt x="1429" y="1964"/>
                  </a:cubicBezTo>
                  <a:cubicBezTo>
                    <a:pt x="1429" y="2845"/>
                    <a:pt x="844" y="3612"/>
                    <a:pt x="1" y="3861"/>
                  </a:cubicBezTo>
                  <a:cubicBezTo>
                    <a:pt x="173" y="3908"/>
                    <a:pt x="346" y="3930"/>
                    <a:pt x="516" y="3930"/>
                  </a:cubicBezTo>
                  <a:cubicBezTo>
                    <a:pt x="1399" y="3930"/>
                    <a:pt x="2211" y="3332"/>
                    <a:pt x="2436" y="2424"/>
                  </a:cubicBezTo>
                  <a:cubicBezTo>
                    <a:pt x="2694" y="1350"/>
                    <a:pt x="2014" y="267"/>
                    <a:pt x="931" y="37"/>
                  </a:cubicBezTo>
                  <a:cubicBezTo>
                    <a:pt x="801" y="13"/>
                    <a:pt x="670" y="1"/>
                    <a:pt x="538" y="1"/>
                  </a:cubicBezTo>
                  <a:close/>
                </a:path>
              </a:pathLst>
            </a:custGeom>
            <a:solidFill>
              <a:srgbClr val="8997A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" name="Google Shape;11642;p86"/>
            <p:cNvSpPr/>
            <p:nvPr/>
          </p:nvSpPr>
          <p:spPr>
            <a:xfrm>
              <a:off x="8234646" y="2624936"/>
              <a:ext cx="40977" cy="35291"/>
            </a:xfrm>
            <a:custGeom>
              <a:avLst/>
              <a:gdLst/>
              <a:ahLst/>
              <a:cxnLst/>
              <a:rect l="l" t="t" r="r" b="b"/>
              <a:pathLst>
                <a:path w="1564" h="1347" extrusionOk="0">
                  <a:moveTo>
                    <a:pt x="892" y="1"/>
                  </a:moveTo>
                  <a:cubicBezTo>
                    <a:pt x="298" y="1"/>
                    <a:pt x="1" y="729"/>
                    <a:pt x="422" y="1151"/>
                  </a:cubicBezTo>
                  <a:cubicBezTo>
                    <a:pt x="558" y="1286"/>
                    <a:pt x="723" y="1346"/>
                    <a:pt x="886" y="1346"/>
                  </a:cubicBezTo>
                  <a:cubicBezTo>
                    <a:pt x="1231" y="1346"/>
                    <a:pt x="1563" y="1075"/>
                    <a:pt x="1563" y="672"/>
                  </a:cubicBezTo>
                  <a:cubicBezTo>
                    <a:pt x="1563" y="298"/>
                    <a:pt x="1266" y="1"/>
                    <a:pt x="89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11643;p86"/>
            <p:cNvSpPr/>
            <p:nvPr/>
          </p:nvSpPr>
          <p:spPr>
            <a:xfrm>
              <a:off x="7953101" y="2520214"/>
              <a:ext cx="244446" cy="184867"/>
            </a:xfrm>
            <a:custGeom>
              <a:avLst/>
              <a:gdLst/>
              <a:ahLst/>
              <a:cxnLst/>
              <a:rect l="l" t="t" r="r" b="b"/>
              <a:pathLst>
                <a:path w="9330" h="7056" extrusionOk="0">
                  <a:moveTo>
                    <a:pt x="631" y="0"/>
                  </a:moveTo>
                  <a:cubicBezTo>
                    <a:pt x="319" y="0"/>
                    <a:pt x="0" y="233"/>
                    <a:pt x="69" y="652"/>
                  </a:cubicBezTo>
                  <a:lnTo>
                    <a:pt x="327" y="2761"/>
                  </a:lnTo>
                  <a:cubicBezTo>
                    <a:pt x="519" y="4285"/>
                    <a:pt x="1823" y="5435"/>
                    <a:pt x="3366" y="5435"/>
                  </a:cubicBezTo>
                  <a:lnTo>
                    <a:pt x="4104" y="5435"/>
                  </a:lnTo>
                  <a:lnTo>
                    <a:pt x="4104" y="6499"/>
                  </a:lnTo>
                  <a:cubicBezTo>
                    <a:pt x="4104" y="6806"/>
                    <a:pt x="4353" y="7055"/>
                    <a:pt x="4670" y="7055"/>
                  </a:cubicBezTo>
                  <a:cubicBezTo>
                    <a:pt x="4976" y="7055"/>
                    <a:pt x="5226" y="6806"/>
                    <a:pt x="5226" y="6499"/>
                  </a:cubicBezTo>
                  <a:lnTo>
                    <a:pt x="5226" y="5435"/>
                  </a:lnTo>
                  <a:lnTo>
                    <a:pt x="5964" y="5435"/>
                  </a:lnTo>
                  <a:cubicBezTo>
                    <a:pt x="7507" y="5435"/>
                    <a:pt x="8801" y="4285"/>
                    <a:pt x="9002" y="2752"/>
                  </a:cubicBezTo>
                  <a:lnTo>
                    <a:pt x="9261" y="652"/>
                  </a:lnTo>
                  <a:cubicBezTo>
                    <a:pt x="9329" y="233"/>
                    <a:pt x="9011" y="0"/>
                    <a:pt x="8699" y="0"/>
                  </a:cubicBezTo>
                  <a:cubicBezTo>
                    <a:pt x="8440" y="0"/>
                    <a:pt x="8185" y="161"/>
                    <a:pt x="8159" y="509"/>
                  </a:cubicBezTo>
                  <a:lnTo>
                    <a:pt x="7890" y="2617"/>
                  </a:lnTo>
                  <a:cubicBezTo>
                    <a:pt x="7775" y="3585"/>
                    <a:pt x="6951" y="4314"/>
                    <a:pt x="5973" y="4324"/>
                  </a:cubicBezTo>
                  <a:lnTo>
                    <a:pt x="3366" y="4324"/>
                  </a:lnTo>
                  <a:cubicBezTo>
                    <a:pt x="2379" y="4314"/>
                    <a:pt x="1554" y="3585"/>
                    <a:pt x="1439" y="2617"/>
                  </a:cubicBezTo>
                  <a:lnTo>
                    <a:pt x="1171" y="509"/>
                  </a:lnTo>
                  <a:cubicBezTo>
                    <a:pt x="1145" y="161"/>
                    <a:pt x="890" y="0"/>
                    <a:pt x="631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0" name="Google Shape;11644;p86"/>
          <p:cNvGrpSpPr/>
          <p:nvPr/>
        </p:nvGrpSpPr>
        <p:grpSpPr>
          <a:xfrm>
            <a:off x="6554914" y="4107331"/>
            <a:ext cx="576223" cy="554240"/>
            <a:chOff x="4859353" y="3355130"/>
            <a:chExt cx="373481" cy="362267"/>
          </a:xfrm>
        </p:grpSpPr>
        <p:sp>
          <p:nvSpPr>
            <p:cNvPr id="191" name="Google Shape;11645;p86"/>
            <p:cNvSpPr/>
            <p:nvPr/>
          </p:nvSpPr>
          <p:spPr>
            <a:xfrm>
              <a:off x="4859353" y="3355130"/>
              <a:ext cx="373219" cy="362005"/>
            </a:xfrm>
            <a:custGeom>
              <a:avLst/>
              <a:gdLst/>
              <a:ahLst/>
              <a:cxnLst/>
              <a:rect l="l" t="t" r="r" b="b"/>
              <a:pathLst>
                <a:path w="14245" h="13817" extrusionOk="0">
                  <a:moveTo>
                    <a:pt x="11398" y="0"/>
                  </a:moveTo>
                  <a:cubicBezTo>
                    <a:pt x="11111" y="0"/>
                    <a:pt x="10823" y="110"/>
                    <a:pt x="10603" y="331"/>
                  </a:cubicBezTo>
                  <a:lnTo>
                    <a:pt x="6481" y="4462"/>
                  </a:lnTo>
                  <a:cubicBezTo>
                    <a:pt x="5685" y="5248"/>
                    <a:pt x="5081" y="6187"/>
                    <a:pt x="4679" y="7232"/>
                  </a:cubicBezTo>
                  <a:cubicBezTo>
                    <a:pt x="4410" y="7941"/>
                    <a:pt x="4037" y="8603"/>
                    <a:pt x="3576" y="9207"/>
                  </a:cubicBezTo>
                  <a:lnTo>
                    <a:pt x="2896" y="10012"/>
                  </a:lnTo>
                  <a:lnTo>
                    <a:pt x="586" y="12322"/>
                  </a:lnTo>
                  <a:cubicBezTo>
                    <a:pt x="1" y="12966"/>
                    <a:pt x="571" y="13816"/>
                    <a:pt x="1246" y="13816"/>
                  </a:cubicBezTo>
                  <a:cubicBezTo>
                    <a:pt x="1444" y="13816"/>
                    <a:pt x="1652" y="13743"/>
                    <a:pt x="1841" y="13568"/>
                  </a:cubicBezTo>
                  <a:lnTo>
                    <a:pt x="4152" y="11268"/>
                  </a:lnTo>
                  <a:cubicBezTo>
                    <a:pt x="4928" y="10472"/>
                    <a:pt x="5877" y="9859"/>
                    <a:pt x="6912" y="9466"/>
                  </a:cubicBezTo>
                  <a:cubicBezTo>
                    <a:pt x="7957" y="9073"/>
                    <a:pt x="8896" y="8459"/>
                    <a:pt x="9682" y="7673"/>
                  </a:cubicBezTo>
                  <a:lnTo>
                    <a:pt x="13814" y="3542"/>
                  </a:lnTo>
                  <a:cubicBezTo>
                    <a:pt x="14245" y="3101"/>
                    <a:pt x="14245" y="2392"/>
                    <a:pt x="13814" y="1951"/>
                  </a:cubicBezTo>
                  <a:lnTo>
                    <a:pt x="12194" y="331"/>
                  </a:lnTo>
                  <a:cubicBezTo>
                    <a:pt x="11973" y="110"/>
                    <a:pt x="11686" y="0"/>
                    <a:pt x="1139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2" name="Google Shape;11646;p86"/>
            <p:cNvSpPr/>
            <p:nvPr/>
          </p:nvSpPr>
          <p:spPr>
            <a:xfrm>
              <a:off x="4868418" y="3388142"/>
              <a:ext cx="364154" cy="329255"/>
            </a:xfrm>
            <a:custGeom>
              <a:avLst/>
              <a:gdLst/>
              <a:ahLst/>
              <a:cxnLst/>
              <a:rect l="l" t="t" r="r" b="b"/>
              <a:pathLst>
                <a:path w="13899" h="12567" extrusionOk="0">
                  <a:moveTo>
                    <a:pt x="12758" y="1"/>
                  </a:moveTo>
                  <a:lnTo>
                    <a:pt x="12758" y="1"/>
                  </a:lnTo>
                  <a:cubicBezTo>
                    <a:pt x="13199" y="442"/>
                    <a:pt x="13199" y="1151"/>
                    <a:pt x="12758" y="1592"/>
                  </a:cubicBezTo>
                  <a:lnTo>
                    <a:pt x="8637" y="5723"/>
                  </a:lnTo>
                  <a:cubicBezTo>
                    <a:pt x="7851" y="6509"/>
                    <a:pt x="6902" y="7122"/>
                    <a:pt x="5866" y="7515"/>
                  </a:cubicBezTo>
                  <a:cubicBezTo>
                    <a:pt x="4822" y="7908"/>
                    <a:pt x="3882" y="8522"/>
                    <a:pt x="3096" y="9317"/>
                  </a:cubicBezTo>
                  <a:lnTo>
                    <a:pt x="796" y="11608"/>
                  </a:lnTo>
                  <a:cubicBezTo>
                    <a:pt x="626" y="11771"/>
                    <a:pt x="399" y="11864"/>
                    <a:pt x="167" y="11864"/>
                  </a:cubicBezTo>
                  <a:cubicBezTo>
                    <a:pt x="112" y="11864"/>
                    <a:pt x="56" y="11859"/>
                    <a:pt x="0" y="11848"/>
                  </a:cubicBezTo>
                  <a:lnTo>
                    <a:pt x="0" y="11848"/>
                  </a:lnTo>
                  <a:cubicBezTo>
                    <a:pt x="29" y="12021"/>
                    <a:pt x="115" y="12183"/>
                    <a:pt x="240" y="12308"/>
                  </a:cubicBezTo>
                  <a:cubicBezTo>
                    <a:pt x="412" y="12481"/>
                    <a:pt x="640" y="12567"/>
                    <a:pt x="868" y="12567"/>
                  </a:cubicBezTo>
                  <a:cubicBezTo>
                    <a:pt x="1095" y="12567"/>
                    <a:pt x="1323" y="12481"/>
                    <a:pt x="1495" y="12308"/>
                  </a:cubicBezTo>
                  <a:lnTo>
                    <a:pt x="3796" y="9998"/>
                  </a:lnTo>
                  <a:cubicBezTo>
                    <a:pt x="4582" y="9212"/>
                    <a:pt x="5531" y="8599"/>
                    <a:pt x="6566" y="8206"/>
                  </a:cubicBezTo>
                  <a:cubicBezTo>
                    <a:pt x="7611" y="7803"/>
                    <a:pt x="8550" y="7199"/>
                    <a:pt x="9336" y="6404"/>
                  </a:cubicBezTo>
                  <a:lnTo>
                    <a:pt x="13468" y="2282"/>
                  </a:lnTo>
                  <a:cubicBezTo>
                    <a:pt x="13889" y="1841"/>
                    <a:pt x="13899" y="1141"/>
                    <a:pt x="13468" y="710"/>
                  </a:cubicBezTo>
                  <a:lnTo>
                    <a:pt x="12758" y="1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3" name="Google Shape;11647;p86"/>
            <p:cNvSpPr/>
            <p:nvPr/>
          </p:nvSpPr>
          <p:spPr>
            <a:xfrm>
              <a:off x="4969497" y="3355627"/>
              <a:ext cx="263336" cy="251415"/>
            </a:xfrm>
            <a:custGeom>
              <a:avLst/>
              <a:gdLst/>
              <a:ahLst/>
              <a:cxnLst/>
              <a:rect l="l" t="t" r="r" b="b"/>
              <a:pathLst>
                <a:path w="10051" h="9596" extrusionOk="0">
                  <a:moveTo>
                    <a:pt x="7194" y="0"/>
                  </a:moveTo>
                  <a:cubicBezTo>
                    <a:pt x="6907" y="0"/>
                    <a:pt x="6619" y="110"/>
                    <a:pt x="6399" y="331"/>
                  </a:cubicBezTo>
                  <a:lnTo>
                    <a:pt x="2277" y="4453"/>
                  </a:lnTo>
                  <a:cubicBezTo>
                    <a:pt x="1481" y="5239"/>
                    <a:pt x="868" y="6188"/>
                    <a:pt x="475" y="7223"/>
                  </a:cubicBezTo>
                  <a:lnTo>
                    <a:pt x="456" y="7271"/>
                  </a:lnTo>
                  <a:cubicBezTo>
                    <a:pt x="1" y="8440"/>
                    <a:pt x="908" y="9595"/>
                    <a:pt x="2035" y="9595"/>
                  </a:cubicBezTo>
                  <a:cubicBezTo>
                    <a:pt x="2238" y="9595"/>
                    <a:pt x="2449" y="9557"/>
                    <a:pt x="2660" y="9475"/>
                  </a:cubicBezTo>
                  <a:lnTo>
                    <a:pt x="2708" y="9456"/>
                  </a:lnTo>
                  <a:cubicBezTo>
                    <a:pt x="3743" y="9054"/>
                    <a:pt x="4692" y="8440"/>
                    <a:pt x="5469" y="7654"/>
                  </a:cubicBezTo>
                  <a:lnTo>
                    <a:pt x="9600" y="3532"/>
                  </a:lnTo>
                  <a:cubicBezTo>
                    <a:pt x="10041" y="3091"/>
                    <a:pt x="10051" y="2382"/>
                    <a:pt x="9610" y="1951"/>
                  </a:cubicBezTo>
                  <a:lnTo>
                    <a:pt x="7990" y="331"/>
                  </a:lnTo>
                  <a:cubicBezTo>
                    <a:pt x="7769" y="110"/>
                    <a:pt x="7482" y="0"/>
                    <a:pt x="7194" y="0"/>
                  </a:cubicBezTo>
                  <a:close/>
                </a:path>
              </a:pathLst>
            </a:custGeom>
            <a:solidFill>
              <a:srgbClr val="E1E5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4" name="Google Shape;11648;p86"/>
            <p:cNvSpPr/>
            <p:nvPr/>
          </p:nvSpPr>
          <p:spPr>
            <a:xfrm>
              <a:off x="5178809" y="3364038"/>
              <a:ext cx="12078" cy="12078"/>
            </a:xfrm>
            <a:custGeom>
              <a:avLst/>
              <a:gdLst/>
              <a:ahLst/>
              <a:cxnLst/>
              <a:rect l="l" t="t" r="r" b="b"/>
              <a:pathLst>
                <a:path w="461" h="461" extrusionOk="0">
                  <a:moveTo>
                    <a:pt x="461" y="46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5" name="Google Shape;11649;p86"/>
            <p:cNvSpPr/>
            <p:nvPr/>
          </p:nvSpPr>
          <p:spPr>
            <a:xfrm>
              <a:off x="4983934" y="3388142"/>
              <a:ext cx="248900" cy="218849"/>
            </a:xfrm>
            <a:custGeom>
              <a:avLst/>
              <a:gdLst/>
              <a:ahLst/>
              <a:cxnLst/>
              <a:rect l="l" t="t" r="r" b="b"/>
              <a:pathLst>
                <a:path w="9500" h="8353" extrusionOk="0">
                  <a:moveTo>
                    <a:pt x="8349" y="1"/>
                  </a:moveTo>
                  <a:cubicBezTo>
                    <a:pt x="8790" y="442"/>
                    <a:pt x="8790" y="1151"/>
                    <a:pt x="8349" y="1582"/>
                  </a:cubicBezTo>
                  <a:lnTo>
                    <a:pt x="4228" y="5723"/>
                  </a:lnTo>
                  <a:cubicBezTo>
                    <a:pt x="3442" y="6509"/>
                    <a:pt x="2493" y="7122"/>
                    <a:pt x="1457" y="7515"/>
                  </a:cubicBezTo>
                  <a:lnTo>
                    <a:pt x="1409" y="7535"/>
                  </a:lnTo>
                  <a:cubicBezTo>
                    <a:pt x="1214" y="7612"/>
                    <a:pt x="1008" y="7650"/>
                    <a:pt x="803" y="7650"/>
                  </a:cubicBezTo>
                  <a:cubicBezTo>
                    <a:pt x="525" y="7650"/>
                    <a:pt x="249" y="7581"/>
                    <a:pt x="0" y="7448"/>
                  </a:cubicBezTo>
                  <a:lnTo>
                    <a:pt x="0" y="7448"/>
                  </a:lnTo>
                  <a:cubicBezTo>
                    <a:pt x="301" y="8021"/>
                    <a:pt x="885" y="8353"/>
                    <a:pt x="1496" y="8353"/>
                  </a:cubicBezTo>
                  <a:cubicBezTo>
                    <a:pt x="1704" y="8353"/>
                    <a:pt x="1915" y="8315"/>
                    <a:pt x="2119" y="8234"/>
                  </a:cubicBezTo>
                  <a:lnTo>
                    <a:pt x="2157" y="8225"/>
                  </a:lnTo>
                  <a:cubicBezTo>
                    <a:pt x="3202" y="7822"/>
                    <a:pt x="4141" y="7209"/>
                    <a:pt x="4927" y="6423"/>
                  </a:cubicBezTo>
                  <a:lnTo>
                    <a:pt x="9059" y="2291"/>
                  </a:lnTo>
                  <a:cubicBezTo>
                    <a:pt x="9500" y="1860"/>
                    <a:pt x="9500" y="1141"/>
                    <a:pt x="9059" y="710"/>
                  </a:cubicBezTo>
                  <a:lnTo>
                    <a:pt x="8349" y="1"/>
                  </a:lnTo>
                  <a:close/>
                </a:path>
              </a:pathLst>
            </a:custGeom>
            <a:solidFill>
              <a:srgbClr val="C8D1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11650;p86"/>
            <p:cNvSpPr/>
            <p:nvPr/>
          </p:nvSpPr>
          <p:spPr>
            <a:xfrm>
              <a:off x="4865641" y="3654098"/>
              <a:ext cx="65579" cy="63299"/>
            </a:xfrm>
            <a:custGeom>
              <a:avLst/>
              <a:gdLst/>
              <a:ahLst/>
              <a:cxnLst/>
              <a:rect l="l" t="t" r="r" b="b"/>
              <a:pathLst>
                <a:path w="2503" h="2416" extrusionOk="0">
                  <a:moveTo>
                    <a:pt x="1247" y="0"/>
                  </a:moveTo>
                  <a:lnTo>
                    <a:pt x="346" y="901"/>
                  </a:lnTo>
                  <a:cubicBezTo>
                    <a:pt x="1" y="1246"/>
                    <a:pt x="1" y="1812"/>
                    <a:pt x="346" y="2157"/>
                  </a:cubicBezTo>
                  <a:cubicBezTo>
                    <a:pt x="518" y="2330"/>
                    <a:pt x="746" y="2416"/>
                    <a:pt x="974" y="2416"/>
                  </a:cubicBezTo>
                  <a:cubicBezTo>
                    <a:pt x="1201" y="2416"/>
                    <a:pt x="1429" y="2330"/>
                    <a:pt x="1601" y="2157"/>
                  </a:cubicBezTo>
                  <a:lnTo>
                    <a:pt x="2502" y="1256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11651;p86"/>
            <p:cNvSpPr/>
            <p:nvPr/>
          </p:nvSpPr>
          <p:spPr>
            <a:xfrm>
              <a:off x="4868156" y="3668665"/>
              <a:ext cx="63063" cy="48732"/>
            </a:xfrm>
            <a:custGeom>
              <a:avLst/>
              <a:gdLst/>
              <a:ahLst/>
              <a:cxnLst/>
              <a:rect l="l" t="t" r="r" b="b"/>
              <a:pathLst>
                <a:path w="2407" h="1860" extrusionOk="0">
                  <a:moveTo>
                    <a:pt x="1697" y="0"/>
                  </a:moveTo>
                  <a:lnTo>
                    <a:pt x="796" y="901"/>
                  </a:lnTo>
                  <a:cubicBezTo>
                    <a:pt x="626" y="1064"/>
                    <a:pt x="400" y="1157"/>
                    <a:pt x="168" y="1157"/>
                  </a:cubicBezTo>
                  <a:cubicBezTo>
                    <a:pt x="112" y="1157"/>
                    <a:pt x="56" y="1152"/>
                    <a:pt x="1" y="1141"/>
                  </a:cubicBezTo>
                  <a:lnTo>
                    <a:pt x="1" y="1141"/>
                  </a:lnTo>
                  <a:cubicBezTo>
                    <a:pt x="39" y="1314"/>
                    <a:pt x="116" y="1476"/>
                    <a:pt x="240" y="1601"/>
                  </a:cubicBezTo>
                  <a:cubicBezTo>
                    <a:pt x="418" y="1774"/>
                    <a:pt x="645" y="1860"/>
                    <a:pt x="872" y="1860"/>
                  </a:cubicBezTo>
                  <a:cubicBezTo>
                    <a:pt x="1098" y="1860"/>
                    <a:pt x="1323" y="1774"/>
                    <a:pt x="1496" y="1601"/>
                  </a:cubicBezTo>
                  <a:lnTo>
                    <a:pt x="2406" y="700"/>
                  </a:lnTo>
                  <a:lnTo>
                    <a:pt x="1697" y="0"/>
                  </a:ln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11652;p86"/>
            <p:cNvSpPr/>
            <p:nvPr/>
          </p:nvSpPr>
          <p:spPr>
            <a:xfrm>
              <a:off x="5010160" y="3403076"/>
              <a:ext cx="178527" cy="165689"/>
            </a:xfrm>
            <a:custGeom>
              <a:avLst/>
              <a:gdLst/>
              <a:ahLst/>
              <a:cxnLst/>
              <a:rect l="l" t="t" r="r" b="b"/>
              <a:pathLst>
                <a:path w="6814" h="6324" extrusionOk="0">
                  <a:moveTo>
                    <a:pt x="5961" y="0"/>
                  </a:moveTo>
                  <a:cubicBezTo>
                    <a:pt x="5822" y="0"/>
                    <a:pt x="5676" y="56"/>
                    <a:pt x="5546" y="188"/>
                  </a:cubicBezTo>
                  <a:lnTo>
                    <a:pt x="428" y="5297"/>
                  </a:lnTo>
                  <a:cubicBezTo>
                    <a:pt x="1" y="5731"/>
                    <a:pt x="393" y="6323"/>
                    <a:pt x="855" y="6323"/>
                  </a:cubicBezTo>
                  <a:cubicBezTo>
                    <a:pt x="994" y="6323"/>
                    <a:pt x="1140" y="6269"/>
                    <a:pt x="1271" y="6140"/>
                  </a:cubicBezTo>
                  <a:lnTo>
                    <a:pt x="5623" y="1779"/>
                  </a:lnTo>
                  <a:lnTo>
                    <a:pt x="6380" y="1022"/>
                  </a:lnTo>
                  <a:cubicBezTo>
                    <a:pt x="6814" y="596"/>
                    <a:pt x="6419" y="0"/>
                    <a:pt x="596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9" name="Google Shape;11653;p86"/>
            <p:cNvSpPr/>
            <p:nvPr/>
          </p:nvSpPr>
          <p:spPr>
            <a:xfrm>
              <a:off x="5115274" y="3375592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0" y="973"/>
                    <a:pt x="652" y="1000"/>
                    <a:pt x="724" y="1000"/>
                  </a:cubicBezTo>
                  <a:cubicBezTo>
                    <a:pt x="796" y="1000"/>
                    <a:pt x="868" y="973"/>
                    <a:pt x="921" y="920"/>
                  </a:cubicBezTo>
                  <a:cubicBezTo>
                    <a:pt x="1036" y="805"/>
                    <a:pt x="1036" y="633"/>
                    <a:pt x="921" y="518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0" name="Google Shape;11654;p86"/>
            <p:cNvSpPr/>
            <p:nvPr/>
          </p:nvSpPr>
          <p:spPr>
            <a:xfrm>
              <a:off x="5094681" y="3396185"/>
              <a:ext cx="27143" cy="26200"/>
            </a:xfrm>
            <a:custGeom>
              <a:avLst/>
              <a:gdLst/>
              <a:ahLst/>
              <a:cxnLst/>
              <a:rect l="l" t="t" r="r" b="b"/>
              <a:pathLst>
                <a:path w="1036" h="1000" extrusionOk="0">
                  <a:moveTo>
                    <a:pt x="403" y="0"/>
                  </a:moveTo>
                  <a:lnTo>
                    <a:pt x="1" y="403"/>
                  </a:lnTo>
                  <a:lnTo>
                    <a:pt x="528" y="920"/>
                  </a:lnTo>
                  <a:cubicBezTo>
                    <a:pt x="580" y="973"/>
                    <a:pt x="650" y="1000"/>
                    <a:pt x="721" y="1000"/>
                  </a:cubicBezTo>
                  <a:cubicBezTo>
                    <a:pt x="791" y="1000"/>
                    <a:pt x="863" y="973"/>
                    <a:pt x="921" y="920"/>
                  </a:cubicBezTo>
                  <a:cubicBezTo>
                    <a:pt x="1036" y="815"/>
                    <a:pt x="1036" y="633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11655;p86"/>
            <p:cNvSpPr/>
            <p:nvPr/>
          </p:nvSpPr>
          <p:spPr>
            <a:xfrm>
              <a:off x="5074088" y="3416778"/>
              <a:ext cx="29344" cy="26357"/>
            </a:xfrm>
            <a:custGeom>
              <a:avLst/>
              <a:gdLst/>
              <a:ahLst/>
              <a:cxnLst/>
              <a:rect l="l" t="t" r="r" b="b"/>
              <a:pathLst>
                <a:path w="1120" h="1006" extrusionOk="0">
                  <a:moveTo>
                    <a:pt x="403" y="0"/>
                  </a:moveTo>
                  <a:lnTo>
                    <a:pt x="1" y="393"/>
                  </a:lnTo>
                  <a:lnTo>
                    <a:pt x="528" y="920"/>
                  </a:lnTo>
                  <a:cubicBezTo>
                    <a:pt x="587" y="980"/>
                    <a:pt x="654" y="1005"/>
                    <a:pt x="719" y="1005"/>
                  </a:cubicBezTo>
                  <a:cubicBezTo>
                    <a:pt x="933" y="1005"/>
                    <a:pt x="1120" y="727"/>
                    <a:pt x="921" y="527"/>
                  </a:cubicBezTo>
                  <a:lnTo>
                    <a:pt x="403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11656;p86"/>
            <p:cNvSpPr/>
            <p:nvPr/>
          </p:nvSpPr>
          <p:spPr>
            <a:xfrm>
              <a:off x="5053495" y="3437371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6" y="973"/>
                    <a:pt x="648" y="999"/>
                    <a:pt x="719" y="999"/>
                  </a:cubicBezTo>
                  <a:cubicBezTo>
                    <a:pt x="791" y="999"/>
                    <a:pt x="863" y="973"/>
                    <a:pt x="921" y="920"/>
                  </a:cubicBezTo>
                  <a:cubicBezTo>
                    <a:pt x="1026" y="815"/>
                    <a:pt x="1026" y="633"/>
                    <a:pt x="92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11657;p86"/>
            <p:cNvSpPr/>
            <p:nvPr/>
          </p:nvSpPr>
          <p:spPr>
            <a:xfrm>
              <a:off x="5032901" y="3457965"/>
              <a:ext cx="26907" cy="26200"/>
            </a:xfrm>
            <a:custGeom>
              <a:avLst/>
              <a:gdLst/>
              <a:ahLst/>
              <a:cxnLst/>
              <a:rect l="l" t="t" r="r" b="b"/>
              <a:pathLst>
                <a:path w="1027" h="1000" extrusionOk="0">
                  <a:moveTo>
                    <a:pt x="394" y="0"/>
                  </a:moveTo>
                  <a:lnTo>
                    <a:pt x="1" y="403"/>
                  </a:lnTo>
                  <a:lnTo>
                    <a:pt x="518" y="920"/>
                  </a:lnTo>
                  <a:cubicBezTo>
                    <a:pt x="571" y="973"/>
                    <a:pt x="643" y="999"/>
                    <a:pt x="715" y="999"/>
                  </a:cubicBezTo>
                  <a:cubicBezTo>
                    <a:pt x="787" y="999"/>
                    <a:pt x="858" y="973"/>
                    <a:pt x="911" y="920"/>
                  </a:cubicBezTo>
                  <a:cubicBezTo>
                    <a:pt x="1026" y="815"/>
                    <a:pt x="1026" y="633"/>
                    <a:pt x="911" y="527"/>
                  </a:cubicBezTo>
                  <a:lnTo>
                    <a:pt x="394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11658;p86"/>
            <p:cNvSpPr/>
            <p:nvPr/>
          </p:nvSpPr>
          <p:spPr>
            <a:xfrm>
              <a:off x="5013304" y="3478794"/>
              <a:ext cx="25912" cy="26148"/>
            </a:xfrm>
            <a:custGeom>
              <a:avLst/>
              <a:gdLst/>
              <a:ahLst/>
              <a:cxnLst/>
              <a:rect l="l" t="t" r="r" b="b"/>
              <a:pathLst>
                <a:path w="989" h="998" extrusionOk="0">
                  <a:moveTo>
                    <a:pt x="365" y="1"/>
                  </a:moveTo>
                  <a:cubicBezTo>
                    <a:pt x="241" y="145"/>
                    <a:pt x="116" y="288"/>
                    <a:pt x="1" y="432"/>
                  </a:cubicBezTo>
                  <a:lnTo>
                    <a:pt x="480" y="911"/>
                  </a:lnTo>
                  <a:cubicBezTo>
                    <a:pt x="538" y="969"/>
                    <a:pt x="610" y="998"/>
                    <a:pt x="681" y="998"/>
                  </a:cubicBezTo>
                  <a:cubicBezTo>
                    <a:pt x="753" y="998"/>
                    <a:pt x="825" y="969"/>
                    <a:pt x="883" y="911"/>
                  </a:cubicBezTo>
                  <a:cubicBezTo>
                    <a:pt x="988" y="806"/>
                    <a:pt x="988" y="624"/>
                    <a:pt x="883" y="518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5" name="Google Shape;11659;p86"/>
          <p:cNvGrpSpPr/>
          <p:nvPr/>
        </p:nvGrpSpPr>
        <p:grpSpPr>
          <a:xfrm>
            <a:off x="9298597" y="1270629"/>
            <a:ext cx="584309" cy="553839"/>
            <a:chOff x="6637678" y="1500982"/>
            <a:chExt cx="378721" cy="362005"/>
          </a:xfrm>
        </p:grpSpPr>
        <p:sp>
          <p:nvSpPr>
            <p:cNvPr id="206" name="Google Shape;11660;p86"/>
            <p:cNvSpPr/>
            <p:nvPr/>
          </p:nvSpPr>
          <p:spPr>
            <a:xfrm>
              <a:off x="6637678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10950" y="0"/>
                  </a:moveTo>
                  <a:cubicBezTo>
                    <a:pt x="10150" y="0"/>
                    <a:pt x="9348" y="305"/>
                    <a:pt x="8732" y="916"/>
                  </a:cubicBezTo>
                  <a:lnTo>
                    <a:pt x="1237" y="8402"/>
                  </a:lnTo>
                  <a:cubicBezTo>
                    <a:pt x="0" y="9638"/>
                    <a:pt x="0" y="11642"/>
                    <a:pt x="1237" y="12878"/>
                  </a:cubicBezTo>
                  <a:cubicBezTo>
                    <a:pt x="1855" y="13497"/>
                    <a:pt x="2665" y="13806"/>
                    <a:pt x="3475" y="13806"/>
                  </a:cubicBezTo>
                  <a:cubicBezTo>
                    <a:pt x="4285" y="13806"/>
                    <a:pt x="5095" y="13497"/>
                    <a:pt x="5713" y="12878"/>
                  </a:cubicBezTo>
                  <a:lnTo>
                    <a:pt x="13199" y="5383"/>
                  </a:lnTo>
                  <a:cubicBezTo>
                    <a:pt x="14417" y="4146"/>
                    <a:pt x="14407" y="2162"/>
                    <a:pt x="13180" y="925"/>
                  </a:cubicBezTo>
                  <a:cubicBezTo>
                    <a:pt x="12564" y="310"/>
                    <a:pt x="11758" y="0"/>
                    <a:pt x="10950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7" name="Google Shape;11661;p86"/>
            <p:cNvSpPr/>
            <p:nvPr/>
          </p:nvSpPr>
          <p:spPr>
            <a:xfrm>
              <a:off x="6696680" y="1551338"/>
              <a:ext cx="260218" cy="260454"/>
            </a:xfrm>
            <a:custGeom>
              <a:avLst/>
              <a:gdLst/>
              <a:ahLst/>
              <a:cxnLst/>
              <a:rect l="l" t="t" r="r" b="b"/>
              <a:pathLst>
                <a:path w="9932" h="9941" extrusionOk="0">
                  <a:moveTo>
                    <a:pt x="5464" y="0"/>
                  </a:moveTo>
                  <a:lnTo>
                    <a:pt x="1" y="5464"/>
                  </a:lnTo>
                  <a:lnTo>
                    <a:pt x="4468" y="9940"/>
                  </a:lnTo>
                  <a:lnTo>
                    <a:pt x="9931" y="4477"/>
                  </a:lnTo>
                  <a:lnTo>
                    <a:pt x="5464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8" name="Google Shape;11662;p86"/>
            <p:cNvSpPr/>
            <p:nvPr/>
          </p:nvSpPr>
          <p:spPr>
            <a:xfrm>
              <a:off x="6638175" y="1500982"/>
              <a:ext cx="377725" cy="361717"/>
            </a:xfrm>
            <a:custGeom>
              <a:avLst/>
              <a:gdLst/>
              <a:ahLst/>
              <a:cxnLst/>
              <a:rect l="l" t="t" r="r" b="b"/>
              <a:pathLst>
                <a:path w="14417" h="13806" extrusionOk="0">
                  <a:moveTo>
                    <a:pt x="3467" y="0"/>
                  </a:moveTo>
                  <a:cubicBezTo>
                    <a:pt x="2659" y="0"/>
                    <a:pt x="1853" y="310"/>
                    <a:pt x="1237" y="925"/>
                  </a:cubicBezTo>
                  <a:cubicBezTo>
                    <a:pt x="0" y="2162"/>
                    <a:pt x="0" y="4146"/>
                    <a:pt x="1218" y="5383"/>
                  </a:cubicBezTo>
                  <a:lnTo>
                    <a:pt x="8713" y="12878"/>
                  </a:lnTo>
                  <a:cubicBezTo>
                    <a:pt x="9327" y="13497"/>
                    <a:pt x="10135" y="13806"/>
                    <a:pt x="10943" y="13806"/>
                  </a:cubicBezTo>
                  <a:cubicBezTo>
                    <a:pt x="11752" y="13806"/>
                    <a:pt x="12562" y="13497"/>
                    <a:pt x="13180" y="12878"/>
                  </a:cubicBezTo>
                  <a:cubicBezTo>
                    <a:pt x="14417" y="11642"/>
                    <a:pt x="14417" y="9638"/>
                    <a:pt x="13180" y="8402"/>
                  </a:cubicBezTo>
                  <a:lnTo>
                    <a:pt x="5685" y="916"/>
                  </a:lnTo>
                  <a:cubicBezTo>
                    <a:pt x="5069" y="305"/>
                    <a:pt x="4267" y="0"/>
                    <a:pt x="3467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11663;p86"/>
            <p:cNvSpPr/>
            <p:nvPr/>
          </p:nvSpPr>
          <p:spPr>
            <a:xfrm>
              <a:off x="6842090" y="1696748"/>
              <a:ext cx="174309" cy="166239"/>
            </a:xfrm>
            <a:custGeom>
              <a:avLst/>
              <a:gdLst/>
              <a:ahLst/>
              <a:cxnLst/>
              <a:rect l="l" t="t" r="r" b="b"/>
              <a:pathLst>
                <a:path w="6653" h="6345" extrusionOk="0">
                  <a:moveTo>
                    <a:pt x="4467" y="0"/>
                  </a:moveTo>
                  <a:cubicBezTo>
                    <a:pt x="5694" y="1237"/>
                    <a:pt x="5685" y="3230"/>
                    <a:pt x="4458" y="4457"/>
                  </a:cubicBezTo>
                  <a:cubicBezTo>
                    <a:pt x="3836" y="5074"/>
                    <a:pt x="3025" y="5384"/>
                    <a:pt x="2215" y="5384"/>
                  </a:cubicBezTo>
                  <a:cubicBezTo>
                    <a:pt x="1415" y="5384"/>
                    <a:pt x="615" y="5082"/>
                    <a:pt x="1" y="4477"/>
                  </a:cubicBezTo>
                  <a:lnTo>
                    <a:pt x="1" y="4477"/>
                  </a:lnTo>
                  <a:lnTo>
                    <a:pt x="930" y="5397"/>
                  </a:lnTo>
                  <a:cubicBezTo>
                    <a:pt x="1547" y="6028"/>
                    <a:pt x="2363" y="6344"/>
                    <a:pt x="3180" y="6344"/>
                  </a:cubicBezTo>
                  <a:cubicBezTo>
                    <a:pt x="3988" y="6344"/>
                    <a:pt x="4797" y="6035"/>
                    <a:pt x="5416" y="5416"/>
                  </a:cubicBezTo>
                  <a:cubicBezTo>
                    <a:pt x="6653" y="4179"/>
                    <a:pt x="6653" y="2166"/>
                    <a:pt x="5397" y="930"/>
                  </a:cubicBezTo>
                  <a:lnTo>
                    <a:pt x="4467" y="0"/>
                  </a:ln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11664;p86"/>
            <p:cNvSpPr/>
            <p:nvPr/>
          </p:nvSpPr>
          <p:spPr>
            <a:xfrm>
              <a:off x="6752931" y="1608847"/>
              <a:ext cx="146458" cy="144179"/>
            </a:xfrm>
            <a:custGeom>
              <a:avLst/>
              <a:gdLst/>
              <a:ahLst/>
              <a:cxnLst/>
              <a:rect l="l" t="t" r="r" b="b"/>
              <a:pathLst>
                <a:path w="5590" h="5503" extrusionOk="0">
                  <a:moveTo>
                    <a:pt x="2349" y="0"/>
                  </a:moveTo>
                  <a:cubicBezTo>
                    <a:pt x="2249" y="0"/>
                    <a:pt x="2148" y="39"/>
                    <a:pt x="2071" y="115"/>
                  </a:cubicBezTo>
                  <a:lnTo>
                    <a:pt x="154" y="2032"/>
                  </a:lnTo>
                  <a:cubicBezTo>
                    <a:pt x="1" y="2186"/>
                    <a:pt x="1" y="2435"/>
                    <a:pt x="154" y="2588"/>
                  </a:cubicBezTo>
                  <a:lnTo>
                    <a:pt x="2963" y="5387"/>
                  </a:lnTo>
                  <a:cubicBezTo>
                    <a:pt x="3039" y="5464"/>
                    <a:pt x="3140" y="5502"/>
                    <a:pt x="3241" y="5502"/>
                  </a:cubicBezTo>
                  <a:cubicBezTo>
                    <a:pt x="3341" y="5502"/>
                    <a:pt x="3442" y="5464"/>
                    <a:pt x="3519" y="5387"/>
                  </a:cubicBezTo>
                  <a:lnTo>
                    <a:pt x="5436" y="3470"/>
                  </a:lnTo>
                  <a:cubicBezTo>
                    <a:pt x="5589" y="3317"/>
                    <a:pt x="5589" y="3068"/>
                    <a:pt x="5436" y="2914"/>
                  </a:cubicBezTo>
                  <a:lnTo>
                    <a:pt x="2627" y="115"/>
                  </a:lnTo>
                  <a:cubicBezTo>
                    <a:pt x="2551" y="39"/>
                    <a:pt x="2450" y="0"/>
                    <a:pt x="234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1" name="Google Shape;11665;p86"/>
            <p:cNvSpPr/>
            <p:nvPr/>
          </p:nvSpPr>
          <p:spPr>
            <a:xfrm>
              <a:off x="6797393" y="1608847"/>
              <a:ext cx="101735" cy="144414"/>
            </a:xfrm>
            <a:custGeom>
              <a:avLst/>
              <a:gdLst/>
              <a:ahLst/>
              <a:cxnLst/>
              <a:rect l="l" t="t" r="r" b="b"/>
              <a:pathLst>
                <a:path w="3883" h="5512" extrusionOk="0">
                  <a:moveTo>
                    <a:pt x="652" y="0"/>
                  </a:moveTo>
                  <a:cubicBezTo>
                    <a:pt x="552" y="0"/>
                    <a:pt x="451" y="39"/>
                    <a:pt x="374" y="115"/>
                  </a:cubicBezTo>
                  <a:lnTo>
                    <a:pt x="1" y="480"/>
                  </a:lnTo>
                  <a:lnTo>
                    <a:pt x="1247" y="1726"/>
                  </a:lnTo>
                  <a:cubicBezTo>
                    <a:pt x="2052" y="2540"/>
                    <a:pt x="2052" y="3854"/>
                    <a:pt x="1247" y="4668"/>
                  </a:cubicBezTo>
                  <a:lnTo>
                    <a:pt x="882" y="5023"/>
                  </a:lnTo>
                  <a:lnTo>
                    <a:pt x="1256" y="5397"/>
                  </a:lnTo>
                  <a:cubicBezTo>
                    <a:pt x="1333" y="5474"/>
                    <a:pt x="1434" y="5512"/>
                    <a:pt x="1534" y="5512"/>
                  </a:cubicBezTo>
                  <a:cubicBezTo>
                    <a:pt x="1635" y="5512"/>
                    <a:pt x="1735" y="5474"/>
                    <a:pt x="1812" y="5397"/>
                  </a:cubicBezTo>
                  <a:lnTo>
                    <a:pt x="3729" y="3480"/>
                  </a:lnTo>
                  <a:cubicBezTo>
                    <a:pt x="3883" y="3326"/>
                    <a:pt x="3883" y="3077"/>
                    <a:pt x="3729" y="2924"/>
                  </a:cubicBezTo>
                  <a:lnTo>
                    <a:pt x="930" y="115"/>
                  </a:lnTo>
                  <a:cubicBezTo>
                    <a:pt x="854" y="39"/>
                    <a:pt x="753" y="0"/>
                    <a:pt x="652" y="0"/>
                  </a:cubicBezTo>
                  <a:close/>
                </a:path>
              </a:pathLst>
            </a:custGeom>
            <a:solidFill>
              <a:srgbClr val="697D9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2" name="Google Shape;11666;p86"/>
            <p:cNvSpPr/>
            <p:nvPr/>
          </p:nvSpPr>
          <p:spPr>
            <a:xfrm>
              <a:off x="6697309" y="1620087"/>
              <a:ext cx="22270" cy="18654"/>
            </a:xfrm>
            <a:custGeom>
              <a:avLst/>
              <a:gdLst/>
              <a:ahLst/>
              <a:cxnLst/>
              <a:rect l="l" t="t" r="r" b="b"/>
              <a:pathLst>
                <a:path w="850" h="712" extrusionOk="0">
                  <a:moveTo>
                    <a:pt x="402" y="0"/>
                  </a:moveTo>
                  <a:cubicBezTo>
                    <a:pt x="184" y="0"/>
                    <a:pt x="1" y="283"/>
                    <a:pt x="207" y="482"/>
                  </a:cubicBezTo>
                  <a:lnTo>
                    <a:pt x="351" y="626"/>
                  </a:lnTo>
                  <a:cubicBezTo>
                    <a:pt x="399" y="683"/>
                    <a:pt x="475" y="712"/>
                    <a:pt x="542" y="712"/>
                  </a:cubicBezTo>
                  <a:cubicBezTo>
                    <a:pt x="619" y="712"/>
                    <a:pt x="696" y="683"/>
                    <a:pt x="744" y="626"/>
                  </a:cubicBezTo>
                  <a:cubicBezTo>
                    <a:pt x="849" y="520"/>
                    <a:pt x="849" y="338"/>
                    <a:pt x="744" y="233"/>
                  </a:cubicBezTo>
                  <a:lnTo>
                    <a:pt x="600" y="89"/>
                  </a:lnTo>
                  <a:cubicBezTo>
                    <a:pt x="537" y="26"/>
                    <a:pt x="468" y="0"/>
                    <a:pt x="402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11667;p86"/>
            <p:cNvSpPr/>
            <p:nvPr/>
          </p:nvSpPr>
          <p:spPr>
            <a:xfrm>
              <a:off x="6690995" y="1582123"/>
              <a:ext cx="22296" cy="18707"/>
            </a:xfrm>
            <a:custGeom>
              <a:avLst/>
              <a:gdLst/>
              <a:ahLst/>
              <a:cxnLst/>
              <a:rect l="l" t="t" r="r" b="b"/>
              <a:pathLst>
                <a:path w="851" h="714" extrusionOk="0">
                  <a:moveTo>
                    <a:pt x="401" y="1"/>
                  </a:moveTo>
                  <a:cubicBezTo>
                    <a:pt x="184" y="1"/>
                    <a:pt x="1" y="278"/>
                    <a:pt x="199" y="484"/>
                  </a:cubicBezTo>
                  <a:lnTo>
                    <a:pt x="342" y="627"/>
                  </a:lnTo>
                  <a:cubicBezTo>
                    <a:pt x="400" y="685"/>
                    <a:pt x="472" y="714"/>
                    <a:pt x="544" y="714"/>
                  </a:cubicBezTo>
                  <a:cubicBezTo>
                    <a:pt x="616" y="714"/>
                    <a:pt x="687" y="685"/>
                    <a:pt x="745" y="627"/>
                  </a:cubicBezTo>
                  <a:cubicBezTo>
                    <a:pt x="850" y="522"/>
                    <a:pt x="850" y="340"/>
                    <a:pt x="745" y="234"/>
                  </a:cubicBezTo>
                  <a:lnTo>
                    <a:pt x="601" y="91"/>
                  </a:lnTo>
                  <a:cubicBezTo>
                    <a:pt x="538" y="27"/>
                    <a:pt x="468" y="1"/>
                    <a:pt x="401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11668;p86"/>
            <p:cNvSpPr/>
            <p:nvPr/>
          </p:nvSpPr>
          <p:spPr>
            <a:xfrm>
              <a:off x="6724190" y="1548771"/>
              <a:ext cx="22244" cy="18654"/>
            </a:xfrm>
            <a:custGeom>
              <a:avLst/>
              <a:gdLst/>
              <a:ahLst/>
              <a:cxnLst/>
              <a:rect l="l" t="t" r="r" b="b"/>
              <a:pathLst>
                <a:path w="84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5"/>
                  </a:lnTo>
                  <a:cubicBezTo>
                    <a:pt x="398" y="683"/>
                    <a:pt x="475" y="712"/>
                    <a:pt x="542" y="712"/>
                  </a:cubicBezTo>
                  <a:cubicBezTo>
                    <a:pt x="619" y="712"/>
                    <a:pt x="695" y="683"/>
                    <a:pt x="743" y="625"/>
                  </a:cubicBezTo>
                  <a:cubicBezTo>
                    <a:pt x="849" y="520"/>
                    <a:pt x="849" y="338"/>
                    <a:pt x="743" y="232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11669;p86"/>
            <p:cNvSpPr/>
            <p:nvPr/>
          </p:nvSpPr>
          <p:spPr>
            <a:xfrm>
              <a:off x="6729902" y="1587782"/>
              <a:ext cx="22322" cy="18576"/>
            </a:xfrm>
            <a:custGeom>
              <a:avLst/>
              <a:gdLst/>
              <a:ahLst/>
              <a:cxnLst/>
              <a:rect l="l" t="t" r="r" b="b"/>
              <a:pathLst>
                <a:path w="852" h="709" extrusionOk="0">
                  <a:moveTo>
                    <a:pt x="406" y="1"/>
                  </a:moveTo>
                  <a:cubicBezTo>
                    <a:pt x="187" y="1"/>
                    <a:pt x="0" y="281"/>
                    <a:pt x="199" y="488"/>
                  </a:cubicBezTo>
                  <a:lnTo>
                    <a:pt x="343" y="632"/>
                  </a:lnTo>
                  <a:cubicBezTo>
                    <a:pt x="401" y="680"/>
                    <a:pt x="468" y="708"/>
                    <a:pt x="544" y="708"/>
                  </a:cubicBezTo>
                  <a:cubicBezTo>
                    <a:pt x="621" y="708"/>
                    <a:pt x="688" y="680"/>
                    <a:pt x="746" y="632"/>
                  </a:cubicBezTo>
                  <a:cubicBezTo>
                    <a:pt x="851" y="517"/>
                    <a:pt x="851" y="344"/>
                    <a:pt x="746" y="229"/>
                  </a:cubicBezTo>
                  <a:lnTo>
                    <a:pt x="602" y="85"/>
                  </a:lnTo>
                  <a:cubicBezTo>
                    <a:pt x="540" y="26"/>
                    <a:pt x="472" y="1"/>
                    <a:pt x="406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11670;p86"/>
            <p:cNvSpPr/>
            <p:nvPr/>
          </p:nvSpPr>
          <p:spPr>
            <a:xfrm>
              <a:off x="6762285" y="1555137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1"/>
                  </a:moveTo>
                  <a:cubicBezTo>
                    <a:pt x="188" y="1"/>
                    <a:pt x="1" y="281"/>
                    <a:pt x="200" y="488"/>
                  </a:cubicBezTo>
                  <a:lnTo>
                    <a:pt x="344" y="632"/>
                  </a:lnTo>
                  <a:cubicBezTo>
                    <a:pt x="401" y="680"/>
                    <a:pt x="468" y="708"/>
                    <a:pt x="545" y="718"/>
                  </a:cubicBezTo>
                  <a:cubicBezTo>
                    <a:pt x="622" y="718"/>
                    <a:pt x="689" y="680"/>
                    <a:pt x="746" y="632"/>
                  </a:cubicBezTo>
                  <a:cubicBezTo>
                    <a:pt x="852" y="517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6"/>
                    <a:pt x="472" y="1"/>
                    <a:pt x="407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7" name="Google Shape;11671;p86"/>
            <p:cNvSpPr/>
            <p:nvPr/>
          </p:nvSpPr>
          <p:spPr>
            <a:xfrm>
              <a:off x="6866508" y="1789208"/>
              <a:ext cx="22322" cy="18812"/>
            </a:xfrm>
            <a:custGeom>
              <a:avLst/>
              <a:gdLst/>
              <a:ahLst/>
              <a:cxnLst/>
              <a:rect l="l" t="t" r="r" b="b"/>
              <a:pathLst>
                <a:path w="852" h="718" extrusionOk="0">
                  <a:moveTo>
                    <a:pt x="407" y="0"/>
                  </a:moveTo>
                  <a:cubicBezTo>
                    <a:pt x="188" y="0"/>
                    <a:pt x="1" y="281"/>
                    <a:pt x="200" y="487"/>
                  </a:cubicBezTo>
                  <a:lnTo>
                    <a:pt x="344" y="631"/>
                  </a:lnTo>
                  <a:cubicBezTo>
                    <a:pt x="401" y="679"/>
                    <a:pt x="468" y="708"/>
                    <a:pt x="545" y="717"/>
                  </a:cubicBezTo>
                  <a:cubicBezTo>
                    <a:pt x="622" y="717"/>
                    <a:pt x="689" y="679"/>
                    <a:pt x="746" y="631"/>
                  </a:cubicBezTo>
                  <a:cubicBezTo>
                    <a:pt x="852" y="516"/>
                    <a:pt x="852" y="344"/>
                    <a:pt x="746" y="229"/>
                  </a:cubicBezTo>
                  <a:lnTo>
                    <a:pt x="602" y="85"/>
                  </a:lnTo>
                  <a:cubicBezTo>
                    <a:pt x="541" y="25"/>
                    <a:pt x="472" y="0"/>
                    <a:pt x="407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8" name="Google Shape;11672;p86"/>
            <p:cNvSpPr/>
            <p:nvPr/>
          </p:nvSpPr>
          <p:spPr>
            <a:xfrm>
              <a:off x="6903450" y="1794998"/>
              <a:ext cx="23554" cy="19309"/>
            </a:xfrm>
            <a:custGeom>
              <a:avLst/>
              <a:gdLst/>
              <a:ahLst/>
              <a:cxnLst/>
              <a:rect l="l" t="t" r="r" b="b"/>
              <a:pathLst>
                <a:path w="899" h="737" extrusionOk="0">
                  <a:moveTo>
                    <a:pt x="428" y="1"/>
                  </a:moveTo>
                  <a:cubicBezTo>
                    <a:pt x="203" y="1"/>
                    <a:pt x="1" y="311"/>
                    <a:pt x="247" y="506"/>
                  </a:cubicBezTo>
                  <a:lnTo>
                    <a:pt x="391" y="650"/>
                  </a:lnTo>
                  <a:cubicBezTo>
                    <a:pt x="438" y="707"/>
                    <a:pt x="515" y="736"/>
                    <a:pt x="592" y="736"/>
                  </a:cubicBezTo>
                  <a:cubicBezTo>
                    <a:pt x="659" y="736"/>
                    <a:pt x="736" y="707"/>
                    <a:pt x="784" y="650"/>
                  </a:cubicBezTo>
                  <a:cubicBezTo>
                    <a:pt x="899" y="544"/>
                    <a:pt x="899" y="362"/>
                    <a:pt x="784" y="257"/>
                  </a:cubicBezTo>
                  <a:lnTo>
                    <a:pt x="640" y="113"/>
                  </a:lnTo>
                  <a:cubicBezTo>
                    <a:pt x="576" y="33"/>
                    <a:pt x="501" y="1"/>
                    <a:pt x="428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11673;p86"/>
            <p:cNvSpPr/>
            <p:nvPr/>
          </p:nvSpPr>
          <p:spPr>
            <a:xfrm>
              <a:off x="6937877" y="1762432"/>
              <a:ext cx="22270" cy="18707"/>
            </a:xfrm>
            <a:custGeom>
              <a:avLst/>
              <a:gdLst/>
              <a:ahLst/>
              <a:cxnLst/>
              <a:rect l="l" t="t" r="r" b="b"/>
              <a:pathLst>
                <a:path w="850" h="714" extrusionOk="0">
                  <a:moveTo>
                    <a:pt x="400" y="1"/>
                  </a:moveTo>
                  <a:cubicBezTo>
                    <a:pt x="183" y="1"/>
                    <a:pt x="0" y="279"/>
                    <a:pt x="198" y="484"/>
                  </a:cubicBezTo>
                  <a:lnTo>
                    <a:pt x="342" y="628"/>
                  </a:lnTo>
                  <a:cubicBezTo>
                    <a:pt x="399" y="675"/>
                    <a:pt x="466" y="714"/>
                    <a:pt x="543" y="714"/>
                  </a:cubicBezTo>
                  <a:cubicBezTo>
                    <a:pt x="620" y="714"/>
                    <a:pt x="687" y="685"/>
                    <a:pt x="744" y="628"/>
                  </a:cubicBezTo>
                  <a:cubicBezTo>
                    <a:pt x="850" y="513"/>
                    <a:pt x="850" y="340"/>
                    <a:pt x="744" y="235"/>
                  </a:cubicBezTo>
                  <a:lnTo>
                    <a:pt x="601" y="91"/>
                  </a:lnTo>
                  <a:cubicBezTo>
                    <a:pt x="537" y="27"/>
                    <a:pt x="467" y="1"/>
                    <a:pt x="400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11674;p86"/>
            <p:cNvSpPr/>
            <p:nvPr/>
          </p:nvSpPr>
          <p:spPr>
            <a:xfrm>
              <a:off x="6898970" y="1756799"/>
              <a:ext cx="22270" cy="18812"/>
            </a:xfrm>
            <a:custGeom>
              <a:avLst/>
              <a:gdLst/>
              <a:ahLst/>
              <a:cxnLst/>
              <a:rect l="l" t="t" r="r" b="b"/>
              <a:pathLst>
                <a:path w="850" h="718" extrusionOk="0">
                  <a:moveTo>
                    <a:pt x="404" y="1"/>
                  </a:moveTo>
                  <a:cubicBezTo>
                    <a:pt x="186" y="1"/>
                    <a:pt x="0" y="281"/>
                    <a:pt x="207" y="488"/>
                  </a:cubicBezTo>
                  <a:lnTo>
                    <a:pt x="351" y="632"/>
                  </a:lnTo>
                  <a:cubicBezTo>
                    <a:pt x="399" y="680"/>
                    <a:pt x="466" y="708"/>
                    <a:pt x="542" y="718"/>
                  </a:cubicBezTo>
                  <a:cubicBezTo>
                    <a:pt x="619" y="718"/>
                    <a:pt x="696" y="680"/>
                    <a:pt x="744" y="632"/>
                  </a:cubicBezTo>
                  <a:cubicBezTo>
                    <a:pt x="849" y="517"/>
                    <a:pt x="849" y="344"/>
                    <a:pt x="744" y="229"/>
                  </a:cubicBezTo>
                  <a:lnTo>
                    <a:pt x="600" y="85"/>
                  </a:lnTo>
                  <a:cubicBezTo>
                    <a:pt x="538" y="26"/>
                    <a:pt x="470" y="1"/>
                    <a:pt x="404" y="1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11675;p86"/>
            <p:cNvSpPr/>
            <p:nvPr/>
          </p:nvSpPr>
          <p:spPr>
            <a:xfrm>
              <a:off x="6931380" y="1724311"/>
              <a:ext cx="22506" cy="18654"/>
            </a:xfrm>
            <a:custGeom>
              <a:avLst/>
              <a:gdLst/>
              <a:ahLst/>
              <a:cxnLst/>
              <a:rect l="l" t="t" r="r" b="b"/>
              <a:pathLst>
                <a:path w="859" h="712" extrusionOk="0">
                  <a:moveTo>
                    <a:pt x="405" y="0"/>
                  </a:moveTo>
                  <a:cubicBezTo>
                    <a:pt x="189" y="0"/>
                    <a:pt x="1" y="283"/>
                    <a:pt x="206" y="482"/>
                  </a:cubicBezTo>
                  <a:lnTo>
                    <a:pt x="350" y="626"/>
                  </a:lnTo>
                  <a:cubicBezTo>
                    <a:pt x="403" y="683"/>
                    <a:pt x="475" y="712"/>
                    <a:pt x="547" y="712"/>
                  </a:cubicBezTo>
                  <a:cubicBezTo>
                    <a:pt x="619" y="712"/>
                    <a:pt x="690" y="683"/>
                    <a:pt x="743" y="626"/>
                  </a:cubicBezTo>
                  <a:cubicBezTo>
                    <a:pt x="858" y="520"/>
                    <a:pt x="858" y="338"/>
                    <a:pt x="743" y="233"/>
                  </a:cubicBezTo>
                  <a:lnTo>
                    <a:pt x="599" y="89"/>
                  </a:lnTo>
                  <a:cubicBezTo>
                    <a:pt x="539" y="26"/>
                    <a:pt x="471" y="0"/>
                    <a:pt x="405" y="0"/>
                  </a:cubicBezTo>
                  <a:close/>
                </a:path>
              </a:pathLst>
            </a:custGeom>
            <a:solidFill>
              <a:srgbClr val="BEC6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22" name="Google Shape;11676;p86"/>
          <p:cNvGrpSpPr/>
          <p:nvPr/>
        </p:nvGrpSpPr>
        <p:grpSpPr>
          <a:xfrm>
            <a:off x="8049378" y="4107890"/>
            <a:ext cx="344118" cy="554082"/>
            <a:chOff x="5827993" y="3355496"/>
            <a:chExt cx="223041" cy="362163"/>
          </a:xfrm>
        </p:grpSpPr>
        <p:sp>
          <p:nvSpPr>
            <p:cNvPr id="223" name="Google Shape;11677;p86"/>
            <p:cNvSpPr/>
            <p:nvPr/>
          </p:nvSpPr>
          <p:spPr>
            <a:xfrm>
              <a:off x="5827993" y="3448664"/>
              <a:ext cx="223041" cy="268995"/>
            </a:xfrm>
            <a:custGeom>
              <a:avLst/>
              <a:gdLst/>
              <a:ahLst/>
              <a:cxnLst/>
              <a:rect l="l" t="t" r="r" b="b"/>
              <a:pathLst>
                <a:path w="8513" h="10267" extrusionOk="0">
                  <a:moveTo>
                    <a:pt x="854" y="1"/>
                  </a:moveTo>
                  <a:cubicBezTo>
                    <a:pt x="384" y="1"/>
                    <a:pt x="1" y="384"/>
                    <a:pt x="1" y="854"/>
                  </a:cubicBezTo>
                  <a:lnTo>
                    <a:pt x="1" y="9413"/>
                  </a:lnTo>
                  <a:cubicBezTo>
                    <a:pt x="1" y="9883"/>
                    <a:pt x="384" y="10266"/>
                    <a:pt x="854" y="10266"/>
                  </a:cubicBezTo>
                  <a:lnTo>
                    <a:pt x="7660" y="10266"/>
                  </a:lnTo>
                  <a:cubicBezTo>
                    <a:pt x="8129" y="10266"/>
                    <a:pt x="8513" y="9883"/>
                    <a:pt x="8513" y="9413"/>
                  </a:cubicBezTo>
                  <a:lnTo>
                    <a:pt x="8513" y="854"/>
                  </a:lnTo>
                  <a:cubicBezTo>
                    <a:pt x="8513" y="384"/>
                    <a:pt x="8129" y="1"/>
                    <a:pt x="7660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11678;p86"/>
            <p:cNvSpPr/>
            <p:nvPr/>
          </p:nvSpPr>
          <p:spPr>
            <a:xfrm>
              <a:off x="5989987" y="3448664"/>
              <a:ext cx="60810" cy="268733"/>
            </a:xfrm>
            <a:custGeom>
              <a:avLst/>
              <a:gdLst/>
              <a:ahLst/>
              <a:cxnLst/>
              <a:rect l="l" t="t" r="r" b="b"/>
              <a:pathLst>
                <a:path w="2321" h="10257" extrusionOk="0">
                  <a:moveTo>
                    <a:pt x="0" y="1"/>
                  </a:moveTo>
                  <a:cubicBezTo>
                    <a:pt x="489" y="1"/>
                    <a:pt x="882" y="403"/>
                    <a:pt x="882" y="892"/>
                  </a:cubicBezTo>
                  <a:lnTo>
                    <a:pt x="882" y="9375"/>
                  </a:lnTo>
                  <a:cubicBezTo>
                    <a:pt x="882" y="9864"/>
                    <a:pt x="489" y="10257"/>
                    <a:pt x="0" y="10257"/>
                  </a:cubicBezTo>
                  <a:lnTo>
                    <a:pt x="1438" y="10257"/>
                  </a:lnTo>
                  <a:cubicBezTo>
                    <a:pt x="1927" y="10257"/>
                    <a:pt x="2320" y="9864"/>
                    <a:pt x="2320" y="9375"/>
                  </a:cubicBezTo>
                  <a:lnTo>
                    <a:pt x="2320" y="892"/>
                  </a:lnTo>
                  <a:cubicBezTo>
                    <a:pt x="2320" y="403"/>
                    <a:pt x="1927" y="1"/>
                    <a:pt x="1438" y="1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5" name="Google Shape;11679;p86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6" name="Google Shape;11680;p86"/>
            <p:cNvSpPr/>
            <p:nvPr/>
          </p:nvSpPr>
          <p:spPr>
            <a:xfrm>
              <a:off x="5878218" y="3424560"/>
              <a:ext cx="122354" cy="24130"/>
            </a:xfrm>
            <a:custGeom>
              <a:avLst/>
              <a:gdLst/>
              <a:ahLst/>
              <a:cxnLst/>
              <a:rect l="l" t="t" r="r" b="b"/>
              <a:pathLst>
                <a:path w="4670" h="921" extrusionOk="0">
                  <a:moveTo>
                    <a:pt x="1" y="0"/>
                  </a:moveTo>
                  <a:lnTo>
                    <a:pt x="1" y="921"/>
                  </a:lnTo>
                  <a:lnTo>
                    <a:pt x="4669" y="921"/>
                  </a:lnTo>
                  <a:lnTo>
                    <a:pt x="4669" y="0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11681;p86"/>
            <p:cNvSpPr/>
            <p:nvPr/>
          </p:nvSpPr>
          <p:spPr>
            <a:xfrm>
              <a:off x="5963630" y="3424560"/>
              <a:ext cx="36942" cy="24130"/>
            </a:xfrm>
            <a:custGeom>
              <a:avLst/>
              <a:gdLst/>
              <a:ahLst/>
              <a:cxnLst/>
              <a:rect l="l" t="t" r="r" b="b"/>
              <a:pathLst>
                <a:path w="1410" h="921" extrusionOk="0">
                  <a:moveTo>
                    <a:pt x="0" y="0"/>
                  </a:moveTo>
                  <a:lnTo>
                    <a:pt x="0" y="921"/>
                  </a:lnTo>
                  <a:lnTo>
                    <a:pt x="1409" y="921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11682;p86"/>
            <p:cNvSpPr/>
            <p:nvPr/>
          </p:nvSpPr>
          <p:spPr>
            <a:xfrm>
              <a:off x="5852857" y="3355496"/>
              <a:ext cx="172815" cy="69089"/>
            </a:xfrm>
            <a:custGeom>
              <a:avLst/>
              <a:gdLst/>
              <a:ahLst/>
              <a:cxnLst/>
              <a:rect l="l" t="t" r="r" b="b"/>
              <a:pathLst>
                <a:path w="6596" h="2637" extrusionOk="0">
                  <a:moveTo>
                    <a:pt x="451" y="0"/>
                  </a:moveTo>
                  <a:cubicBezTo>
                    <a:pt x="202" y="0"/>
                    <a:pt x="1" y="202"/>
                    <a:pt x="1" y="451"/>
                  </a:cubicBezTo>
                  <a:lnTo>
                    <a:pt x="1" y="2186"/>
                  </a:lnTo>
                  <a:cubicBezTo>
                    <a:pt x="1" y="2435"/>
                    <a:pt x="202" y="2636"/>
                    <a:pt x="451" y="2636"/>
                  </a:cubicBezTo>
                  <a:lnTo>
                    <a:pt x="6145" y="2636"/>
                  </a:lnTo>
                  <a:cubicBezTo>
                    <a:pt x="6394" y="2636"/>
                    <a:pt x="6596" y="2435"/>
                    <a:pt x="6596" y="2186"/>
                  </a:cubicBezTo>
                  <a:lnTo>
                    <a:pt x="6596" y="451"/>
                  </a:lnTo>
                  <a:cubicBezTo>
                    <a:pt x="6596" y="202"/>
                    <a:pt x="6394" y="0"/>
                    <a:pt x="61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9" name="Google Shape;11683;p86"/>
            <p:cNvSpPr/>
            <p:nvPr/>
          </p:nvSpPr>
          <p:spPr>
            <a:xfrm>
              <a:off x="5981708" y="3355496"/>
              <a:ext cx="43964" cy="69089"/>
            </a:xfrm>
            <a:custGeom>
              <a:avLst/>
              <a:gdLst/>
              <a:ahLst/>
              <a:cxnLst/>
              <a:rect l="l" t="t" r="r" b="b"/>
              <a:pathLst>
                <a:path w="1678" h="2637" extrusionOk="0">
                  <a:moveTo>
                    <a:pt x="0" y="0"/>
                  </a:moveTo>
                  <a:lnTo>
                    <a:pt x="0" y="2636"/>
                  </a:lnTo>
                  <a:lnTo>
                    <a:pt x="1208" y="2636"/>
                  </a:lnTo>
                  <a:cubicBezTo>
                    <a:pt x="1467" y="2636"/>
                    <a:pt x="1678" y="2425"/>
                    <a:pt x="1678" y="2167"/>
                  </a:cubicBezTo>
                  <a:lnTo>
                    <a:pt x="1678" y="470"/>
                  </a:lnTo>
                  <a:cubicBezTo>
                    <a:pt x="1678" y="211"/>
                    <a:pt x="1467" y="0"/>
                    <a:pt x="1208" y="0"/>
                  </a:cubicBez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0" name="Google Shape;11684;p86"/>
            <p:cNvSpPr/>
            <p:nvPr/>
          </p:nvSpPr>
          <p:spPr>
            <a:xfrm>
              <a:off x="5862917" y="3488854"/>
              <a:ext cx="152720" cy="188378"/>
            </a:xfrm>
            <a:custGeom>
              <a:avLst/>
              <a:gdLst/>
              <a:ahLst/>
              <a:cxnLst/>
              <a:rect l="l" t="t" r="r" b="b"/>
              <a:pathLst>
                <a:path w="5829" h="7190" extrusionOk="0">
                  <a:moveTo>
                    <a:pt x="355" y="0"/>
                  </a:moveTo>
                  <a:cubicBezTo>
                    <a:pt x="163" y="0"/>
                    <a:pt x="0" y="154"/>
                    <a:pt x="0" y="355"/>
                  </a:cubicBezTo>
                  <a:lnTo>
                    <a:pt x="0" y="6844"/>
                  </a:lnTo>
                  <a:cubicBezTo>
                    <a:pt x="0" y="7036"/>
                    <a:pt x="163" y="7189"/>
                    <a:pt x="355" y="7189"/>
                  </a:cubicBezTo>
                  <a:lnTo>
                    <a:pt x="5483" y="7189"/>
                  </a:lnTo>
                  <a:cubicBezTo>
                    <a:pt x="5489" y="7190"/>
                    <a:pt x="5494" y="7190"/>
                    <a:pt x="5499" y="7190"/>
                  </a:cubicBezTo>
                  <a:cubicBezTo>
                    <a:pt x="5683" y="7190"/>
                    <a:pt x="5828" y="7030"/>
                    <a:pt x="5828" y="6844"/>
                  </a:cubicBezTo>
                  <a:lnTo>
                    <a:pt x="5828" y="355"/>
                  </a:lnTo>
                  <a:cubicBezTo>
                    <a:pt x="5828" y="154"/>
                    <a:pt x="5675" y="0"/>
                    <a:pt x="5483" y="0"/>
                  </a:cubicBezTo>
                  <a:close/>
                </a:path>
              </a:pathLst>
            </a:custGeom>
            <a:solidFill>
              <a:srgbClr val="E8EB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11685;p86"/>
            <p:cNvSpPr/>
            <p:nvPr/>
          </p:nvSpPr>
          <p:spPr>
            <a:xfrm>
              <a:off x="5971412" y="3488854"/>
              <a:ext cx="44226" cy="188614"/>
            </a:xfrm>
            <a:custGeom>
              <a:avLst/>
              <a:gdLst/>
              <a:ahLst/>
              <a:cxnLst/>
              <a:rect l="l" t="t" r="r" b="b"/>
              <a:pathLst>
                <a:path w="1688" h="7199" extrusionOk="0">
                  <a:moveTo>
                    <a:pt x="0" y="0"/>
                  </a:moveTo>
                  <a:lnTo>
                    <a:pt x="0" y="7199"/>
                  </a:lnTo>
                  <a:lnTo>
                    <a:pt x="1342" y="7199"/>
                  </a:lnTo>
                  <a:cubicBezTo>
                    <a:pt x="1534" y="7199"/>
                    <a:pt x="1687" y="7036"/>
                    <a:pt x="1687" y="6844"/>
                  </a:cubicBezTo>
                  <a:lnTo>
                    <a:pt x="1687" y="355"/>
                  </a:lnTo>
                  <a:cubicBezTo>
                    <a:pt x="1687" y="163"/>
                    <a:pt x="1534" y="0"/>
                    <a:pt x="1342" y="0"/>
                  </a:cubicBezTo>
                  <a:close/>
                </a:path>
              </a:pathLst>
            </a:custGeom>
            <a:solidFill>
              <a:srgbClr val="CBD3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11686;p86"/>
            <p:cNvSpPr/>
            <p:nvPr/>
          </p:nvSpPr>
          <p:spPr>
            <a:xfrm>
              <a:off x="5869939" y="3531036"/>
              <a:ext cx="121568" cy="104197"/>
            </a:xfrm>
            <a:custGeom>
              <a:avLst/>
              <a:gdLst/>
              <a:ahLst/>
              <a:cxnLst/>
              <a:rect l="l" t="t" r="r" b="b"/>
              <a:pathLst>
                <a:path w="4640" h="3977" extrusionOk="0">
                  <a:moveTo>
                    <a:pt x="2656" y="1"/>
                  </a:moveTo>
                  <a:cubicBezTo>
                    <a:pt x="883" y="1"/>
                    <a:pt x="1" y="2138"/>
                    <a:pt x="1247" y="3394"/>
                  </a:cubicBezTo>
                  <a:cubicBezTo>
                    <a:pt x="1653" y="3796"/>
                    <a:pt x="2150" y="3977"/>
                    <a:pt x="2638" y="3977"/>
                  </a:cubicBezTo>
                  <a:cubicBezTo>
                    <a:pt x="3661" y="3977"/>
                    <a:pt x="4640" y="3185"/>
                    <a:pt x="4640" y="1985"/>
                  </a:cubicBezTo>
                  <a:cubicBezTo>
                    <a:pt x="4640" y="892"/>
                    <a:pt x="3749" y="1"/>
                    <a:pt x="265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3" name="Google Shape;11687;p86"/>
            <p:cNvSpPr/>
            <p:nvPr/>
          </p:nvSpPr>
          <p:spPr>
            <a:xfrm>
              <a:off x="5894043" y="3538058"/>
              <a:ext cx="106529" cy="97202"/>
            </a:xfrm>
            <a:custGeom>
              <a:avLst/>
              <a:gdLst/>
              <a:ahLst/>
              <a:cxnLst/>
              <a:rect l="l" t="t" r="r" b="b"/>
              <a:pathLst>
                <a:path w="4066" h="3710" extrusionOk="0">
                  <a:moveTo>
                    <a:pt x="2714" y="1"/>
                  </a:moveTo>
                  <a:cubicBezTo>
                    <a:pt x="3452" y="1324"/>
                    <a:pt x="2503" y="2963"/>
                    <a:pt x="979" y="2963"/>
                  </a:cubicBezTo>
                  <a:cubicBezTo>
                    <a:pt x="634" y="2963"/>
                    <a:pt x="298" y="2877"/>
                    <a:pt x="1" y="2704"/>
                  </a:cubicBezTo>
                  <a:lnTo>
                    <a:pt x="1" y="2704"/>
                  </a:lnTo>
                  <a:cubicBezTo>
                    <a:pt x="376" y="3361"/>
                    <a:pt x="1050" y="3709"/>
                    <a:pt x="1732" y="3709"/>
                  </a:cubicBezTo>
                  <a:cubicBezTo>
                    <a:pt x="2234" y="3709"/>
                    <a:pt x="2741" y="3520"/>
                    <a:pt x="3135" y="3126"/>
                  </a:cubicBezTo>
                  <a:cubicBezTo>
                    <a:pt x="4065" y="2206"/>
                    <a:pt x="3854" y="643"/>
                    <a:pt x="2714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4" name="Google Shape;11688;p86"/>
            <p:cNvSpPr/>
            <p:nvPr/>
          </p:nvSpPr>
          <p:spPr>
            <a:xfrm>
              <a:off x="5905597" y="3551813"/>
              <a:ext cx="67334" cy="62513"/>
            </a:xfrm>
            <a:custGeom>
              <a:avLst/>
              <a:gdLst/>
              <a:ahLst/>
              <a:cxnLst/>
              <a:rect l="l" t="t" r="r" b="b"/>
              <a:pathLst>
                <a:path w="2570" h="2386" extrusionOk="0">
                  <a:moveTo>
                    <a:pt x="1286" y="1"/>
                  </a:moveTo>
                  <a:cubicBezTo>
                    <a:pt x="1146" y="1"/>
                    <a:pt x="1007" y="94"/>
                    <a:pt x="1007" y="281"/>
                  </a:cubicBezTo>
                  <a:lnTo>
                    <a:pt x="1007" y="914"/>
                  </a:lnTo>
                  <a:lnTo>
                    <a:pt x="375" y="914"/>
                  </a:lnTo>
                  <a:cubicBezTo>
                    <a:pt x="1" y="914"/>
                    <a:pt x="1" y="1479"/>
                    <a:pt x="375" y="1479"/>
                  </a:cubicBezTo>
                  <a:lnTo>
                    <a:pt x="1007" y="1479"/>
                  </a:lnTo>
                  <a:lnTo>
                    <a:pt x="1007" y="2112"/>
                  </a:lnTo>
                  <a:cubicBezTo>
                    <a:pt x="1007" y="2294"/>
                    <a:pt x="1149" y="2385"/>
                    <a:pt x="1290" y="2385"/>
                  </a:cubicBezTo>
                  <a:cubicBezTo>
                    <a:pt x="1431" y="2385"/>
                    <a:pt x="1573" y="2294"/>
                    <a:pt x="1573" y="2112"/>
                  </a:cubicBezTo>
                  <a:lnTo>
                    <a:pt x="1573" y="1479"/>
                  </a:lnTo>
                  <a:lnTo>
                    <a:pt x="2205" y="1479"/>
                  </a:lnTo>
                  <a:cubicBezTo>
                    <a:pt x="2570" y="1479"/>
                    <a:pt x="2570" y="914"/>
                    <a:pt x="2205" y="914"/>
                  </a:cubicBezTo>
                  <a:lnTo>
                    <a:pt x="1573" y="914"/>
                  </a:lnTo>
                  <a:lnTo>
                    <a:pt x="1573" y="281"/>
                  </a:lnTo>
                  <a:cubicBezTo>
                    <a:pt x="1568" y="94"/>
                    <a:pt x="1427" y="1"/>
                    <a:pt x="1286" y="1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11689;p86"/>
            <p:cNvSpPr/>
            <p:nvPr/>
          </p:nvSpPr>
          <p:spPr>
            <a:xfrm>
              <a:off x="5887781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0" y="0"/>
                  </a:moveTo>
                  <a:lnTo>
                    <a:pt x="0" y="2588"/>
                  </a:lnTo>
                  <a:cubicBezTo>
                    <a:pt x="0" y="2608"/>
                    <a:pt x="0" y="2617"/>
                    <a:pt x="0" y="2636"/>
                  </a:cubicBezTo>
                  <a:lnTo>
                    <a:pt x="556" y="2636"/>
                  </a:lnTo>
                  <a:cubicBezTo>
                    <a:pt x="556" y="2617"/>
                    <a:pt x="556" y="2608"/>
                    <a:pt x="556" y="2588"/>
                  </a:cubicBezTo>
                  <a:lnTo>
                    <a:pt x="556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11690;p86"/>
            <p:cNvSpPr/>
            <p:nvPr/>
          </p:nvSpPr>
          <p:spPr>
            <a:xfrm>
              <a:off x="5931719" y="3355496"/>
              <a:ext cx="14855" cy="69089"/>
            </a:xfrm>
            <a:custGeom>
              <a:avLst/>
              <a:gdLst/>
              <a:ahLst/>
              <a:cxnLst/>
              <a:rect l="l" t="t" r="r" b="b"/>
              <a:pathLst>
                <a:path w="567" h="2637" extrusionOk="0">
                  <a:moveTo>
                    <a:pt x="1" y="0"/>
                  </a:moveTo>
                  <a:cubicBezTo>
                    <a:pt x="1" y="10"/>
                    <a:pt x="1" y="20"/>
                    <a:pt x="1" y="29"/>
                  </a:cubicBezTo>
                  <a:lnTo>
                    <a:pt x="1" y="2608"/>
                  </a:lnTo>
                  <a:cubicBezTo>
                    <a:pt x="1" y="2617"/>
                    <a:pt x="1" y="2627"/>
                    <a:pt x="1" y="2636"/>
                  </a:cubicBezTo>
                  <a:lnTo>
                    <a:pt x="566" y="2636"/>
                  </a:lnTo>
                  <a:cubicBezTo>
                    <a:pt x="566" y="2627"/>
                    <a:pt x="566" y="2617"/>
                    <a:pt x="566" y="2608"/>
                  </a:cubicBezTo>
                  <a:lnTo>
                    <a:pt x="566" y="29"/>
                  </a:lnTo>
                  <a:cubicBezTo>
                    <a:pt x="566" y="20"/>
                    <a:pt x="566" y="10"/>
                    <a:pt x="566" y="0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11691;p86"/>
            <p:cNvSpPr/>
            <p:nvPr/>
          </p:nvSpPr>
          <p:spPr>
            <a:xfrm>
              <a:off x="5976416" y="3355496"/>
              <a:ext cx="14593" cy="69089"/>
            </a:xfrm>
            <a:custGeom>
              <a:avLst/>
              <a:gdLst/>
              <a:ahLst/>
              <a:cxnLst/>
              <a:rect l="l" t="t" r="r" b="b"/>
              <a:pathLst>
                <a:path w="557" h="2637" extrusionOk="0">
                  <a:moveTo>
                    <a:pt x="1" y="0"/>
                  </a:moveTo>
                  <a:lnTo>
                    <a:pt x="1" y="2588"/>
                  </a:lnTo>
                  <a:cubicBezTo>
                    <a:pt x="1" y="2608"/>
                    <a:pt x="1" y="2617"/>
                    <a:pt x="1" y="2636"/>
                  </a:cubicBezTo>
                  <a:lnTo>
                    <a:pt x="557" y="2636"/>
                  </a:lnTo>
                  <a:cubicBezTo>
                    <a:pt x="557" y="2617"/>
                    <a:pt x="557" y="2608"/>
                    <a:pt x="557" y="2588"/>
                  </a:cubicBezTo>
                  <a:lnTo>
                    <a:pt x="557" y="0"/>
                  </a:ln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Google Shape;11692;p86"/>
          <p:cNvGrpSpPr/>
          <p:nvPr/>
        </p:nvGrpSpPr>
        <p:grpSpPr>
          <a:xfrm>
            <a:off x="10673327" y="1270109"/>
            <a:ext cx="571655" cy="553199"/>
            <a:chOff x="7528713" y="1500641"/>
            <a:chExt cx="370520" cy="361586"/>
          </a:xfrm>
        </p:grpSpPr>
        <p:sp>
          <p:nvSpPr>
            <p:cNvPr id="239" name="Google Shape;11693;p86"/>
            <p:cNvSpPr/>
            <p:nvPr/>
          </p:nvSpPr>
          <p:spPr>
            <a:xfrm>
              <a:off x="7684158" y="1587809"/>
              <a:ext cx="121070" cy="119603"/>
            </a:xfrm>
            <a:custGeom>
              <a:avLst/>
              <a:gdLst/>
              <a:ahLst/>
              <a:cxnLst/>
              <a:rect l="l" t="t" r="r" b="b"/>
              <a:pathLst>
                <a:path w="4621" h="4565" extrusionOk="0">
                  <a:moveTo>
                    <a:pt x="796" y="1"/>
                  </a:moveTo>
                  <a:cubicBezTo>
                    <a:pt x="717" y="1"/>
                    <a:pt x="638" y="32"/>
                    <a:pt x="576" y="94"/>
                  </a:cubicBezTo>
                  <a:lnTo>
                    <a:pt x="125" y="544"/>
                  </a:lnTo>
                  <a:cubicBezTo>
                    <a:pt x="1" y="669"/>
                    <a:pt x="1" y="861"/>
                    <a:pt x="125" y="985"/>
                  </a:cubicBezTo>
                  <a:lnTo>
                    <a:pt x="3605" y="4474"/>
                  </a:lnTo>
                  <a:cubicBezTo>
                    <a:pt x="3666" y="4536"/>
                    <a:pt x="3745" y="4564"/>
                    <a:pt x="3824" y="4564"/>
                  </a:cubicBezTo>
                  <a:cubicBezTo>
                    <a:pt x="3906" y="4564"/>
                    <a:pt x="3987" y="4533"/>
                    <a:pt x="4046" y="4474"/>
                  </a:cubicBezTo>
                  <a:lnTo>
                    <a:pt x="4496" y="4014"/>
                  </a:lnTo>
                  <a:cubicBezTo>
                    <a:pt x="4621" y="3899"/>
                    <a:pt x="4621" y="3698"/>
                    <a:pt x="4496" y="3583"/>
                  </a:cubicBezTo>
                  <a:lnTo>
                    <a:pt x="1017" y="94"/>
                  </a:lnTo>
                  <a:cubicBezTo>
                    <a:pt x="954" y="32"/>
                    <a:pt x="875" y="1"/>
                    <a:pt x="796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11694;p86"/>
            <p:cNvSpPr/>
            <p:nvPr/>
          </p:nvSpPr>
          <p:spPr>
            <a:xfrm>
              <a:off x="7750208" y="1653282"/>
              <a:ext cx="54784" cy="53972"/>
            </a:xfrm>
            <a:custGeom>
              <a:avLst/>
              <a:gdLst/>
              <a:ahLst/>
              <a:cxnLst/>
              <a:rect l="l" t="t" r="r" b="b"/>
              <a:pathLst>
                <a:path w="2091" h="2060" extrusionOk="0">
                  <a:moveTo>
                    <a:pt x="902" y="1"/>
                  </a:moveTo>
                  <a:lnTo>
                    <a:pt x="904" y="3"/>
                  </a:lnTo>
                  <a:lnTo>
                    <a:pt x="904" y="3"/>
                  </a:lnTo>
                  <a:cubicBezTo>
                    <a:pt x="903" y="2"/>
                    <a:pt x="902" y="2"/>
                    <a:pt x="902" y="1"/>
                  </a:cubicBezTo>
                  <a:close/>
                  <a:moveTo>
                    <a:pt x="904" y="3"/>
                  </a:moveTo>
                  <a:cubicBezTo>
                    <a:pt x="1026" y="128"/>
                    <a:pt x="1025" y="327"/>
                    <a:pt x="902" y="451"/>
                  </a:cubicBezTo>
                  <a:lnTo>
                    <a:pt x="451" y="892"/>
                  </a:lnTo>
                  <a:cubicBezTo>
                    <a:pt x="389" y="955"/>
                    <a:pt x="307" y="986"/>
                    <a:pt x="226" y="986"/>
                  </a:cubicBezTo>
                  <a:cubicBezTo>
                    <a:pt x="144" y="986"/>
                    <a:pt x="63" y="955"/>
                    <a:pt x="1" y="892"/>
                  </a:cubicBezTo>
                  <a:lnTo>
                    <a:pt x="1" y="892"/>
                  </a:lnTo>
                  <a:lnTo>
                    <a:pt x="1074" y="1966"/>
                  </a:lnTo>
                  <a:cubicBezTo>
                    <a:pt x="1136" y="2028"/>
                    <a:pt x="1218" y="2059"/>
                    <a:pt x="1299" y="2059"/>
                  </a:cubicBezTo>
                  <a:cubicBezTo>
                    <a:pt x="1381" y="2059"/>
                    <a:pt x="1462" y="2028"/>
                    <a:pt x="1525" y="1966"/>
                  </a:cubicBezTo>
                  <a:lnTo>
                    <a:pt x="1965" y="1525"/>
                  </a:lnTo>
                  <a:cubicBezTo>
                    <a:pt x="2090" y="1400"/>
                    <a:pt x="2090" y="1209"/>
                    <a:pt x="1975" y="1084"/>
                  </a:cubicBezTo>
                  <a:lnTo>
                    <a:pt x="904" y="3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11695;p86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11696;p86"/>
            <p:cNvSpPr/>
            <p:nvPr/>
          </p:nvSpPr>
          <p:spPr>
            <a:xfrm>
              <a:off x="7735143" y="1500641"/>
              <a:ext cx="164091" cy="156702"/>
            </a:xfrm>
            <a:custGeom>
              <a:avLst/>
              <a:gdLst/>
              <a:ahLst/>
              <a:cxnLst/>
              <a:rect l="l" t="t" r="r" b="b"/>
              <a:pathLst>
                <a:path w="6263" h="5981" extrusionOk="0">
                  <a:moveTo>
                    <a:pt x="5229" y="0"/>
                  </a:moveTo>
                  <a:cubicBezTo>
                    <a:pt x="5065" y="0"/>
                    <a:pt x="4893" y="60"/>
                    <a:pt x="4736" y="200"/>
                  </a:cubicBezTo>
                  <a:lnTo>
                    <a:pt x="0" y="4360"/>
                  </a:lnTo>
                  <a:lnTo>
                    <a:pt x="1620" y="5980"/>
                  </a:lnTo>
                  <a:lnTo>
                    <a:pt x="5780" y="1245"/>
                  </a:lnTo>
                  <a:cubicBezTo>
                    <a:pt x="6263" y="703"/>
                    <a:pt x="5791" y="0"/>
                    <a:pt x="5229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11697;p86"/>
            <p:cNvSpPr/>
            <p:nvPr/>
          </p:nvSpPr>
          <p:spPr>
            <a:xfrm>
              <a:off x="7764775" y="1501846"/>
              <a:ext cx="128616" cy="155497"/>
            </a:xfrm>
            <a:custGeom>
              <a:avLst/>
              <a:gdLst/>
              <a:ahLst/>
              <a:cxnLst/>
              <a:rect l="l" t="t" r="r" b="b"/>
              <a:pathLst>
                <a:path w="4909" h="5935" extrusionOk="0">
                  <a:moveTo>
                    <a:pt x="4314" y="1"/>
                  </a:moveTo>
                  <a:lnTo>
                    <a:pt x="4314" y="1"/>
                  </a:lnTo>
                  <a:cubicBezTo>
                    <a:pt x="4391" y="250"/>
                    <a:pt x="4333" y="519"/>
                    <a:pt x="4160" y="710"/>
                  </a:cubicBezTo>
                  <a:lnTo>
                    <a:pt x="0" y="5445"/>
                  </a:lnTo>
                  <a:lnTo>
                    <a:pt x="489" y="5934"/>
                  </a:lnTo>
                  <a:lnTo>
                    <a:pt x="4649" y="1199"/>
                  </a:lnTo>
                  <a:cubicBezTo>
                    <a:pt x="4908" y="902"/>
                    <a:pt x="4899" y="461"/>
                    <a:pt x="4621" y="183"/>
                  </a:cubicBezTo>
                  <a:cubicBezTo>
                    <a:pt x="4534" y="97"/>
                    <a:pt x="4429" y="30"/>
                    <a:pt x="4314" y="1"/>
                  </a:cubicBezTo>
                  <a:close/>
                </a:path>
              </a:pathLst>
            </a:custGeom>
            <a:solidFill>
              <a:srgbClr val="DDE2E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4" name="Google Shape;11698;p86"/>
            <p:cNvSpPr/>
            <p:nvPr/>
          </p:nvSpPr>
          <p:spPr>
            <a:xfrm>
              <a:off x="7528713" y="1618279"/>
              <a:ext cx="252673" cy="243948"/>
            </a:xfrm>
            <a:custGeom>
              <a:avLst/>
              <a:gdLst/>
              <a:ahLst/>
              <a:cxnLst/>
              <a:rect l="l" t="t" r="r" b="b"/>
              <a:pathLst>
                <a:path w="9644" h="9311" extrusionOk="0">
                  <a:moveTo>
                    <a:pt x="5258" y="1"/>
                  </a:moveTo>
                  <a:cubicBezTo>
                    <a:pt x="3986" y="1"/>
                    <a:pt x="2655" y="522"/>
                    <a:pt x="1620" y="1557"/>
                  </a:cubicBezTo>
                  <a:cubicBezTo>
                    <a:pt x="527" y="2660"/>
                    <a:pt x="0" y="4078"/>
                    <a:pt x="67" y="5420"/>
                  </a:cubicBezTo>
                  <a:cubicBezTo>
                    <a:pt x="86" y="5938"/>
                    <a:pt x="307" y="6417"/>
                    <a:pt x="671" y="6781"/>
                  </a:cubicBezTo>
                  <a:lnTo>
                    <a:pt x="2588" y="8698"/>
                  </a:lnTo>
                  <a:cubicBezTo>
                    <a:pt x="2952" y="9063"/>
                    <a:pt x="3432" y="9283"/>
                    <a:pt x="3949" y="9302"/>
                  </a:cubicBezTo>
                  <a:cubicBezTo>
                    <a:pt x="4027" y="9308"/>
                    <a:pt x="4105" y="9310"/>
                    <a:pt x="4182" y="9310"/>
                  </a:cubicBezTo>
                  <a:cubicBezTo>
                    <a:pt x="4382" y="9310"/>
                    <a:pt x="4580" y="9294"/>
                    <a:pt x="4774" y="9274"/>
                  </a:cubicBezTo>
                  <a:lnTo>
                    <a:pt x="5723" y="9053"/>
                  </a:lnTo>
                  <a:cubicBezTo>
                    <a:pt x="6509" y="8785"/>
                    <a:pt x="7228" y="8334"/>
                    <a:pt x="7812" y="7749"/>
                  </a:cubicBezTo>
                  <a:cubicBezTo>
                    <a:pt x="9154" y="6408"/>
                    <a:pt x="9643" y="4567"/>
                    <a:pt x="9231" y="3005"/>
                  </a:cubicBezTo>
                  <a:lnTo>
                    <a:pt x="6365" y="139"/>
                  </a:lnTo>
                  <a:cubicBezTo>
                    <a:pt x="6007" y="47"/>
                    <a:pt x="5635" y="1"/>
                    <a:pt x="5258" y="1"/>
                  </a:cubicBezTo>
                  <a:close/>
                </a:path>
              </a:pathLst>
            </a:custGeom>
            <a:solidFill>
              <a:srgbClr val="A3B2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5" name="Google Shape;11699;p86"/>
            <p:cNvSpPr/>
            <p:nvPr/>
          </p:nvSpPr>
          <p:spPr>
            <a:xfrm>
              <a:off x="7570136" y="1670627"/>
              <a:ext cx="211251" cy="191574"/>
            </a:xfrm>
            <a:custGeom>
              <a:avLst/>
              <a:gdLst/>
              <a:ahLst/>
              <a:cxnLst/>
              <a:rect l="l" t="t" r="r" b="b"/>
              <a:pathLst>
                <a:path w="8063" h="7312" extrusionOk="0">
                  <a:moveTo>
                    <a:pt x="6643" y="0"/>
                  </a:moveTo>
                  <a:cubicBezTo>
                    <a:pt x="7056" y="1572"/>
                    <a:pt x="6567" y="3413"/>
                    <a:pt x="5225" y="4745"/>
                  </a:cubicBezTo>
                  <a:cubicBezTo>
                    <a:pt x="4640" y="5339"/>
                    <a:pt x="3921" y="5780"/>
                    <a:pt x="3135" y="6049"/>
                  </a:cubicBezTo>
                  <a:lnTo>
                    <a:pt x="2196" y="6269"/>
                  </a:lnTo>
                  <a:cubicBezTo>
                    <a:pt x="1995" y="6290"/>
                    <a:pt x="1795" y="6306"/>
                    <a:pt x="1595" y="6306"/>
                  </a:cubicBezTo>
                  <a:cubicBezTo>
                    <a:pt x="1517" y="6306"/>
                    <a:pt x="1440" y="6303"/>
                    <a:pt x="1362" y="6298"/>
                  </a:cubicBezTo>
                  <a:cubicBezTo>
                    <a:pt x="854" y="6279"/>
                    <a:pt x="365" y="6058"/>
                    <a:pt x="1" y="5694"/>
                  </a:cubicBezTo>
                  <a:lnTo>
                    <a:pt x="1" y="5694"/>
                  </a:lnTo>
                  <a:lnTo>
                    <a:pt x="1007" y="6700"/>
                  </a:lnTo>
                  <a:cubicBezTo>
                    <a:pt x="1371" y="7065"/>
                    <a:pt x="1851" y="7276"/>
                    <a:pt x="2368" y="7304"/>
                  </a:cubicBezTo>
                  <a:cubicBezTo>
                    <a:pt x="2443" y="7309"/>
                    <a:pt x="2517" y="7312"/>
                    <a:pt x="2592" y="7312"/>
                  </a:cubicBezTo>
                  <a:cubicBezTo>
                    <a:pt x="2795" y="7312"/>
                    <a:pt x="2999" y="7294"/>
                    <a:pt x="3202" y="7266"/>
                  </a:cubicBezTo>
                  <a:lnTo>
                    <a:pt x="4142" y="7055"/>
                  </a:lnTo>
                  <a:cubicBezTo>
                    <a:pt x="4928" y="6787"/>
                    <a:pt x="5637" y="6336"/>
                    <a:pt x="6231" y="5751"/>
                  </a:cubicBezTo>
                  <a:cubicBezTo>
                    <a:pt x="7564" y="4419"/>
                    <a:pt x="8062" y="2579"/>
                    <a:pt x="7650" y="1007"/>
                  </a:cubicBezTo>
                  <a:lnTo>
                    <a:pt x="6643" y="0"/>
                  </a:lnTo>
                  <a:close/>
                </a:path>
              </a:pathLst>
            </a:custGeom>
            <a:solidFill>
              <a:srgbClr val="8DA0A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6" name="Google Shape;11700;p86"/>
          <p:cNvGrpSpPr/>
          <p:nvPr/>
        </p:nvGrpSpPr>
        <p:grpSpPr>
          <a:xfrm>
            <a:off x="7261299" y="4107890"/>
            <a:ext cx="566887" cy="554082"/>
            <a:chOff x="5317198" y="3355496"/>
            <a:chExt cx="367429" cy="362163"/>
          </a:xfrm>
        </p:grpSpPr>
        <p:sp>
          <p:nvSpPr>
            <p:cNvPr id="247" name="Google Shape;11701;p86"/>
            <p:cNvSpPr/>
            <p:nvPr/>
          </p:nvSpPr>
          <p:spPr>
            <a:xfrm>
              <a:off x="5378715" y="3535883"/>
              <a:ext cx="256184" cy="181776"/>
            </a:xfrm>
            <a:custGeom>
              <a:avLst/>
              <a:gdLst/>
              <a:ahLst/>
              <a:cxnLst/>
              <a:rect l="l" t="t" r="r" b="b"/>
              <a:pathLst>
                <a:path w="9778" h="6938" extrusionOk="0">
                  <a:moveTo>
                    <a:pt x="202" y="0"/>
                  </a:moveTo>
                  <a:cubicBezTo>
                    <a:pt x="101" y="0"/>
                    <a:pt x="1" y="70"/>
                    <a:pt x="1" y="209"/>
                  </a:cubicBezTo>
                  <a:lnTo>
                    <a:pt x="1" y="4637"/>
                  </a:lnTo>
                  <a:cubicBezTo>
                    <a:pt x="1" y="5902"/>
                    <a:pt x="1026" y="6928"/>
                    <a:pt x="2292" y="6937"/>
                  </a:cubicBezTo>
                  <a:lnTo>
                    <a:pt x="7477" y="6937"/>
                  </a:lnTo>
                  <a:cubicBezTo>
                    <a:pt x="8752" y="6928"/>
                    <a:pt x="9778" y="5902"/>
                    <a:pt x="9778" y="4637"/>
                  </a:cubicBezTo>
                  <a:lnTo>
                    <a:pt x="9778" y="496"/>
                  </a:lnTo>
                  <a:cubicBezTo>
                    <a:pt x="9778" y="357"/>
                    <a:pt x="9675" y="288"/>
                    <a:pt x="9572" y="288"/>
                  </a:cubicBezTo>
                  <a:cubicBezTo>
                    <a:pt x="9469" y="288"/>
                    <a:pt x="9366" y="357"/>
                    <a:pt x="9366" y="496"/>
                  </a:cubicBezTo>
                  <a:lnTo>
                    <a:pt x="9366" y="4637"/>
                  </a:lnTo>
                  <a:cubicBezTo>
                    <a:pt x="9366" y="5682"/>
                    <a:pt x="8522" y="6525"/>
                    <a:pt x="7487" y="6525"/>
                  </a:cubicBezTo>
                  <a:lnTo>
                    <a:pt x="2292" y="6525"/>
                  </a:lnTo>
                  <a:cubicBezTo>
                    <a:pt x="1247" y="6525"/>
                    <a:pt x="403" y="5682"/>
                    <a:pt x="403" y="4637"/>
                  </a:cubicBezTo>
                  <a:lnTo>
                    <a:pt x="403" y="209"/>
                  </a:lnTo>
                  <a:cubicBezTo>
                    <a:pt x="403" y="70"/>
                    <a:pt x="303" y="0"/>
                    <a:pt x="202" y="0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8" name="Google Shape;11702;p86"/>
            <p:cNvSpPr/>
            <p:nvPr/>
          </p:nvSpPr>
          <p:spPr>
            <a:xfrm>
              <a:off x="5455822" y="3438419"/>
              <a:ext cx="112031" cy="218220"/>
            </a:xfrm>
            <a:custGeom>
              <a:avLst/>
              <a:gdLst/>
              <a:ahLst/>
              <a:cxnLst/>
              <a:rect l="l" t="t" r="r" b="b"/>
              <a:pathLst>
                <a:path w="4276" h="8329" extrusionOk="0">
                  <a:moveTo>
                    <a:pt x="4069" y="1"/>
                  </a:moveTo>
                  <a:cubicBezTo>
                    <a:pt x="3966" y="1"/>
                    <a:pt x="3863" y="70"/>
                    <a:pt x="3863" y="209"/>
                  </a:cubicBezTo>
                  <a:lnTo>
                    <a:pt x="3863" y="6727"/>
                  </a:lnTo>
                  <a:cubicBezTo>
                    <a:pt x="3863" y="7389"/>
                    <a:pt x="3336" y="7916"/>
                    <a:pt x="2675" y="7916"/>
                  </a:cubicBezTo>
                  <a:lnTo>
                    <a:pt x="1601" y="7916"/>
                  </a:lnTo>
                  <a:cubicBezTo>
                    <a:pt x="940" y="7916"/>
                    <a:pt x="413" y="7389"/>
                    <a:pt x="413" y="6727"/>
                  </a:cubicBezTo>
                  <a:lnTo>
                    <a:pt x="413" y="3775"/>
                  </a:lnTo>
                  <a:cubicBezTo>
                    <a:pt x="413" y="3636"/>
                    <a:pt x="309" y="3567"/>
                    <a:pt x="206" y="3567"/>
                  </a:cubicBezTo>
                  <a:cubicBezTo>
                    <a:pt x="103" y="3567"/>
                    <a:pt x="0" y="3636"/>
                    <a:pt x="0" y="3775"/>
                  </a:cubicBezTo>
                  <a:lnTo>
                    <a:pt x="0" y="6727"/>
                  </a:lnTo>
                  <a:cubicBezTo>
                    <a:pt x="0" y="7609"/>
                    <a:pt x="719" y="8319"/>
                    <a:pt x="1592" y="8328"/>
                  </a:cubicBezTo>
                  <a:lnTo>
                    <a:pt x="2675" y="8328"/>
                  </a:lnTo>
                  <a:cubicBezTo>
                    <a:pt x="3557" y="8328"/>
                    <a:pt x="4266" y="7619"/>
                    <a:pt x="4275" y="6737"/>
                  </a:cubicBezTo>
                  <a:lnTo>
                    <a:pt x="4275" y="209"/>
                  </a:lnTo>
                  <a:cubicBezTo>
                    <a:pt x="4275" y="70"/>
                    <a:pt x="4172" y="1"/>
                    <a:pt x="406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11703;p86"/>
            <p:cNvSpPr/>
            <p:nvPr/>
          </p:nvSpPr>
          <p:spPr>
            <a:xfrm>
              <a:off x="5448276" y="3359505"/>
              <a:ext cx="59815" cy="185129"/>
            </a:xfrm>
            <a:custGeom>
              <a:avLst/>
              <a:gdLst/>
              <a:ahLst/>
              <a:cxnLst/>
              <a:rect l="l" t="t" r="r" b="b"/>
              <a:pathLst>
                <a:path w="2283" h="7066" extrusionOk="0">
                  <a:moveTo>
                    <a:pt x="1" y="1"/>
                  </a:moveTo>
                  <a:cubicBezTo>
                    <a:pt x="116" y="10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1084" y="7065"/>
                  </a:lnTo>
                  <a:cubicBezTo>
                    <a:pt x="1745" y="7065"/>
                    <a:pt x="2282" y="6528"/>
                    <a:pt x="2282" y="5867"/>
                  </a:cubicBezTo>
                  <a:lnTo>
                    <a:pt x="2282" y="1199"/>
                  </a:lnTo>
                  <a:cubicBezTo>
                    <a:pt x="2282" y="538"/>
                    <a:pt x="1745" y="1"/>
                    <a:pt x="108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11704;p86"/>
            <p:cNvSpPr/>
            <p:nvPr/>
          </p:nvSpPr>
          <p:spPr>
            <a:xfrm>
              <a:off x="5448276" y="3359505"/>
              <a:ext cx="21877" cy="185129"/>
            </a:xfrm>
            <a:custGeom>
              <a:avLst/>
              <a:gdLst/>
              <a:ahLst/>
              <a:cxnLst/>
              <a:rect l="l" t="t" r="r" b="b"/>
              <a:pathLst>
                <a:path w="835" h="7066" extrusionOk="0">
                  <a:moveTo>
                    <a:pt x="1" y="1"/>
                  </a:moveTo>
                  <a:cubicBezTo>
                    <a:pt x="116" y="116"/>
                    <a:pt x="183" y="260"/>
                    <a:pt x="183" y="423"/>
                  </a:cubicBezTo>
                  <a:lnTo>
                    <a:pt x="183" y="6653"/>
                  </a:lnTo>
                  <a:cubicBezTo>
                    <a:pt x="183" y="6806"/>
                    <a:pt x="116" y="6960"/>
                    <a:pt x="1" y="7065"/>
                  </a:cubicBezTo>
                  <a:lnTo>
                    <a:pt x="653" y="7065"/>
                  </a:lnTo>
                  <a:cubicBezTo>
                    <a:pt x="768" y="6960"/>
                    <a:pt x="835" y="6806"/>
                    <a:pt x="835" y="6653"/>
                  </a:cubicBezTo>
                  <a:lnTo>
                    <a:pt x="835" y="423"/>
                  </a:lnTo>
                  <a:cubicBezTo>
                    <a:pt x="835" y="260"/>
                    <a:pt x="768" y="106"/>
                    <a:pt x="653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11705;p86"/>
            <p:cNvSpPr/>
            <p:nvPr/>
          </p:nvSpPr>
          <p:spPr>
            <a:xfrm>
              <a:off x="5529653" y="3432839"/>
              <a:ext cx="67570" cy="21379"/>
            </a:xfrm>
            <a:custGeom>
              <a:avLst/>
              <a:gdLst/>
              <a:ahLst/>
              <a:cxnLst/>
              <a:rect l="l" t="t" r="r" b="b"/>
              <a:pathLst>
                <a:path w="2579" h="816" extrusionOk="0">
                  <a:moveTo>
                    <a:pt x="355" y="1"/>
                  </a:moveTo>
                  <a:cubicBezTo>
                    <a:pt x="163" y="1"/>
                    <a:pt x="0" y="154"/>
                    <a:pt x="0" y="346"/>
                  </a:cubicBezTo>
                  <a:lnTo>
                    <a:pt x="0" y="470"/>
                  </a:lnTo>
                  <a:cubicBezTo>
                    <a:pt x="0" y="662"/>
                    <a:pt x="163" y="815"/>
                    <a:pt x="355" y="815"/>
                  </a:cubicBezTo>
                  <a:lnTo>
                    <a:pt x="2234" y="815"/>
                  </a:lnTo>
                  <a:cubicBezTo>
                    <a:pt x="2426" y="815"/>
                    <a:pt x="2579" y="662"/>
                    <a:pt x="2579" y="470"/>
                  </a:cubicBezTo>
                  <a:lnTo>
                    <a:pt x="2579" y="346"/>
                  </a:lnTo>
                  <a:cubicBezTo>
                    <a:pt x="2579" y="154"/>
                    <a:pt x="2426" y="1"/>
                    <a:pt x="2234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11706;p86"/>
            <p:cNvSpPr/>
            <p:nvPr/>
          </p:nvSpPr>
          <p:spPr>
            <a:xfrm>
              <a:off x="5571102" y="3432839"/>
              <a:ext cx="26383" cy="21877"/>
            </a:xfrm>
            <a:custGeom>
              <a:avLst/>
              <a:gdLst/>
              <a:ahLst/>
              <a:cxnLst/>
              <a:rect l="l" t="t" r="r" b="b"/>
              <a:pathLst>
                <a:path w="1007" h="835" extrusionOk="0">
                  <a:moveTo>
                    <a:pt x="0" y="1"/>
                  </a:moveTo>
                  <a:cubicBezTo>
                    <a:pt x="201" y="1"/>
                    <a:pt x="364" y="164"/>
                    <a:pt x="364" y="365"/>
                  </a:cubicBezTo>
                  <a:lnTo>
                    <a:pt x="364" y="470"/>
                  </a:lnTo>
                  <a:cubicBezTo>
                    <a:pt x="364" y="672"/>
                    <a:pt x="201" y="835"/>
                    <a:pt x="0" y="835"/>
                  </a:cubicBezTo>
                  <a:lnTo>
                    <a:pt x="652" y="835"/>
                  </a:lnTo>
                  <a:cubicBezTo>
                    <a:pt x="844" y="835"/>
                    <a:pt x="1007" y="672"/>
                    <a:pt x="1007" y="470"/>
                  </a:cubicBezTo>
                  <a:lnTo>
                    <a:pt x="1007" y="365"/>
                  </a:lnTo>
                  <a:cubicBezTo>
                    <a:pt x="1007" y="164"/>
                    <a:pt x="844" y="1"/>
                    <a:pt x="652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11707;p86"/>
            <p:cNvSpPr/>
            <p:nvPr/>
          </p:nvSpPr>
          <p:spPr>
            <a:xfrm>
              <a:off x="5596699" y="3538058"/>
              <a:ext cx="67832" cy="21405"/>
            </a:xfrm>
            <a:custGeom>
              <a:avLst/>
              <a:gdLst/>
              <a:ahLst/>
              <a:cxnLst/>
              <a:rect l="l" t="t" r="r" b="b"/>
              <a:pathLst>
                <a:path w="2589" h="817" extrusionOk="0">
                  <a:moveTo>
                    <a:pt x="2250" y="1"/>
                  </a:moveTo>
                  <a:cubicBezTo>
                    <a:pt x="2245" y="1"/>
                    <a:pt x="2240" y="1"/>
                    <a:pt x="2234" y="1"/>
                  </a:cubicBezTo>
                  <a:lnTo>
                    <a:pt x="355" y="1"/>
                  </a:lnTo>
                  <a:cubicBezTo>
                    <a:pt x="164" y="1"/>
                    <a:pt x="1" y="154"/>
                    <a:pt x="1" y="346"/>
                  </a:cubicBezTo>
                  <a:lnTo>
                    <a:pt x="1" y="471"/>
                  </a:lnTo>
                  <a:cubicBezTo>
                    <a:pt x="1" y="662"/>
                    <a:pt x="164" y="816"/>
                    <a:pt x="355" y="816"/>
                  </a:cubicBezTo>
                  <a:lnTo>
                    <a:pt x="2234" y="816"/>
                  </a:lnTo>
                  <a:cubicBezTo>
                    <a:pt x="2240" y="816"/>
                    <a:pt x="2246" y="816"/>
                    <a:pt x="2251" y="816"/>
                  </a:cubicBezTo>
                  <a:cubicBezTo>
                    <a:pt x="2435" y="816"/>
                    <a:pt x="2589" y="666"/>
                    <a:pt x="2589" y="480"/>
                  </a:cubicBezTo>
                  <a:lnTo>
                    <a:pt x="2589" y="356"/>
                  </a:lnTo>
                  <a:cubicBezTo>
                    <a:pt x="2589" y="160"/>
                    <a:pt x="2435" y="1"/>
                    <a:pt x="2250" y="1"/>
                  </a:cubicBezTo>
                  <a:close/>
                </a:path>
              </a:pathLst>
            </a:custGeom>
            <a:solidFill>
              <a:srgbClr val="61748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11708;p86"/>
            <p:cNvSpPr/>
            <p:nvPr/>
          </p:nvSpPr>
          <p:spPr>
            <a:xfrm>
              <a:off x="5639903" y="3538058"/>
              <a:ext cx="24628" cy="21641"/>
            </a:xfrm>
            <a:custGeom>
              <a:avLst/>
              <a:gdLst/>
              <a:ahLst/>
              <a:cxnLst/>
              <a:rect l="l" t="t" r="r" b="b"/>
              <a:pathLst>
                <a:path w="940" h="826" extrusionOk="0">
                  <a:moveTo>
                    <a:pt x="0" y="1"/>
                  </a:moveTo>
                  <a:cubicBezTo>
                    <a:pt x="192" y="1"/>
                    <a:pt x="355" y="154"/>
                    <a:pt x="355" y="356"/>
                  </a:cubicBezTo>
                  <a:lnTo>
                    <a:pt x="355" y="461"/>
                  </a:lnTo>
                  <a:cubicBezTo>
                    <a:pt x="355" y="662"/>
                    <a:pt x="192" y="825"/>
                    <a:pt x="0" y="825"/>
                  </a:cubicBezTo>
                  <a:lnTo>
                    <a:pt x="585" y="825"/>
                  </a:lnTo>
                  <a:cubicBezTo>
                    <a:pt x="777" y="825"/>
                    <a:pt x="940" y="662"/>
                    <a:pt x="940" y="461"/>
                  </a:cubicBezTo>
                  <a:lnTo>
                    <a:pt x="940" y="356"/>
                  </a:lnTo>
                  <a:cubicBezTo>
                    <a:pt x="940" y="154"/>
                    <a:pt x="777" y="1"/>
                    <a:pt x="585" y="1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5" name="Google Shape;11709;p86"/>
            <p:cNvSpPr/>
            <p:nvPr/>
          </p:nvSpPr>
          <p:spPr>
            <a:xfrm>
              <a:off x="5576604" y="3470514"/>
              <a:ext cx="108023" cy="68592"/>
            </a:xfrm>
            <a:custGeom>
              <a:avLst/>
              <a:gdLst/>
              <a:ahLst/>
              <a:cxnLst/>
              <a:rect l="l" t="t" r="r" b="b"/>
              <a:pathLst>
                <a:path w="4123" h="2618" extrusionOk="0">
                  <a:moveTo>
                    <a:pt x="2062" y="0"/>
                  </a:moveTo>
                  <a:cubicBezTo>
                    <a:pt x="701" y="0"/>
                    <a:pt x="1" y="1640"/>
                    <a:pt x="959" y="2617"/>
                  </a:cubicBezTo>
                  <a:cubicBezTo>
                    <a:pt x="1007" y="2589"/>
                    <a:pt x="1065" y="2579"/>
                    <a:pt x="1132" y="2579"/>
                  </a:cubicBezTo>
                  <a:lnTo>
                    <a:pt x="3001" y="2579"/>
                  </a:lnTo>
                  <a:cubicBezTo>
                    <a:pt x="3059" y="2579"/>
                    <a:pt x="3116" y="2589"/>
                    <a:pt x="3164" y="2617"/>
                  </a:cubicBezTo>
                  <a:cubicBezTo>
                    <a:pt x="4123" y="1640"/>
                    <a:pt x="3423" y="0"/>
                    <a:pt x="2062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6" name="Google Shape;11710;p86"/>
            <p:cNvSpPr/>
            <p:nvPr/>
          </p:nvSpPr>
          <p:spPr>
            <a:xfrm>
              <a:off x="5600734" y="3538058"/>
              <a:ext cx="5528" cy="1284"/>
            </a:xfrm>
            <a:custGeom>
              <a:avLst/>
              <a:gdLst/>
              <a:ahLst/>
              <a:cxnLst/>
              <a:rect l="l" t="t" r="r" b="b"/>
              <a:pathLst>
                <a:path w="211" h="49" extrusionOk="0">
                  <a:moveTo>
                    <a:pt x="0" y="1"/>
                  </a:moveTo>
                  <a:cubicBezTo>
                    <a:pt x="10" y="20"/>
                    <a:pt x="29" y="30"/>
                    <a:pt x="38" y="49"/>
                  </a:cubicBezTo>
                  <a:cubicBezTo>
                    <a:pt x="86" y="20"/>
                    <a:pt x="153" y="1"/>
                    <a:pt x="211" y="1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11711;p86"/>
            <p:cNvSpPr/>
            <p:nvPr/>
          </p:nvSpPr>
          <p:spPr>
            <a:xfrm>
              <a:off x="5621327" y="3470776"/>
              <a:ext cx="63299" cy="68565"/>
            </a:xfrm>
            <a:custGeom>
              <a:avLst/>
              <a:gdLst/>
              <a:ahLst/>
              <a:cxnLst/>
              <a:rect l="l" t="t" r="r" b="b"/>
              <a:pathLst>
                <a:path w="2416" h="2617" extrusionOk="0">
                  <a:moveTo>
                    <a:pt x="355" y="0"/>
                  </a:moveTo>
                  <a:cubicBezTo>
                    <a:pt x="230" y="0"/>
                    <a:pt x="115" y="10"/>
                    <a:pt x="0" y="38"/>
                  </a:cubicBezTo>
                  <a:cubicBezTo>
                    <a:pt x="1131" y="316"/>
                    <a:pt x="1563" y="1706"/>
                    <a:pt x="777" y="2569"/>
                  </a:cubicBezTo>
                  <a:lnTo>
                    <a:pt x="1294" y="2569"/>
                  </a:lnTo>
                  <a:cubicBezTo>
                    <a:pt x="1352" y="2569"/>
                    <a:pt x="1409" y="2588"/>
                    <a:pt x="1467" y="2617"/>
                  </a:cubicBezTo>
                  <a:cubicBezTo>
                    <a:pt x="2416" y="1639"/>
                    <a:pt x="1726" y="0"/>
                    <a:pt x="364" y="0"/>
                  </a:cubicBezTo>
                  <a:close/>
                </a:path>
              </a:pathLst>
            </a:custGeom>
            <a:solidFill>
              <a:srgbClr val="CAD3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11712;p86"/>
            <p:cNvSpPr/>
            <p:nvPr/>
          </p:nvSpPr>
          <p:spPr>
            <a:xfrm>
              <a:off x="5528396" y="3355496"/>
              <a:ext cx="70085" cy="77369"/>
            </a:xfrm>
            <a:custGeom>
              <a:avLst/>
              <a:gdLst/>
              <a:ahLst/>
              <a:cxnLst/>
              <a:rect l="l" t="t" r="r" b="b"/>
              <a:pathLst>
                <a:path w="2675" h="2953" extrusionOk="0">
                  <a:moveTo>
                    <a:pt x="1342" y="0"/>
                  </a:moveTo>
                  <a:cubicBezTo>
                    <a:pt x="604" y="0"/>
                    <a:pt x="1" y="719"/>
                    <a:pt x="1" y="1611"/>
                  </a:cubicBezTo>
                  <a:cubicBezTo>
                    <a:pt x="1" y="2023"/>
                    <a:pt x="135" y="2675"/>
                    <a:pt x="346" y="2953"/>
                  </a:cubicBezTo>
                  <a:lnTo>
                    <a:pt x="2339" y="2953"/>
                  </a:lnTo>
                  <a:cubicBezTo>
                    <a:pt x="2493" y="2713"/>
                    <a:pt x="2589" y="2435"/>
                    <a:pt x="2637" y="2148"/>
                  </a:cubicBezTo>
                  <a:cubicBezTo>
                    <a:pt x="2665" y="1927"/>
                    <a:pt x="2675" y="1697"/>
                    <a:pt x="2675" y="1477"/>
                  </a:cubicBezTo>
                  <a:cubicBezTo>
                    <a:pt x="2627" y="652"/>
                    <a:pt x="2042" y="0"/>
                    <a:pt x="1342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11713;p86"/>
            <p:cNvSpPr/>
            <p:nvPr/>
          </p:nvSpPr>
          <p:spPr>
            <a:xfrm>
              <a:off x="5554779" y="3355496"/>
              <a:ext cx="43964" cy="77369"/>
            </a:xfrm>
            <a:custGeom>
              <a:avLst/>
              <a:gdLst/>
              <a:ahLst/>
              <a:cxnLst/>
              <a:rect l="l" t="t" r="r" b="b"/>
              <a:pathLst>
                <a:path w="1678" h="2953" extrusionOk="0">
                  <a:moveTo>
                    <a:pt x="335" y="0"/>
                  </a:moveTo>
                  <a:cubicBezTo>
                    <a:pt x="220" y="0"/>
                    <a:pt x="105" y="20"/>
                    <a:pt x="0" y="48"/>
                  </a:cubicBezTo>
                  <a:cubicBezTo>
                    <a:pt x="537" y="221"/>
                    <a:pt x="949" y="786"/>
                    <a:pt x="987" y="1477"/>
                  </a:cubicBezTo>
                  <a:lnTo>
                    <a:pt x="939" y="2148"/>
                  </a:lnTo>
                  <a:cubicBezTo>
                    <a:pt x="901" y="2435"/>
                    <a:pt x="805" y="2703"/>
                    <a:pt x="652" y="2953"/>
                  </a:cubicBezTo>
                  <a:lnTo>
                    <a:pt x="1332" y="2953"/>
                  </a:lnTo>
                  <a:cubicBezTo>
                    <a:pt x="1486" y="2703"/>
                    <a:pt x="1582" y="2435"/>
                    <a:pt x="1620" y="2148"/>
                  </a:cubicBezTo>
                  <a:lnTo>
                    <a:pt x="1677" y="1477"/>
                  </a:lnTo>
                  <a:cubicBezTo>
                    <a:pt x="1620" y="652"/>
                    <a:pt x="1045" y="0"/>
                    <a:pt x="335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11714;p86"/>
            <p:cNvSpPr/>
            <p:nvPr/>
          </p:nvSpPr>
          <p:spPr>
            <a:xfrm>
              <a:off x="5317433" y="3355496"/>
              <a:ext cx="135637" cy="193146"/>
            </a:xfrm>
            <a:custGeom>
              <a:avLst/>
              <a:gdLst/>
              <a:ahLst/>
              <a:cxnLst/>
              <a:rect l="l" t="t" r="r" b="b"/>
              <a:pathLst>
                <a:path w="5177" h="7372" extrusionOk="0">
                  <a:moveTo>
                    <a:pt x="1199" y="0"/>
                  </a:moveTo>
                  <a:cubicBezTo>
                    <a:pt x="538" y="0"/>
                    <a:pt x="1" y="537"/>
                    <a:pt x="1" y="1199"/>
                  </a:cubicBezTo>
                  <a:lnTo>
                    <a:pt x="1" y="6173"/>
                  </a:lnTo>
                  <a:cubicBezTo>
                    <a:pt x="1" y="6835"/>
                    <a:pt x="538" y="7372"/>
                    <a:pt x="1199" y="7372"/>
                  </a:cubicBezTo>
                  <a:lnTo>
                    <a:pt x="4611" y="7372"/>
                  </a:lnTo>
                  <a:cubicBezTo>
                    <a:pt x="4918" y="7372"/>
                    <a:pt x="5177" y="7122"/>
                    <a:pt x="5177" y="6806"/>
                  </a:cubicBezTo>
                  <a:lnTo>
                    <a:pt x="5177" y="576"/>
                  </a:lnTo>
                  <a:cubicBezTo>
                    <a:pt x="5177" y="259"/>
                    <a:pt x="4918" y="0"/>
                    <a:pt x="4611" y="0"/>
                  </a:cubicBezTo>
                  <a:close/>
                </a:path>
              </a:pathLst>
            </a:custGeom>
            <a:solidFill>
              <a:srgbClr val="7E8D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11715;p86"/>
            <p:cNvSpPr/>
            <p:nvPr/>
          </p:nvSpPr>
          <p:spPr>
            <a:xfrm>
              <a:off x="5317198" y="3357514"/>
              <a:ext cx="135873" cy="191129"/>
            </a:xfrm>
            <a:custGeom>
              <a:avLst/>
              <a:gdLst/>
              <a:ahLst/>
              <a:cxnLst/>
              <a:rect l="l" t="t" r="r" b="b"/>
              <a:pathLst>
                <a:path w="5186" h="7295" extrusionOk="0">
                  <a:moveTo>
                    <a:pt x="786" y="0"/>
                  </a:moveTo>
                  <a:lnTo>
                    <a:pt x="786" y="0"/>
                  </a:lnTo>
                  <a:cubicBezTo>
                    <a:pt x="317" y="173"/>
                    <a:pt x="0" y="623"/>
                    <a:pt x="0" y="1122"/>
                  </a:cubicBezTo>
                  <a:lnTo>
                    <a:pt x="0" y="6096"/>
                  </a:lnTo>
                  <a:cubicBezTo>
                    <a:pt x="0" y="6758"/>
                    <a:pt x="537" y="7295"/>
                    <a:pt x="1198" y="7295"/>
                  </a:cubicBezTo>
                  <a:lnTo>
                    <a:pt x="4611" y="7295"/>
                  </a:lnTo>
                  <a:cubicBezTo>
                    <a:pt x="4927" y="7295"/>
                    <a:pt x="5186" y="7036"/>
                    <a:pt x="5186" y="6719"/>
                  </a:cubicBezTo>
                  <a:lnTo>
                    <a:pt x="5186" y="6585"/>
                  </a:lnTo>
                  <a:lnTo>
                    <a:pt x="1917" y="6595"/>
                  </a:lnTo>
                  <a:cubicBezTo>
                    <a:pt x="1256" y="6595"/>
                    <a:pt x="719" y="6058"/>
                    <a:pt x="719" y="5397"/>
                  </a:cubicBezTo>
                  <a:lnTo>
                    <a:pt x="719" y="422"/>
                  </a:lnTo>
                  <a:cubicBezTo>
                    <a:pt x="719" y="278"/>
                    <a:pt x="738" y="134"/>
                    <a:pt x="786" y="0"/>
                  </a:cubicBezTo>
                  <a:close/>
                </a:path>
              </a:pathLst>
            </a:custGeom>
            <a:solidFill>
              <a:srgbClr val="7082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11716;p86"/>
            <p:cNvSpPr/>
            <p:nvPr/>
          </p:nvSpPr>
          <p:spPr>
            <a:xfrm>
              <a:off x="5625336" y="3485579"/>
              <a:ext cx="10821" cy="27641"/>
            </a:xfrm>
            <a:custGeom>
              <a:avLst/>
              <a:gdLst/>
              <a:ahLst/>
              <a:cxnLst/>
              <a:rect l="l" t="t" r="r" b="b"/>
              <a:pathLst>
                <a:path w="413" h="1055" extrusionOk="0">
                  <a:moveTo>
                    <a:pt x="207" y="1"/>
                  </a:moveTo>
                  <a:cubicBezTo>
                    <a:pt x="104" y="1"/>
                    <a:pt x="1" y="68"/>
                    <a:pt x="1" y="202"/>
                  </a:cubicBezTo>
                  <a:lnTo>
                    <a:pt x="1" y="854"/>
                  </a:lnTo>
                  <a:cubicBezTo>
                    <a:pt x="1" y="959"/>
                    <a:pt x="87" y="1055"/>
                    <a:pt x="202" y="1055"/>
                  </a:cubicBezTo>
                  <a:cubicBezTo>
                    <a:pt x="317" y="1055"/>
                    <a:pt x="413" y="959"/>
                    <a:pt x="413" y="844"/>
                  </a:cubicBezTo>
                  <a:lnTo>
                    <a:pt x="413" y="202"/>
                  </a:lnTo>
                  <a:cubicBezTo>
                    <a:pt x="413" y="68"/>
                    <a:pt x="310" y="1"/>
                    <a:pt x="207" y="1"/>
                  </a:cubicBezTo>
                  <a:close/>
                </a:path>
              </a:pathLst>
            </a:custGeom>
            <a:solidFill>
              <a:srgbClr val="324B6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Google Shape;11717;p86"/>
          <p:cNvGrpSpPr/>
          <p:nvPr/>
        </p:nvGrpSpPr>
        <p:grpSpPr>
          <a:xfrm>
            <a:off x="7239348" y="1269989"/>
            <a:ext cx="591181" cy="554200"/>
            <a:chOff x="5302971" y="1500563"/>
            <a:chExt cx="383175" cy="362241"/>
          </a:xfrm>
        </p:grpSpPr>
        <p:sp>
          <p:nvSpPr>
            <p:cNvPr id="264" name="Google Shape;11718;p86"/>
            <p:cNvSpPr/>
            <p:nvPr/>
          </p:nvSpPr>
          <p:spPr>
            <a:xfrm>
              <a:off x="5302971" y="1500563"/>
              <a:ext cx="383175" cy="362241"/>
            </a:xfrm>
            <a:custGeom>
              <a:avLst/>
              <a:gdLst/>
              <a:ahLst/>
              <a:cxnLst/>
              <a:rect l="l" t="t" r="r" b="b"/>
              <a:pathLst>
                <a:path w="14625" h="13826" extrusionOk="0">
                  <a:moveTo>
                    <a:pt x="10701" y="1"/>
                  </a:moveTo>
                  <a:cubicBezTo>
                    <a:pt x="10676" y="1"/>
                    <a:pt x="10652" y="1"/>
                    <a:pt x="10627" y="2"/>
                  </a:cubicBezTo>
                  <a:cubicBezTo>
                    <a:pt x="9515" y="60"/>
                    <a:pt x="8758" y="1152"/>
                    <a:pt x="9113" y="2207"/>
                  </a:cubicBezTo>
                  <a:cubicBezTo>
                    <a:pt x="9218" y="2571"/>
                    <a:pt x="9122" y="2964"/>
                    <a:pt x="8854" y="3232"/>
                  </a:cubicBezTo>
                  <a:lnTo>
                    <a:pt x="3860" y="8226"/>
                  </a:lnTo>
                  <a:cubicBezTo>
                    <a:pt x="3666" y="8420"/>
                    <a:pt x="3409" y="8523"/>
                    <a:pt x="3147" y="8523"/>
                  </a:cubicBezTo>
                  <a:cubicBezTo>
                    <a:pt x="3045" y="8523"/>
                    <a:pt x="2943" y="8508"/>
                    <a:pt x="2844" y="8475"/>
                  </a:cubicBezTo>
                  <a:cubicBezTo>
                    <a:pt x="2657" y="8417"/>
                    <a:pt x="2476" y="8389"/>
                    <a:pt x="2303" y="8389"/>
                  </a:cubicBezTo>
                  <a:cubicBezTo>
                    <a:pt x="896" y="8389"/>
                    <a:pt x="1" y="10176"/>
                    <a:pt x="1118" y="11294"/>
                  </a:cubicBezTo>
                  <a:cubicBezTo>
                    <a:pt x="1438" y="11621"/>
                    <a:pt x="1868" y="11798"/>
                    <a:pt x="2314" y="11798"/>
                  </a:cubicBezTo>
                  <a:cubicBezTo>
                    <a:pt x="2442" y="11798"/>
                    <a:pt x="2571" y="11784"/>
                    <a:pt x="2700" y="11754"/>
                  </a:cubicBezTo>
                  <a:lnTo>
                    <a:pt x="2700" y="11754"/>
                  </a:lnTo>
                  <a:cubicBezTo>
                    <a:pt x="2456" y="12822"/>
                    <a:pt x="3275" y="13826"/>
                    <a:pt x="4350" y="13826"/>
                  </a:cubicBezTo>
                  <a:cubicBezTo>
                    <a:pt x="4375" y="13826"/>
                    <a:pt x="4400" y="13825"/>
                    <a:pt x="4425" y="13824"/>
                  </a:cubicBezTo>
                  <a:cubicBezTo>
                    <a:pt x="5547" y="13776"/>
                    <a:pt x="6314" y="12683"/>
                    <a:pt x="5978" y="11619"/>
                  </a:cubicBezTo>
                  <a:cubicBezTo>
                    <a:pt x="5863" y="11255"/>
                    <a:pt x="5959" y="10862"/>
                    <a:pt x="6227" y="10594"/>
                  </a:cubicBezTo>
                  <a:lnTo>
                    <a:pt x="7311" y="9511"/>
                  </a:lnTo>
                  <a:lnTo>
                    <a:pt x="11221" y="5600"/>
                  </a:lnTo>
                  <a:cubicBezTo>
                    <a:pt x="11415" y="5407"/>
                    <a:pt x="11673" y="5303"/>
                    <a:pt x="11938" y="5303"/>
                  </a:cubicBezTo>
                  <a:cubicBezTo>
                    <a:pt x="12041" y="5303"/>
                    <a:pt x="12145" y="5318"/>
                    <a:pt x="12247" y="5351"/>
                  </a:cubicBezTo>
                  <a:cubicBezTo>
                    <a:pt x="12413" y="5402"/>
                    <a:pt x="12585" y="5428"/>
                    <a:pt x="12756" y="5428"/>
                  </a:cubicBezTo>
                  <a:cubicBezTo>
                    <a:pt x="13186" y="5428"/>
                    <a:pt x="13612" y="5266"/>
                    <a:pt x="13934" y="4958"/>
                  </a:cubicBezTo>
                  <a:cubicBezTo>
                    <a:pt x="14615" y="4296"/>
                    <a:pt x="14624" y="3204"/>
                    <a:pt x="13963" y="2523"/>
                  </a:cubicBezTo>
                  <a:cubicBezTo>
                    <a:pt x="13639" y="2199"/>
                    <a:pt x="13202" y="2023"/>
                    <a:pt x="12756" y="2023"/>
                  </a:cubicBezTo>
                  <a:cubicBezTo>
                    <a:pt x="12634" y="2023"/>
                    <a:pt x="12512" y="2036"/>
                    <a:pt x="12391" y="2063"/>
                  </a:cubicBezTo>
                  <a:cubicBezTo>
                    <a:pt x="12515" y="1497"/>
                    <a:pt x="12343" y="903"/>
                    <a:pt x="11931" y="491"/>
                  </a:cubicBezTo>
                  <a:cubicBezTo>
                    <a:pt x="11768" y="328"/>
                    <a:pt x="11576" y="203"/>
                    <a:pt x="11365" y="127"/>
                  </a:cubicBezTo>
                  <a:cubicBezTo>
                    <a:pt x="11149" y="40"/>
                    <a:pt x="10926" y="1"/>
                    <a:pt x="10701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11719;p86"/>
            <p:cNvSpPr/>
            <p:nvPr/>
          </p:nvSpPr>
          <p:spPr>
            <a:xfrm>
              <a:off x="5375964" y="1557102"/>
              <a:ext cx="309920" cy="305675"/>
            </a:xfrm>
            <a:custGeom>
              <a:avLst/>
              <a:gdLst/>
              <a:ahLst/>
              <a:cxnLst/>
              <a:rect l="l" t="t" r="r" b="b"/>
              <a:pathLst>
                <a:path w="11829" h="11667" extrusionOk="0">
                  <a:moveTo>
                    <a:pt x="10611" y="1"/>
                  </a:moveTo>
                  <a:cubicBezTo>
                    <a:pt x="10880" y="643"/>
                    <a:pt x="10726" y="1391"/>
                    <a:pt x="10218" y="1879"/>
                  </a:cubicBezTo>
                  <a:cubicBezTo>
                    <a:pt x="9896" y="2188"/>
                    <a:pt x="9475" y="2350"/>
                    <a:pt x="9044" y="2350"/>
                  </a:cubicBezTo>
                  <a:cubicBezTo>
                    <a:pt x="8873" y="2350"/>
                    <a:pt x="8700" y="2324"/>
                    <a:pt x="8531" y="2272"/>
                  </a:cubicBezTo>
                  <a:cubicBezTo>
                    <a:pt x="8432" y="2240"/>
                    <a:pt x="8330" y="2225"/>
                    <a:pt x="8228" y="2225"/>
                  </a:cubicBezTo>
                  <a:cubicBezTo>
                    <a:pt x="7966" y="2225"/>
                    <a:pt x="7708" y="2328"/>
                    <a:pt x="7515" y="2522"/>
                  </a:cubicBezTo>
                  <a:lnTo>
                    <a:pt x="4352" y="5685"/>
                  </a:lnTo>
                  <a:lnTo>
                    <a:pt x="3595" y="6432"/>
                  </a:lnTo>
                  <a:lnTo>
                    <a:pt x="2521" y="7516"/>
                  </a:lnTo>
                  <a:cubicBezTo>
                    <a:pt x="2253" y="7784"/>
                    <a:pt x="2157" y="8177"/>
                    <a:pt x="2262" y="8541"/>
                  </a:cubicBezTo>
                  <a:cubicBezTo>
                    <a:pt x="2454" y="9126"/>
                    <a:pt x="2301" y="9768"/>
                    <a:pt x="1879" y="10219"/>
                  </a:cubicBezTo>
                  <a:cubicBezTo>
                    <a:pt x="1547" y="10564"/>
                    <a:pt x="1096" y="10745"/>
                    <a:pt x="640" y="10745"/>
                  </a:cubicBezTo>
                  <a:cubicBezTo>
                    <a:pt x="424" y="10745"/>
                    <a:pt x="206" y="10704"/>
                    <a:pt x="0" y="10621"/>
                  </a:cubicBezTo>
                  <a:lnTo>
                    <a:pt x="0" y="10621"/>
                  </a:lnTo>
                  <a:cubicBezTo>
                    <a:pt x="77" y="10823"/>
                    <a:pt x="211" y="11014"/>
                    <a:pt x="374" y="11177"/>
                  </a:cubicBezTo>
                  <a:cubicBezTo>
                    <a:pt x="705" y="11503"/>
                    <a:pt x="1138" y="11666"/>
                    <a:pt x="1571" y="11666"/>
                  </a:cubicBezTo>
                  <a:cubicBezTo>
                    <a:pt x="2017" y="11666"/>
                    <a:pt x="2464" y="11494"/>
                    <a:pt x="2799" y="11148"/>
                  </a:cubicBezTo>
                  <a:cubicBezTo>
                    <a:pt x="3221" y="10698"/>
                    <a:pt x="3374" y="10046"/>
                    <a:pt x="3183" y="9461"/>
                  </a:cubicBezTo>
                  <a:cubicBezTo>
                    <a:pt x="3077" y="9097"/>
                    <a:pt x="3173" y="8704"/>
                    <a:pt x="3441" y="8436"/>
                  </a:cubicBezTo>
                  <a:lnTo>
                    <a:pt x="8435" y="3442"/>
                  </a:lnTo>
                  <a:cubicBezTo>
                    <a:pt x="8622" y="3249"/>
                    <a:pt x="8883" y="3145"/>
                    <a:pt x="9147" y="3145"/>
                  </a:cubicBezTo>
                  <a:cubicBezTo>
                    <a:pt x="9249" y="3145"/>
                    <a:pt x="9352" y="3160"/>
                    <a:pt x="9451" y="3193"/>
                  </a:cubicBezTo>
                  <a:cubicBezTo>
                    <a:pt x="9622" y="3247"/>
                    <a:pt x="9796" y="3273"/>
                    <a:pt x="9967" y="3273"/>
                  </a:cubicBezTo>
                  <a:cubicBezTo>
                    <a:pt x="10549" y="3273"/>
                    <a:pt x="11106" y="2973"/>
                    <a:pt x="11416" y="2455"/>
                  </a:cubicBezTo>
                  <a:cubicBezTo>
                    <a:pt x="11829" y="1793"/>
                    <a:pt x="11723" y="930"/>
                    <a:pt x="11177" y="375"/>
                  </a:cubicBezTo>
                  <a:cubicBezTo>
                    <a:pt x="11014" y="212"/>
                    <a:pt x="10822" y="87"/>
                    <a:pt x="1061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6" name="Google Shape;11720;p86"/>
          <p:cNvGrpSpPr/>
          <p:nvPr/>
        </p:nvGrpSpPr>
        <p:grpSpPr>
          <a:xfrm>
            <a:off x="8627499" y="1308068"/>
            <a:ext cx="561874" cy="478041"/>
            <a:chOff x="6202705" y="1525453"/>
            <a:chExt cx="364180" cy="312461"/>
          </a:xfrm>
        </p:grpSpPr>
        <p:sp>
          <p:nvSpPr>
            <p:cNvPr id="267" name="Google Shape;11721;p86"/>
            <p:cNvSpPr/>
            <p:nvPr/>
          </p:nvSpPr>
          <p:spPr>
            <a:xfrm>
              <a:off x="6407615" y="1616891"/>
              <a:ext cx="159270" cy="221023"/>
            </a:xfrm>
            <a:custGeom>
              <a:avLst/>
              <a:gdLst/>
              <a:ahLst/>
              <a:cxnLst/>
              <a:rect l="l" t="t" r="r" b="b"/>
              <a:pathLst>
                <a:path w="6079" h="8436" extrusionOk="0">
                  <a:moveTo>
                    <a:pt x="2455" y="0"/>
                  </a:moveTo>
                  <a:cubicBezTo>
                    <a:pt x="1707" y="0"/>
                    <a:pt x="528" y="575"/>
                    <a:pt x="471" y="1313"/>
                  </a:cubicBezTo>
                  <a:lnTo>
                    <a:pt x="375" y="2406"/>
                  </a:lnTo>
                  <a:cubicBezTo>
                    <a:pt x="816" y="2914"/>
                    <a:pt x="1458" y="3412"/>
                    <a:pt x="2273" y="3422"/>
                  </a:cubicBezTo>
                  <a:lnTo>
                    <a:pt x="2254" y="4649"/>
                  </a:lnTo>
                  <a:cubicBezTo>
                    <a:pt x="1535" y="4639"/>
                    <a:pt x="825" y="4409"/>
                    <a:pt x="250" y="3988"/>
                  </a:cubicBezTo>
                  <a:lnTo>
                    <a:pt x="97" y="6393"/>
                  </a:lnTo>
                  <a:cubicBezTo>
                    <a:pt x="1" y="7486"/>
                    <a:pt x="873" y="8435"/>
                    <a:pt x="1976" y="8435"/>
                  </a:cubicBezTo>
                  <a:lnTo>
                    <a:pt x="5493" y="8435"/>
                  </a:lnTo>
                  <a:cubicBezTo>
                    <a:pt x="5819" y="8435"/>
                    <a:pt x="6078" y="8148"/>
                    <a:pt x="6030" y="7822"/>
                  </a:cubicBezTo>
                  <a:cubicBezTo>
                    <a:pt x="5599" y="4620"/>
                    <a:pt x="5196" y="1534"/>
                    <a:pt x="3241" y="240"/>
                  </a:cubicBezTo>
                  <a:cubicBezTo>
                    <a:pt x="3011" y="86"/>
                    <a:pt x="2733" y="0"/>
                    <a:pt x="2455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11722;p86"/>
            <p:cNvSpPr/>
            <p:nvPr/>
          </p:nvSpPr>
          <p:spPr>
            <a:xfrm>
              <a:off x="6454592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662" y="0"/>
                  </a:moveTo>
                  <a:cubicBezTo>
                    <a:pt x="432" y="10"/>
                    <a:pt x="211" y="48"/>
                    <a:pt x="0" y="125"/>
                  </a:cubicBezTo>
                  <a:cubicBezTo>
                    <a:pt x="77" y="153"/>
                    <a:pt x="154" y="192"/>
                    <a:pt x="231" y="240"/>
                  </a:cubicBezTo>
                  <a:cubicBezTo>
                    <a:pt x="2186" y="1534"/>
                    <a:pt x="2589" y="4630"/>
                    <a:pt x="3020" y="7822"/>
                  </a:cubicBezTo>
                  <a:cubicBezTo>
                    <a:pt x="3058" y="8148"/>
                    <a:pt x="2809" y="8435"/>
                    <a:pt x="2483" y="8435"/>
                  </a:cubicBezTo>
                  <a:lnTo>
                    <a:pt x="3700" y="8435"/>
                  </a:lnTo>
                  <a:cubicBezTo>
                    <a:pt x="4026" y="8435"/>
                    <a:pt x="4276" y="8148"/>
                    <a:pt x="4237" y="7822"/>
                  </a:cubicBezTo>
                  <a:cubicBezTo>
                    <a:pt x="3806" y="4630"/>
                    <a:pt x="3403" y="1534"/>
                    <a:pt x="1448" y="240"/>
                  </a:cubicBezTo>
                  <a:cubicBezTo>
                    <a:pt x="1218" y="86"/>
                    <a:pt x="940" y="0"/>
                    <a:pt x="662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11723;p86"/>
            <p:cNvSpPr/>
            <p:nvPr/>
          </p:nvSpPr>
          <p:spPr>
            <a:xfrm>
              <a:off x="6202705" y="1616891"/>
              <a:ext cx="158982" cy="221023"/>
            </a:xfrm>
            <a:custGeom>
              <a:avLst/>
              <a:gdLst/>
              <a:ahLst/>
              <a:cxnLst/>
              <a:rect l="l" t="t" r="r" b="b"/>
              <a:pathLst>
                <a:path w="6068" h="8436" extrusionOk="0">
                  <a:moveTo>
                    <a:pt x="3614" y="0"/>
                  </a:moveTo>
                  <a:cubicBezTo>
                    <a:pt x="3336" y="0"/>
                    <a:pt x="305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4093" y="8435"/>
                  </a:lnTo>
                  <a:cubicBezTo>
                    <a:pt x="5196" y="8435"/>
                    <a:pt x="6068" y="7486"/>
                    <a:pt x="5982" y="6393"/>
                  </a:cubicBezTo>
                  <a:lnTo>
                    <a:pt x="5828" y="3901"/>
                  </a:lnTo>
                  <a:cubicBezTo>
                    <a:pt x="5291" y="4294"/>
                    <a:pt x="4620" y="4668"/>
                    <a:pt x="3825" y="4678"/>
                  </a:cubicBezTo>
                  <a:lnTo>
                    <a:pt x="3806" y="3422"/>
                  </a:lnTo>
                  <a:cubicBezTo>
                    <a:pt x="4611" y="3412"/>
                    <a:pt x="5253" y="2914"/>
                    <a:pt x="5694" y="2406"/>
                  </a:cubicBezTo>
                  <a:lnTo>
                    <a:pt x="5598" y="1323"/>
                  </a:lnTo>
                  <a:cubicBezTo>
                    <a:pt x="5541" y="575"/>
                    <a:pt x="4362" y="0"/>
                    <a:pt x="361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11724;p86"/>
            <p:cNvSpPr/>
            <p:nvPr/>
          </p:nvSpPr>
          <p:spPr>
            <a:xfrm>
              <a:off x="6202705" y="1616891"/>
              <a:ext cx="112031" cy="221023"/>
            </a:xfrm>
            <a:custGeom>
              <a:avLst/>
              <a:gdLst/>
              <a:ahLst/>
              <a:cxnLst/>
              <a:rect l="l" t="t" r="r" b="b"/>
              <a:pathLst>
                <a:path w="4276" h="8436" extrusionOk="0">
                  <a:moveTo>
                    <a:pt x="3624" y="0"/>
                  </a:moveTo>
                  <a:cubicBezTo>
                    <a:pt x="3336" y="0"/>
                    <a:pt x="3068" y="86"/>
                    <a:pt x="2828" y="240"/>
                  </a:cubicBezTo>
                  <a:cubicBezTo>
                    <a:pt x="873" y="1534"/>
                    <a:pt x="470" y="4630"/>
                    <a:pt x="39" y="7822"/>
                  </a:cubicBezTo>
                  <a:cubicBezTo>
                    <a:pt x="0" y="8148"/>
                    <a:pt x="250" y="8435"/>
                    <a:pt x="575" y="8435"/>
                  </a:cubicBezTo>
                  <a:lnTo>
                    <a:pt x="1793" y="8435"/>
                  </a:lnTo>
                  <a:cubicBezTo>
                    <a:pt x="1467" y="8435"/>
                    <a:pt x="1218" y="8148"/>
                    <a:pt x="1266" y="7822"/>
                  </a:cubicBezTo>
                  <a:cubicBezTo>
                    <a:pt x="1687" y="4630"/>
                    <a:pt x="2100" y="1534"/>
                    <a:pt x="4045" y="240"/>
                  </a:cubicBezTo>
                  <a:cubicBezTo>
                    <a:pt x="4122" y="192"/>
                    <a:pt x="4199" y="153"/>
                    <a:pt x="4275" y="125"/>
                  </a:cubicBezTo>
                  <a:cubicBezTo>
                    <a:pt x="4065" y="48"/>
                    <a:pt x="3844" y="10"/>
                    <a:pt x="362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11725;p86"/>
            <p:cNvSpPr/>
            <p:nvPr/>
          </p:nvSpPr>
          <p:spPr>
            <a:xfrm>
              <a:off x="6288327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4" y="1899"/>
                    <a:pt x="1074" y="1228"/>
                  </a:cubicBezTo>
                  <a:cubicBezTo>
                    <a:pt x="1074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11726;p86"/>
            <p:cNvSpPr/>
            <p:nvPr/>
          </p:nvSpPr>
          <p:spPr>
            <a:xfrm>
              <a:off x="6453072" y="1690958"/>
              <a:ext cx="28165" cy="64321"/>
            </a:xfrm>
            <a:custGeom>
              <a:avLst/>
              <a:gdLst/>
              <a:ahLst/>
              <a:cxnLst/>
              <a:rect l="l" t="t" r="r" b="b"/>
              <a:pathLst>
                <a:path w="1075" h="2455" extrusionOk="0">
                  <a:moveTo>
                    <a:pt x="538" y="1"/>
                  </a:moveTo>
                  <a:cubicBezTo>
                    <a:pt x="241" y="1"/>
                    <a:pt x="1" y="547"/>
                    <a:pt x="1" y="1228"/>
                  </a:cubicBezTo>
                  <a:cubicBezTo>
                    <a:pt x="1" y="1899"/>
                    <a:pt x="241" y="2455"/>
                    <a:pt x="538" y="2455"/>
                  </a:cubicBezTo>
                  <a:cubicBezTo>
                    <a:pt x="835" y="2455"/>
                    <a:pt x="1075" y="1899"/>
                    <a:pt x="1075" y="1228"/>
                  </a:cubicBezTo>
                  <a:cubicBezTo>
                    <a:pt x="1075" y="547"/>
                    <a:pt x="835" y="1"/>
                    <a:pt x="538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11727;p86"/>
            <p:cNvSpPr/>
            <p:nvPr/>
          </p:nvSpPr>
          <p:spPr>
            <a:xfrm>
              <a:off x="6295086" y="1525453"/>
              <a:ext cx="177924" cy="246411"/>
            </a:xfrm>
            <a:custGeom>
              <a:avLst/>
              <a:gdLst/>
              <a:ahLst/>
              <a:cxnLst/>
              <a:rect l="l" t="t" r="r" b="b"/>
              <a:pathLst>
                <a:path w="6791" h="9405" extrusionOk="0">
                  <a:moveTo>
                    <a:pt x="3378" y="1"/>
                  </a:moveTo>
                  <a:cubicBezTo>
                    <a:pt x="3041" y="1"/>
                    <a:pt x="2772" y="275"/>
                    <a:pt x="2772" y="614"/>
                  </a:cubicBezTo>
                  <a:lnTo>
                    <a:pt x="2772" y="4698"/>
                  </a:lnTo>
                  <a:cubicBezTo>
                    <a:pt x="2772" y="4889"/>
                    <a:pt x="2724" y="5072"/>
                    <a:pt x="2619" y="5235"/>
                  </a:cubicBezTo>
                  <a:cubicBezTo>
                    <a:pt x="2475" y="5474"/>
                    <a:pt x="2312" y="5695"/>
                    <a:pt x="2130" y="5906"/>
                  </a:cubicBezTo>
                  <a:cubicBezTo>
                    <a:pt x="1967" y="6097"/>
                    <a:pt x="1785" y="6260"/>
                    <a:pt x="1583" y="6414"/>
                  </a:cubicBezTo>
                  <a:cubicBezTo>
                    <a:pt x="1468" y="6509"/>
                    <a:pt x="1325" y="6557"/>
                    <a:pt x="1171" y="6567"/>
                  </a:cubicBezTo>
                  <a:lnTo>
                    <a:pt x="1085" y="6567"/>
                  </a:lnTo>
                  <a:cubicBezTo>
                    <a:pt x="769" y="6509"/>
                    <a:pt x="519" y="6279"/>
                    <a:pt x="443" y="5973"/>
                  </a:cubicBezTo>
                  <a:cubicBezTo>
                    <a:pt x="415" y="5864"/>
                    <a:pt x="333" y="5816"/>
                    <a:pt x="249" y="5816"/>
                  </a:cubicBezTo>
                  <a:cubicBezTo>
                    <a:pt x="126" y="5816"/>
                    <a:pt x="0" y="5918"/>
                    <a:pt x="40" y="6078"/>
                  </a:cubicBezTo>
                  <a:cubicBezTo>
                    <a:pt x="126" y="6423"/>
                    <a:pt x="356" y="6711"/>
                    <a:pt x="663" y="6874"/>
                  </a:cubicBezTo>
                  <a:cubicBezTo>
                    <a:pt x="606" y="6883"/>
                    <a:pt x="548" y="6893"/>
                    <a:pt x="491" y="6902"/>
                  </a:cubicBezTo>
                  <a:cubicBezTo>
                    <a:pt x="347" y="6922"/>
                    <a:pt x="241" y="7037"/>
                    <a:pt x="241" y="7180"/>
                  </a:cubicBezTo>
                  <a:lnTo>
                    <a:pt x="241" y="7679"/>
                  </a:lnTo>
                  <a:cubicBezTo>
                    <a:pt x="241" y="7930"/>
                    <a:pt x="445" y="8127"/>
                    <a:pt x="689" y="8127"/>
                  </a:cubicBezTo>
                  <a:cubicBezTo>
                    <a:pt x="715" y="8127"/>
                    <a:pt x="742" y="8124"/>
                    <a:pt x="769" y="8120"/>
                  </a:cubicBezTo>
                  <a:lnTo>
                    <a:pt x="769" y="8120"/>
                  </a:lnTo>
                  <a:cubicBezTo>
                    <a:pt x="769" y="8264"/>
                    <a:pt x="759" y="8877"/>
                    <a:pt x="270" y="8992"/>
                  </a:cubicBezTo>
                  <a:cubicBezTo>
                    <a:pt x="165" y="9021"/>
                    <a:pt x="88" y="9117"/>
                    <a:pt x="107" y="9232"/>
                  </a:cubicBezTo>
                  <a:cubicBezTo>
                    <a:pt x="126" y="9327"/>
                    <a:pt x="213" y="9404"/>
                    <a:pt x="308" y="9404"/>
                  </a:cubicBezTo>
                  <a:lnTo>
                    <a:pt x="356" y="9404"/>
                  </a:lnTo>
                  <a:cubicBezTo>
                    <a:pt x="1066" y="9241"/>
                    <a:pt x="1200" y="8465"/>
                    <a:pt x="1181" y="8072"/>
                  </a:cubicBezTo>
                  <a:cubicBezTo>
                    <a:pt x="1171" y="8043"/>
                    <a:pt x="1190" y="8024"/>
                    <a:pt x="1209" y="8014"/>
                  </a:cubicBezTo>
                  <a:cubicBezTo>
                    <a:pt x="1861" y="7794"/>
                    <a:pt x="2456" y="7401"/>
                    <a:pt x="2916" y="6893"/>
                  </a:cubicBezTo>
                  <a:cubicBezTo>
                    <a:pt x="3045" y="6759"/>
                    <a:pt x="3215" y="6692"/>
                    <a:pt x="3385" y="6692"/>
                  </a:cubicBezTo>
                  <a:cubicBezTo>
                    <a:pt x="3556" y="6692"/>
                    <a:pt x="3726" y="6759"/>
                    <a:pt x="3855" y="6893"/>
                  </a:cubicBezTo>
                  <a:cubicBezTo>
                    <a:pt x="4315" y="7401"/>
                    <a:pt x="4900" y="7784"/>
                    <a:pt x="5542" y="8014"/>
                  </a:cubicBezTo>
                  <a:cubicBezTo>
                    <a:pt x="5561" y="8014"/>
                    <a:pt x="5580" y="8043"/>
                    <a:pt x="5580" y="8062"/>
                  </a:cubicBezTo>
                  <a:cubicBezTo>
                    <a:pt x="5552" y="8455"/>
                    <a:pt x="5695" y="9232"/>
                    <a:pt x="6395" y="9395"/>
                  </a:cubicBezTo>
                  <a:cubicBezTo>
                    <a:pt x="6405" y="9399"/>
                    <a:pt x="6412" y="9402"/>
                    <a:pt x="6419" y="9402"/>
                  </a:cubicBezTo>
                  <a:cubicBezTo>
                    <a:pt x="6426" y="9402"/>
                    <a:pt x="6434" y="9399"/>
                    <a:pt x="6443" y="9395"/>
                  </a:cubicBezTo>
                  <a:cubicBezTo>
                    <a:pt x="6549" y="9395"/>
                    <a:pt x="6635" y="9327"/>
                    <a:pt x="6644" y="9222"/>
                  </a:cubicBezTo>
                  <a:cubicBezTo>
                    <a:pt x="6664" y="9117"/>
                    <a:pt x="6596" y="9011"/>
                    <a:pt x="6481" y="8982"/>
                  </a:cubicBezTo>
                  <a:cubicBezTo>
                    <a:pt x="6002" y="8867"/>
                    <a:pt x="5983" y="8254"/>
                    <a:pt x="5993" y="8120"/>
                  </a:cubicBezTo>
                  <a:lnTo>
                    <a:pt x="6012" y="8120"/>
                  </a:lnTo>
                  <a:cubicBezTo>
                    <a:pt x="6034" y="8123"/>
                    <a:pt x="6056" y="8124"/>
                    <a:pt x="6077" y="8124"/>
                  </a:cubicBezTo>
                  <a:cubicBezTo>
                    <a:pt x="6326" y="8124"/>
                    <a:pt x="6529" y="7926"/>
                    <a:pt x="6529" y="7679"/>
                  </a:cubicBezTo>
                  <a:lnTo>
                    <a:pt x="6529" y="7171"/>
                  </a:lnTo>
                  <a:cubicBezTo>
                    <a:pt x="6539" y="7037"/>
                    <a:pt x="6434" y="6912"/>
                    <a:pt x="6290" y="6893"/>
                  </a:cubicBezTo>
                  <a:cubicBezTo>
                    <a:pt x="6232" y="6883"/>
                    <a:pt x="6165" y="6874"/>
                    <a:pt x="6108" y="6864"/>
                  </a:cubicBezTo>
                  <a:cubicBezTo>
                    <a:pt x="6424" y="6701"/>
                    <a:pt x="6664" y="6414"/>
                    <a:pt x="6750" y="6078"/>
                  </a:cubicBezTo>
                  <a:cubicBezTo>
                    <a:pt x="6790" y="5916"/>
                    <a:pt x="6660" y="5810"/>
                    <a:pt x="6536" y="5810"/>
                  </a:cubicBezTo>
                  <a:cubicBezTo>
                    <a:pt x="6454" y="5810"/>
                    <a:pt x="6374" y="5856"/>
                    <a:pt x="6347" y="5963"/>
                  </a:cubicBezTo>
                  <a:cubicBezTo>
                    <a:pt x="6271" y="6289"/>
                    <a:pt x="6002" y="6538"/>
                    <a:pt x="5667" y="6577"/>
                  </a:cubicBezTo>
                  <a:lnTo>
                    <a:pt x="5590" y="6577"/>
                  </a:lnTo>
                  <a:cubicBezTo>
                    <a:pt x="5456" y="6557"/>
                    <a:pt x="5331" y="6500"/>
                    <a:pt x="5216" y="6423"/>
                  </a:cubicBezTo>
                  <a:cubicBezTo>
                    <a:pt x="4804" y="6088"/>
                    <a:pt x="4459" y="5695"/>
                    <a:pt x="4181" y="5244"/>
                  </a:cubicBezTo>
                  <a:cubicBezTo>
                    <a:pt x="4085" y="5081"/>
                    <a:pt x="4028" y="4889"/>
                    <a:pt x="4028" y="4698"/>
                  </a:cubicBezTo>
                  <a:lnTo>
                    <a:pt x="4028" y="614"/>
                  </a:lnTo>
                  <a:cubicBezTo>
                    <a:pt x="4028" y="269"/>
                    <a:pt x="3759" y="1"/>
                    <a:pt x="3414" y="1"/>
                  </a:cubicBezTo>
                  <a:lnTo>
                    <a:pt x="3395" y="1"/>
                  </a:lnTo>
                  <a:cubicBezTo>
                    <a:pt x="3389" y="1"/>
                    <a:pt x="3383" y="1"/>
                    <a:pt x="3378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4" name="Google Shape;11728;p86"/>
          <p:cNvGrpSpPr/>
          <p:nvPr/>
        </p:nvGrpSpPr>
        <p:grpSpPr>
          <a:xfrm>
            <a:off x="9992166" y="1274639"/>
            <a:ext cx="559125" cy="544902"/>
            <a:chOff x="7087217" y="1503602"/>
            <a:chExt cx="362398" cy="356163"/>
          </a:xfrm>
          <a:solidFill>
            <a:srgbClr val="F4F7F8"/>
          </a:solidFill>
        </p:grpSpPr>
        <p:sp>
          <p:nvSpPr>
            <p:cNvPr id="275" name="Google Shape;11729;p86"/>
            <p:cNvSpPr/>
            <p:nvPr/>
          </p:nvSpPr>
          <p:spPr>
            <a:xfrm>
              <a:off x="7087217" y="1503602"/>
              <a:ext cx="362398" cy="356163"/>
            </a:xfrm>
            <a:custGeom>
              <a:avLst/>
              <a:gdLst/>
              <a:ahLst/>
              <a:cxnLst/>
              <a:rect l="l" t="t" r="r" b="b"/>
              <a:pathLst>
                <a:path w="13832" h="13594" extrusionOk="0">
                  <a:moveTo>
                    <a:pt x="7471" y="1"/>
                  </a:moveTo>
                  <a:cubicBezTo>
                    <a:pt x="7135" y="1"/>
                    <a:pt x="6811" y="190"/>
                    <a:pt x="6633" y="490"/>
                  </a:cubicBezTo>
                  <a:cubicBezTo>
                    <a:pt x="6087" y="1420"/>
                    <a:pt x="5512" y="2944"/>
                    <a:pt x="5713" y="5062"/>
                  </a:cubicBezTo>
                  <a:cubicBezTo>
                    <a:pt x="4448" y="5944"/>
                    <a:pt x="3297" y="6989"/>
                    <a:pt x="2291" y="8158"/>
                  </a:cubicBezTo>
                  <a:cubicBezTo>
                    <a:pt x="1457" y="9136"/>
                    <a:pt x="719" y="10190"/>
                    <a:pt x="96" y="11312"/>
                  </a:cubicBezTo>
                  <a:cubicBezTo>
                    <a:pt x="0" y="11465"/>
                    <a:pt x="29" y="11676"/>
                    <a:pt x="163" y="11801"/>
                  </a:cubicBezTo>
                  <a:lnTo>
                    <a:pt x="1812" y="13468"/>
                  </a:lnTo>
                  <a:cubicBezTo>
                    <a:pt x="1896" y="13553"/>
                    <a:pt x="2005" y="13594"/>
                    <a:pt x="2112" y="13594"/>
                  </a:cubicBezTo>
                  <a:cubicBezTo>
                    <a:pt x="2260" y="13594"/>
                    <a:pt x="2405" y="13517"/>
                    <a:pt x="2483" y="13373"/>
                  </a:cubicBezTo>
                  <a:cubicBezTo>
                    <a:pt x="3087" y="12194"/>
                    <a:pt x="3834" y="11091"/>
                    <a:pt x="4697" y="10085"/>
                  </a:cubicBezTo>
                  <a:cubicBezTo>
                    <a:pt x="6259" y="8292"/>
                    <a:pt x="7793" y="7104"/>
                    <a:pt x="9844" y="6289"/>
                  </a:cubicBezTo>
                  <a:lnTo>
                    <a:pt x="10688" y="5963"/>
                  </a:lnTo>
                  <a:cubicBezTo>
                    <a:pt x="11665" y="5628"/>
                    <a:pt x="12682" y="5407"/>
                    <a:pt x="13707" y="5292"/>
                  </a:cubicBezTo>
                  <a:cubicBezTo>
                    <a:pt x="13784" y="5283"/>
                    <a:pt x="13832" y="5225"/>
                    <a:pt x="13832" y="5148"/>
                  </a:cubicBezTo>
                  <a:lnTo>
                    <a:pt x="13832" y="2340"/>
                  </a:lnTo>
                  <a:cubicBezTo>
                    <a:pt x="13832" y="2254"/>
                    <a:pt x="13765" y="2196"/>
                    <a:pt x="13688" y="2196"/>
                  </a:cubicBezTo>
                  <a:cubicBezTo>
                    <a:pt x="12011" y="2359"/>
                    <a:pt x="10381" y="2762"/>
                    <a:pt x="8819" y="3394"/>
                  </a:cubicBezTo>
                  <a:cubicBezTo>
                    <a:pt x="9029" y="2177"/>
                    <a:pt x="9815" y="998"/>
                    <a:pt x="10525" y="337"/>
                  </a:cubicBezTo>
                  <a:cubicBezTo>
                    <a:pt x="10647" y="215"/>
                    <a:pt x="10567" y="1"/>
                    <a:pt x="10401" y="1"/>
                  </a:cubicBezTo>
                  <a:cubicBezTo>
                    <a:pt x="10398" y="1"/>
                    <a:pt x="10394" y="1"/>
                    <a:pt x="10391" y="1"/>
                  </a:cubicBezTo>
                  <a:lnTo>
                    <a:pt x="7496" y="1"/>
                  </a:lnTo>
                  <a:cubicBezTo>
                    <a:pt x="7488" y="1"/>
                    <a:pt x="7479" y="1"/>
                    <a:pt x="747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11730;p86"/>
            <p:cNvSpPr/>
            <p:nvPr/>
          </p:nvSpPr>
          <p:spPr>
            <a:xfrm>
              <a:off x="7140953" y="1772833"/>
              <a:ext cx="23135" cy="19781"/>
            </a:xfrm>
            <a:custGeom>
              <a:avLst/>
              <a:gdLst/>
              <a:ahLst/>
              <a:cxnLst/>
              <a:rect l="l" t="t" r="r" b="b"/>
              <a:pathLst>
                <a:path w="883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4"/>
                    <a:pt x="503" y="754"/>
                  </a:cubicBezTo>
                  <a:cubicBezTo>
                    <a:pt x="697" y="754"/>
                    <a:pt x="882" y="602"/>
                    <a:pt x="882" y="374"/>
                  </a:cubicBezTo>
                  <a:cubicBezTo>
                    <a:pt x="882" y="163"/>
                    <a:pt x="710" y="1"/>
                    <a:pt x="5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11731;p86"/>
            <p:cNvSpPr/>
            <p:nvPr/>
          </p:nvSpPr>
          <p:spPr>
            <a:xfrm>
              <a:off x="7278818" y="1541277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3"/>
                  </a:cubicBezTo>
                  <a:cubicBezTo>
                    <a:pt x="317" y="727"/>
                    <a:pt x="411" y="760"/>
                    <a:pt x="503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20" y="1"/>
                    <a:pt x="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8" name="Google Shape;11732;p86"/>
            <p:cNvSpPr/>
            <p:nvPr/>
          </p:nvSpPr>
          <p:spPr>
            <a:xfrm>
              <a:off x="7322781" y="1635204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508" y="1"/>
                  </a:moveTo>
                  <a:cubicBezTo>
                    <a:pt x="173" y="1"/>
                    <a:pt x="0" y="403"/>
                    <a:pt x="240" y="643"/>
                  </a:cubicBezTo>
                  <a:cubicBezTo>
                    <a:pt x="317" y="720"/>
                    <a:pt x="411" y="755"/>
                    <a:pt x="503" y="755"/>
                  </a:cubicBezTo>
                  <a:cubicBezTo>
                    <a:pt x="697" y="755"/>
                    <a:pt x="882" y="602"/>
                    <a:pt x="882" y="375"/>
                  </a:cubicBezTo>
                  <a:cubicBezTo>
                    <a:pt x="882" y="164"/>
                    <a:pt x="719" y="1"/>
                    <a:pt x="5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9" name="Google Shape;11733;p86"/>
            <p:cNvSpPr/>
            <p:nvPr/>
          </p:nvSpPr>
          <p:spPr>
            <a:xfrm>
              <a:off x="7258722" y="1616367"/>
              <a:ext cx="23397" cy="19781"/>
            </a:xfrm>
            <a:custGeom>
              <a:avLst/>
              <a:gdLst/>
              <a:ahLst/>
              <a:cxnLst/>
              <a:rect l="l" t="t" r="r" b="b"/>
              <a:pathLst>
                <a:path w="893" h="755" extrusionOk="0">
                  <a:moveTo>
                    <a:pt x="526" y="0"/>
                  </a:moveTo>
                  <a:cubicBezTo>
                    <a:pt x="520" y="0"/>
                    <a:pt x="514" y="1"/>
                    <a:pt x="509" y="1"/>
                  </a:cubicBezTo>
                  <a:cubicBezTo>
                    <a:pt x="173" y="1"/>
                    <a:pt x="1" y="403"/>
                    <a:pt x="240" y="643"/>
                  </a:cubicBezTo>
                  <a:cubicBezTo>
                    <a:pt x="318" y="720"/>
                    <a:pt x="412" y="755"/>
                    <a:pt x="504" y="755"/>
                  </a:cubicBezTo>
                  <a:cubicBezTo>
                    <a:pt x="698" y="755"/>
                    <a:pt x="883" y="602"/>
                    <a:pt x="883" y="375"/>
                  </a:cubicBezTo>
                  <a:cubicBezTo>
                    <a:pt x="892" y="169"/>
                    <a:pt x="729" y="0"/>
                    <a:pt x="5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11734;p86"/>
            <p:cNvSpPr/>
            <p:nvPr/>
          </p:nvSpPr>
          <p:spPr>
            <a:xfrm>
              <a:off x="7231370" y="1692713"/>
              <a:ext cx="23108" cy="19912"/>
            </a:xfrm>
            <a:custGeom>
              <a:avLst/>
              <a:gdLst/>
              <a:ahLst/>
              <a:cxnLst/>
              <a:rect l="l" t="t" r="r" b="b"/>
              <a:pathLst>
                <a:path w="882" h="760" extrusionOk="0">
                  <a:moveTo>
                    <a:pt x="508" y="1"/>
                  </a:moveTo>
                  <a:cubicBezTo>
                    <a:pt x="163" y="1"/>
                    <a:pt x="0" y="413"/>
                    <a:pt x="240" y="653"/>
                  </a:cubicBezTo>
                  <a:cubicBezTo>
                    <a:pt x="314" y="727"/>
                    <a:pt x="407" y="760"/>
                    <a:pt x="498" y="760"/>
                  </a:cubicBezTo>
                  <a:cubicBezTo>
                    <a:pt x="692" y="760"/>
                    <a:pt x="882" y="612"/>
                    <a:pt x="882" y="384"/>
                  </a:cubicBezTo>
                  <a:cubicBezTo>
                    <a:pt x="882" y="173"/>
                    <a:pt x="709" y="1"/>
                    <a:pt x="50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1" name="Google Shape;11735;p86"/>
            <p:cNvSpPr/>
            <p:nvPr/>
          </p:nvSpPr>
          <p:spPr>
            <a:xfrm>
              <a:off x="7399626" y="1590009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63" y="0"/>
                    <a:pt x="0" y="413"/>
                    <a:pt x="240" y="643"/>
                  </a:cubicBezTo>
                  <a:cubicBezTo>
                    <a:pt x="315" y="721"/>
                    <a:pt x="411" y="757"/>
                    <a:pt x="504" y="757"/>
                  </a:cubicBezTo>
                  <a:cubicBezTo>
                    <a:pt x="696" y="757"/>
                    <a:pt x="882" y="609"/>
                    <a:pt x="882" y="384"/>
                  </a:cubicBezTo>
                  <a:cubicBezTo>
                    <a:pt x="882" y="173"/>
                    <a:pt x="710" y="0"/>
                    <a:pt x="5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2" name="Google Shape;11736;p86"/>
            <p:cNvSpPr/>
            <p:nvPr/>
          </p:nvSpPr>
          <p:spPr>
            <a:xfrm>
              <a:off x="7108806" y="1792431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11737;p86"/>
            <p:cNvSpPr/>
            <p:nvPr/>
          </p:nvSpPr>
          <p:spPr>
            <a:xfrm>
              <a:off x="7128639" y="1823320"/>
              <a:ext cx="23135" cy="19755"/>
            </a:xfrm>
            <a:custGeom>
              <a:avLst/>
              <a:gdLst/>
              <a:ahLst/>
              <a:cxnLst/>
              <a:rect l="l" t="t" r="r" b="b"/>
              <a:pathLst>
                <a:path w="883" h="754" extrusionOk="0">
                  <a:moveTo>
                    <a:pt x="509" y="0"/>
                  </a:moveTo>
                  <a:cubicBezTo>
                    <a:pt x="173" y="0"/>
                    <a:pt x="1" y="403"/>
                    <a:pt x="240" y="642"/>
                  </a:cubicBezTo>
                  <a:cubicBezTo>
                    <a:pt x="317" y="720"/>
                    <a:pt x="412" y="754"/>
                    <a:pt x="504" y="754"/>
                  </a:cubicBezTo>
                  <a:cubicBezTo>
                    <a:pt x="697" y="754"/>
                    <a:pt x="882" y="601"/>
                    <a:pt x="882" y="374"/>
                  </a:cubicBezTo>
                  <a:cubicBezTo>
                    <a:pt x="882" y="163"/>
                    <a:pt x="710" y="0"/>
                    <a:pt x="5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11738;p86"/>
            <p:cNvSpPr/>
            <p:nvPr/>
          </p:nvSpPr>
          <p:spPr>
            <a:xfrm>
              <a:off x="7129635" y="1561137"/>
              <a:ext cx="319981" cy="298628"/>
            </a:xfrm>
            <a:custGeom>
              <a:avLst/>
              <a:gdLst/>
              <a:ahLst/>
              <a:cxnLst/>
              <a:rect l="l" t="t" r="r" b="b"/>
              <a:pathLst>
                <a:path w="12213" h="11398" extrusionOk="0">
                  <a:moveTo>
                    <a:pt x="12059" y="0"/>
                  </a:moveTo>
                  <a:cubicBezTo>
                    <a:pt x="11916" y="10"/>
                    <a:pt x="11733" y="38"/>
                    <a:pt x="11609" y="58"/>
                  </a:cubicBezTo>
                  <a:lnTo>
                    <a:pt x="11609" y="1620"/>
                  </a:lnTo>
                  <a:cubicBezTo>
                    <a:pt x="11609" y="2099"/>
                    <a:pt x="11264" y="2511"/>
                    <a:pt x="10785" y="2588"/>
                  </a:cubicBezTo>
                  <a:cubicBezTo>
                    <a:pt x="9999" y="2713"/>
                    <a:pt x="9222" y="2914"/>
                    <a:pt x="8465" y="3173"/>
                  </a:cubicBezTo>
                  <a:lnTo>
                    <a:pt x="7621" y="3489"/>
                  </a:lnTo>
                  <a:cubicBezTo>
                    <a:pt x="5570" y="4304"/>
                    <a:pt x="4027" y="5492"/>
                    <a:pt x="2474" y="7295"/>
                  </a:cubicBezTo>
                  <a:cubicBezTo>
                    <a:pt x="1477" y="8435"/>
                    <a:pt x="643" y="9710"/>
                    <a:pt x="1" y="11090"/>
                  </a:cubicBezTo>
                  <a:lnTo>
                    <a:pt x="193" y="11272"/>
                  </a:lnTo>
                  <a:cubicBezTo>
                    <a:pt x="273" y="11356"/>
                    <a:pt x="379" y="11397"/>
                    <a:pt x="486" y="11397"/>
                  </a:cubicBezTo>
                  <a:cubicBezTo>
                    <a:pt x="634" y="11397"/>
                    <a:pt x="781" y="11318"/>
                    <a:pt x="854" y="11167"/>
                  </a:cubicBezTo>
                  <a:cubicBezTo>
                    <a:pt x="1468" y="9998"/>
                    <a:pt x="2206" y="8895"/>
                    <a:pt x="3078" y="7889"/>
                  </a:cubicBezTo>
                  <a:cubicBezTo>
                    <a:pt x="4631" y="6096"/>
                    <a:pt x="6174" y="4908"/>
                    <a:pt x="8225" y="4093"/>
                  </a:cubicBezTo>
                  <a:lnTo>
                    <a:pt x="9069" y="3767"/>
                  </a:lnTo>
                  <a:cubicBezTo>
                    <a:pt x="10046" y="3432"/>
                    <a:pt x="11063" y="3202"/>
                    <a:pt x="12088" y="3087"/>
                  </a:cubicBezTo>
                  <a:cubicBezTo>
                    <a:pt x="12155" y="3087"/>
                    <a:pt x="12213" y="3019"/>
                    <a:pt x="12213" y="2952"/>
                  </a:cubicBezTo>
                  <a:lnTo>
                    <a:pt x="12213" y="144"/>
                  </a:lnTo>
                  <a:cubicBezTo>
                    <a:pt x="12213" y="58"/>
                    <a:pt x="12146" y="0"/>
                    <a:pt x="1205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11739;p86"/>
            <p:cNvSpPr/>
            <p:nvPr/>
          </p:nvSpPr>
          <p:spPr>
            <a:xfrm>
              <a:off x="7117583" y="1646523"/>
              <a:ext cx="107027" cy="112162"/>
            </a:xfrm>
            <a:custGeom>
              <a:avLst/>
              <a:gdLst/>
              <a:ahLst/>
              <a:cxnLst/>
              <a:rect l="l" t="t" r="r" b="b"/>
              <a:pathLst>
                <a:path w="4085" h="4281" extrusionOk="0">
                  <a:moveTo>
                    <a:pt x="4027" y="0"/>
                  </a:moveTo>
                  <a:cubicBezTo>
                    <a:pt x="2963" y="796"/>
                    <a:pt x="1995" y="1706"/>
                    <a:pt x="1132" y="2713"/>
                  </a:cubicBezTo>
                  <a:cubicBezTo>
                    <a:pt x="710" y="3211"/>
                    <a:pt x="327" y="3700"/>
                    <a:pt x="1" y="4170"/>
                  </a:cubicBezTo>
                  <a:cubicBezTo>
                    <a:pt x="20" y="4169"/>
                    <a:pt x="37" y="4169"/>
                    <a:pt x="54" y="4169"/>
                  </a:cubicBezTo>
                  <a:cubicBezTo>
                    <a:pt x="347" y="4169"/>
                    <a:pt x="368" y="4280"/>
                    <a:pt x="565" y="4280"/>
                  </a:cubicBezTo>
                  <a:cubicBezTo>
                    <a:pt x="635" y="4280"/>
                    <a:pt x="728" y="4266"/>
                    <a:pt x="864" y="4227"/>
                  </a:cubicBezTo>
                  <a:cubicBezTo>
                    <a:pt x="1122" y="4160"/>
                    <a:pt x="1343" y="3844"/>
                    <a:pt x="1640" y="3690"/>
                  </a:cubicBezTo>
                  <a:cubicBezTo>
                    <a:pt x="1899" y="3556"/>
                    <a:pt x="2282" y="3585"/>
                    <a:pt x="2531" y="3374"/>
                  </a:cubicBezTo>
                  <a:cubicBezTo>
                    <a:pt x="2761" y="3192"/>
                    <a:pt x="2819" y="2818"/>
                    <a:pt x="3011" y="2559"/>
                  </a:cubicBezTo>
                  <a:cubicBezTo>
                    <a:pt x="3193" y="2329"/>
                    <a:pt x="3538" y="2176"/>
                    <a:pt x="3672" y="1879"/>
                  </a:cubicBezTo>
                  <a:cubicBezTo>
                    <a:pt x="3787" y="1610"/>
                    <a:pt x="3672" y="1246"/>
                    <a:pt x="3739" y="930"/>
                  </a:cubicBezTo>
                  <a:cubicBezTo>
                    <a:pt x="3806" y="652"/>
                    <a:pt x="4065" y="374"/>
                    <a:pt x="4084" y="48"/>
                  </a:cubicBezTo>
                  <a:lnTo>
                    <a:pt x="402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11740;p86"/>
            <p:cNvSpPr/>
            <p:nvPr/>
          </p:nvSpPr>
          <p:spPr>
            <a:xfrm>
              <a:off x="7117347" y="1646523"/>
              <a:ext cx="107499" cy="112057"/>
            </a:xfrm>
            <a:custGeom>
              <a:avLst/>
              <a:gdLst/>
              <a:ahLst/>
              <a:cxnLst/>
              <a:rect l="l" t="t" r="r" b="b"/>
              <a:pathLst>
                <a:path w="4103" h="4277" extrusionOk="0">
                  <a:moveTo>
                    <a:pt x="4036" y="0"/>
                  </a:moveTo>
                  <a:cubicBezTo>
                    <a:pt x="3796" y="182"/>
                    <a:pt x="3556" y="364"/>
                    <a:pt x="3317" y="566"/>
                  </a:cubicBezTo>
                  <a:cubicBezTo>
                    <a:pt x="3269" y="872"/>
                    <a:pt x="3365" y="1198"/>
                    <a:pt x="3250" y="1438"/>
                  </a:cubicBezTo>
                  <a:cubicBezTo>
                    <a:pt x="3125" y="1745"/>
                    <a:pt x="2770" y="1888"/>
                    <a:pt x="2598" y="2118"/>
                  </a:cubicBezTo>
                  <a:cubicBezTo>
                    <a:pt x="2397" y="2377"/>
                    <a:pt x="2339" y="2751"/>
                    <a:pt x="2119" y="2943"/>
                  </a:cubicBezTo>
                  <a:cubicBezTo>
                    <a:pt x="1860" y="3144"/>
                    <a:pt x="1476" y="3125"/>
                    <a:pt x="1218" y="3250"/>
                  </a:cubicBezTo>
                  <a:cubicBezTo>
                    <a:pt x="920" y="3403"/>
                    <a:pt x="700" y="3719"/>
                    <a:pt x="441" y="3796"/>
                  </a:cubicBezTo>
                  <a:cubicBezTo>
                    <a:pt x="374" y="3815"/>
                    <a:pt x="307" y="3825"/>
                    <a:pt x="240" y="3844"/>
                  </a:cubicBezTo>
                  <a:cubicBezTo>
                    <a:pt x="163" y="3949"/>
                    <a:pt x="87" y="4055"/>
                    <a:pt x="0" y="4170"/>
                  </a:cubicBezTo>
                  <a:cubicBezTo>
                    <a:pt x="20" y="4169"/>
                    <a:pt x="38" y="4169"/>
                    <a:pt x="56" y="4169"/>
                  </a:cubicBezTo>
                  <a:cubicBezTo>
                    <a:pt x="348" y="4169"/>
                    <a:pt x="373" y="4276"/>
                    <a:pt x="572" y="4276"/>
                  </a:cubicBezTo>
                  <a:cubicBezTo>
                    <a:pt x="641" y="4276"/>
                    <a:pt x="732" y="4263"/>
                    <a:pt x="863" y="4227"/>
                  </a:cubicBezTo>
                  <a:cubicBezTo>
                    <a:pt x="1122" y="4151"/>
                    <a:pt x="1342" y="3834"/>
                    <a:pt x="1639" y="3681"/>
                  </a:cubicBezTo>
                  <a:cubicBezTo>
                    <a:pt x="1898" y="3556"/>
                    <a:pt x="2291" y="3575"/>
                    <a:pt x="2540" y="3365"/>
                  </a:cubicBezTo>
                  <a:cubicBezTo>
                    <a:pt x="2770" y="3182"/>
                    <a:pt x="2828" y="2809"/>
                    <a:pt x="3020" y="2550"/>
                  </a:cubicBezTo>
                  <a:cubicBezTo>
                    <a:pt x="3192" y="2320"/>
                    <a:pt x="3547" y="2166"/>
                    <a:pt x="3671" y="1869"/>
                  </a:cubicBezTo>
                  <a:cubicBezTo>
                    <a:pt x="3796" y="1610"/>
                    <a:pt x="3671" y="1246"/>
                    <a:pt x="3748" y="920"/>
                  </a:cubicBezTo>
                  <a:cubicBezTo>
                    <a:pt x="3815" y="642"/>
                    <a:pt x="4084" y="374"/>
                    <a:pt x="4103" y="38"/>
                  </a:cubicBezTo>
                  <a:lnTo>
                    <a:pt x="40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11741;p86"/>
            <p:cNvSpPr/>
            <p:nvPr/>
          </p:nvSpPr>
          <p:spPr>
            <a:xfrm>
              <a:off x="7136421" y="1769322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499" y="0"/>
                  </a:moveTo>
                  <a:cubicBezTo>
                    <a:pt x="164" y="0"/>
                    <a:pt x="1" y="412"/>
                    <a:pt x="231" y="652"/>
                  </a:cubicBezTo>
                  <a:cubicBezTo>
                    <a:pt x="308" y="726"/>
                    <a:pt x="403" y="759"/>
                    <a:pt x="496" y="759"/>
                  </a:cubicBezTo>
                  <a:cubicBezTo>
                    <a:pt x="693" y="759"/>
                    <a:pt x="883" y="611"/>
                    <a:pt x="883" y="384"/>
                  </a:cubicBezTo>
                  <a:cubicBezTo>
                    <a:pt x="883" y="173"/>
                    <a:pt x="710" y="0"/>
                    <a:pt x="49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11742;p86"/>
            <p:cNvSpPr/>
            <p:nvPr/>
          </p:nvSpPr>
          <p:spPr>
            <a:xfrm>
              <a:off x="7274311" y="1538029"/>
              <a:ext cx="23108" cy="19833"/>
            </a:xfrm>
            <a:custGeom>
              <a:avLst/>
              <a:gdLst/>
              <a:ahLst/>
              <a:cxnLst/>
              <a:rect l="l" t="t" r="r" b="b"/>
              <a:pathLst>
                <a:path w="882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8" y="721"/>
                    <a:pt x="415" y="756"/>
                    <a:pt x="509" y="756"/>
                  </a:cubicBezTo>
                  <a:cubicBezTo>
                    <a:pt x="700" y="756"/>
                    <a:pt x="882" y="609"/>
                    <a:pt x="882" y="384"/>
                  </a:cubicBezTo>
                  <a:cubicBezTo>
                    <a:pt x="882" y="173"/>
                    <a:pt x="709" y="0"/>
                    <a:pt x="5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11743;p86"/>
            <p:cNvSpPr/>
            <p:nvPr/>
          </p:nvSpPr>
          <p:spPr>
            <a:xfrm>
              <a:off x="7318249" y="1631956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9" y="0"/>
                  </a:moveTo>
                  <a:cubicBezTo>
                    <a:pt x="173" y="0"/>
                    <a:pt x="1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0" y="0"/>
                    <a:pt x="5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11744;p86"/>
            <p:cNvSpPr/>
            <p:nvPr/>
          </p:nvSpPr>
          <p:spPr>
            <a:xfrm>
              <a:off x="7254216" y="1613118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508" y="0"/>
                  </a:moveTo>
                  <a:cubicBezTo>
                    <a:pt x="173" y="0"/>
                    <a:pt x="0" y="412"/>
                    <a:pt x="240" y="642"/>
                  </a:cubicBezTo>
                  <a:cubicBezTo>
                    <a:pt x="319" y="721"/>
                    <a:pt x="415" y="756"/>
                    <a:pt x="509" y="756"/>
                  </a:cubicBezTo>
                  <a:cubicBezTo>
                    <a:pt x="701" y="756"/>
                    <a:pt x="882" y="609"/>
                    <a:pt x="882" y="384"/>
                  </a:cubicBezTo>
                  <a:cubicBezTo>
                    <a:pt x="882" y="173"/>
                    <a:pt x="719" y="0"/>
                    <a:pt x="50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11745;p86"/>
            <p:cNvSpPr/>
            <p:nvPr/>
          </p:nvSpPr>
          <p:spPr>
            <a:xfrm>
              <a:off x="7226575" y="1689465"/>
              <a:ext cx="23397" cy="19833"/>
            </a:xfrm>
            <a:custGeom>
              <a:avLst/>
              <a:gdLst/>
              <a:ahLst/>
              <a:cxnLst/>
              <a:rect l="l" t="t" r="r" b="b"/>
              <a:pathLst>
                <a:path w="893" h="757" extrusionOk="0">
                  <a:moveTo>
                    <a:pt x="509" y="0"/>
                  </a:moveTo>
                  <a:cubicBezTo>
                    <a:pt x="173" y="0"/>
                    <a:pt x="1" y="412"/>
                    <a:pt x="241" y="642"/>
                  </a:cubicBezTo>
                  <a:cubicBezTo>
                    <a:pt x="319" y="721"/>
                    <a:pt x="417" y="756"/>
                    <a:pt x="512" y="756"/>
                  </a:cubicBezTo>
                  <a:cubicBezTo>
                    <a:pt x="706" y="756"/>
                    <a:pt x="892" y="609"/>
                    <a:pt x="892" y="384"/>
                  </a:cubicBezTo>
                  <a:cubicBezTo>
                    <a:pt x="892" y="173"/>
                    <a:pt x="720" y="0"/>
                    <a:pt x="50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11746;p86"/>
            <p:cNvSpPr/>
            <p:nvPr/>
          </p:nvSpPr>
          <p:spPr>
            <a:xfrm>
              <a:off x="7395093" y="1586734"/>
              <a:ext cx="23135" cy="19833"/>
            </a:xfrm>
            <a:custGeom>
              <a:avLst/>
              <a:gdLst/>
              <a:ahLst/>
              <a:cxnLst/>
              <a:rect l="l" t="t" r="r" b="b"/>
              <a:pathLst>
                <a:path w="883" h="757" extrusionOk="0">
                  <a:moveTo>
                    <a:pt x="499" y="1"/>
                  </a:moveTo>
                  <a:cubicBezTo>
                    <a:pt x="164" y="1"/>
                    <a:pt x="1" y="413"/>
                    <a:pt x="231" y="643"/>
                  </a:cubicBezTo>
                  <a:cubicBezTo>
                    <a:pt x="309" y="722"/>
                    <a:pt x="407" y="757"/>
                    <a:pt x="502" y="757"/>
                  </a:cubicBezTo>
                  <a:cubicBezTo>
                    <a:pt x="697" y="757"/>
                    <a:pt x="883" y="609"/>
                    <a:pt x="883" y="384"/>
                  </a:cubicBezTo>
                  <a:cubicBezTo>
                    <a:pt x="883" y="173"/>
                    <a:pt x="710" y="1"/>
                    <a:pt x="4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11747;p86"/>
            <p:cNvSpPr/>
            <p:nvPr/>
          </p:nvSpPr>
          <p:spPr>
            <a:xfrm>
              <a:off x="7104273" y="1789156"/>
              <a:ext cx="23135" cy="19912"/>
            </a:xfrm>
            <a:custGeom>
              <a:avLst/>
              <a:gdLst/>
              <a:ahLst/>
              <a:cxnLst/>
              <a:rect l="l" t="t" r="r" b="b"/>
              <a:pathLst>
                <a:path w="883" h="760" extrusionOk="0">
                  <a:moveTo>
                    <a:pt x="509" y="1"/>
                  </a:moveTo>
                  <a:cubicBezTo>
                    <a:pt x="173" y="1"/>
                    <a:pt x="1" y="413"/>
                    <a:pt x="240" y="652"/>
                  </a:cubicBezTo>
                  <a:cubicBezTo>
                    <a:pt x="318" y="726"/>
                    <a:pt x="412" y="760"/>
                    <a:pt x="504" y="760"/>
                  </a:cubicBezTo>
                  <a:cubicBezTo>
                    <a:pt x="697" y="760"/>
                    <a:pt x="883" y="612"/>
                    <a:pt x="883" y="384"/>
                  </a:cubicBezTo>
                  <a:cubicBezTo>
                    <a:pt x="883" y="173"/>
                    <a:pt x="710" y="1"/>
                    <a:pt x="50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11748;p86"/>
            <p:cNvSpPr/>
            <p:nvPr/>
          </p:nvSpPr>
          <p:spPr>
            <a:xfrm>
              <a:off x="7124133" y="1820045"/>
              <a:ext cx="23108" cy="19781"/>
            </a:xfrm>
            <a:custGeom>
              <a:avLst/>
              <a:gdLst/>
              <a:ahLst/>
              <a:cxnLst/>
              <a:rect l="l" t="t" r="r" b="b"/>
              <a:pathLst>
                <a:path w="882" h="755" extrusionOk="0">
                  <a:moveTo>
                    <a:pt x="499" y="1"/>
                  </a:moveTo>
                  <a:cubicBezTo>
                    <a:pt x="163" y="1"/>
                    <a:pt x="0" y="403"/>
                    <a:pt x="240" y="643"/>
                  </a:cubicBezTo>
                  <a:cubicBezTo>
                    <a:pt x="314" y="720"/>
                    <a:pt x="407" y="754"/>
                    <a:pt x="499" y="754"/>
                  </a:cubicBezTo>
                  <a:cubicBezTo>
                    <a:pt x="693" y="754"/>
                    <a:pt x="882" y="602"/>
                    <a:pt x="882" y="374"/>
                  </a:cubicBezTo>
                  <a:cubicBezTo>
                    <a:pt x="882" y="164"/>
                    <a:pt x="709" y="1"/>
                    <a:pt x="49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11749;p86"/>
            <p:cNvSpPr/>
            <p:nvPr/>
          </p:nvSpPr>
          <p:spPr>
            <a:xfrm>
              <a:off x="7159529" y="1730677"/>
              <a:ext cx="86670" cy="97438"/>
            </a:xfrm>
            <a:custGeom>
              <a:avLst/>
              <a:gdLst/>
              <a:ahLst/>
              <a:cxnLst/>
              <a:rect l="l" t="t" r="r" b="b"/>
              <a:pathLst>
                <a:path w="3308" h="3719" extrusionOk="0">
                  <a:moveTo>
                    <a:pt x="2858" y="0"/>
                  </a:moveTo>
                  <a:cubicBezTo>
                    <a:pt x="2734" y="0"/>
                    <a:pt x="2616" y="11"/>
                    <a:pt x="2512" y="57"/>
                  </a:cubicBezTo>
                  <a:cubicBezTo>
                    <a:pt x="2205" y="191"/>
                    <a:pt x="2061" y="536"/>
                    <a:pt x="1831" y="718"/>
                  </a:cubicBezTo>
                  <a:cubicBezTo>
                    <a:pt x="1573" y="910"/>
                    <a:pt x="1199" y="967"/>
                    <a:pt x="1007" y="1197"/>
                  </a:cubicBezTo>
                  <a:cubicBezTo>
                    <a:pt x="806" y="1447"/>
                    <a:pt x="825" y="1830"/>
                    <a:pt x="700" y="2089"/>
                  </a:cubicBezTo>
                  <a:cubicBezTo>
                    <a:pt x="547" y="2396"/>
                    <a:pt x="231" y="2606"/>
                    <a:pt x="154" y="2865"/>
                  </a:cubicBezTo>
                  <a:cubicBezTo>
                    <a:pt x="1" y="3392"/>
                    <a:pt x="221" y="3258"/>
                    <a:pt x="202" y="3718"/>
                  </a:cubicBezTo>
                  <a:lnTo>
                    <a:pt x="269" y="3718"/>
                  </a:lnTo>
                  <a:cubicBezTo>
                    <a:pt x="758" y="2913"/>
                    <a:pt x="1323" y="2146"/>
                    <a:pt x="1946" y="1427"/>
                  </a:cubicBezTo>
                  <a:cubicBezTo>
                    <a:pt x="2368" y="929"/>
                    <a:pt x="2828" y="459"/>
                    <a:pt x="3308" y="18"/>
                  </a:cubicBezTo>
                  <a:lnTo>
                    <a:pt x="3288" y="9"/>
                  </a:lnTo>
                  <a:cubicBezTo>
                    <a:pt x="3265" y="10"/>
                    <a:pt x="3242" y="10"/>
                    <a:pt x="3220" y="10"/>
                  </a:cubicBezTo>
                  <a:cubicBezTo>
                    <a:pt x="3096" y="10"/>
                    <a:pt x="2974" y="0"/>
                    <a:pt x="285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6" name="Google Shape;11750;p86"/>
          <p:cNvGrpSpPr/>
          <p:nvPr/>
        </p:nvGrpSpPr>
        <p:grpSpPr>
          <a:xfrm>
            <a:off x="11352547" y="1270471"/>
            <a:ext cx="584349" cy="552998"/>
            <a:chOff x="7968952" y="1500877"/>
            <a:chExt cx="378747" cy="361455"/>
          </a:xfrm>
        </p:grpSpPr>
        <p:sp>
          <p:nvSpPr>
            <p:cNvPr id="297" name="Google Shape;11751;p86"/>
            <p:cNvSpPr/>
            <p:nvPr/>
          </p:nvSpPr>
          <p:spPr>
            <a:xfrm>
              <a:off x="8160579" y="1622393"/>
              <a:ext cx="52505" cy="51771"/>
            </a:xfrm>
            <a:custGeom>
              <a:avLst/>
              <a:gdLst/>
              <a:ahLst/>
              <a:cxnLst/>
              <a:rect l="l" t="t" r="r" b="b"/>
              <a:pathLst>
                <a:path w="2004" h="1976" extrusionOk="0">
                  <a:moveTo>
                    <a:pt x="815" y="1"/>
                  </a:moveTo>
                  <a:lnTo>
                    <a:pt x="115" y="701"/>
                  </a:lnTo>
                  <a:cubicBezTo>
                    <a:pt x="0" y="816"/>
                    <a:pt x="0" y="998"/>
                    <a:pt x="115" y="1113"/>
                  </a:cubicBezTo>
                  <a:lnTo>
                    <a:pt x="901" y="1889"/>
                  </a:lnTo>
                  <a:cubicBezTo>
                    <a:pt x="954" y="1947"/>
                    <a:pt x="1026" y="1975"/>
                    <a:pt x="1099" y="1975"/>
                  </a:cubicBezTo>
                  <a:cubicBezTo>
                    <a:pt x="1172" y="1975"/>
                    <a:pt x="1246" y="1947"/>
                    <a:pt x="1304" y="1889"/>
                  </a:cubicBezTo>
                  <a:lnTo>
                    <a:pt x="2003" y="1189"/>
                  </a:lnTo>
                  <a:cubicBezTo>
                    <a:pt x="1754" y="1065"/>
                    <a:pt x="1524" y="892"/>
                    <a:pt x="1323" y="691"/>
                  </a:cubicBezTo>
                  <a:cubicBezTo>
                    <a:pt x="1112" y="490"/>
                    <a:pt x="949" y="260"/>
                    <a:pt x="81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8" name="Google Shape;11752;p86"/>
            <p:cNvSpPr/>
            <p:nvPr/>
          </p:nvSpPr>
          <p:spPr>
            <a:xfrm>
              <a:off x="8163592" y="1642750"/>
              <a:ext cx="49728" cy="31230"/>
            </a:xfrm>
            <a:custGeom>
              <a:avLst/>
              <a:gdLst/>
              <a:ahLst/>
              <a:cxnLst/>
              <a:rect l="l" t="t" r="r" b="b"/>
              <a:pathLst>
                <a:path w="1898" h="1192" extrusionOk="0">
                  <a:moveTo>
                    <a:pt x="0" y="326"/>
                  </a:moveTo>
                  <a:lnTo>
                    <a:pt x="278" y="614"/>
                  </a:lnTo>
                  <a:cubicBezTo>
                    <a:pt x="291" y="626"/>
                    <a:pt x="305" y="636"/>
                    <a:pt x="319" y="645"/>
                  </a:cubicBezTo>
                  <a:lnTo>
                    <a:pt x="319" y="645"/>
                  </a:lnTo>
                  <a:lnTo>
                    <a:pt x="0" y="326"/>
                  </a:lnTo>
                  <a:close/>
                  <a:moveTo>
                    <a:pt x="1294" y="0"/>
                  </a:moveTo>
                  <a:lnTo>
                    <a:pt x="690" y="614"/>
                  </a:lnTo>
                  <a:cubicBezTo>
                    <a:pt x="633" y="666"/>
                    <a:pt x="558" y="693"/>
                    <a:pt x="484" y="693"/>
                  </a:cubicBezTo>
                  <a:cubicBezTo>
                    <a:pt x="427" y="693"/>
                    <a:pt x="369" y="677"/>
                    <a:pt x="319" y="645"/>
                  </a:cubicBezTo>
                  <a:lnTo>
                    <a:pt x="319" y="645"/>
                  </a:lnTo>
                  <a:lnTo>
                    <a:pt x="786" y="1112"/>
                  </a:lnTo>
                  <a:cubicBezTo>
                    <a:pt x="839" y="1165"/>
                    <a:pt x="911" y="1191"/>
                    <a:pt x="984" y="1191"/>
                  </a:cubicBezTo>
                  <a:cubicBezTo>
                    <a:pt x="1057" y="1191"/>
                    <a:pt x="1131" y="1165"/>
                    <a:pt x="1189" y="1112"/>
                  </a:cubicBezTo>
                  <a:lnTo>
                    <a:pt x="1898" y="403"/>
                  </a:lnTo>
                  <a:cubicBezTo>
                    <a:pt x="1677" y="297"/>
                    <a:pt x="1476" y="163"/>
                    <a:pt x="1294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11753;p86"/>
            <p:cNvSpPr/>
            <p:nvPr/>
          </p:nvSpPr>
          <p:spPr>
            <a:xfrm>
              <a:off x="7968952" y="1652549"/>
              <a:ext cx="215233" cy="209364"/>
            </a:xfrm>
            <a:custGeom>
              <a:avLst/>
              <a:gdLst/>
              <a:ahLst/>
              <a:cxnLst/>
              <a:rect l="l" t="t" r="r" b="b"/>
              <a:pathLst>
                <a:path w="8215" h="7991" extrusionOk="0">
                  <a:moveTo>
                    <a:pt x="7458" y="0"/>
                  </a:moveTo>
                  <a:cubicBezTo>
                    <a:pt x="7113" y="297"/>
                    <a:pt x="6490" y="978"/>
                    <a:pt x="5982" y="2377"/>
                  </a:cubicBezTo>
                  <a:cubicBezTo>
                    <a:pt x="5522" y="3652"/>
                    <a:pt x="4716" y="4151"/>
                    <a:pt x="3499" y="4151"/>
                  </a:cubicBezTo>
                  <a:cubicBezTo>
                    <a:pt x="911" y="4151"/>
                    <a:pt x="0" y="7736"/>
                    <a:pt x="173" y="7898"/>
                  </a:cubicBezTo>
                  <a:cubicBezTo>
                    <a:pt x="202" y="7937"/>
                    <a:pt x="240" y="7956"/>
                    <a:pt x="278" y="7985"/>
                  </a:cubicBezTo>
                  <a:cubicBezTo>
                    <a:pt x="284" y="7989"/>
                    <a:pt x="291" y="7990"/>
                    <a:pt x="298" y="7990"/>
                  </a:cubicBezTo>
                  <a:cubicBezTo>
                    <a:pt x="581" y="7990"/>
                    <a:pt x="1705" y="5184"/>
                    <a:pt x="3671" y="5184"/>
                  </a:cubicBezTo>
                  <a:cubicBezTo>
                    <a:pt x="3700" y="5184"/>
                    <a:pt x="3729" y="5185"/>
                    <a:pt x="3758" y="5186"/>
                  </a:cubicBezTo>
                  <a:cubicBezTo>
                    <a:pt x="3800" y="5187"/>
                    <a:pt x="3842" y="5188"/>
                    <a:pt x="3885" y="5188"/>
                  </a:cubicBezTo>
                  <a:cubicBezTo>
                    <a:pt x="5152" y="5188"/>
                    <a:pt x="6367" y="4485"/>
                    <a:pt x="6988" y="2732"/>
                  </a:cubicBezTo>
                  <a:cubicBezTo>
                    <a:pt x="7487" y="1342"/>
                    <a:pt x="8081" y="853"/>
                    <a:pt x="8215" y="748"/>
                  </a:cubicBezTo>
                  <a:lnTo>
                    <a:pt x="7458" y="0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11754;p86"/>
            <p:cNvSpPr/>
            <p:nvPr/>
          </p:nvSpPr>
          <p:spPr>
            <a:xfrm>
              <a:off x="8164587" y="1652287"/>
              <a:ext cx="9825" cy="10061"/>
            </a:xfrm>
            <a:custGeom>
              <a:avLst/>
              <a:gdLst/>
              <a:ahLst/>
              <a:cxnLst/>
              <a:rect l="l" t="t" r="r" b="b"/>
              <a:pathLst>
                <a:path w="375" h="384" extrusionOk="0">
                  <a:moveTo>
                    <a:pt x="374" y="384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11755;p86"/>
            <p:cNvSpPr/>
            <p:nvPr/>
          </p:nvSpPr>
          <p:spPr>
            <a:xfrm>
              <a:off x="7972463" y="1662583"/>
              <a:ext cx="211722" cy="199565"/>
            </a:xfrm>
            <a:custGeom>
              <a:avLst/>
              <a:gdLst/>
              <a:ahLst/>
              <a:cxnLst/>
              <a:rect l="l" t="t" r="r" b="b"/>
              <a:pathLst>
                <a:path w="8081" h="7617" extrusionOk="0">
                  <a:moveTo>
                    <a:pt x="7717" y="1"/>
                  </a:moveTo>
                  <a:cubicBezTo>
                    <a:pt x="7583" y="96"/>
                    <a:pt x="6988" y="595"/>
                    <a:pt x="6490" y="1975"/>
                  </a:cubicBezTo>
                  <a:cubicBezTo>
                    <a:pt x="5859" y="3729"/>
                    <a:pt x="4644" y="4441"/>
                    <a:pt x="3384" y="4441"/>
                  </a:cubicBezTo>
                  <a:cubicBezTo>
                    <a:pt x="3342" y="4441"/>
                    <a:pt x="3301" y="4440"/>
                    <a:pt x="3260" y="4439"/>
                  </a:cubicBezTo>
                  <a:cubicBezTo>
                    <a:pt x="3230" y="4437"/>
                    <a:pt x="3200" y="4437"/>
                    <a:pt x="3171" y="4437"/>
                  </a:cubicBezTo>
                  <a:cubicBezTo>
                    <a:pt x="1658" y="4437"/>
                    <a:pt x="642" y="6112"/>
                    <a:pt x="125" y="6873"/>
                  </a:cubicBezTo>
                  <a:cubicBezTo>
                    <a:pt x="20" y="7237"/>
                    <a:pt x="1" y="7477"/>
                    <a:pt x="39" y="7525"/>
                  </a:cubicBezTo>
                  <a:cubicBezTo>
                    <a:pt x="68" y="7554"/>
                    <a:pt x="106" y="7583"/>
                    <a:pt x="144" y="7611"/>
                  </a:cubicBezTo>
                  <a:cubicBezTo>
                    <a:pt x="150" y="7615"/>
                    <a:pt x="156" y="7616"/>
                    <a:pt x="163" y="7616"/>
                  </a:cubicBezTo>
                  <a:cubicBezTo>
                    <a:pt x="445" y="7616"/>
                    <a:pt x="1581" y="4801"/>
                    <a:pt x="3556" y="4801"/>
                  </a:cubicBezTo>
                  <a:cubicBezTo>
                    <a:pt x="3582" y="4801"/>
                    <a:pt x="3608" y="4802"/>
                    <a:pt x="3633" y="4803"/>
                  </a:cubicBezTo>
                  <a:cubicBezTo>
                    <a:pt x="3675" y="4804"/>
                    <a:pt x="3717" y="4805"/>
                    <a:pt x="3759" y="4805"/>
                  </a:cubicBezTo>
                  <a:cubicBezTo>
                    <a:pt x="5018" y="4805"/>
                    <a:pt x="6223" y="4102"/>
                    <a:pt x="6854" y="2349"/>
                  </a:cubicBezTo>
                  <a:cubicBezTo>
                    <a:pt x="7353" y="969"/>
                    <a:pt x="7947" y="470"/>
                    <a:pt x="8081" y="374"/>
                  </a:cubicBezTo>
                  <a:cubicBezTo>
                    <a:pt x="8081" y="365"/>
                    <a:pt x="8081" y="365"/>
                    <a:pt x="8081" y="355"/>
                  </a:cubicBezTo>
                  <a:lnTo>
                    <a:pt x="7717" y="1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11756;p86"/>
            <p:cNvSpPr/>
            <p:nvPr/>
          </p:nvSpPr>
          <p:spPr>
            <a:xfrm>
              <a:off x="8167103" y="1502554"/>
              <a:ext cx="180597" cy="157750"/>
            </a:xfrm>
            <a:custGeom>
              <a:avLst/>
              <a:gdLst/>
              <a:ahLst/>
              <a:cxnLst/>
              <a:rect l="l" t="t" r="r" b="b"/>
              <a:pathLst>
                <a:path w="6893" h="6021" extrusionOk="0">
                  <a:moveTo>
                    <a:pt x="4660" y="1"/>
                  </a:moveTo>
                  <a:cubicBezTo>
                    <a:pt x="4038" y="1"/>
                    <a:pt x="3324" y="202"/>
                    <a:pt x="2665" y="520"/>
                  </a:cubicBezTo>
                  <a:cubicBezTo>
                    <a:pt x="2425" y="635"/>
                    <a:pt x="2004" y="894"/>
                    <a:pt x="2004" y="894"/>
                  </a:cubicBezTo>
                  <a:cubicBezTo>
                    <a:pt x="1716" y="1076"/>
                    <a:pt x="1457" y="1287"/>
                    <a:pt x="1218" y="1527"/>
                  </a:cubicBezTo>
                  <a:cubicBezTo>
                    <a:pt x="0" y="2735"/>
                    <a:pt x="77" y="4268"/>
                    <a:pt x="1074" y="5265"/>
                  </a:cubicBezTo>
                  <a:cubicBezTo>
                    <a:pt x="1559" y="5755"/>
                    <a:pt x="2178" y="6020"/>
                    <a:pt x="2826" y="6020"/>
                  </a:cubicBezTo>
                  <a:cubicBezTo>
                    <a:pt x="3496" y="6020"/>
                    <a:pt x="4198" y="5736"/>
                    <a:pt x="4812" y="5121"/>
                  </a:cubicBezTo>
                  <a:cubicBezTo>
                    <a:pt x="6020" y="3904"/>
                    <a:pt x="6892" y="1431"/>
                    <a:pt x="5905" y="434"/>
                  </a:cubicBezTo>
                  <a:cubicBezTo>
                    <a:pt x="5601" y="131"/>
                    <a:pt x="5161" y="1"/>
                    <a:pt x="4660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11757;p86"/>
            <p:cNvSpPr/>
            <p:nvPr/>
          </p:nvSpPr>
          <p:spPr>
            <a:xfrm>
              <a:off x="8187198" y="1506877"/>
              <a:ext cx="160501" cy="153427"/>
            </a:xfrm>
            <a:custGeom>
              <a:avLst/>
              <a:gdLst/>
              <a:ahLst/>
              <a:cxnLst/>
              <a:rect l="l" t="t" r="r" b="b"/>
              <a:pathLst>
                <a:path w="6126" h="5856" extrusionOk="0">
                  <a:moveTo>
                    <a:pt x="4735" y="1"/>
                  </a:moveTo>
                  <a:cubicBezTo>
                    <a:pt x="5243" y="1151"/>
                    <a:pt x="4438" y="3212"/>
                    <a:pt x="3374" y="4285"/>
                  </a:cubicBezTo>
                  <a:cubicBezTo>
                    <a:pt x="2758" y="4902"/>
                    <a:pt x="2059" y="5186"/>
                    <a:pt x="1391" y="5186"/>
                  </a:cubicBezTo>
                  <a:cubicBezTo>
                    <a:pt x="895" y="5186"/>
                    <a:pt x="416" y="5030"/>
                    <a:pt x="0" y="4736"/>
                  </a:cubicBezTo>
                  <a:lnTo>
                    <a:pt x="0" y="4736"/>
                  </a:lnTo>
                  <a:cubicBezTo>
                    <a:pt x="86" y="4870"/>
                    <a:pt x="192" y="4985"/>
                    <a:pt x="307" y="5100"/>
                  </a:cubicBezTo>
                  <a:cubicBezTo>
                    <a:pt x="797" y="5590"/>
                    <a:pt x="1416" y="5855"/>
                    <a:pt x="2062" y="5855"/>
                  </a:cubicBezTo>
                  <a:cubicBezTo>
                    <a:pt x="2732" y="5855"/>
                    <a:pt x="3431" y="5571"/>
                    <a:pt x="4045" y="4956"/>
                  </a:cubicBezTo>
                  <a:cubicBezTo>
                    <a:pt x="5262" y="3739"/>
                    <a:pt x="6125" y="1256"/>
                    <a:pt x="5138" y="269"/>
                  </a:cubicBezTo>
                  <a:cubicBezTo>
                    <a:pt x="5023" y="154"/>
                    <a:pt x="4879" y="68"/>
                    <a:pt x="4735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11758;p86"/>
            <p:cNvSpPr/>
            <p:nvPr/>
          </p:nvSpPr>
          <p:spPr>
            <a:xfrm>
              <a:off x="8073176" y="1500877"/>
              <a:ext cx="93193" cy="81430"/>
            </a:xfrm>
            <a:custGeom>
              <a:avLst/>
              <a:gdLst/>
              <a:ahLst/>
              <a:cxnLst/>
              <a:rect l="l" t="t" r="r" b="b"/>
              <a:pathLst>
                <a:path w="3557" h="3108" extrusionOk="0">
                  <a:moveTo>
                    <a:pt x="2404" y="0"/>
                  </a:moveTo>
                  <a:cubicBezTo>
                    <a:pt x="1814" y="0"/>
                    <a:pt x="1058" y="351"/>
                    <a:pt x="623" y="786"/>
                  </a:cubicBezTo>
                  <a:cubicBezTo>
                    <a:pt x="0" y="1418"/>
                    <a:pt x="39" y="2204"/>
                    <a:pt x="556" y="2722"/>
                  </a:cubicBezTo>
                  <a:cubicBezTo>
                    <a:pt x="806" y="2972"/>
                    <a:pt x="1125" y="3108"/>
                    <a:pt x="1459" y="3108"/>
                  </a:cubicBezTo>
                  <a:cubicBezTo>
                    <a:pt x="1805" y="3108"/>
                    <a:pt x="2166" y="2962"/>
                    <a:pt x="2483" y="2645"/>
                  </a:cubicBezTo>
                  <a:cubicBezTo>
                    <a:pt x="3106" y="2022"/>
                    <a:pt x="3556" y="738"/>
                    <a:pt x="3039" y="220"/>
                  </a:cubicBezTo>
                  <a:cubicBezTo>
                    <a:pt x="2885" y="66"/>
                    <a:pt x="2660" y="0"/>
                    <a:pt x="2404" y="0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11759;p86"/>
            <p:cNvSpPr/>
            <p:nvPr/>
          </p:nvSpPr>
          <p:spPr>
            <a:xfrm>
              <a:off x="8081455" y="1501846"/>
              <a:ext cx="85176" cy="80696"/>
            </a:xfrm>
            <a:custGeom>
              <a:avLst/>
              <a:gdLst/>
              <a:ahLst/>
              <a:cxnLst/>
              <a:rect l="l" t="t" r="r" b="b"/>
              <a:pathLst>
                <a:path w="3251" h="3080" extrusionOk="0">
                  <a:moveTo>
                    <a:pt x="2378" y="1"/>
                  </a:moveTo>
                  <a:lnTo>
                    <a:pt x="2378" y="1"/>
                  </a:lnTo>
                  <a:cubicBezTo>
                    <a:pt x="2531" y="614"/>
                    <a:pt x="2138" y="1563"/>
                    <a:pt x="1630" y="2081"/>
                  </a:cubicBezTo>
                  <a:cubicBezTo>
                    <a:pt x="1308" y="2397"/>
                    <a:pt x="949" y="2543"/>
                    <a:pt x="603" y="2543"/>
                  </a:cubicBezTo>
                  <a:cubicBezTo>
                    <a:pt x="393" y="2543"/>
                    <a:pt x="189" y="2489"/>
                    <a:pt x="1" y="2388"/>
                  </a:cubicBezTo>
                  <a:lnTo>
                    <a:pt x="1" y="2388"/>
                  </a:lnTo>
                  <a:cubicBezTo>
                    <a:pt x="68" y="2493"/>
                    <a:pt x="144" y="2599"/>
                    <a:pt x="231" y="2685"/>
                  </a:cubicBezTo>
                  <a:cubicBezTo>
                    <a:pt x="486" y="2940"/>
                    <a:pt x="807" y="3079"/>
                    <a:pt x="1143" y="3079"/>
                  </a:cubicBezTo>
                  <a:cubicBezTo>
                    <a:pt x="1487" y="3079"/>
                    <a:pt x="1847" y="2933"/>
                    <a:pt x="2167" y="2618"/>
                  </a:cubicBezTo>
                  <a:cubicBezTo>
                    <a:pt x="2790" y="1995"/>
                    <a:pt x="3250" y="701"/>
                    <a:pt x="2723" y="193"/>
                  </a:cubicBezTo>
                  <a:cubicBezTo>
                    <a:pt x="2627" y="97"/>
                    <a:pt x="2512" y="39"/>
                    <a:pt x="237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11760;p86"/>
            <p:cNvSpPr/>
            <p:nvPr/>
          </p:nvSpPr>
          <p:spPr>
            <a:xfrm>
              <a:off x="8069901" y="1562630"/>
              <a:ext cx="26907" cy="26593"/>
            </a:xfrm>
            <a:custGeom>
              <a:avLst/>
              <a:gdLst/>
              <a:ahLst/>
              <a:cxnLst/>
              <a:rect l="l" t="t" r="r" b="b"/>
              <a:pathLst>
                <a:path w="1027" h="1015" extrusionOk="0">
                  <a:moveTo>
                    <a:pt x="422" y="1"/>
                  </a:moveTo>
                  <a:lnTo>
                    <a:pt x="58" y="365"/>
                  </a:lnTo>
                  <a:cubicBezTo>
                    <a:pt x="1" y="422"/>
                    <a:pt x="1" y="509"/>
                    <a:pt x="58" y="576"/>
                  </a:cubicBezTo>
                  <a:lnTo>
                    <a:pt x="461" y="978"/>
                  </a:lnTo>
                  <a:cubicBezTo>
                    <a:pt x="490" y="1002"/>
                    <a:pt x="528" y="1014"/>
                    <a:pt x="566" y="1014"/>
                  </a:cubicBezTo>
                  <a:cubicBezTo>
                    <a:pt x="605" y="1014"/>
                    <a:pt x="643" y="1002"/>
                    <a:pt x="672" y="978"/>
                  </a:cubicBezTo>
                  <a:lnTo>
                    <a:pt x="1026" y="614"/>
                  </a:lnTo>
                  <a:cubicBezTo>
                    <a:pt x="902" y="547"/>
                    <a:pt x="777" y="461"/>
                    <a:pt x="672" y="365"/>
                  </a:cubicBezTo>
                  <a:cubicBezTo>
                    <a:pt x="566" y="259"/>
                    <a:pt x="480" y="135"/>
                    <a:pt x="422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11761;p86"/>
            <p:cNvSpPr/>
            <p:nvPr/>
          </p:nvSpPr>
          <p:spPr>
            <a:xfrm>
              <a:off x="7970969" y="1578193"/>
              <a:ext cx="111009" cy="108337"/>
            </a:xfrm>
            <a:custGeom>
              <a:avLst/>
              <a:gdLst/>
              <a:ahLst/>
              <a:cxnLst/>
              <a:rect l="l" t="t" r="r" b="b"/>
              <a:pathLst>
                <a:path w="4237" h="4135" extrusionOk="0">
                  <a:moveTo>
                    <a:pt x="3844" y="1"/>
                  </a:moveTo>
                  <a:cubicBezTo>
                    <a:pt x="3671" y="154"/>
                    <a:pt x="3345" y="509"/>
                    <a:pt x="3087" y="1228"/>
                  </a:cubicBezTo>
                  <a:cubicBezTo>
                    <a:pt x="2856" y="1889"/>
                    <a:pt x="2435" y="2148"/>
                    <a:pt x="1812" y="2148"/>
                  </a:cubicBezTo>
                  <a:cubicBezTo>
                    <a:pt x="470" y="2148"/>
                    <a:pt x="0" y="3998"/>
                    <a:pt x="86" y="4084"/>
                  </a:cubicBezTo>
                  <a:cubicBezTo>
                    <a:pt x="105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4" y="4135"/>
                  </a:cubicBezTo>
                  <a:cubicBezTo>
                    <a:pt x="305" y="4135"/>
                    <a:pt x="883" y="2684"/>
                    <a:pt x="1907" y="2684"/>
                  </a:cubicBezTo>
                  <a:cubicBezTo>
                    <a:pt x="1920" y="2684"/>
                    <a:pt x="1933" y="2684"/>
                    <a:pt x="1946" y="2685"/>
                  </a:cubicBezTo>
                  <a:cubicBezTo>
                    <a:pt x="1963" y="2685"/>
                    <a:pt x="1979" y="2685"/>
                    <a:pt x="1996" y="2685"/>
                  </a:cubicBezTo>
                  <a:cubicBezTo>
                    <a:pt x="2315" y="2685"/>
                    <a:pt x="2631" y="2599"/>
                    <a:pt x="2895" y="2416"/>
                  </a:cubicBezTo>
                  <a:cubicBezTo>
                    <a:pt x="3039" y="2321"/>
                    <a:pt x="3154" y="2206"/>
                    <a:pt x="3259" y="2071"/>
                  </a:cubicBezTo>
                  <a:cubicBezTo>
                    <a:pt x="3403" y="1870"/>
                    <a:pt x="3527" y="1650"/>
                    <a:pt x="3604" y="1420"/>
                  </a:cubicBezTo>
                  <a:cubicBezTo>
                    <a:pt x="3863" y="701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11762;p86"/>
            <p:cNvSpPr/>
            <p:nvPr/>
          </p:nvSpPr>
          <p:spPr>
            <a:xfrm>
              <a:off x="8247458" y="1676758"/>
              <a:ext cx="92958" cy="81534"/>
            </a:xfrm>
            <a:custGeom>
              <a:avLst/>
              <a:gdLst/>
              <a:ahLst/>
              <a:cxnLst/>
              <a:rect l="l" t="t" r="r" b="b"/>
              <a:pathLst>
                <a:path w="3548" h="3112" extrusionOk="0">
                  <a:moveTo>
                    <a:pt x="2398" y="1"/>
                  </a:moveTo>
                  <a:cubicBezTo>
                    <a:pt x="1809" y="1"/>
                    <a:pt x="1057" y="352"/>
                    <a:pt x="624" y="792"/>
                  </a:cubicBezTo>
                  <a:cubicBezTo>
                    <a:pt x="1" y="1415"/>
                    <a:pt x="39" y="2211"/>
                    <a:pt x="547" y="2719"/>
                  </a:cubicBezTo>
                  <a:cubicBezTo>
                    <a:pt x="801" y="2973"/>
                    <a:pt x="1121" y="3112"/>
                    <a:pt x="1455" y="3112"/>
                  </a:cubicBezTo>
                  <a:cubicBezTo>
                    <a:pt x="1800" y="3112"/>
                    <a:pt x="2162" y="2963"/>
                    <a:pt x="2483" y="2642"/>
                  </a:cubicBezTo>
                  <a:cubicBezTo>
                    <a:pt x="3106" y="2028"/>
                    <a:pt x="3547" y="744"/>
                    <a:pt x="3039" y="226"/>
                  </a:cubicBezTo>
                  <a:cubicBezTo>
                    <a:pt x="2884" y="68"/>
                    <a:pt x="2657" y="1"/>
                    <a:pt x="2398" y="1"/>
                  </a:cubicBez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9" name="Google Shape;11763;p86"/>
            <p:cNvSpPr/>
            <p:nvPr/>
          </p:nvSpPr>
          <p:spPr>
            <a:xfrm>
              <a:off x="8255501" y="1677648"/>
              <a:ext cx="85150" cy="80460"/>
            </a:xfrm>
            <a:custGeom>
              <a:avLst/>
              <a:gdLst/>
              <a:ahLst/>
              <a:cxnLst/>
              <a:rect l="l" t="t" r="r" b="b"/>
              <a:pathLst>
                <a:path w="3250" h="3071" extrusionOk="0">
                  <a:moveTo>
                    <a:pt x="2368" y="1"/>
                  </a:moveTo>
                  <a:cubicBezTo>
                    <a:pt x="2502" y="605"/>
                    <a:pt x="2109" y="1534"/>
                    <a:pt x="1601" y="2042"/>
                  </a:cubicBezTo>
                  <a:cubicBezTo>
                    <a:pt x="1288" y="2361"/>
                    <a:pt x="930" y="2506"/>
                    <a:pt x="586" y="2506"/>
                  </a:cubicBezTo>
                  <a:cubicBezTo>
                    <a:pt x="382" y="2506"/>
                    <a:pt x="182" y="2455"/>
                    <a:pt x="0" y="2359"/>
                  </a:cubicBezTo>
                  <a:lnTo>
                    <a:pt x="0" y="2359"/>
                  </a:lnTo>
                  <a:cubicBezTo>
                    <a:pt x="67" y="2474"/>
                    <a:pt x="144" y="2589"/>
                    <a:pt x="240" y="2685"/>
                  </a:cubicBezTo>
                  <a:cubicBezTo>
                    <a:pt x="490" y="2934"/>
                    <a:pt x="809" y="3071"/>
                    <a:pt x="1143" y="3071"/>
                  </a:cubicBezTo>
                  <a:cubicBezTo>
                    <a:pt x="1488" y="3071"/>
                    <a:pt x="1850" y="2925"/>
                    <a:pt x="2167" y="2608"/>
                  </a:cubicBezTo>
                  <a:cubicBezTo>
                    <a:pt x="2799" y="1985"/>
                    <a:pt x="3250" y="700"/>
                    <a:pt x="2732" y="192"/>
                  </a:cubicBezTo>
                  <a:cubicBezTo>
                    <a:pt x="2636" y="97"/>
                    <a:pt x="2502" y="29"/>
                    <a:pt x="2368" y="1"/>
                  </a:cubicBez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0" name="Google Shape;11764;p86"/>
            <p:cNvSpPr/>
            <p:nvPr/>
          </p:nvSpPr>
          <p:spPr>
            <a:xfrm>
              <a:off x="8244183" y="1738432"/>
              <a:ext cx="27169" cy="26776"/>
            </a:xfrm>
            <a:custGeom>
              <a:avLst/>
              <a:gdLst/>
              <a:ahLst/>
              <a:cxnLst/>
              <a:rect l="l" t="t" r="r" b="b"/>
              <a:pathLst>
                <a:path w="1037" h="1022" extrusionOk="0">
                  <a:moveTo>
                    <a:pt x="423" y="0"/>
                  </a:moveTo>
                  <a:lnTo>
                    <a:pt x="58" y="365"/>
                  </a:lnTo>
                  <a:cubicBezTo>
                    <a:pt x="1" y="422"/>
                    <a:pt x="1" y="518"/>
                    <a:pt x="58" y="575"/>
                  </a:cubicBezTo>
                  <a:lnTo>
                    <a:pt x="461" y="978"/>
                  </a:lnTo>
                  <a:cubicBezTo>
                    <a:pt x="490" y="1007"/>
                    <a:pt x="528" y="1021"/>
                    <a:pt x="566" y="1021"/>
                  </a:cubicBezTo>
                  <a:cubicBezTo>
                    <a:pt x="605" y="1021"/>
                    <a:pt x="643" y="1007"/>
                    <a:pt x="672" y="978"/>
                  </a:cubicBezTo>
                  <a:lnTo>
                    <a:pt x="1036" y="614"/>
                  </a:lnTo>
                  <a:cubicBezTo>
                    <a:pt x="902" y="556"/>
                    <a:pt x="777" y="470"/>
                    <a:pt x="672" y="365"/>
                  </a:cubicBezTo>
                  <a:cubicBezTo>
                    <a:pt x="566" y="259"/>
                    <a:pt x="480" y="135"/>
                    <a:pt x="423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1" name="Google Shape;11765;p86"/>
            <p:cNvSpPr/>
            <p:nvPr/>
          </p:nvSpPr>
          <p:spPr>
            <a:xfrm>
              <a:off x="8145252" y="1753995"/>
              <a:ext cx="111036" cy="108337"/>
            </a:xfrm>
            <a:custGeom>
              <a:avLst/>
              <a:gdLst/>
              <a:ahLst/>
              <a:cxnLst/>
              <a:rect l="l" t="t" r="r" b="b"/>
              <a:pathLst>
                <a:path w="4238" h="4135" extrusionOk="0">
                  <a:moveTo>
                    <a:pt x="3844" y="1"/>
                  </a:moveTo>
                  <a:cubicBezTo>
                    <a:pt x="3662" y="154"/>
                    <a:pt x="3346" y="509"/>
                    <a:pt x="3087" y="1228"/>
                  </a:cubicBezTo>
                  <a:cubicBezTo>
                    <a:pt x="2847" y="1889"/>
                    <a:pt x="2425" y="2148"/>
                    <a:pt x="1802" y="2148"/>
                  </a:cubicBezTo>
                  <a:cubicBezTo>
                    <a:pt x="470" y="2148"/>
                    <a:pt x="0" y="3998"/>
                    <a:pt x="87" y="4084"/>
                  </a:cubicBezTo>
                  <a:cubicBezTo>
                    <a:pt x="106" y="4103"/>
                    <a:pt x="125" y="4113"/>
                    <a:pt x="144" y="4132"/>
                  </a:cubicBezTo>
                  <a:cubicBezTo>
                    <a:pt x="147" y="4134"/>
                    <a:pt x="151" y="4135"/>
                    <a:pt x="155" y="4135"/>
                  </a:cubicBezTo>
                  <a:cubicBezTo>
                    <a:pt x="305" y="4135"/>
                    <a:pt x="883" y="2684"/>
                    <a:pt x="1898" y="2684"/>
                  </a:cubicBezTo>
                  <a:cubicBezTo>
                    <a:pt x="1911" y="2684"/>
                    <a:pt x="1924" y="2684"/>
                    <a:pt x="1937" y="2685"/>
                  </a:cubicBezTo>
                  <a:cubicBezTo>
                    <a:pt x="1963" y="2686"/>
                    <a:pt x="1990" y="2687"/>
                    <a:pt x="2017" y="2687"/>
                  </a:cubicBezTo>
                  <a:cubicBezTo>
                    <a:pt x="2335" y="2687"/>
                    <a:pt x="2648" y="2583"/>
                    <a:pt x="2905" y="2407"/>
                  </a:cubicBezTo>
                  <a:cubicBezTo>
                    <a:pt x="3192" y="2244"/>
                    <a:pt x="3250" y="2071"/>
                    <a:pt x="3250" y="2071"/>
                  </a:cubicBezTo>
                  <a:cubicBezTo>
                    <a:pt x="3403" y="1870"/>
                    <a:pt x="3518" y="1649"/>
                    <a:pt x="3604" y="1419"/>
                  </a:cubicBezTo>
                  <a:cubicBezTo>
                    <a:pt x="3854" y="700"/>
                    <a:pt x="4160" y="442"/>
                    <a:pt x="4237" y="394"/>
                  </a:cubicBezTo>
                  <a:lnTo>
                    <a:pt x="3844" y="1"/>
                  </a:lnTo>
                  <a:close/>
                </a:path>
              </a:pathLst>
            </a:custGeom>
            <a:solidFill>
              <a:srgbClr val="D4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2" name="Google Shape;11766;p86"/>
          <p:cNvGrpSpPr/>
          <p:nvPr/>
        </p:nvGrpSpPr>
        <p:grpSpPr>
          <a:xfrm>
            <a:off x="7946702" y="1332961"/>
            <a:ext cx="558762" cy="427976"/>
            <a:chOff x="5761445" y="1541723"/>
            <a:chExt cx="362163" cy="279737"/>
          </a:xfrm>
        </p:grpSpPr>
        <p:sp>
          <p:nvSpPr>
            <p:cNvPr id="313" name="Google Shape;11767;p86"/>
            <p:cNvSpPr/>
            <p:nvPr/>
          </p:nvSpPr>
          <p:spPr>
            <a:xfrm>
              <a:off x="587069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1735" y="1"/>
                  </a:moveTo>
                  <a:cubicBezTo>
                    <a:pt x="1630" y="1"/>
                    <a:pt x="1525" y="70"/>
                    <a:pt x="1525" y="209"/>
                  </a:cubicBezTo>
                  <a:lnTo>
                    <a:pt x="1525" y="487"/>
                  </a:lnTo>
                  <a:cubicBezTo>
                    <a:pt x="1525" y="1043"/>
                    <a:pt x="1170" y="1494"/>
                    <a:pt x="710" y="1494"/>
                  </a:cubicBezTo>
                  <a:lnTo>
                    <a:pt x="288" y="1494"/>
                  </a:lnTo>
                  <a:cubicBezTo>
                    <a:pt x="87" y="1494"/>
                    <a:pt x="0" y="1753"/>
                    <a:pt x="163" y="1877"/>
                  </a:cubicBezTo>
                  <a:cubicBezTo>
                    <a:pt x="29" y="2002"/>
                    <a:pt x="125" y="2232"/>
                    <a:pt x="307" y="2232"/>
                  </a:cubicBezTo>
                  <a:lnTo>
                    <a:pt x="739" y="2232"/>
                  </a:lnTo>
                  <a:cubicBezTo>
                    <a:pt x="1448" y="2232"/>
                    <a:pt x="2023" y="2807"/>
                    <a:pt x="2033" y="3516"/>
                  </a:cubicBezTo>
                  <a:lnTo>
                    <a:pt x="2033" y="8108"/>
                  </a:lnTo>
                  <a:cubicBezTo>
                    <a:pt x="2028" y="8251"/>
                    <a:pt x="2131" y="8323"/>
                    <a:pt x="2235" y="8323"/>
                  </a:cubicBezTo>
                  <a:cubicBezTo>
                    <a:pt x="2339" y="8323"/>
                    <a:pt x="2445" y="8251"/>
                    <a:pt x="2445" y="8108"/>
                  </a:cubicBezTo>
                  <a:lnTo>
                    <a:pt x="2445" y="3526"/>
                  </a:lnTo>
                  <a:cubicBezTo>
                    <a:pt x="2445" y="2711"/>
                    <a:pt x="1870" y="2002"/>
                    <a:pt x="1074" y="1848"/>
                  </a:cubicBezTo>
                  <a:cubicBezTo>
                    <a:pt x="1582" y="1666"/>
                    <a:pt x="1946" y="1129"/>
                    <a:pt x="1946" y="487"/>
                  </a:cubicBezTo>
                  <a:lnTo>
                    <a:pt x="1946" y="209"/>
                  </a:lnTo>
                  <a:cubicBezTo>
                    <a:pt x="1946" y="70"/>
                    <a:pt x="1841" y="1"/>
                    <a:pt x="1735" y="1"/>
                  </a:cubicBezTo>
                  <a:close/>
                </a:path>
              </a:pathLst>
            </a:custGeom>
            <a:solidFill>
              <a:srgbClr val="49627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4" name="Google Shape;11768;p86"/>
            <p:cNvSpPr/>
            <p:nvPr/>
          </p:nvSpPr>
          <p:spPr>
            <a:xfrm>
              <a:off x="5761445" y="1541723"/>
              <a:ext cx="139567" cy="223198"/>
            </a:xfrm>
            <a:custGeom>
              <a:avLst/>
              <a:gdLst/>
              <a:ahLst/>
              <a:cxnLst/>
              <a:rect l="l" t="t" r="r" b="b"/>
              <a:pathLst>
                <a:path w="5327" h="8519" extrusionOk="0">
                  <a:moveTo>
                    <a:pt x="2761" y="0"/>
                  </a:moveTo>
                  <a:cubicBezTo>
                    <a:pt x="2473" y="0"/>
                    <a:pt x="2171" y="66"/>
                    <a:pt x="1870" y="214"/>
                  </a:cubicBezTo>
                  <a:cubicBezTo>
                    <a:pt x="1611" y="338"/>
                    <a:pt x="1391" y="521"/>
                    <a:pt x="1199" y="741"/>
                  </a:cubicBezTo>
                  <a:cubicBezTo>
                    <a:pt x="1161" y="789"/>
                    <a:pt x="1132" y="837"/>
                    <a:pt x="1094" y="885"/>
                  </a:cubicBezTo>
                  <a:cubicBezTo>
                    <a:pt x="365" y="1978"/>
                    <a:pt x="1" y="3109"/>
                    <a:pt x="1" y="4259"/>
                  </a:cubicBezTo>
                  <a:cubicBezTo>
                    <a:pt x="1" y="5409"/>
                    <a:pt x="375" y="6550"/>
                    <a:pt x="1094" y="7633"/>
                  </a:cubicBezTo>
                  <a:cubicBezTo>
                    <a:pt x="1477" y="8205"/>
                    <a:pt x="2104" y="8519"/>
                    <a:pt x="2744" y="8519"/>
                  </a:cubicBezTo>
                  <a:cubicBezTo>
                    <a:pt x="3112" y="8519"/>
                    <a:pt x="3484" y="8415"/>
                    <a:pt x="3816" y="8198"/>
                  </a:cubicBezTo>
                  <a:cubicBezTo>
                    <a:pt x="4736" y="7585"/>
                    <a:pt x="4985" y="6339"/>
                    <a:pt x="4372" y="5419"/>
                  </a:cubicBezTo>
                  <a:lnTo>
                    <a:pt x="4353" y="5390"/>
                  </a:lnTo>
                  <a:cubicBezTo>
                    <a:pt x="4228" y="5189"/>
                    <a:pt x="4228" y="4939"/>
                    <a:pt x="4353" y="4738"/>
                  </a:cubicBezTo>
                  <a:cubicBezTo>
                    <a:pt x="4525" y="4451"/>
                    <a:pt x="4525" y="4086"/>
                    <a:pt x="4353" y="3789"/>
                  </a:cubicBezTo>
                  <a:cubicBezTo>
                    <a:pt x="4228" y="3598"/>
                    <a:pt x="4228" y="3339"/>
                    <a:pt x="4353" y="3147"/>
                  </a:cubicBezTo>
                  <a:cubicBezTo>
                    <a:pt x="4362" y="3118"/>
                    <a:pt x="4372" y="3109"/>
                    <a:pt x="4391" y="3089"/>
                  </a:cubicBezTo>
                  <a:cubicBezTo>
                    <a:pt x="5327" y="1682"/>
                    <a:pt x="4213" y="0"/>
                    <a:pt x="2761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5" name="Google Shape;11769;p86"/>
            <p:cNvSpPr/>
            <p:nvPr/>
          </p:nvSpPr>
          <p:spPr>
            <a:xfrm>
              <a:off x="5761707" y="1541854"/>
              <a:ext cx="83159" cy="222962"/>
            </a:xfrm>
            <a:custGeom>
              <a:avLst/>
              <a:gdLst/>
              <a:ahLst/>
              <a:cxnLst/>
              <a:rect l="l" t="t" r="r" b="b"/>
              <a:pathLst>
                <a:path w="3174" h="8510" extrusionOk="0">
                  <a:moveTo>
                    <a:pt x="2750" y="1"/>
                  </a:moveTo>
                  <a:cubicBezTo>
                    <a:pt x="2442" y="1"/>
                    <a:pt x="2135" y="71"/>
                    <a:pt x="1860" y="209"/>
                  </a:cubicBezTo>
                  <a:cubicBezTo>
                    <a:pt x="1601" y="333"/>
                    <a:pt x="1381" y="516"/>
                    <a:pt x="1199" y="736"/>
                  </a:cubicBezTo>
                  <a:cubicBezTo>
                    <a:pt x="1160" y="784"/>
                    <a:pt x="1122" y="832"/>
                    <a:pt x="1093" y="880"/>
                  </a:cubicBezTo>
                  <a:cubicBezTo>
                    <a:pt x="374" y="1973"/>
                    <a:pt x="0" y="3104"/>
                    <a:pt x="0" y="4254"/>
                  </a:cubicBezTo>
                  <a:cubicBezTo>
                    <a:pt x="0" y="5404"/>
                    <a:pt x="355" y="6545"/>
                    <a:pt x="1093" y="7628"/>
                  </a:cubicBezTo>
                  <a:cubicBezTo>
                    <a:pt x="1457" y="8184"/>
                    <a:pt x="2071" y="8510"/>
                    <a:pt x="2742" y="8510"/>
                  </a:cubicBezTo>
                  <a:cubicBezTo>
                    <a:pt x="2886" y="8510"/>
                    <a:pt x="3029" y="8500"/>
                    <a:pt x="3164" y="8471"/>
                  </a:cubicBezTo>
                  <a:cubicBezTo>
                    <a:pt x="2665" y="8356"/>
                    <a:pt x="2234" y="8059"/>
                    <a:pt x="1946" y="7628"/>
                  </a:cubicBezTo>
                  <a:cubicBezTo>
                    <a:pt x="1227" y="6545"/>
                    <a:pt x="863" y="5404"/>
                    <a:pt x="863" y="4254"/>
                  </a:cubicBezTo>
                  <a:cubicBezTo>
                    <a:pt x="863" y="3104"/>
                    <a:pt x="1218" y="1973"/>
                    <a:pt x="1946" y="880"/>
                  </a:cubicBezTo>
                  <a:cubicBezTo>
                    <a:pt x="1985" y="832"/>
                    <a:pt x="2023" y="784"/>
                    <a:pt x="2061" y="736"/>
                  </a:cubicBezTo>
                  <a:lnTo>
                    <a:pt x="2723" y="209"/>
                  </a:lnTo>
                  <a:cubicBezTo>
                    <a:pt x="2866" y="132"/>
                    <a:pt x="3020" y="84"/>
                    <a:pt x="3173" y="46"/>
                  </a:cubicBezTo>
                  <a:cubicBezTo>
                    <a:pt x="3034" y="16"/>
                    <a:pt x="2892" y="1"/>
                    <a:pt x="2750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6" name="Google Shape;11770;p86"/>
            <p:cNvSpPr/>
            <p:nvPr/>
          </p:nvSpPr>
          <p:spPr>
            <a:xfrm>
              <a:off x="5950059" y="1603371"/>
              <a:ext cx="64059" cy="218089"/>
            </a:xfrm>
            <a:custGeom>
              <a:avLst/>
              <a:gdLst/>
              <a:ahLst/>
              <a:cxnLst/>
              <a:rect l="l" t="t" r="r" b="b"/>
              <a:pathLst>
                <a:path w="2445" h="8324" extrusionOk="0">
                  <a:moveTo>
                    <a:pt x="719" y="1"/>
                  </a:moveTo>
                  <a:cubicBezTo>
                    <a:pt x="614" y="1"/>
                    <a:pt x="508" y="70"/>
                    <a:pt x="508" y="209"/>
                  </a:cubicBezTo>
                  <a:lnTo>
                    <a:pt x="508" y="487"/>
                  </a:lnTo>
                  <a:cubicBezTo>
                    <a:pt x="508" y="1129"/>
                    <a:pt x="873" y="1666"/>
                    <a:pt x="1381" y="1848"/>
                  </a:cubicBezTo>
                  <a:cubicBezTo>
                    <a:pt x="585" y="2002"/>
                    <a:pt x="0" y="2701"/>
                    <a:pt x="0" y="3526"/>
                  </a:cubicBezTo>
                  <a:lnTo>
                    <a:pt x="0" y="8108"/>
                  </a:lnTo>
                  <a:cubicBezTo>
                    <a:pt x="0" y="8251"/>
                    <a:pt x="106" y="8323"/>
                    <a:pt x="211" y="8323"/>
                  </a:cubicBezTo>
                  <a:cubicBezTo>
                    <a:pt x="317" y="8323"/>
                    <a:pt x="422" y="8251"/>
                    <a:pt x="422" y="8108"/>
                  </a:cubicBezTo>
                  <a:lnTo>
                    <a:pt x="422" y="3516"/>
                  </a:lnTo>
                  <a:cubicBezTo>
                    <a:pt x="422" y="2807"/>
                    <a:pt x="997" y="2232"/>
                    <a:pt x="1707" y="2232"/>
                  </a:cubicBezTo>
                  <a:lnTo>
                    <a:pt x="2138" y="2232"/>
                  </a:lnTo>
                  <a:cubicBezTo>
                    <a:pt x="2320" y="2232"/>
                    <a:pt x="2416" y="2002"/>
                    <a:pt x="2282" y="1877"/>
                  </a:cubicBezTo>
                  <a:cubicBezTo>
                    <a:pt x="2445" y="1753"/>
                    <a:pt x="2368" y="1494"/>
                    <a:pt x="2167" y="1494"/>
                  </a:cubicBezTo>
                  <a:lnTo>
                    <a:pt x="1745" y="1494"/>
                  </a:lnTo>
                  <a:cubicBezTo>
                    <a:pt x="1285" y="1494"/>
                    <a:pt x="930" y="1043"/>
                    <a:pt x="930" y="487"/>
                  </a:cubicBezTo>
                  <a:lnTo>
                    <a:pt x="930" y="209"/>
                  </a:lnTo>
                  <a:cubicBezTo>
                    <a:pt x="930" y="70"/>
                    <a:pt x="825" y="1"/>
                    <a:pt x="719" y="1"/>
                  </a:cubicBezTo>
                  <a:close/>
                </a:path>
              </a:pathLst>
            </a:custGeom>
            <a:solidFill>
              <a:srgbClr val="7087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7" name="Google Shape;11771;p86"/>
            <p:cNvSpPr/>
            <p:nvPr/>
          </p:nvSpPr>
          <p:spPr>
            <a:xfrm>
              <a:off x="5984040" y="1541723"/>
              <a:ext cx="139567" cy="223250"/>
            </a:xfrm>
            <a:custGeom>
              <a:avLst/>
              <a:gdLst/>
              <a:ahLst/>
              <a:cxnLst/>
              <a:rect l="l" t="t" r="r" b="b"/>
              <a:pathLst>
                <a:path w="5327" h="8521" extrusionOk="0">
                  <a:moveTo>
                    <a:pt x="2567" y="0"/>
                  </a:moveTo>
                  <a:cubicBezTo>
                    <a:pt x="1114" y="0"/>
                    <a:pt x="1" y="1682"/>
                    <a:pt x="937" y="3089"/>
                  </a:cubicBezTo>
                  <a:cubicBezTo>
                    <a:pt x="946" y="3109"/>
                    <a:pt x="966" y="3128"/>
                    <a:pt x="975" y="3137"/>
                  </a:cubicBezTo>
                  <a:cubicBezTo>
                    <a:pt x="1100" y="3339"/>
                    <a:pt x="1100" y="3588"/>
                    <a:pt x="975" y="3789"/>
                  </a:cubicBezTo>
                  <a:cubicBezTo>
                    <a:pt x="793" y="4077"/>
                    <a:pt x="793" y="4451"/>
                    <a:pt x="975" y="4738"/>
                  </a:cubicBezTo>
                  <a:cubicBezTo>
                    <a:pt x="1100" y="4939"/>
                    <a:pt x="1100" y="5189"/>
                    <a:pt x="975" y="5390"/>
                  </a:cubicBezTo>
                  <a:lnTo>
                    <a:pt x="956" y="5419"/>
                  </a:lnTo>
                  <a:cubicBezTo>
                    <a:pt x="343" y="6339"/>
                    <a:pt x="592" y="7575"/>
                    <a:pt x="1502" y="8198"/>
                  </a:cubicBezTo>
                  <a:cubicBezTo>
                    <a:pt x="1836" y="8416"/>
                    <a:pt x="2212" y="8521"/>
                    <a:pt x="2583" y="8521"/>
                  </a:cubicBezTo>
                  <a:cubicBezTo>
                    <a:pt x="3223" y="8521"/>
                    <a:pt x="3852" y="8210"/>
                    <a:pt x="4234" y="7633"/>
                  </a:cubicBezTo>
                  <a:cubicBezTo>
                    <a:pt x="4972" y="6550"/>
                    <a:pt x="5327" y="5419"/>
                    <a:pt x="5327" y="4259"/>
                  </a:cubicBezTo>
                  <a:cubicBezTo>
                    <a:pt x="5327" y="3109"/>
                    <a:pt x="4953" y="1978"/>
                    <a:pt x="4234" y="894"/>
                  </a:cubicBezTo>
                  <a:cubicBezTo>
                    <a:pt x="4205" y="837"/>
                    <a:pt x="4167" y="799"/>
                    <a:pt x="4129" y="741"/>
                  </a:cubicBezTo>
                  <a:cubicBezTo>
                    <a:pt x="3947" y="492"/>
                    <a:pt x="3458" y="214"/>
                    <a:pt x="3458" y="214"/>
                  </a:cubicBezTo>
                  <a:cubicBezTo>
                    <a:pt x="3156" y="66"/>
                    <a:pt x="2855" y="0"/>
                    <a:pt x="256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11772;p86"/>
            <p:cNvSpPr/>
            <p:nvPr/>
          </p:nvSpPr>
          <p:spPr>
            <a:xfrm>
              <a:off x="6038955" y="1541959"/>
              <a:ext cx="84652" cy="223119"/>
            </a:xfrm>
            <a:custGeom>
              <a:avLst/>
              <a:gdLst/>
              <a:ahLst/>
              <a:cxnLst/>
              <a:rect l="l" t="t" r="r" b="b"/>
              <a:pathLst>
                <a:path w="3231" h="8516" extrusionOk="0">
                  <a:moveTo>
                    <a:pt x="494" y="0"/>
                  </a:moveTo>
                  <a:cubicBezTo>
                    <a:pt x="329" y="0"/>
                    <a:pt x="163" y="21"/>
                    <a:pt x="1" y="61"/>
                  </a:cubicBezTo>
                  <a:cubicBezTo>
                    <a:pt x="135" y="99"/>
                    <a:pt x="269" y="147"/>
                    <a:pt x="394" y="205"/>
                  </a:cubicBezTo>
                  <a:lnTo>
                    <a:pt x="1055" y="732"/>
                  </a:lnTo>
                  <a:cubicBezTo>
                    <a:pt x="1093" y="780"/>
                    <a:pt x="1122" y="828"/>
                    <a:pt x="1160" y="885"/>
                  </a:cubicBezTo>
                  <a:cubicBezTo>
                    <a:pt x="1879" y="1969"/>
                    <a:pt x="2253" y="3100"/>
                    <a:pt x="2253" y="4259"/>
                  </a:cubicBezTo>
                  <a:cubicBezTo>
                    <a:pt x="2253" y="5410"/>
                    <a:pt x="1889" y="6541"/>
                    <a:pt x="1160" y="7624"/>
                  </a:cubicBezTo>
                  <a:cubicBezTo>
                    <a:pt x="892" y="8036"/>
                    <a:pt x="480" y="8324"/>
                    <a:pt x="1" y="8448"/>
                  </a:cubicBezTo>
                  <a:cubicBezTo>
                    <a:pt x="164" y="8487"/>
                    <a:pt x="327" y="8506"/>
                    <a:pt x="499" y="8515"/>
                  </a:cubicBezTo>
                  <a:cubicBezTo>
                    <a:pt x="1160" y="8515"/>
                    <a:pt x="1784" y="8180"/>
                    <a:pt x="2148" y="7624"/>
                  </a:cubicBezTo>
                  <a:cubicBezTo>
                    <a:pt x="2867" y="6541"/>
                    <a:pt x="3231" y="5410"/>
                    <a:pt x="3231" y="4259"/>
                  </a:cubicBezTo>
                  <a:cubicBezTo>
                    <a:pt x="3231" y="3100"/>
                    <a:pt x="2867" y="1969"/>
                    <a:pt x="2148" y="885"/>
                  </a:cubicBezTo>
                  <a:cubicBezTo>
                    <a:pt x="2109" y="838"/>
                    <a:pt x="2071" y="780"/>
                    <a:pt x="2042" y="732"/>
                  </a:cubicBezTo>
                  <a:cubicBezTo>
                    <a:pt x="1851" y="521"/>
                    <a:pt x="1621" y="339"/>
                    <a:pt x="1371" y="205"/>
                  </a:cubicBezTo>
                  <a:cubicBezTo>
                    <a:pt x="1098" y="68"/>
                    <a:pt x="797" y="0"/>
                    <a:pt x="494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9" name="Google Shape;11773;p86"/>
          <p:cNvGrpSpPr/>
          <p:nvPr/>
        </p:nvGrpSpPr>
        <p:grpSpPr>
          <a:xfrm>
            <a:off x="8630976" y="4108010"/>
            <a:ext cx="552941" cy="554322"/>
            <a:chOff x="6204958" y="3355575"/>
            <a:chExt cx="358390" cy="362320"/>
          </a:xfrm>
        </p:grpSpPr>
        <p:sp>
          <p:nvSpPr>
            <p:cNvPr id="320" name="Google Shape;11774;p86"/>
            <p:cNvSpPr/>
            <p:nvPr/>
          </p:nvSpPr>
          <p:spPr>
            <a:xfrm>
              <a:off x="6204958" y="3355706"/>
              <a:ext cx="358154" cy="362189"/>
            </a:xfrm>
            <a:custGeom>
              <a:avLst/>
              <a:gdLst/>
              <a:ahLst/>
              <a:cxnLst/>
              <a:rect l="l" t="t" r="r" b="b"/>
              <a:pathLst>
                <a:path w="13670" h="13824" extrusionOk="0">
                  <a:moveTo>
                    <a:pt x="6161" y="1"/>
                  </a:moveTo>
                  <a:cubicBezTo>
                    <a:pt x="6056" y="1"/>
                    <a:pt x="5947" y="14"/>
                    <a:pt x="5838" y="40"/>
                  </a:cubicBezTo>
                  <a:cubicBezTo>
                    <a:pt x="5551" y="98"/>
                    <a:pt x="5282" y="251"/>
                    <a:pt x="5090" y="481"/>
                  </a:cubicBezTo>
                  <a:cubicBezTo>
                    <a:pt x="4886" y="354"/>
                    <a:pt x="4654" y="291"/>
                    <a:pt x="4420" y="291"/>
                  </a:cubicBezTo>
                  <a:cubicBezTo>
                    <a:pt x="4248" y="291"/>
                    <a:pt x="4074" y="326"/>
                    <a:pt x="3911" y="395"/>
                  </a:cubicBezTo>
                  <a:cubicBezTo>
                    <a:pt x="3643" y="500"/>
                    <a:pt x="3413" y="692"/>
                    <a:pt x="3250" y="932"/>
                  </a:cubicBezTo>
                  <a:cubicBezTo>
                    <a:pt x="3170" y="908"/>
                    <a:pt x="3086" y="897"/>
                    <a:pt x="3000" y="897"/>
                  </a:cubicBezTo>
                  <a:cubicBezTo>
                    <a:pt x="2664" y="897"/>
                    <a:pt x="2300" y="1073"/>
                    <a:pt x="2033" y="1401"/>
                  </a:cubicBezTo>
                  <a:cubicBezTo>
                    <a:pt x="1860" y="1612"/>
                    <a:pt x="1755" y="1862"/>
                    <a:pt x="1726" y="2130"/>
                  </a:cubicBezTo>
                  <a:cubicBezTo>
                    <a:pt x="1275" y="2159"/>
                    <a:pt x="854" y="2552"/>
                    <a:pt x="729" y="3117"/>
                  </a:cubicBezTo>
                  <a:cubicBezTo>
                    <a:pt x="672" y="3376"/>
                    <a:pt x="691" y="3644"/>
                    <a:pt x="787" y="3894"/>
                  </a:cubicBezTo>
                  <a:cubicBezTo>
                    <a:pt x="269" y="4037"/>
                    <a:pt x="1" y="4670"/>
                    <a:pt x="173" y="5303"/>
                  </a:cubicBezTo>
                  <a:cubicBezTo>
                    <a:pt x="240" y="5523"/>
                    <a:pt x="355" y="5734"/>
                    <a:pt x="518" y="5897"/>
                  </a:cubicBezTo>
                  <a:cubicBezTo>
                    <a:pt x="461" y="6127"/>
                    <a:pt x="470" y="6367"/>
                    <a:pt x="537" y="6587"/>
                  </a:cubicBezTo>
                  <a:cubicBezTo>
                    <a:pt x="686" y="7140"/>
                    <a:pt x="1126" y="7508"/>
                    <a:pt x="1575" y="7508"/>
                  </a:cubicBezTo>
                  <a:cubicBezTo>
                    <a:pt x="1648" y="7508"/>
                    <a:pt x="1721" y="7499"/>
                    <a:pt x="1793" y="7479"/>
                  </a:cubicBezTo>
                  <a:cubicBezTo>
                    <a:pt x="1841" y="7469"/>
                    <a:pt x="1898" y="7450"/>
                    <a:pt x="1946" y="7421"/>
                  </a:cubicBezTo>
                  <a:cubicBezTo>
                    <a:pt x="2052" y="7686"/>
                    <a:pt x="2468" y="7902"/>
                    <a:pt x="2846" y="7902"/>
                  </a:cubicBezTo>
                  <a:cubicBezTo>
                    <a:pt x="2947" y="7902"/>
                    <a:pt x="3046" y="7887"/>
                    <a:pt x="3135" y="7852"/>
                  </a:cubicBezTo>
                  <a:cubicBezTo>
                    <a:pt x="3645" y="9016"/>
                    <a:pt x="4426" y="9609"/>
                    <a:pt x="5634" y="9609"/>
                  </a:cubicBezTo>
                  <a:cubicBezTo>
                    <a:pt x="5969" y="9609"/>
                    <a:pt x="6336" y="9564"/>
                    <a:pt x="6739" y="9472"/>
                  </a:cubicBezTo>
                  <a:cubicBezTo>
                    <a:pt x="6835" y="10000"/>
                    <a:pt x="7161" y="10623"/>
                    <a:pt x="8043" y="11131"/>
                  </a:cubicBezTo>
                  <a:cubicBezTo>
                    <a:pt x="9519" y="11984"/>
                    <a:pt x="10171" y="12645"/>
                    <a:pt x="10267" y="13306"/>
                  </a:cubicBezTo>
                  <a:cubicBezTo>
                    <a:pt x="10309" y="13607"/>
                    <a:pt x="10568" y="13823"/>
                    <a:pt x="10863" y="13823"/>
                  </a:cubicBezTo>
                  <a:cubicBezTo>
                    <a:pt x="10897" y="13823"/>
                    <a:pt x="10932" y="13820"/>
                    <a:pt x="10966" y="13814"/>
                  </a:cubicBezTo>
                  <a:cubicBezTo>
                    <a:pt x="11302" y="13757"/>
                    <a:pt x="11513" y="13421"/>
                    <a:pt x="11436" y="13096"/>
                  </a:cubicBezTo>
                  <a:lnTo>
                    <a:pt x="10861" y="10460"/>
                  </a:lnTo>
                  <a:lnTo>
                    <a:pt x="10746" y="8763"/>
                  </a:lnTo>
                  <a:lnTo>
                    <a:pt x="11704" y="8399"/>
                  </a:lnTo>
                  <a:cubicBezTo>
                    <a:pt x="11813" y="8450"/>
                    <a:pt x="11928" y="8474"/>
                    <a:pt x="12044" y="8474"/>
                  </a:cubicBezTo>
                  <a:cubicBezTo>
                    <a:pt x="12449" y="8474"/>
                    <a:pt x="12866" y="8178"/>
                    <a:pt x="13075" y="7709"/>
                  </a:cubicBezTo>
                  <a:cubicBezTo>
                    <a:pt x="13219" y="7411"/>
                    <a:pt x="13238" y="7066"/>
                    <a:pt x="13142" y="6750"/>
                  </a:cubicBezTo>
                  <a:cubicBezTo>
                    <a:pt x="13353" y="6558"/>
                    <a:pt x="13506" y="6300"/>
                    <a:pt x="13554" y="6022"/>
                  </a:cubicBezTo>
                  <a:cubicBezTo>
                    <a:pt x="13669" y="5485"/>
                    <a:pt x="13478" y="4986"/>
                    <a:pt x="13123" y="4756"/>
                  </a:cubicBezTo>
                  <a:cubicBezTo>
                    <a:pt x="13209" y="4382"/>
                    <a:pt x="13123" y="3980"/>
                    <a:pt x="12883" y="3673"/>
                  </a:cubicBezTo>
                  <a:cubicBezTo>
                    <a:pt x="12701" y="3424"/>
                    <a:pt x="12433" y="3242"/>
                    <a:pt x="12136" y="3165"/>
                  </a:cubicBezTo>
                  <a:cubicBezTo>
                    <a:pt x="12212" y="2849"/>
                    <a:pt x="12145" y="2513"/>
                    <a:pt x="11944" y="2245"/>
                  </a:cubicBezTo>
                  <a:cubicBezTo>
                    <a:pt x="11944" y="2245"/>
                    <a:pt x="11570" y="1814"/>
                    <a:pt x="11350" y="1766"/>
                  </a:cubicBezTo>
                  <a:cubicBezTo>
                    <a:pt x="11154" y="1717"/>
                    <a:pt x="10979" y="1654"/>
                    <a:pt x="10807" y="1654"/>
                  </a:cubicBezTo>
                  <a:cubicBezTo>
                    <a:pt x="10777" y="1654"/>
                    <a:pt x="10747" y="1656"/>
                    <a:pt x="10717" y="1660"/>
                  </a:cubicBezTo>
                  <a:cubicBezTo>
                    <a:pt x="10602" y="1286"/>
                    <a:pt x="10334" y="989"/>
                    <a:pt x="9979" y="836"/>
                  </a:cubicBezTo>
                  <a:cubicBezTo>
                    <a:pt x="9798" y="755"/>
                    <a:pt x="9601" y="714"/>
                    <a:pt x="9404" y="714"/>
                  </a:cubicBezTo>
                  <a:cubicBezTo>
                    <a:pt x="9298" y="714"/>
                    <a:pt x="9192" y="726"/>
                    <a:pt x="9088" y="750"/>
                  </a:cubicBezTo>
                  <a:cubicBezTo>
                    <a:pt x="8877" y="366"/>
                    <a:pt x="8474" y="127"/>
                    <a:pt x="8033" y="127"/>
                  </a:cubicBezTo>
                  <a:cubicBezTo>
                    <a:pt x="7998" y="124"/>
                    <a:pt x="7963" y="122"/>
                    <a:pt x="7929" y="122"/>
                  </a:cubicBezTo>
                  <a:cubicBezTo>
                    <a:pt x="7621" y="122"/>
                    <a:pt x="7325" y="235"/>
                    <a:pt x="7084" y="433"/>
                  </a:cubicBezTo>
                  <a:cubicBezTo>
                    <a:pt x="6896" y="170"/>
                    <a:pt x="6548" y="1"/>
                    <a:pt x="6161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1" name="Google Shape;11775;p86"/>
            <p:cNvSpPr/>
            <p:nvPr/>
          </p:nvSpPr>
          <p:spPr>
            <a:xfrm>
              <a:off x="6253428" y="3355575"/>
              <a:ext cx="309920" cy="221442"/>
            </a:xfrm>
            <a:custGeom>
              <a:avLst/>
              <a:gdLst/>
              <a:ahLst/>
              <a:cxnLst/>
              <a:rect l="l" t="t" r="r" b="b"/>
              <a:pathLst>
                <a:path w="11829" h="8452" extrusionOk="0">
                  <a:moveTo>
                    <a:pt x="4312" y="0"/>
                  </a:moveTo>
                  <a:cubicBezTo>
                    <a:pt x="4209" y="0"/>
                    <a:pt x="4104" y="12"/>
                    <a:pt x="3998" y="36"/>
                  </a:cubicBezTo>
                  <a:cubicBezTo>
                    <a:pt x="3701" y="103"/>
                    <a:pt x="3442" y="256"/>
                    <a:pt x="3240" y="486"/>
                  </a:cubicBezTo>
                  <a:cubicBezTo>
                    <a:pt x="3035" y="359"/>
                    <a:pt x="2804" y="292"/>
                    <a:pt x="2572" y="292"/>
                  </a:cubicBezTo>
                  <a:cubicBezTo>
                    <a:pt x="2402" y="292"/>
                    <a:pt x="2232" y="327"/>
                    <a:pt x="2071" y="400"/>
                  </a:cubicBezTo>
                  <a:cubicBezTo>
                    <a:pt x="1793" y="505"/>
                    <a:pt x="1563" y="688"/>
                    <a:pt x="1410" y="937"/>
                  </a:cubicBezTo>
                  <a:cubicBezTo>
                    <a:pt x="1330" y="913"/>
                    <a:pt x="1245" y="902"/>
                    <a:pt x="1159" y="902"/>
                  </a:cubicBezTo>
                  <a:cubicBezTo>
                    <a:pt x="821" y="902"/>
                    <a:pt x="452" y="1078"/>
                    <a:pt x="192" y="1406"/>
                  </a:cubicBezTo>
                  <a:cubicBezTo>
                    <a:pt x="116" y="1493"/>
                    <a:pt x="58" y="1598"/>
                    <a:pt x="1" y="1704"/>
                  </a:cubicBezTo>
                  <a:cubicBezTo>
                    <a:pt x="68" y="1694"/>
                    <a:pt x="125" y="1675"/>
                    <a:pt x="183" y="1675"/>
                  </a:cubicBezTo>
                  <a:cubicBezTo>
                    <a:pt x="422" y="1636"/>
                    <a:pt x="643" y="1541"/>
                    <a:pt x="834" y="1387"/>
                  </a:cubicBezTo>
                  <a:cubicBezTo>
                    <a:pt x="1084" y="1169"/>
                    <a:pt x="1403" y="1052"/>
                    <a:pt x="1730" y="1052"/>
                  </a:cubicBezTo>
                  <a:cubicBezTo>
                    <a:pt x="1805" y="1052"/>
                    <a:pt x="1881" y="1058"/>
                    <a:pt x="1956" y="1071"/>
                  </a:cubicBezTo>
                  <a:cubicBezTo>
                    <a:pt x="2026" y="1083"/>
                    <a:pt x="2097" y="1089"/>
                    <a:pt x="2167" y="1089"/>
                  </a:cubicBezTo>
                  <a:cubicBezTo>
                    <a:pt x="2372" y="1089"/>
                    <a:pt x="2573" y="1037"/>
                    <a:pt x="2752" y="937"/>
                  </a:cubicBezTo>
                  <a:cubicBezTo>
                    <a:pt x="2876" y="870"/>
                    <a:pt x="3001" y="822"/>
                    <a:pt x="3145" y="793"/>
                  </a:cubicBezTo>
                  <a:cubicBezTo>
                    <a:pt x="3245" y="770"/>
                    <a:pt x="3348" y="758"/>
                    <a:pt x="3451" y="758"/>
                  </a:cubicBezTo>
                  <a:cubicBezTo>
                    <a:pt x="3642" y="758"/>
                    <a:pt x="3833" y="798"/>
                    <a:pt x="4007" y="879"/>
                  </a:cubicBezTo>
                  <a:cubicBezTo>
                    <a:pt x="4166" y="953"/>
                    <a:pt x="4334" y="990"/>
                    <a:pt x="4503" y="990"/>
                  </a:cubicBezTo>
                  <a:cubicBezTo>
                    <a:pt x="4620" y="990"/>
                    <a:pt x="4737" y="972"/>
                    <a:pt x="4851" y="937"/>
                  </a:cubicBezTo>
                  <a:cubicBezTo>
                    <a:pt x="4979" y="897"/>
                    <a:pt x="5113" y="877"/>
                    <a:pt x="5254" y="877"/>
                  </a:cubicBezTo>
                  <a:cubicBezTo>
                    <a:pt x="5282" y="877"/>
                    <a:pt x="5311" y="878"/>
                    <a:pt x="5340" y="879"/>
                  </a:cubicBezTo>
                  <a:cubicBezTo>
                    <a:pt x="5627" y="898"/>
                    <a:pt x="5915" y="1004"/>
                    <a:pt x="6145" y="1196"/>
                  </a:cubicBezTo>
                  <a:cubicBezTo>
                    <a:pt x="6336" y="1359"/>
                    <a:pt x="6567" y="1454"/>
                    <a:pt x="6825" y="1474"/>
                  </a:cubicBezTo>
                  <a:cubicBezTo>
                    <a:pt x="6979" y="1493"/>
                    <a:pt x="7132" y="1531"/>
                    <a:pt x="7285" y="1598"/>
                  </a:cubicBezTo>
                  <a:cubicBezTo>
                    <a:pt x="7496" y="1694"/>
                    <a:pt x="7688" y="1838"/>
                    <a:pt x="7822" y="2029"/>
                  </a:cubicBezTo>
                  <a:cubicBezTo>
                    <a:pt x="7985" y="2250"/>
                    <a:pt x="8225" y="2413"/>
                    <a:pt x="8493" y="2480"/>
                  </a:cubicBezTo>
                  <a:cubicBezTo>
                    <a:pt x="8541" y="2499"/>
                    <a:pt x="8599" y="2509"/>
                    <a:pt x="8647" y="2518"/>
                  </a:cubicBezTo>
                  <a:cubicBezTo>
                    <a:pt x="8886" y="2576"/>
                    <a:pt x="9241" y="3007"/>
                    <a:pt x="9241" y="3007"/>
                  </a:cubicBezTo>
                  <a:cubicBezTo>
                    <a:pt x="9337" y="3141"/>
                    <a:pt x="9413" y="3295"/>
                    <a:pt x="9452" y="3458"/>
                  </a:cubicBezTo>
                  <a:cubicBezTo>
                    <a:pt x="9509" y="3726"/>
                    <a:pt x="9663" y="3966"/>
                    <a:pt x="9883" y="4129"/>
                  </a:cubicBezTo>
                  <a:cubicBezTo>
                    <a:pt x="9998" y="4215"/>
                    <a:pt x="10094" y="4311"/>
                    <a:pt x="10180" y="4426"/>
                  </a:cubicBezTo>
                  <a:cubicBezTo>
                    <a:pt x="10343" y="4637"/>
                    <a:pt x="10439" y="4886"/>
                    <a:pt x="10458" y="5154"/>
                  </a:cubicBezTo>
                  <a:cubicBezTo>
                    <a:pt x="10477" y="5375"/>
                    <a:pt x="10554" y="5586"/>
                    <a:pt x="10679" y="5758"/>
                  </a:cubicBezTo>
                  <a:cubicBezTo>
                    <a:pt x="10870" y="6065"/>
                    <a:pt x="10937" y="6429"/>
                    <a:pt x="10851" y="6774"/>
                  </a:cubicBezTo>
                  <a:cubicBezTo>
                    <a:pt x="10813" y="6985"/>
                    <a:pt x="10717" y="7177"/>
                    <a:pt x="10592" y="7340"/>
                  </a:cubicBezTo>
                  <a:cubicBezTo>
                    <a:pt x="10506" y="7455"/>
                    <a:pt x="10468" y="7589"/>
                    <a:pt x="10487" y="7723"/>
                  </a:cubicBezTo>
                  <a:cubicBezTo>
                    <a:pt x="10516" y="7972"/>
                    <a:pt x="10477" y="8222"/>
                    <a:pt x="10382" y="8452"/>
                  </a:cubicBezTo>
                  <a:cubicBezTo>
                    <a:pt x="10765" y="8346"/>
                    <a:pt x="11072" y="8078"/>
                    <a:pt x="11225" y="7714"/>
                  </a:cubicBezTo>
                  <a:cubicBezTo>
                    <a:pt x="11369" y="7407"/>
                    <a:pt x="11388" y="7071"/>
                    <a:pt x="11292" y="6755"/>
                  </a:cubicBezTo>
                  <a:cubicBezTo>
                    <a:pt x="11503" y="6554"/>
                    <a:pt x="11647" y="6295"/>
                    <a:pt x="11704" y="6017"/>
                  </a:cubicBezTo>
                  <a:cubicBezTo>
                    <a:pt x="11829" y="5490"/>
                    <a:pt x="11637" y="4982"/>
                    <a:pt x="11283" y="4761"/>
                  </a:cubicBezTo>
                  <a:cubicBezTo>
                    <a:pt x="11369" y="4378"/>
                    <a:pt x="11283" y="3985"/>
                    <a:pt x="11043" y="3678"/>
                  </a:cubicBezTo>
                  <a:cubicBezTo>
                    <a:pt x="10861" y="3429"/>
                    <a:pt x="10592" y="3247"/>
                    <a:pt x="10295" y="3170"/>
                  </a:cubicBezTo>
                  <a:cubicBezTo>
                    <a:pt x="10372" y="2844"/>
                    <a:pt x="10305" y="2509"/>
                    <a:pt x="10104" y="2250"/>
                  </a:cubicBezTo>
                  <a:cubicBezTo>
                    <a:pt x="10104" y="2250"/>
                    <a:pt x="9739" y="1819"/>
                    <a:pt x="9500" y="1761"/>
                  </a:cubicBezTo>
                  <a:cubicBezTo>
                    <a:pt x="9286" y="1718"/>
                    <a:pt x="9110" y="1653"/>
                    <a:pt x="8932" y="1653"/>
                  </a:cubicBezTo>
                  <a:cubicBezTo>
                    <a:pt x="8910" y="1653"/>
                    <a:pt x="8889" y="1654"/>
                    <a:pt x="8867" y="1656"/>
                  </a:cubicBezTo>
                  <a:cubicBezTo>
                    <a:pt x="8762" y="1291"/>
                    <a:pt x="8493" y="985"/>
                    <a:pt x="8139" y="841"/>
                  </a:cubicBezTo>
                  <a:cubicBezTo>
                    <a:pt x="7957" y="760"/>
                    <a:pt x="7760" y="715"/>
                    <a:pt x="7562" y="715"/>
                  </a:cubicBezTo>
                  <a:cubicBezTo>
                    <a:pt x="7457" y="715"/>
                    <a:pt x="7351" y="728"/>
                    <a:pt x="7247" y="755"/>
                  </a:cubicBezTo>
                  <a:cubicBezTo>
                    <a:pt x="7084" y="410"/>
                    <a:pt x="6672" y="160"/>
                    <a:pt x="6193" y="122"/>
                  </a:cubicBezTo>
                  <a:cubicBezTo>
                    <a:pt x="6158" y="119"/>
                    <a:pt x="6123" y="118"/>
                    <a:pt x="6088" y="118"/>
                  </a:cubicBezTo>
                  <a:cubicBezTo>
                    <a:pt x="5779" y="118"/>
                    <a:pt x="5476" y="232"/>
                    <a:pt x="5244" y="438"/>
                  </a:cubicBezTo>
                  <a:cubicBezTo>
                    <a:pt x="5054" y="165"/>
                    <a:pt x="4702" y="0"/>
                    <a:pt x="4312" y="0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2" name="Google Shape;11776;p86"/>
            <p:cNvSpPr/>
            <p:nvPr/>
          </p:nvSpPr>
          <p:spPr>
            <a:xfrm>
              <a:off x="6225814" y="3425057"/>
              <a:ext cx="3537" cy="6550"/>
            </a:xfrm>
            <a:custGeom>
              <a:avLst/>
              <a:gdLst/>
              <a:ahLst/>
              <a:cxnLst/>
              <a:rect l="l" t="t" r="r" b="b"/>
              <a:pathLst>
                <a:path w="135" h="250" extrusionOk="0">
                  <a:moveTo>
                    <a:pt x="134" y="1"/>
                  </a:moveTo>
                  <a:cubicBezTo>
                    <a:pt x="77" y="77"/>
                    <a:pt x="39" y="163"/>
                    <a:pt x="0" y="250"/>
                  </a:cubicBezTo>
                  <a:lnTo>
                    <a:pt x="86" y="250"/>
                  </a:lnTo>
                  <a:cubicBezTo>
                    <a:pt x="86" y="163"/>
                    <a:pt x="106" y="77"/>
                    <a:pt x="134" y="1"/>
                  </a:cubicBezTo>
                  <a:close/>
                </a:path>
              </a:pathLst>
            </a:custGeom>
            <a:solidFill>
              <a:srgbClr val="8999A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3" name="Google Shape;11777;p86"/>
            <p:cNvSpPr/>
            <p:nvPr/>
          </p:nvSpPr>
          <p:spPr>
            <a:xfrm>
              <a:off x="6367451" y="3577751"/>
              <a:ext cx="139148" cy="140144"/>
            </a:xfrm>
            <a:custGeom>
              <a:avLst/>
              <a:gdLst/>
              <a:ahLst/>
              <a:cxnLst/>
              <a:rect l="l" t="t" r="r" b="b"/>
              <a:pathLst>
                <a:path w="5311" h="5349" extrusionOk="0">
                  <a:moveTo>
                    <a:pt x="585" y="0"/>
                  </a:moveTo>
                  <a:cubicBezTo>
                    <a:pt x="585" y="1"/>
                    <a:pt x="0" y="1601"/>
                    <a:pt x="1841" y="2656"/>
                  </a:cubicBezTo>
                  <a:cubicBezTo>
                    <a:pt x="3317" y="3509"/>
                    <a:pt x="3969" y="4170"/>
                    <a:pt x="4065" y="4831"/>
                  </a:cubicBezTo>
                  <a:cubicBezTo>
                    <a:pt x="4107" y="5132"/>
                    <a:pt x="4366" y="5348"/>
                    <a:pt x="4661" y="5348"/>
                  </a:cubicBezTo>
                  <a:cubicBezTo>
                    <a:pt x="4695" y="5348"/>
                    <a:pt x="4730" y="5345"/>
                    <a:pt x="4764" y="5339"/>
                  </a:cubicBezTo>
                  <a:cubicBezTo>
                    <a:pt x="5100" y="5282"/>
                    <a:pt x="5311" y="4946"/>
                    <a:pt x="5234" y="4621"/>
                  </a:cubicBezTo>
                  <a:lnTo>
                    <a:pt x="4659" y="1985"/>
                  </a:lnTo>
                  <a:lnTo>
                    <a:pt x="4132" y="662"/>
                  </a:lnTo>
                  <a:cubicBezTo>
                    <a:pt x="4132" y="662"/>
                    <a:pt x="3539" y="703"/>
                    <a:pt x="2889" y="703"/>
                  </a:cubicBezTo>
                  <a:cubicBezTo>
                    <a:pt x="2171" y="703"/>
                    <a:pt x="1382" y="653"/>
                    <a:pt x="1246" y="441"/>
                  </a:cubicBezTo>
                  <a:cubicBezTo>
                    <a:pt x="1103" y="211"/>
                    <a:pt x="863" y="48"/>
                    <a:pt x="585" y="0"/>
                  </a:cubicBezTo>
                  <a:close/>
                </a:path>
              </a:pathLst>
            </a:custGeom>
            <a:solidFill>
              <a:srgbClr val="E1E6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4" name="Google Shape;11778;p86"/>
            <p:cNvSpPr/>
            <p:nvPr/>
          </p:nvSpPr>
          <p:spPr>
            <a:xfrm>
              <a:off x="6460120" y="3595069"/>
              <a:ext cx="46479" cy="122328"/>
            </a:xfrm>
            <a:custGeom>
              <a:avLst/>
              <a:gdLst/>
              <a:ahLst/>
              <a:cxnLst/>
              <a:rect l="l" t="t" r="r" b="b"/>
              <a:pathLst>
                <a:path w="1774" h="4669" extrusionOk="0">
                  <a:moveTo>
                    <a:pt x="604" y="1"/>
                  </a:moveTo>
                  <a:cubicBezTo>
                    <a:pt x="604" y="1"/>
                    <a:pt x="345" y="20"/>
                    <a:pt x="0" y="30"/>
                  </a:cubicBezTo>
                  <a:lnTo>
                    <a:pt x="499" y="1295"/>
                  </a:lnTo>
                  <a:lnTo>
                    <a:pt x="1074" y="3931"/>
                  </a:lnTo>
                  <a:cubicBezTo>
                    <a:pt x="1131" y="4180"/>
                    <a:pt x="1016" y="4439"/>
                    <a:pt x="786" y="4573"/>
                  </a:cubicBezTo>
                  <a:cubicBezTo>
                    <a:pt x="882" y="4631"/>
                    <a:pt x="997" y="4669"/>
                    <a:pt x="1122" y="4669"/>
                  </a:cubicBezTo>
                  <a:cubicBezTo>
                    <a:pt x="1496" y="4669"/>
                    <a:pt x="1774" y="4324"/>
                    <a:pt x="1697" y="3960"/>
                  </a:cubicBezTo>
                  <a:lnTo>
                    <a:pt x="1122" y="1324"/>
                  </a:lnTo>
                  <a:lnTo>
                    <a:pt x="604" y="1"/>
                  </a:lnTo>
                  <a:close/>
                </a:path>
              </a:pathLst>
            </a:custGeom>
            <a:solidFill>
              <a:srgbClr val="D8DD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5" name="Google Shape;11779;p86"/>
            <p:cNvSpPr/>
            <p:nvPr/>
          </p:nvSpPr>
          <p:spPr>
            <a:xfrm>
              <a:off x="6419929" y="3572485"/>
              <a:ext cx="101997" cy="56513"/>
            </a:xfrm>
            <a:custGeom>
              <a:avLst/>
              <a:gdLst/>
              <a:ahLst/>
              <a:cxnLst/>
              <a:rect l="l" t="t" r="r" b="b"/>
              <a:pathLst>
                <a:path w="3893" h="2157" extrusionOk="0">
                  <a:moveTo>
                    <a:pt x="825" y="0"/>
                  </a:moveTo>
                  <a:cubicBezTo>
                    <a:pt x="346" y="0"/>
                    <a:pt x="1" y="451"/>
                    <a:pt x="116" y="911"/>
                  </a:cubicBezTo>
                  <a:lnTo>
                    <a:pt x="192" y="1313"/>
                  </a:lnTo>
                  <a:cubicBezTo>
                    <a:pt x="317" y="1812"/>
                    <a:pt x="767" y="2157"/>
                    <a:pt x="1285" y="2157"/>
                  </a:cubicBezTo>
                  <a:lnTo>
                    <a:pt x="2608" y="2157"/>
                  </a:lnTo>
                  <a:cubicBezTo>
                    <a:pt x="3116" y="2157"/>
                    <a:pt x="3566" y="1812"/>
                    <a:pt x="3701" y="1313"/>
                  </a:cubicBezTo>
                  <a:lnTo>
                    <a:pt x="3768" y="911"/>
                  </a:lnTo>
                  <a:cubicBezTo>
                    <a:pt x="3892" y="451"/>
                    <a:pt x="3538" y="0"/>
                    <a:pt x="3068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6" name="Google Shape;11780;p86"/>
            <p:cNvSpPr/>
            <p:nvPr/>
          </p:nvSpPr>
          <p:spPr>
            <a:xfrm>
              <a:off x="6426453" y="3572485"/>
              <a:ext cx="95211" cy="56513"/>
            </a:xfrm>
            <a:custGeom>
              <a:avLst/>
              <a:gdLst/>
              <a:ahLst/>
              <a:cxnLst/>
              <a:rect l="l" t="t" r="r" b="b"/>
              <a:pathLst>
                <a:path w="3634" h="2157" extrusionOk="0">
                  <a:moveTo>
                    <a:pt x="2934" y="0"/>
                  </a:moveTo>
                  <a:lnTo>
                    <a:pt x="2934" y="0"/>
                  </a:lnTo>
                  <a:cubicBezTo>
                    <a:pt x="2944" y="96"/>
                    <a:pt x="2944" y="192"/>
                    <a:pt x="2915" y="288"/>
                  </a:cubicBezTo>
                  <a:lnTo>
                    <a:pt x="2838" y="690"/>
                  </a:lnTo>
                  <a:cubicBezTo>
                    <a:pt x="2714" y="1189"/>
                    <a:pt x="2263" y="1543"/>
                    <a:pt x="1745" y="1543"/>
                  </a:cubicBezTo>
                  <a:lnTo>
                    <a:pt x="432" y="1543"/>
                  </a:lnTo>
                  <a:cubicBezTo>
                    <a:pt x="279" y="1543"/>
                    <a:pt x="135" y="1515"/>
                    <a:pt x="1" y="1457"/>
                  </a:cubicBezTo>
                  <a:lnTo>
                    <a:pt x="1" y="1457"/>
                  </a:lnTo>
                  <a:cubicBezTo>
                    <a:pt x="173" y="1879"/>
                    <a:pt x="586" y="2157"/>
                    <a:pt x="1046" y="2157"/>
                  </a:cubicBezTo>
                  <a:lnTo>
                    <a:pt x="2359" y="2157"/>
                  </a:lnTo>
                  <a:cubicBezTo>
                    <a:pt x="2877" y="2157"/>
                    <a:pt x="3327" y="1802"/>
                    <a:pt x="3452" y="1304"/>
                  </a:cubicBezTo>
                  <a:lnTo>
                    <a:pt x="3528" y="901"/>
                  </a:lnTo>
                  <a:cubicBezTo>
                    <a:pt x="3634" y="479"/>
                    <a:pt x="3356" y="67"/>
                    <a:pt x="2934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7" name="Google Shape;11781;p86"/>
            <p:cNvSpPr/>
            <p:nvPr/>
          </p:nvSpPr>
          <p:spPr>
            <a:xfrm>
              <a:off x="6381232" y="3407006"/>
              <a:ext cx="100503" cy="62277"/>
            </a:xfrm>
            <a:custGeom>
              <a:avLst/>
              <a:gdLst/>
              <a:ahLst/>
              <a:cxnLst/>
              <a:rect l="l" t="t" r="r" b="b"/>
              <a:pathLst>
                <a:path w="3836" h="2377" extrusionOk="0">
                  <a:moveTo>
                    <a:pt x="886" y="1"/>
                  </a:moveTo>
                  <a:cubicBezTo>
                    <a:pt x="656" y="1"/>
                    <a:pt x="423" y="50"/>
                    <a:pt x="203" y="153"/>
                  </a:cubicBezTo>
                  <a:cubicBezTo>
                    <a:pt x="0" y="262"/>
                    <a:pt x="102" y="543"/>
                    <a:pt x="293" y="543"/>
                  </a:cubicBezTo>
                  <a:cubicBezTo>
                    <a:pt x="319" y="543"/>
                    <a:pt x="347" y="538"/>
                    <a:pt x="375" y="527"/>
                  </a:cubicBezTo>
                  <a:cubicBezTo>
                    <a:pt x="539" y="452"/>
                    <a:pt x="710" y="416"/>
                    <a:pt x="879" y="416"/>
                  </a:cubicBezTo>
                  <a:cubicBezTo>
                    <a:pt x="1295" y="416"/>
                    <a:pt x="1694" y="631"/>
                    <a:pt x="1919" y="1006"/>
                  </a:cubicBezTo>
                  <a:cubicBezTo>
                    <a:pt x="1612" y="1351"/>
                    <a:pt x="1535" y="1840"/>
                    <a:pt x="1727" y="2252"/>
                  </a:cubicBezTo>
                  <a:cubicBezTo>
                    <a:pt x="1765" y="2329"/>
                    <a:pt x="1832" y="2377"/>
                    <a:pt x="1919" y="2377"/>
                  </a:cubicBezTo>
                  <a:cubicBezTo>
                    <a:pt x="1947" y="2377"/>
                    <a:pt x="1976" y="2367"/>
                    <a:pt x="2005" y="2357"/>
                  </a:cubicBezTo>
                  <a:cubicBezTo>
                    <a:pt x="2110" y="2309"/>
                    <a:pt x="2149" y="2185"/>
                    <a:pt x="2101" y="2079"/>
                  </a:cubicBezTo>
                  <a:cubicBezTo>
                    <a:pt x="1938" y="1715"/>
                    <a:pt x="2091" y="1293"/>
                    <a:pt x="2455" y="1121"/>
                  </a:cubicBezTo>
                  <a:cubicBezTo>
                    <a:pt x="2551" y="1077"/>
                    <a:pt x="2652" y="1056"/>
                    <a:pt x="2752" y="1056"/>
                  </a:cubicBezTo>
                  <a:cubicBezTo>
                    <a:pt x="3023" y="1056"/>
                    <a:pt x="3285" y="1210"/>
                    <a:pt x="3404" y="1476"/>
                  </a:cubicBezTo>
                  <a:cubicBezTo>
                    <a:pt x="3447" y="1547"/>
                    <a:pt x="3527" y="1586"/>
                    <a:pt x="3608" y="1586"/>
                  </a:cubicBezTo>
                  <a:cubicBezTo>
                    <a:pt x="3636" y="1586"/>
                    <a:pt x="3665" y="1581"/>
                    <a:pt x="3692" y="1571"/>
                  </a:cubicBezTo>
                  <a:cubicBezTo>
                    <a:pt x="3788" y="1514"/>
                    <a:pt x="3836" y="1389"/>
                    <a:pt x="3788" y="1293"/>
                  </a:cubicBezTo>
                  <a:cubicBezTo>
                    <a:pt x="3592" y="875"/>
                    <a:pt x="3183" y="634"/>
                    <a:pt x="2757" y="634"/>
                  </a:cubicBezTo>
                  <a:cubicBezTo>
                    <a:pt x="2598" y="634"/>
                    <a:pt x="2436" y="667"/>
                    <a:pt x="2283" y="737"/>
                  </a:cubicBezTo>
                  <a:cubicBezTo>
                    <a:pt x="2273" y="747"/>
                    <a:pt x="2264" y="747"/>
                    <a:pt x="2264" y="757"/>
                  </a:cubicBezTo>
                  <a:cubicBezTo>
                    <a:pt x="1954" y="272"/>
                    <a:pt x="1428" y="1"/>
                    <a:pt x="886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8" name="Google Shape;11782;p86"/>
            <p:cNvSpPr/>
            <p:nvPr/>
          </p:nvSpPr>
          <p:spPr>
            <a:xfrm>
              <a:off x="6255865" y="3454873"/>
              <a:ext cx="84259" cy="48811"/>
            </a:xfrm>
            <a:custGeom>
              <a:avLst/>
              <a:gdLst/>
              <a:ahLst/>
              <a:cxnLst/>
              <a:rect l="l" t="t" r="r" b="b"/>
              <a:pathLst>
                <a:path w="3216" h="1863" extrusionOk="0">
                  <a:moveTo>
                    <a:pt x="2482" y="1"/>
                  </a:moveTo>
                  <a:cubicBezTo>
                    <a:pt x="2018" y="1"/>
                    <a:pt x="1574" y="257"/>
                    <a:pt x="1345" y="693"/>
                  </a:cubicBezTo>
                  <a:cubicBezTo>
                    <a:pt x="1192" y="647"/>
                    <a:pt x="1036" y="624"/>
                    <a:pt x="880" y="624"/>
                  </a:cubicBezTo>
                  <a:cubicBezTo>
                    <a:pt x="646" y="624"/>
                    <a:pt x="414" y="676"/>
                    <a:pt x="195" y="780"/>
                  </a:cubicBezTo>
                  <a:cubicBezTo>
                    <a:pt x="1" y="889"/>
                    <a:pt x="97" y="1170"/>
                    <a:pt x="293" y="1170"/>
                  </a:cubicBezTo>
                  <a:cubicBezTo>
                    <a:pt x="319" y="1170"/>
                    <a:pt x="347" y="1165"/>
                    <a:pt x="377" y="1153"/>
                  </a:cubicBezTo>
                  <a:cubicBezTo>
                    <a:pt x="537" y="1079"/>
                    <a:pt x="706" y="1043"/>
                    <a:pt x="873" y="1043"/>
                  </a:cubicBezTo>
                  <a:cubicBezTo>
                    <a:pt x="1326" y="1043"/>
                    <a:pt x="1765" y="1304"/>
                    <a:pt x="1968" y="1738"/>
                  </a:cubicBezTo>
                  <a:cubicBezTo>
                    <a:pt x="2007" y="1815"/>
                    <a:pt x="2083" y="1863"/>
                    <a:pt x="2160" y="1863"/>
                  </a:cubicBezTo>
                  <a:cubicBezTo>
                    <a:pt x="2189" y="1863"/>
                    <a:pt x="2218" y="1853"/>
                    <a:pt x="2246" y="1844"/>
                  </a:cubicBezTo>
                  <a:cubicBezTo>
                    <a:pt x="2352" y="1796"/>
                    <a:pt x="2400" y="1671"/>
                    <a:pt x="2352" y="1566"/>
                  </a:cubicBezTo>
                  <a:cubicBezTo>
                    <a:pt x="2218" y="1278"/>
                    <a:pt x="1997" y="1029"/>
                    <a:pt x="1719" y="866"/>
                  </a:cubicBezTo>
                  <a:cubicBezTo>
                    <a:pt x="1825" y="684"/>
                    <a:pt x="1988" y="540"/>
                    <a:pt x="2179" y="473"/>
                  </a:cubicBezTo>
                  <a:cubicBezTo>
                    <a:pt x="2276" y="433"/>
                    <a:pt x="2380" y="414"/>
                    <a:pt x="2483" y="414"/>
                  </a:cubicBezTo>
                  <a:cubicBezTo>
                    <a:pt x="2605" y="414"/>
                    <a:pt x="2727" y="440"/>
                    <a:pt x="2841" y="492"/>
                  </a:cubicBezTo>
                  <a:cubicBezTo>
                    <a:pt x="2869" y="503"/>
                    <a:pt x="2897" y="509"/>
                    <a:pt x="2923" y="509"/>
                  </a:cubicBezTo>
                  <a:cubicBezTo>
                    <a:pt x="3114" y="509"/>
                    <a:pt x="3216" y="228"/>
                    <a:pt x="3013" y="118"/>
                  </a:cubicBezTo>
                  <a:cubicBezTo>
                    <a:pt x="2840" y="38"/>
                    <a:pt x="2660" y="1"/>
                    <a:pt x="2482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9" name="Google Shape;11783;p86"/>
            <p:cNvSpPr/>
            <p:nvPr/>
          </p:nvSpPr>
          <p:spPr>
            <a:xfrm>
              <a:off x="6422183" y="3506932"/>
              <a:ext cx="51273" cy="22637"/>
            </a:xfrm>
            <a:custGeom>
              <a:avLst/>
              <a:gdLst/>
              <a:ahLst/>
              <a:cxnLst/>
              <a:rect l="l" t="t" r="r" b="b"/>
              <a:pathLst>
                <a:path w="1957" h="864" extrusionOk="0">
                  <a:moveTo>
                    <a:pt x="847" y="1"/>
                  </a:moveTo>
                  <a:cubicBezTo>
                    <a:pt x="584" y="1"/>
                    <a:pt x="326" y="82"/>
                    <a:pt x="116" y="240"/>
                  </a:cubicBezTo>
                  <a:cubicBezTo>
                    <a:pt x="20" y="307"/>
                    <a:pt x="1" y="432"/>
                    <a:pt x="58" y="528"/>
                  </a:cubicBezTo>
                  <a:cubicBezTo>
                    <a:pt x="99" y="585"/>
                    <a:pt x="164" y="615"/>
                    <a:pt x="230" y="615"/>
                  </a:cubicBezTo>
                  <a:cubicBezTo>
                    <a:pt x="273" y="615"/>
                    <a:pt x="317" y="602"/>
                    <a:pt x="356" y="575"/>
                  </a:cubicBezTo>
                  <a:cubicBezTo>
                    <a:pt x="505" y="471"/>
                    <a:pt x="679" y="420"/>
                    <a:pt x="851" y="420"/>
                  </a:cubicBezTo>
                  <a:cubicBezTo>
                    <a:pt x="1119" y="420"/>
                    <a:pt x="1384" y="543"/>
                    <a:pt x="1554" y="777"/>
                  </a:cubicBezTo>
                  <a:cubicBezTo>
                    <a:pt x="1592" y="834"/>
                    <a:pt x="1650" y="863"/>
                    <a:pt x="1726" y="863"/>
                  </a:cubicBezTo>
                  <a:cubicBezTo>
                    <a:pt x="1765" y="863"/>
                    <a:pt x="1803" y="853"/>
                    <a:pt x="1841" y="825"/>
                  </a:cubicBezTo>
                  <a:cubicBezTo>
                    <a:pt x="1937" y="758"/>
                    <a:pt x="1956" y="623"/>
                    <a:pt x="1889" y="528"/>
                  </a:cubicBezTo>
                  <a:cubicBezTo>
                    <a:pt x="1698" y="259"/>
                    <a:pt x="1400" y="67"/>
                    <a:pt x="1065" y="20"/>
                  </a:cubicBezTo>
                  <a:cubicBezTo>
                    <a:pt x="992" y="7"/>
                    <a:pt x="920" y="1"/>
                    <a:pt x="847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0" name="Google Shape;11784;p86"/>
            <p:cNvSpPr/>
            <p:nvPr/>
          </p:nvSpPr>
          <p:spPr>
            <a:xfrm>
              <a:off x="6358621" y="3569236"/>
              <a:ext cx="52793" cy="23292"/>
            </a:xfrm>
            <a:custGeom>
              <a:avLst/>
              <a:gdLst/>
              <a:ahLst/>
              <a:cxnLst/>
              <a:rect l="l" t="t" r="r" b="b"/>
              <a:pathLst>
                <a:path w="2015" h="889" extrusionOk="0">
                  <a:moveTo>
                    <a:pt x="1151" y="0"/>
                  </a:moveTo>
                  <a:cubicBezTo>
                    <a:pt x="1078" y="0"/>
                    <a:pt x="1005" y="6"/>
                    <a:pt x="932" y="19"/>
                  </a:cubicBezTo>
                  <a:cubicBezTo>
                    <a:pt x="596" y="86"/>
                    <a:pt x="309" y="278"/>
                    <a:pt x="117" y="555"/>
                  </a:cubicBezTo>
                  <a:cubicBezTo>
                    <a:pt x="1" y="720"/>
                    <a:pt x="143" y="888"/>
                    <a:pt x="293" y="888"/>
                  </a:cubicBezTo>
                  <a:cubicBezTo>
                    <a:pt x="353" y="888"/>
                    <a:pt x="415" y="861"/>
                    <a:pt x="462" y="795"/>
                  </a:cubicBezTo>
                  <a:cubicBezTo>
                    <a:pt x="587" y="603"/>
                    <a:pt x="788" y="479"/>
                    <a:pt x="1018" y="440"/>
                  </a:cubicBezTo>
                  <a:cubicBezTo>
                    <a:pt x="1074" y="428"/>
                    <a:pt x="1130" y="422"/>
                    <a:pt x="1186" y="422"/>
                  </a:cubicBezTo>
                  <a:cubicBezTo>
                    <a:pt x="1352" y="422"/>
                    <a:pt x="1517" y="474"/>
                    <a:pt x="1660" y="575"/>
                  </a:cubicBezTo>
                  <a:cubicBezTo>
                    <a:pt x="1696" y="600"/>
                    <a:pt x="1735" y="611"/>
                    <a:pt x="1774" y="611"/>
                  </a:cubicBezTo>
                  <a:cubicBezTo>
                    <a:pt x="1840" y="611"/>
                    <a:pt x="1905" y="577"/>
                    <a:pt x="1948" y="517"/>
                  </a:cubicBezTo>
                  <a:cubicBezTo>
                    <a:pt x="2015" y="421"/>
                    <a:pt x="1986" y="297"/>
                    <a:pt x="1900" y="230"/>
                  </a:cubicBezTo>
                  <a:cubicBezTo>
                    <a:pt x="1675" y="80"/>
                    <a:pt x="1415" y="0"/>
                    <a:pt x="1151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1" name="Google Shape;11785;p86"/>
            <p:cNvSpPr/>
            <p:nvPr/>
          </p:nvSpPr>
          <p:spPr>
            <a:xfrm>
              <a:off x="6345076" y="3480470"/>
              <a:ext cx="45509" cy="34532"/>
            </a:xfrm>
            <a:custGeom>
              <a:avLst/>
              <a:gdLst/>
              <a:ahLst/>
              <a:cxnLst/>
              <a:rect l="l" t="t" r="r" b="b"/>
              <a:pathLst>
                <a:path w="1737" h="1318" extrusionOk="0">
                  <a:moveTo>
                    <a:pt x="1509" y="1"/>
                  </a:moveTo>
                  <a:cubicBezTo>
                    <a:pt x="1409" y="1"/>
                    <a:pt x="1322" y="73"/>
                    <a:pt x="1305" y="176"/>
                  </a:cubicBezTo>
                  <a:cubicBezTo>
                    <a:pt x="1236" y="599"/>
                    <a:pt x="872" y="897"/>
                    <a:pt x="458" y="897"/>
                  </a:cubicBezTo>
                  <a:cubicBezTo>
                    <a:pt x="412" y="897"/>
                    <a:pt x="365" y="893"/>
                    <a:pt x="318" y="886"/>
                  </a:cubicBezTo>
                  <a:cubicBezTo>
                    <a:pt x="308" y="885"/>
                    <a:pt x="299" y="884"/>
                    <a:pt x="290" y="884"/>
                  </a:cubicBezTo>
                  <a:cubicBezTo>
                    <a:pt x="54" y="884"/>
                    <a:pt x="1" y="1242"/>
                    <a:pt x="250" y="1298"/>
                  </a:cubicBezTo>
                  <a:cubicBezTo>
                    <a:pt x="318" y="1308"/>
                    <a:pt x="394" y="1317"/>
                    <a:pt x="461" y="1317"/>
                  </a:cubicBezTo>
                  <a:cubicBezTo>
                    <a:pt x="1084" y="1308"/>
                    <a:pt x="1621" y="857"/>
                    <a:pt x="1717" y="244"/>
                  </a:cubicBezTo>
                  <a:cubicBezTo>
                    <a:pt x="1736" y="129"/>
                    <a:pt x="1659" y="23"/>
                    <a:pt x="1544" y="4"/>
                  </a:cubicBezTo>
                  <a:cubicBezTo>
                    <a:pt x="1533" y="2"/>
                    <a:pt x="1521" y="1"/>
                    <a:pt x="1509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2" name="Google Shape;11786;p86"/>
            <p:cNvSpPr/>
            <p:nvPr/>
          </p:nvSpPr>
          <p:spPr>
            <a:xfrm>
              <a:off x="6278030" y="3534285"/>
              <a:ext cx="15353" cy="32933"/>
            </a:xfrm>
            <a:custGeom>
              <a:avLst/>
              <a:gdLst/>
              <a:ahLst/>
              <a:cxnLst/>
              <a:rect l="l" t="t" r="r" b="b"/>
              <a:pathLst>
                <a:path w="586" h="1257" extrusionOk="0">
                  <a:moveTo>
                    <a:pt x="300" y="1"/>
                  </a:moveTo>
                  <a:cubicBezTo>
                    <a:pt x="218" y="1"/>
                    <a:pt x="136" y="47"/>
                    <a:pt x="106" y="155"/>
                  </a:cubicBezTo>
                  <a:cubicBezTo>
                    <a:pt x="1" y="471"/>
                    <a:pt x="126" y="998"/>
                    <a:pt x="154" y="1094"/>
                  </a:cubicBezTo>
                  <a:cubicBezTo>
                    <a:pt x="173" y="1190"/>
                    <a:pt x="260" y="1257"/>
                    <a:pt x="356" y="1257"/>
                  </a:cubicBezTo>
                  <a:cubicBezTo>
                    <a:pt x="375" y="1257"/>
                    <a:pt x="384" y="1257"/>
                    <a:pt x="404" y="1247"/>
                  </a:cubicBezTo>
                  <a:cubicBezTo>
                    <a:pt x="519" y="1219"/>
                    <a:pt x="586" y="1103"/>
                    <a:pt x="557" y="998"/>
                  </a:cubicBezTo>
                  <a:cubicBezTo>
                    <a:pt x="499" y="787"/>
                    <a:pt x="451" y="433"/>
                    <a:pt x="499" y="279"/>
                  </a:cubicBezTo>
                  <a:cubicBezTo>
                    <a:pt x="564" y="115"/>
                    <a:pt x="431" y="1"/>
                    <a:pt x="300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3" name="Google Shape;11787;p86"/>
            <p:cNvSpPr/>
            <p:nvPr/>
          </p:nvSpPr>
          <p:spPr>
            <a:xfrm>
              <a:off x="6325767" y="3362911"/>
              <a:ext cx="20672" cy="25519"/>
            </a:xfrm>
            <a:custGeom>
              <a:avLst/>
              <a:gdLst/>
              <a:ahLst/>
              <a:cxnLst/>
              <a:rect l="l" t="t" r="r" b="b"/>
              <a:pathLst>
                <a:path w="789" h="974" extrusionOk="0">
                  <a:moveTo>
                    <a:pt x="485" y="1"/>
                  </a:moveTo>
                  <a:cubicBezTo>
                    <a:pt x="438" y="1"/>
                    <a:pt x="389" y="19"/>
                    <a:pt x="345" y="62"/>
                  </a:cubicBezTo>
                  <a:cubicBezTo>
                    <a:pt x="307" y="101"/>
                    <a:pt x="0" y="408"/>
                    <a:pt x="0" y="772"/>
                  </a:cubicBezTo>
                  <a:cubicBezTo>
                    <a:pt x="0" y="887"/>
                    <a:pt x="96" y="973"/>
                    <a:pt x="211" y="973"/>
                  </a:cubicBezTo>
                  <a:cubicBezTo>
                    <a:pt x="216" y="974"/>
                    <a:pt x="222" y="974"/>
                    <a:pt x="227" y="974"/>
                  </a:cubicBezTo>
                  <a:cubicBezTo>
                    <a:pt x="335" y="974"/>
                    <a:pt x="421" y="881"/>
                    <a:pt x="412" y="772"/>
                  </a:cubicBezTo>
                  <a:cubicBezTo>
                    <a:pt x="412" y="618"/>
                    <a:pt x="575" y="417"/>
                    <a:pt x="633" y="360"/>
                  </a:cubicBezTo>
                  <a:cubicBezTo>
                    <a:pt x="788" y="212"/>
                    <a:pt x="646" y="1"/>
                    <a:pt x="485" y="1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4" name="Google Shape;11788;p86"/>
            <p:cNvSpPr/>
            <p:nvPr/>
          </p:nvSpPr>
          <p:spPr>
            <a:xfrm>
              <a:off x="6305042" y="3381146"/>
              <a:ext cx="50880" cy="19205"/>
            </a:xfrm>
            <a:custGeom>
              <a:avLst/>
              <a:gdLst/>
              <a:ahLst/>
              <a:cxnLst/>
              <a:rect l="l" t="t" r="r" b="b"/>
              <a:pathLst>
                <a:path w="1942" h="733" extrusionOk="0">
                  <a:moveTo>
                    <a:pt x="1025" y="0"/>
                  </a:moveTo>
                  <a:cubicBezTo>
                    <a:pt x="896" y="0"/>
                    <a:pt x="778" y="24"/>
                    <a:pt x="676" y="57"/>
                  </a:cubicBezTo>
                  <a:cubicBezTo>
                    <a:pt x="484" y="124"/>
                    <a:pt x="302" y="229"/>
                    <a:pt x="149" y="373"/>
                  </a:cubicBezTo>
                  <a:cubicBezTo>
                    <a:pt x="1" y="521"/>
                    <a:pt x="139" y="732"/>
                    <a:pt x="302" y="732"/>
                  </a:cubicBezTo>
                  <a:cubicBezTo>
                    <a:pt x="350" y="732"/>
                    <a:pt x="400" y="714"/>
                    <a:pt x="446" y="670"/>
                  </a:cubicBezTo>
                  <a:cubicBezTo>
                    <a:pt x="459" y="651"/>
                    <a:pt x="699" y="421"/>
                    <a:pt x="1018" y="421"/>
                  </a:cubicBezTo>
                  <a:cubicBezTo>
                    <a:pt x="1184" y="421"/>
                    <a:pt x="1371" y="483"/>
                    <a:pt x="1558" y="670"/>
                  </a:cubicBezTo>
                  <a:cubicBezTo>
                    <a:pt x="1606" y="699"/>
                    <a:pt x="1654" y="728"/>
                    <a:pt x="1711" y="728"/>
                  </a:cubicBezTo>
                  <a:cubicBezTo>
                    <a:pt x="1759" y="728"/>
                    <a:pt x="1817" y="699"/>
                    <a:pt x="1855" y="660"/>
                  </a:cubicBezTo>
                  <a:cubicBezTo>
                    <a:pt x="1941" y="584"/>
                    <a:pt x="1941" y="450"/>
                    <a:pt x="1855" y="373"/>
                  </a:cubicBezTo>
                  <a:cubicBezTo>
                    <a:pt x="1565" y="89"/>
                    <a:pt x="1274" y="0"/>
                    <a:pt x="1025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5" name="Google Shape;11789;p86"/>
            <p:cNvSpPr/>
            <p:nvPr/>
          </p:nvSpPr>
          <p:spPr>
            <a:xfrm>
              <a:off x="6526275" y="3501037"/>
              <a:ext cx="29056" cy="37309"/>
            </a:xfrm>
            <a:custGeom>
              <a:avLst/>
              <a:gdLst/>
              <a:ahLst/>
              <a:cxnLst/>
              <a:rect l="l" t="t" r="r" b="b"/>
              <a:pathLst>
                <a:path w="1109" h="1424" extrusionOk="0">
                  <a:moveTo>
                    <a:pt x="313" y="0"/>
                  </a:moveTo>
                  <a:cubicBezTo>
                    <a:pt x="141" y="0"/>
                    <a:pt x="1" y="236"/>
                    <a:pt x="188" y="379"/>
                  </a:cubicBezTo>
                  <a:cubicBezTo>
                    <a:pt x="447" y="590"/>
                    <a:pt x="629" y="896"/>
                    <a:pt x="686" y="1232"/>
                  </a:cubicBezTo>
                  <a:cubicBezTo>
                    <a:pt x="696" y="1337"/>
                    <a:pt x="792" y="1424"/>
                    <a:pt x="897" y="1424"/>
                  </a:cubicBezTo>
                  <a:cubicBezTo>
                    <a:pt x="907" y="1424"/>
                    <a:pt x="907" y="1424"/>
                    <a:pt x="916" y="1414"/>
                  </a:cubicBezTo>
                  <a:cubicBezTo>
                    <a:pt x="1032" y="1404"/>
                    <a:pt x="1108" y="1309"/>
                    <a:pt x="1108" y="1193"/>
                  </a:cubicBezTo>
                  <a:cubicBezTo>
                    <a:pt x="1032" y="753"/>
                    <a:pt x="801" y="350"/>
                    <a:pt x="456" y="62"/>
                  </a:cubicBezTo>
                  <a:cubicBezTo>
                    <a:pt x="410" y="19"/>
                    <a:pt x="360" y="0"/>
                    <a:pt x="313" y="0"/>
                  </a:cubicBezTo>
                  <a:close/>
                </a:path>
              </a:pathLst>
            </a:custGeom>
            <a:solidFill>
              <a:srgbClr val="50687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6" name="Google Shape;11790;p86"/>
          <p:cNvGrpSpPr/>
          <p:nvPr/>
        </p:nvGrpSpPr>
        <p:grpSpPr>
          <a:xfrm>
            <a:off x="6679294" y="1268906"/>
            <a:ext cx="374880" cy="554842"/>
            <a:chOff x="4939970" y="1499855"/>
            <a:chExt cx="242979" cy="362660"/>
          </a:xfrm>
        </p:grpSpPr>
        <p:sp>
          <p:nvSpPr>
            <p:cNvPr id="337" name="Google Shape;11791;p86"/>
            <p:cNvSpPr/>
            <p:nvPr/>
          </p:nvSpPr>
          <p:spPr>
            <a:xfrm>
              <a:off x="4992973" y="1499855"/>
              <a:ext cx="43728" cy="120075"/>
            </a:xfrm>
            <a:custGeom>
              <a:avLst/>
              <a:gdLst/>
              <a:ahLst/>
              <a:cxnLst/>
              <a:rect l="l" t="t" r="r" b="b"/>
              <a:pathLst>
                <a:path w="1669" h="4583" extrusionOk="0">
                  <a:moveTo>
                    <a:pt x="834" y="0"/>
                  </a:moveTo>
                  <a:cubicBezTo>
                    <a:pt x="374" y="0"/>
                    <a:pt x="0" y="384"/>
                    <a:pt x="20" y="844"/>
                  </a:cubicBezTo>
                  <a:lnTo>
                    <a:pt x="20" y="4582"/>
                  </a:lnTo>
                  <a:cubicBezTo>
                    <a:pt x="269" y="4179"/>
                    <a:pt x="710" y="3940"/>
                    <a:pt x="1189" y="3940"/>
                  </a:cubicBezTo>
                  <a:cubicBezTo>
                    <a:pt x="1342" y="3940"/>
                    <a:pt x="1496" y="3959"/>
                    <a:pt x="1649" y="4017"/>
                  </a:cubicBezTo>
                  <a:lnTo>
                    <a:pt x="1649" y="844"/>
                  </a:lnTo>
                  <a:cubicBezTo>
                    <a:pt x="1668" y="384"/>
                    <a:pt x="1295" y="0"/>
                    <a:pt x="834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8" name="Google Shape;11792;p86"/>
            <p:cNvSpPr/>
            <p:nvPr/>
          </p:nvSpPr>
          <p:spPr>
            <a:xfrm>
              <a:off x="4993470" y="1584979"/>
              <a:ext cx="42732" cy="34951"/>
            </a:xfrm>
            <a:custGeom>
              <a:avLst/>
              <a:gdLst/>
              <a:ahLst/>
              <a:cxnLst/>
              <a:rect l="l" t="t" r="r" b="b"/>
              <a:pathLst>
                <a:path w="1631" h="1334" extrusionOk="0">
                  <a:moveTo>
                    <a:pt x="1170" y="1"/>
                  </a:moveTo>
                  <a:cubicBezTo>
                    <a:pt x="691" y="1"/>
                    <a:pt x="250" y="250"/>
                    <a:pt x="1" y="652"/>
                  </a:cubicBezTo>
                  <a:lnTo>
                    <a:pt x="1" y="1333"/>
                  </a:lnTo>
                  <a:cubicBezTo>
                    <a:pt x="250" y="930"/>
                    <a:pt x="691" y="691"/>
                    <a:pt x="1170" y="691"/>
                  </a:cubicBezTo>
                  <a:cubicBezTo>
                    <a:pt x="1323" y="691"/>
                    <a:pt x="1477" y="710"/>
                    <a:pt x="1630" y="768"/>
                  </a:cubicBezTo>
                  <a:lnTo>
                    <a:pt x="1630" y="77"/>
                  </a:lnTo>
                  <a:cubicBezTo>
                    <a:pt x="1477" y="29"/>
                    <a:pt x="1323" y="1"/>
                    <a:pt x="1170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9" name="Google Shape;11793;p86"/>
            <p:cNvSpPr/>
            <p:nvPr/>
          </p:nvSpPr>
          <p:spPr>
            <a:xfrm>
              <a:off x="4939970" y="1536588"/>
              <a:ext cx="203207" cy="325928"/>
            </a:xfrm>
            <a:custGeom>
              <a:avLst/>
              <a:gdLst/>
              <a:ahLst/>
              <a:cxnLst/>
              <a:rect l="l" t="t" r="r" b="b"/>
              <a:pathLst>
                <a:path w="7756" h="12440" extrusionOk="0">
                  <a:moveTo>
                    <a:pt x="1482" y="8965"/>
                  </a:moveTo>
                  <a:cubicBezTo>
                    <a:pt x="1805" y="8965"/>
                    <a:pt x="2129" y="9180"/>
                    <a:pt x="2129" y="9612"/>
                  </a:cubicBezTo>
                  <a:lnTo>
                    <a:pt x="2129" y="10810"/>
                  </a:lnTo>
                  <a:cubicBezTo>
                    <a:pt x="2129" y="11165"/>
                    <a:pt x="1841" y="11452"/>
                    <a:pt x="1477" y="11452"/>
                  </a:cubicBezTo>
                  <a:cubicBezTo>
                    <a:pt x="1122" y="11452"/>
                    <a:pt x="835" y="11165"/>
                    <a:pt x="835" y="10810"/>
                  </a:cubicBezTo>
                  <a:lnTo>
                    <a:pt x="835" y="9612"/>
                  </a:lnTo>
                  <a:cubicBezTo>
                    <a:pt x="835" y="9180"/>
                    <a:pt x="1158" y="8965"/>
                    <a:pt x="1482" y="8965"/>
                  </a:cubicBezTo>
                  <a:close/>
                  <a:moveTo>
                    <a:pt x="6858" y="0"/>
                  </a:moveTo>
                  <a:cubicBezTo>
                    <a:pt x="6651" y="0"/>
                    <a:pt x="6442" y="79"/>
                    <a:pt x="6279" y="237"/>
                  </a:cubicBezTo>
                  <a:lnTo>
                    <a:pt x="3835" y="2691"/>
                  </a:lnTo>
                  <a:cubicBezTo>
                    <a:pt x="3619" y="2581"/>
                    <a:pt x="3403" y="2532"/>
                    <a:pt x="3197" y="2532"/>
                  </a:cubicBezTo>
                  <a:cubicBezTo>
                    <a:pt x="2145" y="2532"/>
                    <a:pt x="1359" y="3811"/>
                    <a:pt x="2129" y="4781"/>
                  </a:cubicBezTo>
                  <a:lnTo>
                    <a:pt x="2129" y="8126"/>
                  </a:lnTo>
                  <a:cubicBezTo>
                    <a:pt x="1928" y="8021"/>
                    <a:pt x="1707" y="7973"/>
                    <a:pt x="1487" y="7973"/>
                  </a:cubicBezTo>
                  <a:cubicBezTo>
                    <a:pt x="662" y="7973"/>
                    <a:pt x="1" y="8644"/>
                    <a:pt x="1" y="9458"/>
                  </a:cubicBezTo>
                  <a:lnTo>
                    <a:pt x="1" y="10963"/>
                  </a:lnTo>
                  <a:cubicBezTo>
                    <a:pt x="1" y="11778"/>
                    <a:pt x="662" y="12439"/>
                    <a:pt x="1487" y="12439"/>
                  </a:cubicBezTo>
                  <a:cubicBezTo>
                    <a:pt x="2301" y="12439"/>
                    <a:pt x="2963" y="11778"/>
                    <a:pt x="2963" y="10963"/>
                  </a:cubicBezTo>
                  <a:lnTo>
                    <a:pt x="2963" y="5279"/>
                  </a:lnTo>
                  <a:cubicBezTo>
                    <a:pt x="3049" y="5298"/>
                    <a:pt x="3126" y="5308"/>
                    <a:pt x="3202" y="5308"/>
                  </a:cubicBezTo>
                  <a:cubicBezTo>
                    <a:pt x="3835" y="5308"/>
                    <a:pt x="4381" y="4877"/>
                    <a:pt x="4544" y="4273"/>
                  </a:cubicBezTo>
                  <a:lnTo>
                    <a:pt x="7439" y="1388"/>
                  </a:lnTo>
                  <a:cubicBezTo>
                    <a:pt x="7756" y="1071"/>
                    <a:pt x="7756" y="554"/>
                    <a:pt x="7430" y="237"/>
                  </a:cubicBezTo>
                  <a:cubicBezTo>
                    <a:pt x="7271" y="79"/>
                    <a:pt x="7065" y="0"/>
                    <a:pt x="6858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0" name="Google Shape;11794;p86"/>
            <p:cNvSpPr/>
            <p:nvPr/>
          </p:nvSpPr>
          <p:spPr>
            <a:xfrm>
              <a:off x="5033163" y="1662321"/>
              <a:ext cx="149785" cy="191155"/>
            </a:xfrm>
            <a:custGeom>
              <a:avLst/>
              <a:gdLst/>
              <a:ahLst/>
              <a:cxnLst/>
              <a:rect l="l" t="t" r="r" b="b"/>
              <a:pathLst>
                <a:path w="5717" h="7296" extrusionOk="0">
                  <a:moveTo>
                    <a:pt x="3823" y="4866"/>
                  </a:moveTo>
                  <a:cubicBezTo>
                    <a:pt x="4215" y="4866"/>
                    <a:pt x="4592" y="5168"/>
                    <a:pt x="4592" y="5628"/>
                  </a:cubicBezTo>
                  <a:cubicBezTo>
                    <a:pt x="4592" y="6049"/>
                    <a:pt x="4256" y="6394"/>
                    <a:pt x="3834" y="6394"/>
                  </a:cubicBezTo>
                  <a:lnTo>
                    <a:pt x="3825" y="6394"/>
                  </a:lnTo>
                  <a:cubicBezTo>
                    <a:pt x="3144" y="6394"/>
                    <a:pt x="2809" y="5570"/>
                    <a:pt x="3288" y="5091"/>
                  </a:cubicBezTo>
                  <a:cubicBezTo>
                    <a:pt x="3443" y="4935"/>
                    <a:pt x="3635" y="4866"/>
                    <a:pt x="3823" y="4866"/>
                  </a:cubicBezTo>
                  <a:close/>
                  <a:moveTo>
                    <a:pt x="719" y="1"/>
                  </a:moveTo>
                  <a:cubicBezTo>
                    <a:pt x="527" y="221"/>
                    <a:pt x="278" y="384"/>
                    <a:pt x="0" y="461"/>
                  </a:cubicBezTo>
                  <a:lnTo>
                    <a:pt x="1812" y="4880"/>
                  </a:lnTo>
                  <a:cubicBezTo>
                    <a:pt x="1975" y="5263"/>
                    <a:pt x="2109" y="5656"/>
                    <a:pt x="2214" y="6049"/>
                  </a:cubicBezTo>
                  <a:cubicBezTo>
                    <a:pt x="2404" y="6781"/>
                    <a:pt x="3065" y="7296"/>
                    <a:pt x="3823" y="7296"/>
                  </a:cubicBezTo>
                  <a:cubicBezTo>
                    <a:pt x="3830" y="7296"/>
                    <a:pt x="3837" y="7296"/>
                    <a:pt x="3844" y="7295"/>
                  </a:cubicBezTo>
                  <a:cubicBezTo>
                    <a:pt x="4611" y="7286"/>
                    <a:pt x="5263" y="6759"/>
                    <a:pt x="5445" y="6011"/>
                  </a:cubicBezTo>
                  <a:cubicBezTo>
                    <a:pt x="5717" y="4843"/>
                    <a:pt x="4785" y="3960"/>
                    <a:pt x="3804" y="3960"/>
                  </a:cubicBezTo>
                  <a:cubicBezTo>
                    <a:pt x="3368" y="3960"/>
                    <a:pt x="2923" y="4134"/>
                    <a:pt x="2569" y="4535"/>
                  </a:cubicBezTo>
                  <a:lnTo>
                    <a:pt x="719" y="1"/>
                  </a:ln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1" name="Google Shape;11795;p86"/>
            <p:cNvSpPr/>
            <p:nvPr/>
          </p:nvSpPr>
          <p:spPr>
            <a:xfrm>
              <a:off x="5033399" y="1662321"/>
              <a:ext cx="25388" cy="27667"/>
            </a:xfrm>
            <a:custGeom>
              <a:avLst/>
              <a:gdLst/>
              <a:ahLst/>
              <a:cxnLst/>
              <a:rect l="l" t="t" r="r" b="b"/>
              <a:pathLst>
                <a:path w="969" h="1056" extrusionOk="0">
                  <a:moveTo>
                    <a:pt x="720" y="1"/>
                  </a:moveTo>
                  <a:cubicBezTo>
                    <a:pt x="528" y="221"/>
                    <a:pt x="279" y="384"/>
                    <a:pt x="1" y="461"/>
                  </a:cubicBezTo>
                  <a:lnTo>
                    <a:pt x="240" y="1055"/>
                  </a:lnTo>
                  <a:cubicBezTo>
                    <a:pt x="518" y="979"/>
                    <a:pt x="777" y="825"/>
                    <a:pt x="969" y="614"/>
                  </a:cubicBezTo>
                  <a:lnTo>
                    <a:pt x="720" y="1"/>
                  </a:ln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2" name="Google Shape;11796;p86"/>
            <p:cNvSpPr/>
            <p:nvPr/>
          </p:nvSpPr>
          <p:spPr>
            <a:xfrm>
              <a:off x="5006780" y="1626427"/>
              <a:ext cx="30680" cy="26279"/>
            </a:xfrm>
            <a:custGeom>
              <a:avLst/>
              <a:gdLst/>
              <a:ahLst/>
              <a:cxnLst/>
              <a:rect l="l" t="t" r="r" b="b"/>
              <a:pathLst>
                <a:path w="1171" h="1003" extrusionOk="0">
                  <a:moveTo>
                    <a:pt x="672" y="0"/>
                  </a:moveTo>
                  <a:cubicBezTo>
                    <a:pt x="221" y="0"/>
                    <a:pt x="1" y="547"/>
                    <a:pt x="317" y="853"/>
                  </a:cubicBezTo>
                  <a:cubicBezTo>
                    <a:pt x="420" y="956"/>
                    <a:pt x="547" y="1003"/>
                    <a:pt x="670" y="1003"/>
                  </a:cubicBezTo>
                  <a:cubicBezTo>
                    <a:pt x="926" y="1003"/>
                    <a:pt x="1170" y="805"/>
                    <a:pt x="1170" y="508"/>
                  </a:cubicBezTo>
                  <a:cubicBezTo>
                    <a:pt x="1170" y="230"/>
                    <a:pt x="950" y="0"/>
                    <a:pt x="67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3" name="Google Shape;11797;p86"/>
          <p:cNvGrpSpPr/>
          <p:nvPr/>
        </p:nvGrpSpPr>
        <p:grpSpPr>
          <a:xfrm>
            <a:off x="11436627" y="4107890"/>
            <a:ext cx="438666" cy="554082"/>
            <a:chOff x="8023448" y="3355496"/>
            <a:chExt cx="284322" cy="362163"/>
          </a:xfrm>
        </p:grpSpPr>
        <p:sp>
          <p:nvSpPr>
            <p:cNvPr id="344" name="Google Shape;11798;p86"/>
            <p:cNvSpPr/>
            <p:nvPr/>
          </p:nvSpPr>
          <p:spPr>
            <a:xfrm>
              <a:off x="8023448" y="3372815"/>
              <a:ext cx="284322" cy="344844"/>
            </a:xfrm>
            <a:custGeom>
              <a:avLst/>
              <a:gdLst/>
              <a:ahLst/>
              <a:cxnLst/>
              <a:rect l="l" t="t" r="r" b="b"/>
              <a:pathLst>
                <a:path w="10852" h="13162" extrusionOk="0">
                  <a:moveTo>
                    <a:pt x="10228" y="1"/>
                  </a:moveTo>
                  <a:lnTo>
                    <a:pt x="1668" y="10"/>
                  </a:lnTo>
                  <a:lnTo>
                    <a:pt x="623" y="10"/>
                  </a:lnTo>
                  <a:cubicBezTo>
                    <a:pt x="278" y="10"/>
                    <a:pt x="0" y="288"/>
                    <a:pt x="0" y="633"/>
                  </a:cubicBezTo>
                  <a:lnTo>
                    <a:pt x="0" y="12538"/>
                  </a:lnTo>
                  <a:cubicBezTo>
                    <a:pt x="0" y="12874"/>
                    <a:pt x="278" y="13161"/>
                    <a:pt x="623" y="13161"/>
                  </a:cubicBezTo>
                  <a:lnTo>
                    <a:pt x="10228" y="13161"/>
                  </a:lnTo>
                  <a:cubicBezTo>
                    <a:pt x="10573" y="13161"/>
                    <a:pt x="10851" y="12874"/>
                    <a:pt x="10851" y="12538"/>
                  </a:cubicBezTo>
                  <a:lnTo>
                    <a:pt x="10851" y="633"/>
                  </a:lnTo>
                  <a:cubicBezTo>
                    <a:pt x="10851" y="288"/>
                    <a:pt x="10573" y="1"/>
                    <a:pt x="10228" y="1"/>
                  </a:cubicBezTo>
                  <a:close/>
                </a:path>
              </a:pathLst>
            </a:custGeom>
            <a:solidFill>
              <a:srgbClr val="677C8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5" name="Google Shape;11799;p86"/>
            <p:cNvSpPr/>
            <p:nvPr/>
          </p:nvSpPr>
          <p:spPr>
            <a:xfrm>
              <a:off x="8241930" y="3373077"/>
              <a:ext cx="65841" cy="344582"/>
            </a:xfrm>
            <a:custGeom>
              <a:avLst/>
              <a:gdLst/>
              <a:ahLst/>
              <a:cxnLst/>
              <a:rect l="l" t="t" r="r" b="b"/>
              <a:pathLst>
                <a:path w="2513" h="13152" extrusionOk="0">
                  <a:moveTo>
                    <a:pt x="1906" y="0"/>
                  </a:moveTo>
                  <a:cubicBezTo>
                    <a:pt x="1900" y="0"/>
                    <a:pt x="1895" y="0"/>
                    <a:pt x="1889" y="0"/>
                  </a:cubicBezTo>
                  <a:lnTo>
                    <a:pt x="1" y="0"/>
                  </a:lnTo>
                  <a:cubicBezTo>
                    <a:pt x="346" y="0"/>
                    <a:pt x="633" y="278"/>
                    <a:pt x="633" y="623"/>
                  </a:cubicBezTo>
                  <a:lnTo>
                    <a:pt x="633" y="12528"/>
                  </a:lnTo>
                  <a:cubicBezTo>
                    <a:pt x="633" y="12864"/>
                    <a:pt x="346" y="13151"/>
                    <a:pt x="1" y="13151"/>
                  </a:cubicBezTo>
                  <a:lnTo>
                    <a:pt x="1889" y="13151"/>
                  </a:lnTo>
                  <a:cubicBezTo>
                    <a:pt x="2234" y="13151"/>
                    <a:pt x="2512" y="12874"/>
                    <a:pt x="2512" y="12528"/>
                  </a:cubicBezTo>
                  <a:lnTo>
                    <a:pt x="2512" y="623"/>
                  </a:lnTo>
                  <a:cubicBezTo>
                    <a:pt x="2512" y="284"/>
                    <a:pt x="2243" y="0"/>
                    <a:pt x="1906" y="0"/>
                  </a:cubicBezTo>
                  <a:close/>
                </a:path>
              </a:pathLst>
            </a:custGeom>
            <a:solidFill>
              <a:srgbClr val="47607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6" name="Google Shape;11800;p86"/>
            <p:cNvSpPr/>
            <p:nvPr/>
          </p:nvSpPr>
          <p:spPr>
            <a:xfrm>
              <a:off x="8058111" y="3373077"/>
              <a:ext cx="214997" cy="312435"/>
            </a:xfrm>
            <a:custGeom>
              <a:avLst/>
              <a:gdLst/>
              <a:ahLst/>
              <a:cxnLst/>
              <a:rect l="l" t="t" r="r" b="b"/>
              <a:pathLst>
                <a:path w="8206" h="11925" extrusionOk="0">
                  <a:moveTo>
                    <a:pt x="0" y="0"/>
                  </a:moveTo>
                  <a:lnTo>
                    <a:pt x="0" y="11925"/>
                  </a:lnTo>
                  <a:lnTo>
                    <a:pt x="8205" y="11925"/>
                  </a:lnTo>
                  <a:lnTo>
                    <a:pt x="8205" y="0"/>
                  </a:ln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7" name="Google Shape;11801;p86"/>
            <p:cNvSpPr/>
            <p:nvPr/>
          </p:nvSpPr>
          <p:spPr>
            <a:xfrm>
              <a:off x="8058346" y="3373077"/>
              <a:ext cx="214761" cy="312435"/>
            </a:xfrm>
            <a:custGeom>
              <a:avLst/>
              <a:gdLst/>
              <a:ahLst/>
              <a:cxnLst/>
              <a:rect l="l" t="t" r="r" b="b"/>
              <a:pathLst>
                <a:path w="8197" h="11925" extrusionOk="0">
                  <a:moveTo>
                    <a:pt x="7027" y="0"/>
                  </a:moveTo>
                  <a:lnTo>
                    <a:pt x="7027" y="7496"/>
                  </a:lnTo>
                  <a:cubicBezTo>
                    <a:pt x="7027" y="9289"/>
                    <a:pt x="5570" y="10755"/>
                    <a:pt x="3768" y="10755"/>
                  </a:cubicBezTo>
                  <a:lnTo>
                    <a:pt x="1" y="10755"/>
                  </a:lnTo>
                  <a:lnTo>
                    <a:pt x="1" y="11925"/>
                  </a:lnTo>
                  <a:lnTo>
                    <a:pt x="8196" y="11925"/>
                  </a:lnTo>
                  <a:lnTo>
                    <a:pt x="8196" y="0"/>
                  </a:ln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8" name="Google Shape;11802;p86"/>
            <p:cNvSpPr/>
            <p:nvPr/>
          </p:nvSpPr>
          <p:spPr>
            <a:xfrm>
              <a:off x="8092013" y="3355496"/>
              <a:ext cx="147427" cy="72338"/>
            </a:xfrm>
            <a:custGeom>
              <a:avLst/>
              <a:gdLst/>
              <a:ahLst/>
              <a:cxnLst/>
              <a:rect l="l" t="t" r="r" b="b"/>
              <a:pathLst>
                <a:path w="5627" h="2761" extrusionOk="0">
                  <a:moveTo>
                    <a:pt x="451" y="0"/>
                  </a:moveTo>
                  <a:cubicBezTo>
                    <a:pt x="201" y="0"/>
                    <a:pt x="0" y="202"/>
                    <a:pt x="0" y="451"/>
                  </a:cubicBezTo>
                  <a:lnTo>
                    <a:pt x="0" y="1352"/>
                  </a:lnTo>
                  <a:cubicBezTo>
                    <a:pt x="0" y="1601"/>
                    <a:pt x="201" y="1802"/>
                    <a:pt x="451" y="1802"/>
                  </a:cubicBezTo>
                  <a:lnTo>
                    <a:pt x="1620" y="1802"/>
                  </a:lnTo>
                  <a:cubicBezTo>
                    <a:pt x="1620" y="2330"/>
                    <a:pt x="2051" y="2761"/>
                    <a:pt x="2579" y="2761"/>
                  </a:cubicBezTo>
                  <a:lnTo>
                    <a:pt x="3048" y="2761"/>
                  </a:lnTo>
                  <a:cubicBezTo>
                    <a:pt x="3576" y="2761"/>
                    <a:pt x="4007" y="2330"/>
                    <a:pt x="4007" y="1802"/>
                  </a:cubicBezTo>
                  <a:lnTo>
                    <a:pt x="5176" y="1802"/>
                  </a:lnTo>
                  <a:cubicBezTo>
                    <a:pt x="5426" y="1802"/>
                    <a:pt x="5627" y="1601"/>
                    <a:pt x="5627" y="1352"/>
                  </a:cubicBezTo>
                  <a:lnTo>
                    <a:pt x="5627" y="451"/>
                  </a:lnTo>
                  <a:cubicBezTo>
                    <a:pt x="5627" y="202"/>
                    <a:pt x="5426" y="0"/>
                    <a:pt x="5176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9" name="Google Shape;11803;p86"/>
            <p:cNvSpPr/>
            <p:nvPr/>
          </p:nvSpPr>
          <p:spPr>
            <a:xfrm>
              <a:off x="8162570" y="3355496"/>
              <a:ext cx="76871" cy="72102"/>
            </a:xfrm>
            <a:custGeom>
              <a:avLst/>
              <a:gdLst/>
              <a:ahLst/>
              <a:cxnLst/>
              <a:rect l="l" t="t" r="r" b="b"/>
              <a:pathLst>
                <a:path w="2934" h="2752" extrusionOk="0">
                  <a:moveTo>
                    <a:pt x="806" y="0"/>
                  </a:moveTo>
                  <a:cubicBezTo>
                    <a:pt x="1122" y="997"/>
                    <a:pt x="806" y="2090"/>
                    <a:pt x="1" y="2751"/>
                  </a:cubicBezTo>
                  <a:lnTo>
                    <a:pt x="346" y="2751"/>
                  </a:lnTo>
                  <a:cubicBezTo>
                    <a:pt x="873" y="2751"/>
                    <a:pt x="1304" y="2330"/>
                    <a:pt x="1304" y="1793"/>
                  </a:cubicBezTo>
                  <a:lnTo>
                    <a:pt x="2483" y="1793"/>
                  </a:lnTo>
                  <a:cubicBezTo>
                    <a:pt x="2733" y="1793"/>
                    <a:pt x="2934" y="1592"/>
                    <a:pt x="2934" y="1352"/>
                  </a:cubicBezTo>
                  <a:lnTo>
                    <a:pt x="2934" y="451"/>
                  </a:lnTo>
                  <a:cubicBezTo>
                    <a:pt x="2924" y="202"/>
                    <a:pt x="2733" y="0"/>
                    <a:pt x="2483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0" name="Google Shape;11804;p86"/>
            <p:cNvSpPr/>
            <p:nvPr/>
          </p:nvSpPr>
          <p:spPr>
            <a:xfrm>
              <a:off x="8090992" y="3448402"/>
              <a:ext cx="147454" cy="103516"/>
            </a:xfrm>
            <a:custGeom>
              <a:avLst/>
              <a:gdLst/>
              <a:ahLst/>
              <a:cxnLst/>
              <a:rect l="l" t="t" r="r" b="b"/>
              <a:pathLst>
                <a:path w="5628" h="3951" extrusionOk="0">
                  <a:moveTo>
                    <a:pt x="3471" y="1"/>
                  </a:moveTo>
                  <a:cubicBezTo>
                    <a:pt x="3384" y="11"/>
                    <a:pt x="3308" y="68"/>
                    <a:pt x="3279" y="154"/>
                  </a:cubicBezTo>
                  <a:lnTo>
                    <a:pt x="2551" y="3049"/>
                  </a:lnTo>
                  <a:lnTo>
                    <a:pt x="1841" y="988"/>
                  </a:lnTo>
                  <a:cubicBezTo>
                    <a:pt x="1812" y="912"/>
                    <a:pt x="1745" y="854"/>
                    <a:pt x="1669" y="854"/>
                  </a:cubicBezTo>
                  <a:cubicBezTo>
                    <a:pt x="1661" y="853"/>
                    <a:pt x="1653" y="853"/>
                    <a:pt x="1645" y="853"/>
                  </a:cubicBezTo>
                  <a:cubicBezTo>
                    <a:pt x="1577" y="853"/>
                    <a:pt x="1510" y="890"/>
                    <a:pt x="1467" y="950"/>
                  </a:cubicBezTo>
                  <a:lnTo>
                    <a:pt x="883" y="2004"/>
                  </a:lnTo>
                  <a:lnTo>
                    <a:pt x="269" y="2004"/>
                  </a:lnTo>
                  <a:cubicBezTo>
                    <a:pt x="1" y="2004"/>
                    <a:pt x="1" y="2407"/>
                    <a:pt x="269" y="2407"/>
                  </a:cubicBezTo>
                  <a:lnTo>
                    <a:pt x="998" y="2407"/>
                  </a:lnTo>
                  <a:cubicBezTo>
                    <a:pt x="1074" y="2407"/>
                    <a:pt x="1142" y="2369"/>
                    <a:pt x="1170" y="2301"/>
                  </a:cubicBezTo>
                  <a:lnTo>
                    <a:pt x="1602" y="1544"/>
                  </a:lnTo>
                  <a:lnTo>
                    <a:pt x="2378" y="3816"/>
                  </a:lnTo>
                  <a:cubicBezTo>
                    <a:pt x="2407" y="3902"/>
                    <a:pt x="2483" y="3950"/>
                    <a:pt x="2570" y="3950"/>
                  </a:cubicBezTo>
                  <a:lnTo>
                    <a:pt x="2579" y="3950"/>
                  </a:lnTo>
                  <a:cubicBezTo>
                    <a:pt x="2666" y="3950"/>
                    <a:pt x="2742" y="3893"/>
                    <a:pt x="2771" y="3797"/>
                  </a:cubicBezTo>
                  <a:lnTo>
                    <a:pt x="3509" y="883"/>
                  </a:lnTo>
                  <a:lnTo>
                    <a:pt x="4017" y="2273"/>
                  </a:lnTo>
                  <a:cubicBezTo>
                    <a:pt x="4046" y="2349"/>
                    <a:pt x="4113" y="2407"/>
                    <a:pt x="4199" y="2407"/>
                  </a:cubicBezTo>
                  <a:lnTo>
                    <a:pt x="5417" y="2407"/>
                  </a:lnTo>
                  <a:cubicBezTo>
                    <a:pt x="5522" y="2407"/>
                    <a:pt x="5618" y="2311"/>
                    <a:pt x="5618" y="2206"/>
                  </a:cubicBezTo>
                  <a:cubicBezTo>
                    <a:pt x="5627" y="2091"/>
                    <a:pt x="5532" y="2004"/>
                    <a:pt x="5426" y="2004"/>
                  </a:cubicBezTo>
                  <a:lnTo>
                    <a:pt x="4353" y="2004"/>
                  </a:lnTo>
                  <a:lnTo>
                    <a:pt x="3672" y="135"/>
                  </a:lnTo>
                  <a:cubicBezTo>
                    <a:pt x="3643" y="49"/>
                    <a:pt x="3557" y="1"/>
                    <a:pt x="3471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1" name="Google Shape;11805;p86"/>
            <p:cNvSpPr/>
            <p:nvPr/>
          </p:nvSpPr>
          <p:spPr>
            <a:xfrm>
              <a:off x="8091254" y="3588310"/>
              <a:ext cx="148947" cy="10559"/>
            </a:xfrm>
            <a:custGeom>
              <a:avLst/>
              <a:gdLst/>
              <a:ahLst/>
              <a:cxnLst/>
              <a:rect l="l" t="t" r="r" b="b"/>
              <a:pathLst>
                <a:path w="5685" h="403" extrusionOk="0">
                  <a:moveTo>
                    <a:pt x="259" y="0"/>
                  </a:moveTo>
                  <a:cubicBezTo>
                    <a:pt x="0" y="0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0"/>
                    <a:pt x="5416" y="0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2" name="Google Shape;11806;p86"/>
            <p:cNvSpPr/>
            <p:nvPr/>
          </p:nvSpPr>
          <p:spPr>
            <a:xfrm>
              <a:off x="8091254" y="3634998"/>
              <a:ext cx="148947" cy="10585"/>
            </a:xfrm>
            <a:custGeom>
              <a:avLst/>
              <a:gdLst/>
              <a:ahLst/>
              <a:cxnLst/>
              <a:rect l="l" t="t" r="r" b="b"/>
              <a:pathLst>
                <a:path w="5685" h="404" extrusionOk="0">
                  <a:moveTo>
                    <a:pt x="259" y="1"/>
                  </a:moveTo>
                  <a:cubicBezTo>
                    <a:pt x="0" y="1"/>
                    <a:pt x="0" y="403"/>
                    <a:pt x="259" y="403"/>
                  </a:cubicBezTo>
                  <a:lnTo>
                    <a:pt x="5416" y="403"/>
                  </a:lnTo>
                  <a:cubicBezTo>
                    <a:pt x="5685" y="403"/>
                    <a:pt x="5685" y="1"/>
                    <a:pt x="5416" y="1"/>
                  </a:cubicBezTo>
                  <a:close/>
                </a:path>
              </a:pathLst>
            </a:custGeom>
            <a:solidFill>
              <a:srgbClr val="ACB7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53" name="Google Shape;11807;p86"/>
          <p:cNvGrpSpPr/>
          <p:nvPr/>
        </p:nvGrpSpPr>
        <p:grpSpPr>
          <a:xfrm>
            <a:off x="9308660" y="4107890"/>
            <a:ext cx="565754" cy="553800"/>
            <a:chOff x="6644201" y="3355496"/>
            <a:chExt cx="366695" cy="361979"/>
          </a:xfrm>
        </p:grpSpPr>
        <p:sp>
          <p:nvSpPr>
            <p:cNvPr id="354" name="Google Shape;11808;p86"/>
            <p:cNvSpPr/>
            <p:nvPr/>
          </p:nvSpPr>
          <p:spPr>
            <a:xfrm>
              <a:off x="6824274" y="3378421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1"/>
                    <a:pt x="211" y="1991"/>
                  </a:cubicBezTo>
                  <a:cubicBezTo>
                    <a:pt x="326" y="1991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5" name="Google Shape;11809;p86"/>
            <p:cNvSpPr/>
            <p:nvPr/>
          </p:nvSpPr>
          <p:spPr>
            <a:xfrm>
              <a:off x="6904944" y="3402709"/>
              <a:ext cx="60994" cy="56802"/>
            </a:xfrm>
            <a:custGeom>
              <a:avLst/>
              <a:gdLst/>
              <a:ahLst/>
              <a:cxnLst/>
              <a:rect l="l" t="t" r="r" b="b"/>
              <a:pathLst>
                <a:path w="2328" h="2168" extrusionOk="0">
                  <a:moveTo>
                    <a:pt x="2031" y="0"/>
                  </a:moveTo>
                  <a:cubicBezTo>
                    <a:pt x="1982" y="0"/>
                    <a:pt x="1931" y="20"/>
                    <a:pt x="1886" y="68"/>
                  </a:cubicBezTo>
                  <a:lnTo>
                    <a:pt x="142" y="1812"/>
                  </a:lnTo>
                  <a:cubicBezTo>
                    <a:pt x="1" y="1934"/>
                    <a:pt x="90" y="2167"/>
                    <a:pt x="275" y="2167"/>
                  </a:cubicBezTo>
                  <a:cubicBezTo>
                    <a:pt x="278" y="2167"/>
                    <a:pt x="282" y="2167"/>
                    <a:pt x="286" y="2167"/>
                  </a:cubicBezTo>
                  <a:cubicBezTo>
                    <a:pt x="343" y="2167"/>
                    <a:pt x="401" y="2138"/>
                    <a:pt x="439" y="2100"/>
                  </a:cubicBezTo>
                  <a:lnTo>
                    <a:pt x="2174" y="365"/>
                  </a:lnTo>
                  <a:cubicBezTo>
                    <a:pt x="2328" y="211"/>
                    <a:pt x="2190" y="0"/>
                    <a:pt x="203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6" name="Google Shape;11810;p86"/>
            <p:cNvSpPr/>
            <p:nvPr/>
          </p:nvSpPr>
          <p:spPr>
            <a:xfrm>
              <a:off x="6942541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1" y="1"/>
                    <a:pt x="1" y="413"/>
                    <a:pt x="288" y="413"/>
                  </a:cubicBezTo>
                  <a:lnTo>
                    <a:pt x="1525" y="413"/>
                  </a:lnTo>
                  <a:cubicBezTo>
                    <a:pt x="1803" y="413"/>
                    <a:pt x="1803" y="1"/>
                    <a:pt x="1525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7" name="Google Shape;11811;p86"/>
            <p:cNvSpPr/>
            <p:nvPr/>
          </p:nvSpPr>
          <p:spPr>
            <a:xfrm>
              <a:off x="6927397" y="3636518"/>
              <a:ext cx="30759" cy="26645"/>
            </a:xfrm>
            <a:custGeom>
              <a:avLst/>
              <a:gdLst/>
              <a:ahLst/>
              <a:cxnLst/>
              <a:rect l="l" t="t" r="r" b="b"/>
              <a:pathLst>
                <a:path w="1174" h="1017" extrusionOk="0">
                  <a:moveTo>
                    <a:pt x="299" y="0"/>
                  </a:moveTo>
                  <a:cubicBezTo>
                    <a:pt x="140" y="0"/>
                    <a:pt x="1" y="209"/>
                    <a:pt x="148" y="355"/>
                  </a:cubicBezTo>
                  <a:lnTo>
                    <a:pt x="742" y="949"/>
                  </a:lnTo>
                  <a:cubicBezTo>
                    <a:pt x="780" y="988"/>
                    <a:pt x="838" y="1007"/>
                    <a:pt x="895" y="1007"/>
                  </a:cubicBezTo>
                  <a:lnTo>
                    <a:pt x="895" y="1016"/>
                  </a:lnTo>
                  <a:cubicBezTo>
                    <a:pt x="1087" y="1016"/>
                    <a:pt x="1173" y="786"/>
                    <a:pt x="1039" y="652"/>
                  </a:cubicBezTo>
                  <a:lnTo>
                    <a:pt x="445" y="68"/>
                  </a:lnTo>
                  <a:cubicBezTo>
                    <a:pt x="400" y="20"/>
                    <a:pt x="349" y="0"/>
                    <a:pt x="299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8" name="Google Shape;11812;p86"/>
            <p:cNvSpPr/>
            <p:nvPr/>
          </p:nvSpPr>
          <p:spPr>
            <a:xfrm>
              <a:off x="6905049" y="3614169"/>
              <a:ext cx="23973" cy="21117"/>
            </a:xfrm>
            <a:custGeom>
              <a:avLst/>
              <a:gdLst/>
              <a:ahLst/>
              <a:cxnLst/>
              <a:rect l="l" t="t" r="r" b="b"/>
              <a:pathLst>
                <a:path w="915" h="806" extrusionOk="0">
                  <a:moveTo>
                    <a:pt x="295" y="0"/>
                  </a:moveTo>
                  <a:cubicBezTo>
                    <a:pt x="134" y="0"/>
                    <a:pt x="1" y="208"/>
                    <a:pt x="147" y="355"/>
                  </a:cubicBezTo>
                  <a:lnTo>
                    <a:pt x="540" y="748"/>
                  </a:lnTo>
                  <a:cubicBezTo>
                    <a:pt x="579" y="786"/>
                    <a:pt x="636" y="805"/>
                    <a:pt x="684" y="805"/>
                  </a:cubicBezTo>
                  <a:cubicBezTo>
                    <a:pt x="742" y="805"/>
                    <a:pt x="790" y="786"/>
                    <a:pt x="828" y="748"/>
                  </a:cubicBezTo>
                  <a:cubicBezTo>
                    <a:pt x="914" y="662"/>
                    <a:pt x="914" y="528"/>
                    <a:pt x="828" y="451"/>
                  </a:cubicBezTo>
                  <a:lnTo>
                    <a:pt x="445" y="67"/>
                  </a:lnTo>
                  <a:cubicBezTo>
                    <a:pt x="397" y="20"/>
                    <a:pt x="345" y="0"/>
                    <a:pt x="295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9" name="Google Shape;11813;p86"/>
            <p:cNvSpPr/>
            <p:nvPr/>
          </p:nvSpPr>
          <p:spPr>
            <a:xfrm>
              <a:off x="6824274" y="3642360"/>
              <a:ext cx="11056" cy="52190"/>
            </a:xfrm>
            <a:custGeom>
              <a:avLst/>
              <a:gdLst/>
              <a:ahLst/>
              <a:cxnLst/>
              <a:rect l="l" t="t" r="r" b="b"/>
              <a:pathLst>
                <a:path w="422" h="1992" extrusionOk="0">
                  <a:moveTo>
                    <a:pt x="211" y="0"/>
                  </a:moveTo>
                  <a:cubicBezTo>
                    <a:pt x="106" y="0"/>
                    <a:pt x="0" y="70"/>
                    <a:pt x="0" y="209"/>
                  </a:cubicBezTo>
                  <a:lnTo>
                    <a:pt x="0" y="1781"/>
                  </a:lnTo>
                  <a:cubicBezTo>
                    <a:pt x="0" y="1896"/>
                    <a:pt x="96" y="1992"/>
                    <a:pt x="211" y="1992"/>
                  </a:cubicBezTo>
                  <a:cubicBezTo>
                    <a:pt x="326" y="1992"/>
                    <a:pt x="422" y="1896"/>
                    <a:pt x="422" y="1781"/>
                  </a:cubicBezTo>
                  <a:lnTo>
                    <a:pt x="422" y="209"/>
                  </a:lnTo>
                  <a:cubicBezTo>
                    <a:pt x="422" y="70"/>
                    <a:pt x="316" y="0"/>
                    <a:pt x="211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0" name="Google Shape;11814;p86"/>
            <p:cNvSpPr/>
            <p:nvPr/>
          </p:nvSpPr>
          <p:spPr>
            <a:xfrm>
              <a:off x="6715780" y="3612754"/>
              <a:ext cx="40034" cy="37099"/>
            </a:xfrm>
            <a:custGeom>
              <a:avLst/>
              <a:gdLst/>
              <a:ahLst/>
              <a:cxnLst/>
              <a:rect l="l" t="t" r="r" b="b"/>
              <a:pathLst>
                <a:path w="1528" h="1416" extrusionOk="0">
                  <a:moveTo>
                    <a:pt x="1226" y="1"/>
                  </a:moveTo>
                  <a:cubicBezTo>
                    <a:pt x="1178" y="1"/>
                    <a:pt x="1128" y="19"/>
                    <a:pt x="1083" y="64"/>
                  </a:cubicBezTo>
                  <a:lnTo>
                    <a:pt x="87" y="1061"/>
                  </a:lnTo>
                  <a:cubicBezTo>
                    <a:pt x="0" y="1137"/>
                    <a:pt x="0" y="1272"/>
                    <a:pt x="87" y="1358"/>
                  </a:cubicBezTo>
                  <a:cubicBezTo>
                    <a:pt x="125" y="1396"/>
                    <a:pt x="182" y="1415"/>
                    <a:pt x="240" y="1415"/>
                  </a:cubicBezTo>
                  <a:cubicBezTo>
                    <a:pt x="288" y="1415"/>
                    <a:pt x="345" y="1396"/>
                    <a:pt x="384" y="1358"/>
                  </a:cubicBezTo>
                  <a:lnTo>
                    <a:pt x="1381" y="361"/>
                  </a:lnTo>
                  <a:cubicBezTo>
                    <a:pt x="1528" y="206"/>
                    <a:pt x="1387" y="1"/>
                    <a:pt x="1226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1" name="Google Shape;11815;p86"/>
            <p:cNvSpPr/>
            <p:nvPr/>
          </p:nvSpPr>
          <p:spPr>
            <a:xfrm>
              <a:off x="6669825" y="3531036"/>
              <a:ext cx="47239" cy="10821"/>
            </a:xfrm>
            <a:custGeom>
              <a:avLst/>
              <a:gdLst/>
              <a:ahLst/>
              <a:cxnLst/>
              <a:rect l="l" t="t" r="r" b="b"/>
              <a:pathLst>
                <a:path w="1803" h="413" extrusionOk="0">
                  <a:moveTo>
                    <a:pt x="288" y="1"/>
                  </a:moveTo>
                  <a:cubicBezTo>
                    <a:pt x="0" y="1"/>
                    <a:pt x="0" y="413"/>
                    <a:pt x="288" y="413"/>
                  </a:cubicBezTo>
                  <a:lnTo>
                    <a:pt x="1524" y="413"/>
                  </a:lnTo>
                  <a:cubicBezTo>
                    <a:pt x="1802" y="413"/>
                    <a:pt x="1802" y="1"/>
                    <a:pt x="1524" y="1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2" name="Google Shape;11816;p86"/>
            <p:cNvSpPr/>
            <p:nvPr/>
          </p:nvSpPr>
          <p:spPr>
            <a:xfrm>
              <a:off x="6700924" y="3410097"/>
              <a:ext cx="54548" cy="50409"/>
            </a:xfrm>
            <a:custGeom>
              <a:avLst/>
              <a:gdLst/>
              <a:ahLst/>
              <a:cxnLst/>
              <a:rect l="l" t="t" r="r" b="b"/>
              <a:pathLst>
                <a:path w="2082" h="1924" extrusionOk="0">
                  <a:moveTo>
                    <a:pt x="300" y="0"/>
                  </a:moveTo>
                  <a:cubicBezTo>
                    <a:pt x="140" y="0"/>
                    <a:pt x="0" y="206"/>
                    <a:pt x="155" y="361"/>
                  </a:cubicBezTo>
                  <a:lnTo>
                    <a:pt x="1650" y="1856"/>
                  </a:lnTo>
                  <a:cubicBezTo>
                    <a:pt x="1689" y="1894"/>
                    <a:pt x="1746" y="1913"/>
                    <a:pt x="1804" y="1913"/>
                  </a:cubicBezTo>
                  <a:lnTo>
                    <a:pt x="1804" y="1923"/>
                  </a:lnTo>
                  <a:cubicBezTo>
                    <a:pt x="1986" y="1923"/>
                    <a:pt x="2082" y="1693"/>
                    <a:pt x="1948" y="1559"/>
                  </a:cubicBezTo>
                  <a:lnTo>
                    <a:pt x="443" y="64"/>
                  </a:lnTo>
                  <a:cubicBezTo>
                    <a:pt x="398" y="19"/>
                    <a:pt x="348" y="0"/>
                    <a:pt x="300" y="0"/>
                  </a:cubicBez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3" name="Google Shape;11817;p86"/>
            <p:cNvSpPr/>
            <p:nvPr/>
          </p:nvSpPr>
          <p:spPr>
            <a:xfrm>
              <a:off x="6709492" y="3418953"/>
              <a:ext cx="240621" cy="234988"/>
            </a:xfrm>
            <a:custGeom>
              <a:avLst/>
              <a:gdLst/>
              <a:ahLst/>
              <a:cxnLst/>
              <a:rect l="l" t="t" r="r" b="b"/>
              <a:pathLst>
                <a:path w="9184" h="8969" extrusionOk="0">
                  <a:moveTo>
                    <a:pt x="3686" y="0"/>
                  </a:moveTo>
                  <a:cubicBezTo>
                    <a:pt x="3649" y="0"/>
                    <a:pt x="3612" y="4"/>
                    <a:pt x="3576" y="13"/>
                  </a:cubicBezTo>
                  <a:cubicBezTo>
                    <a:pt x="3250" y="80"/>
                    <a:pt x="3039" y="502"/>
                    <a:pt x="2742" y="646"/>
                  </a:cubicBezTo>
                  <a:cubicBezTo>
                    <a:pt x="2454" y="789"/>
                    <a:pt x="1985" y="694"/>
                    <a:pt x="1726" y="895"/>
                  </a:cubicBezTo>
                  <a:cubicBezTo>
                    <a:pt x="1467" y="1106"/>
                    <a:pt x="1467" y="1575"/>
                    <a:pt x="1266" y="1834"/>
                  </a:cubicBezTo>
                  <a:cubicBezTo>
                    <a:pt x="1055" y="2093"/>
                    <a:pt x="605" y="2189"/>
                    <a:pt x="451" y="2496"/>
                  </a:cubicBezTo>
                  <a:cubicBezTo>
                    <a:pt x="307" y="2793"/>
                    <a:pt x="518" y="3215"/>
                    <a:pt x="442" y="3540"/>
                  </a:cubicBezTo>
                  <a:cubicBezTo>
                    <a:pt x="365" y="3866"/>
                    <a:pt x="1" y="4144"/>
                    <a:pt x="1" y="4480"/>
                  </a:cubicBezTo>
                  <a:cubicBezTo>
                    <a:pt x="1" y="4815"/>
                    <a:pt x="365" y="5112"/>
                    <a:pt x="442" y="5429"/>
                  </a:cubicBezTo>
                  <a:cubicBezTo>
                    <a:pt x="509" y="5745"/>
                    <a:pt x="307" y="6176"/>
                    <a:pt x="451" y="6474"/>
                  </a:cubicBezTo>
                  <a:cubicBezTo>
                    <a:pt x="595" y="6771"/>
                    <a:pt x="1055" y="6876"/>
                    <a:pt x="1266" y="7135"/>
                  </a:cubicBezTo>
                  <a:cubicBezTo>
                    <a:pt x="1477" y="7394"/>
                    <a:pt x="1467" y="7863"/>
                    <a:pt x="1726" y="8074"/>
                  </a:cubicBezTo>
                  <a:cubicBezTo>
                    <a:pt x="1985" y="8276"/>
                    <a:pt x="2445" y="8170"/>
                    <a:pt x="2742" y="8324"/>
                  </a:cubicBezTo>
                  <a:cubicBezTo>
                    <a:pt x="3039" y="8467"/>
                    <a:pt x="3240" y="8889"/>
                    <a:pt x="3576" y="8956"/>
                  </a:cubicBezTo>
                  <a:cubicBezTo>
                    <a:pt x="3613" y="8965"/>
                    <a:pt x="3651" y="8969"/>
                    <a:pt x="3689" y="8969"/>
                  </a:cubicBezTo>
                  <a:cubicBezTo>
                    <a:pt x="3983" y="8969"/>
                    <a:pt x="4295" y="8736"/>
                    <a:pt x="4592" y="8736"/>
                  </a:cubicBezTo>
                  <a:cubicBezTo>
                    <a:pt x="4898" y="8736"/>
                    <a:pt x="5218" y="8969"/>
                    <a:pt x="5507" y="8969"/>
                  </a:cubicBezTo>
                  <a:cubicBezTo>
                    <a:pt x="5545" y="8969"/>
                    <a:pt x="5582" y="8965"/>
                    <a:pt x="5618" y="8956"/>
                  </a:cubicBezTo>
                  <a:cubicBezTo>
                    <a:pt x="5934" y="8889"/>
                    <a:pt x="6145" y="8458"/>
                    <a:pt x="6442" y="8324"/>
                  </a:cubicBezTo>
                  <a:cubicBezTo>
                    <a:pt x="6739" y="8180"/>
                    <a:pt x="7199" y="8276"/>
                    <a:pt x="7458" y="8074"/>
                  </a:cubicBezTo>
                  <a:cubicBezTo>
                    <a:pt x="7717" y="7863"/>
                    <a:pt x="7717" y="7394"/>
                    <a:pt x="7928" y="7135"/>
                  </a:cubicBezTo>
                  <a:cubicBezTo>
                    <a:pt x="8129" y="6876"/>
                    <a:pt x="8589" y="6780"/>
                    <a:pt x="8733" y="6474"/>
                  </a:cubicBezTo>
                  <a:cubicBezTo>
                    <a:pt x="8877" y="6176"/>
                    <a:pt x="8675" y="5755"/>
                    <a:pt x="8742" y="5429"/>
                  </a:cubicBezTo>
                  <a:cubicBezTo>
                    <a:pt x="8819" y="5103"/>
                    <a:pt x="9183" y="4815"/>
                    <a:pt x="9183" y="4480"/>
                  </a:cubicBezTo>
                  <a:cubicBezTo>
                    <a:pt x="9183" y="4144"/>
                    <a:pt x="8819" y="3857"/>
                    <a:pt x="8742" y="3540"/>
                  </a:cubicBezTo>
                  <a:cubicBezTo>
                    <a:pt x="8675" y="3224"/>
                    <a:pt x="8877" y="2793"/>
                    <a:pt x="8733" y="2496"/>
                  </a:cubicBezTo>
                  <a:cubicBezTo>
                    <a:pt x="8589" y="2199"/>
                    <a:pt x="8129" y="2093"/>
                    <a:pt x="7928" y="1834"/>
                  </a:cubicBezTo>
                  <a:cubicBezTo>
                    <a:pt x="7717" y="1575"/>
                    <a:pt x="7717" y="1106"/>
                    <a:pt x="7458" y="895"/>
                  </a:cubicBezTo>
                  <a:cubicBezTo>
                    <a:pt x="7353" y="818"/>
                    <a:pt x="7228" y="780"/>
                    <a:pt x="7094" y="770"/>
                  </a:cubicBezTo>
                  <a:lnTo>
                    <a:pt x="6365" y="617"/>
                  </a:lnTo>
                  <a:cubicBezTo>
                    <a:pt x="6107" y="454"/>
                    <a:pt x="5905" y="80"/>
                    <a:pt x="5608" y="23"/>
                  </a:cubicBezTo>
                  <a:cubicBezTo>
                    <a:pt x="5576" y="15"/>
                    <a:pt x="5543" y="12"/>
                    <a:pt x="5509" y="12"/>
                  </a:cubicBezTo>
                  <a:cubicBezTo>
                    <a:pt x="5229" y="12"/>
                    <a:pt x="4891" y="234"/>
                    <a:pt x="4592" y="234"/>
                  </a:cubicBezTo>
                  <a:cubicBezTo>
                    <a:pt x="4295" y="234"/>
                    <a:pt x="3975" y="0"/>
                    <a:pt x="3686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4" name="Google Shape;11818;p86"/>
            <p:cNvSpPr/>
            <p:nvPr/>
          </p:nvSpPr>
          <p:spPr>
            <a:xfrm>
              <a:off x="6749683" y="3436114"/>
              <a:ext cx="200430" cy="218010"/>
            </a:xfrm>
            <a:custGeom>
              <a:avLst/>
              <a:gdLst/>
              <a:ahLst/>
              <a:cxnLst/>
              <a:rect l="l" t="t" r="r" b="b"/>
              <a:pathLst>
                <a:path w="7650" h="8321" extrusionOk="0">
                  <a:moveTo>
                    <a:pt x="4966" y="0"/>
                  </a:moveTo>
                  <a:cubicBezTo>
                    <a:pt x="6375" y="1534"/>
                    <a:pt x="6528" y="3844"/>
                    <a:pt x="5339" y="5550"/>
                  </a:cubicBezTo>
                  <a:cubicBezTo>
                    <a:pt x="4482" y="6772"/>
                    <a:pt x="3103" y="7453"/>
                    <a:pt x="1682" y="7453"/>
                  </a:cubicBezTo>
                  <a:cubicBezTo>
                    <a:pt x="1118" y="7453"/>
                    <a:pt x="548" y="7346"/>
                    <a:pt x="0" y="7122"/>
                  </a:cubicBezTo>
                  <a:lnTo>
                    <a:pt x="0" y="7122"/>
                  </a:lnTo>
                  <a:cubicBezTo>
                    <a:pt x="39" y="7237"/>
                    <a:pt x="106" y="7343"/>
                    <a:pt x="192" y="7419"/>
                  </a:cubicBezTo>
                  <a:cubicBezTo>
                    <a:pt x="451" y="7630"/>
                    <a:pt x="911" y="7525"/>
                    <a:pt x="1208" y="7669"/>
                  </a:cubicBezTo>
                  <a:cubicBezTo>
                    <a:pt x="1505" y="7822"/>
                    <a:pt x="1706" y="8234"/>
                    <a:pt x="2042" y="8311"/>
                  </a:cubicBezTo>
                  <a:cubicBezTo>
                    <a:pt x="2076" y="8318"/>
                    <a:pt x="2110" y="8321"/>
                    <a:pt x="2145" y="8321"/>
                  </a:cubicBezTo>
                  <a:cubicBezTo>
                    <a:pt x="2442" y="8321"/>
                    <a:pt x="2758" y="8090"/>
                    <a:pt x="3058" y="8090"/>
                  </a:cubicBezTo>
                  <a:cubicBezTo>
                    <a:pt x="3367" y="8090"/>
                    <a:pt x="3691" y="8321"/>
                    <a:pt x="3983" y="8321"/>
                  </a:cubicBezTo>
                  <a:cubicBezTo>
                    <a:pt x="4017" y="8321"/>
                    <a:pt x="4051" y="8318"/>
                    <a:pt x="4084" y="8311"/>
                  </a:cubicBezTo>
                  <a:cubicBezTo>
                    <a:pt x="4400" y="8234"/>
                    <a:pt x="4611" y="7812"/>
                    <a:pt x="4908" y="7669"/>
                  </a:cubicBezTo>
                  <a:cubicBezTo>
                    <a:pt x="5205" y="7534"/>
                    <a:pt x="5665" y="7630"/>
                    <a:pt x="5924" y="7419"/>
                  </a:cubicBezTo>
                  <a:cubicBezTo>
                    <a:pt x="6183" y="7218"/>
                    <a:pt x="6183" y="6748"/>
                    <a:pt x="6394" y="6490"/>
                  </a:cubicBezTo>
                  <a:cubicBezTo>
                    <a:pt x="6595" y="6231"/>
                    <a:pt x="7055" y="6125"/>
                    <a:pt x="7199" y="5828"/>
                  </a:cubicBezTo>
                  <a:cubicBezTo>
                    <a:pt x="7343" y="5521"/>
                    <a:pt x="7132" y="5109"/>
                    <a:pt x="7208" y="4783"/>
                  </a:cubicBezTo>
                  <a:cubicBezTo>
                    <a:pt x="7276" y="4467"/>
                    <a:pt x="7649" y="4170"/>
                    <a:pt x="7649" y="3834"/>
                  </a:cubicBezTo>
                  <a:cubicBezTo>
                    <a:pt x="7649" y="3499"/>
                    <a:pt x="7276" y="3202"/>
                    <a:pt x="7208" y="2885"/>
                  </a:cubicBezTo>
                  <a:cubicBezTo>
                    <a:pt x="7132" y="2569"/>
                    <a:pt x="7333" y="2138"/>
                    <a:pt x="7189" y="1841"/>
                  </a:cubicBezTo>
                  <a:cubicBezTo>
                    <a:pt x="7046" y="1544"/>
                    <a:pt x="6595" y="1438"/>
                    <a:pt x="6384" y="1179"/>
                  </a:cubicBezTo>
                  <a:cubicBezTo>
                    <a:pt x="6173" y="920"/>
                    <a:pt x="6173" y="451"/>
                    <a:pt x="5914" y="250"/>
                  </a:cubicBezTo>
                  <a:cubicBezTo>
                    <a:pt x="5809" y="173"/>
                    <a:pt x="5684" y="125"/>
                    <a:pt x="5560" y="115"/>
                  </a:cubicBezTo>
                  <a:lnTo>
                    <a:pt x="4966" y="0"/>
                  </a:lnTo>
                  <a:close/>
                </a:path>
              </a:pathLst>
            </a:custGeom>
            <a:solidFill>
              <a:srgbClr val="A0AFB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5" name="Google Shape;11819;p86"/>
            <p:cNvSpPr/>
            <p:nvPr/>
          </p:nvSpPr>
          <p:spPr>
            <a:xfrm>
              <a:off x="6774049" y="3464226"/>
              <a:ext cx="33169" cy="28244"/>
            </a:xfrm>
            <a:custGeom>
              <a:avLst/>
              <a:gdLst/>
              <a:ahLst/>
              <a:cxnLst/>
              <a:rect l="l" t="t" r="r" b="b"/>
              <a:pathLst>
                <a:path w="1266" h="1078" extrusionOk="0">
                  <a:moveTo>
                    <a:pt x="729" y="1"/>
                  </a:moveTo>
                  <a:cubicBezTo>
                    <a:pt x="240" y="1"/>
                    <a:pt x="0" y="576"/>
                    <a:pt x="345" y="921"/>
                  </a:cubicBezTo>
                  <a:cubicBezTo>
                    <a:pt x="453" y="1029"/>
                    <a:pt x="587" y="1077"/>
                    <a:pt x="719" y="1077"/>
                  </a:cubicBezTo>
                  <a:cubicBezTo>
                    <a:pt x="996" y="1077"/>
                    <a:pt x="1265" y="863"/>
                    <a:pt x="1265" y="538"/>
                  </a:cubicBezTo>
                  <a:cubicBezTo>
                    <a:pt x="1265" y="240"/>
                    <a:pt x="1026" y="1"/>
                    <a:pt x="72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6" name="Google Shape;11820;p86"/>
            <p:cNvSpPr/>
            <p:nvPr/>
          </p:nvSpPr>
          <p:spPr>
            <a:xfrm>
              <a:off x="6810964" y="33554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7" name="Google Shape;11821;p86"/>
            <p:cNvSpPr/>
            <p:nvPr/>
          </p:nvSpPr>
          <p:spPr>
            <a:xfrm>
              <a:off x="6866194" y="3511203"/>
              <a:ext cx="33195" cy="28401"/>
            </a:xfrm>
            <a:custGeom>
              <a:avLst/>
              <a:gdLst/>
              <a:ahLst/>
              <a:cxnLst/>
              <a:rect l="l" t="t" r="r" b="b"/>
              <a:pathLst>
                <a:path w="1267" h="1084" extrusionOk="0">
                  <a:moveTo>
                    <a:pt x="729" y="0"/>
                  </a:moveTo>
                  <a:cubicBezTo>
                    <a:pt x="241" y="0"/>
                    <a:pt x="1" y="585"/>
                    <a:pt x="346" y="921"/>
                  </a:cubicBezTo>
                  <a:cubicBezTo>
                    <a:pt x="456" y="1033"/>
                    <a:pt x="592" y="1084"/>
                    <a:pt x="725" y="1084"/>
                  </a:cubicBezTo>
                  <a:cubicBezTo>
                    <a:pt x="1001" y="1084"/>
                    <a:pt x="1266" y="869"/>
                    <a:pt x="1266" y="547"/>
                  </a:cubicBezTo>
                  <a:cubicBezTo>
                    <a:pt x="1266" y="240"/>
                    <a:pt x="1027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8" name="Google Shape;11822;p86"/>
            <p:cNvSpPr/>
            <p:nvPr/>
          </p:nvSpPr>
          <p:spPr>
            <a:xfrm>
              <a:off x="6762992" y="3556896"/>
              <a:ext cx="52505" cy="44828"/>
            </a:xfrm>
            <a:custGeom>
              <a:avLst/>
              <a:gdLst/>
              <a:ahLst/>
              <a:cxnLst/>
              <a:rect l="l" t="t" r="r" b="b"/>
              <a:pathLst>
                <a:path w="2004" h="1711" extrusionOk="0">
                  <a:moveTo>
                    <a:pt x="1151" y="1"/>
                  </a:moveTo>
                  <a:cubicBezTo>
                    <a:pt x="384" y="1"/>
                    <a:pt x="0" y="921"/>
                    <a:pt x="547" y="1458"/>
                  </a:cubicBezTo>
                  <a:cubicBezTo>
                    <a:pt x="721" y="1632"/>
                    <a:pt x="936" y="1710"/>
                    <a:pt x="1146" y="1710"/>
                  </a:cubicBezTo>
                  <a:cubicBezTo>
                    <a:pt x="1584" y="1710"/>
                    <a:pt x="2004" y="1372"/>
                    <a:pt x="2004" y="854"/>
                  </a:cubicBezTo>
                  <a:cubicBezTo>
                    <a:pt x="2004" y="384"/>
                    <a:pt x="1620" y="1"/>
                    <a:pt x="115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9" name="Google Shape;11823;p86"/>
            <p:cNvSpPr/>
            <p:nvPr/>
          </p:nvSpPr>
          <p:spPr>
            <a:xfrm>
              <a:off x="6953859" y="3377426"/>
              <a:ext cx="36680" cy="35003"/>
            </a:xfrm>
            <a:custGeom>
              <a:avLst/>
              <a:gdLst/>
              <a:ahLst/>
              <a:cxnLst/>
              <a:rect l="l" t="t" r="r" b="b"/>
              <a:pathLst>
                <a:path w="1400" h="1336" extrusionOk="0">
                  <a:moveTo>
                    <a:pt x="672" y="1"/>
                  </a:moveTo>
                  <a:cubicBezTo>
                    <a:pt x="329" y="1"/>
                    <a:pt x="0" y="267"/>
                    <a:pt x="0" y="668"/>
                  </a:cubicBezTo>
                  <a:cubicBezTo>
                    <a:pt x="0" y="1070"/>
                    <a:pt x="329" y="1336"/>
                    <a:pt x="672" y="1336"/>
                  </a:cubicBezTo>
                  <a:cubicBezTo>
                    <a:pt x="836" y="1336"/>
                    <a:pt x="1004" y="1275"/>
                    <a:pt x="1141" y="1138"/>
                  </a:cubicBezTo>
                  <a:cubicBezTo>
                    <a:pt x="1400" y="879"/>
                    <a:pt x="1400" y="457"/>
                    <a:pt x="1141" y="199"/>
                  </a:cubicBezTo>
                  <a:cubicBezTo>
                    <a:pt x="1004" y="62"/>
                    <a:pt x="836" y="1"/>
                    <a:pt x="672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0" name="Google Shape;11824;p86"/>
            <p:cNvSpPr/>
            <p:nvPr/>
          </p:nvSpPr>
          <p:spPr>
            <a:xfrm>
              <a:off x="6977701" y="3522259"/>
              <a:ext cx="33195" cy="28479"/>
            </a:xfrm>
            <a:custGeom>
              <a:avLst/>
              <a:gdLst/>
              <a:ahLst/>
              <a:cxnLst/>
              <a:rect l="l" t="t" r="r" b="b"/>
              <a:pathLst>
                <a:path w="1267" h="1087" extrusionOk="0">
                  <a:moveTo>
                    <a:pt x="729" y="0"/>
                  </a:moveTo>
                  <a:cubicBezTo>
                    <a:pt x="240" y="0"/>
                    <a:pt x="1" y="585"/>
                    <a:pt x="346" y="930"/>
                  </a:cubicBezTo>
                  <a:cubicBezTo>
                    <a:pt x="454" y="1038"/>
                    <a:pt x="588" y="1086"/>
                    <a:pt x="720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26" y="0"/>
                    <a:pt x="72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1" name="Google Shape;11825;p86"/>
            <p:cNvSpPr/>
            <p:nvPr/>
          </p:nvSpPr>
          <p:spPr>
            <a:xfrm>
              <a:off x="6945816" y="3652473"/>
              <a:ext cx="38462" cy="36680"/>
            </a:xfrm>
            <a:custGeom>
              <a:avLst/>
              <a:gdLst/>
              <a:ahLst/>
              <a:cxnLst/>
              <a:rect l="l" t="t" r="r" b="b"/>
              <a:pathLst>
                <a:path w="1468" h="1400" extrusionOk="0">
                  <a:moveTo>
                    <a:pt x="703" y="1"/>
                  </a:moveTo>
                  <a:cubicBezTo>
                    <a:pt x="344" y="1"/>
                    <a:pt x="0" y="282"/>
                    <a:pt x="0" y="705"/>
                  </a:cubicBezTo>
                  <a:cubicBezTo>
                    <a:pt x="0" y="1120"/>
                    <a:pt x="343" y="1399"/>
                    <a:pt x="702" y="1399"/>
                  </a:cubicBezTo>
                  <a:cubicBezTo>
                    <a:pt x="872" y="1399"/>
                    <a:pt x="1047" y="1336"/>
                    <a:pt x="1189" y="1193"/>
                  </a:cubicBezTo>
                  <a:cubicBezTo>
                    <a:pt x="1467" y="925"/>
                    <a:pt x="1467" y="484"/>
                    <a:pt x="1189" y="206"/>
                  </a:cubicBezTo>
                  <a:cubicBezTo>
                    <a:pt x="1047" y="64"/>
                    <a:pt x="873" y="1"/>
                    <a:pt x="703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2" name="Google Shape;11826;p86"/>
            <p:cNvSpPr/>
            <p:nvPr/>
          </p:nvSpPr>
          <p:spPr>
            <a:xfrm>
              <a:off x="6810964" y="3688996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1"/>
                  </a:moveTo>
                  <a:cubicBezTo>
                    <a:pt x="240" y="1"/>
                    <a:pt x="0" y="585"/>
                    <a:pt x="336" y="931"/>
                  </a:cubicBezTo>
                  <a:cubicBezTo>
                    <a:pt x="447" y="1039"/>
                    <a:pt x="583" y="1087"/>
                    <a:pt x="716" y="1087"/>
                  </a:cubicBezTo>
                  <a:cubicBezTo>
                    <a:pt x="997" y="1087"/>
                    <a:pt x="1265" y="872"/>
                    <a:pt x="1265" y="547"/>
                  </a:cubicBezTo>
                  <a:cubicBezTo>
                    <a:pt x="1265" y="250"/>
                    <a:pt x="1016" y="1"/>
                    <a:pt x="719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3" name="Google Shape;11827;p86"/>
            <p:cNvSpPr/>
            <p:nvPr/>
          </p:nvSpPr>
          <p:spPr>
            <a:xfrm>
              <a:off x="6697702" y="3640212"/>
              <a:ext cx="29894" cy="28479"/>
            </a:xfrm>
            <a:custGeom>
              <a:avLst/>
              <a:gdLst/>
              <a:ahLst/>
              <a:cxnLst/>
              <a:rect l="l" t="t" r="r" b="b"/>
              <a:pathLst>
                <a:path w="1141" h="1087" extrusionOk="0">
                  <a:moveTo>
                    <a:pt x="550" y="0"/>
                  </a:moveTo>
                  <a:cubicBezTo>
                    <a:pt x="269" y="0"/>
                    <a:pt x="0" y="215"/>
                    <a:pt x="0" y="540"/>
                  </a:cubicBezTo>
                  <a:cubicBezTo>
                    <a:pt x="0" y="870"/>
                    <a:pt x="266" y="1086"/>
                    <a:pt x="545" y="1086"/>
                  </a:cubicBezTo>
                  <a:cubicBezTo>
                    <a:pt x="680" y="1086"/>
                    <a:pt x="818" y="1036"/>
                    <a:pt x="930" y="923"/>
                  </a:cubicBezTo>
                  <a:cubicBezTo>
                    <a:pt x="1141" y="713"/>
                    <a:pt x="1141" y="367"/>
                    <a:pt x="930" y="157"/>
                  </a:cubicBezTo>
                  <a:cubicBezTo>
                    <a:pt x="819" y="49"/>
                    <a:pt x="683" y="0"/>
                    <a:pt x="550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4" name="Google Shape;11828;p86"/>
            <p:cNvSpPr/>
            <p:nvPr/>
          </p:nvSpPr>
          <p:spPr>
            <a:xfrm>
              <a:off x="6644201" y="3522259"/>
              <a:ext cx="33169" cy="28479"/>
            </a:xfrm>
            <a:custGeom>
              <a:avLst/>
              <a:gdLst/>
              <a:ahLst/>
              <a:cxnLst/>
              <a:rect l="l" t="t" r="r" b="b"/>
              <a:pathLst>
                <a:path w="1266" h="1087" extrusionOk="0">
                  <a:moveTo>
                    <a:pt x="719" y="0"/>
                  </a:moveTo>
                  <a:cubicBezTo>
                    <a:pt x="240" y="0"/>
                    <a:pt x="0" y="585"/>
                    <a:pt x="336" y="930"/>
                  </a:cubicBezTo>
                  <a:cubicBezTo>
                    <a:pt x="447" y="1038"/>
                    <a:pt x="583" y="1086"/>
                    <a:pt x="716" y="1086"/>
                  </a:cubicBezTo>
                  <a:cubicBezTo>
                    <a:pt x="997" y="1086"/>
                    <a:pt x="1266" y="871"/>
                    <a:pt x="1266" y="546"/>
                  </a:cubicBezTo>
                  <a:cubicBezTo>
                    <a:pt x="1266" y="249"/>
                    <a:pt x="1016" y="0"/>
                    <a:pt x="719" y="0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5" name="Google Shape;11829;p86"/>
            <p:cNvSpPr/>
            <p:nvPr/>
          </p:nvSpPr>
          <p:spPr>
            <a:xfrm>
              <a:off x="6676349" y="3383242"/>
              <a:ext cx="39457" cy="37754"/>
            </a:xfrm>
            <a:custGeom>
              <a:avLst/>
              <a:gdLst/>
              <a:ahLst/>
              <a:cxnLst/>
              <a:rect l="l" t="t" r="r" b="b"/>
              <a:pathLst>
                <a:path w="1506" h="1441" extrusionOk="0">
                  <a:moveTo>
                    <a:pt x="731" y="1"/>
                  </a:moveTo>
                  <a:cubicBezTo>
                    <a:pt x="359" y="1"/>
                    <a:pt x="0" y="290"/>
                    <a:pt x="0" y="724"/>
                  </a:cubicBezTo>
                  <a:cubicBezTo>
                    <a:pt x="0" y="1156"/>
                    <a:pt x="356" y="1441"/>
                    <a:pt x="726" y="1441"/>
                  </a:cubicBezTo>
                  <a:cubicBezTo>
                    <a:pt x="906" y="1441"/>
                    <a:pt x="1089" y="1373"/>
                    <a:pt x="1237" y="1223"/>
                  </a:cubicBezTo>
                  <a:cubicBezTo>
                    <a:pt x="1505" y="945"/>
                    <a:pt x="1505" y="494"/>
                    <a:pt x="1237" y="216"/>
                  </a:cubicBezTo>
                  <a:cubicBezTo>
                    <a:pt x="1091" y="67"/>
                    <a:pt x="910" y="1"/>
                    <a:pt x="731" y="1"/>
                  </a:cubicBezTo>
                  <a:close/>
                </a:path>
              </a:pathLst>
            </a:custGeom>
            <a:solidFill>
              <a:srgbClr val="C1CB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76" name="Google Shape;11830;p86"/>
          <p:cNvGrpSpPr/>
          <p:nvPr/>
        </p:nvGrpSpPr>
        <p:grpSpPr>
          <a:xfrm>
            <a:off x="11331246" y="2063450"/>
            <a:ext cx="563410" cy="414629"/>
            <a:chOff x="7955145" y="2019192"/>
            <a:chExt cx="365176" cy="271013"/>
          </a:xfrm>
        </p:grpSpPr>
        <p:sp>
          <p:nvSpPr>
            <p:cNvPr id="377" name="Google Shape;11831;p86"/>
            <p:cNvSpPr/>
            <p:nvPr/>
          </p:nvSpPr>
          <p:spPr>
            <a:xfrm>
              <a:off x="7977729" y="2019192"/>
              <a:ext cx="320243" cy="271013"/>
            </a:xfrm>
            <a:custGeom>
              <a:avLst/>
              <a:gdLst/>
              <a:ahLst/>
              <a:cxnLst/>
              <a:rect l="l" t="t" r="r" b="b"/>
              <a:pathLst>
                <a:path w="12223" h="10344" extrusionOk="0">
                  <a:moveTo>
                    <a:pt x="8676" y="1"/>
                  </a:moveTo>
                  <a:cubicBezTo>
                    <a:pt x="7707" y="1"/>
                    <a:pt x="6778" y="394"/>
                    <a:pt x="6107" y="1103"/>
                  </a:cubicBezTo>
                  <a:cubicBezTo>
                    <a:pt x="5428" y="385"/>
                    <a:pt x="4496" y="5"/>
                    <a:pt x="3546" y="5"/>
                  </a:cubicBezTo>
                  <a:cubicBezTo>
                    <a:pt x="3101" y="5"/>
                    <a:pt x="2653" y="88"/>
                    <a:pt x="2225" y="260"/>
                  </a:cubicBezTo>
                  <a:cubicBezTo>
                    <a:pt x="883" y="796"/>
                    <a:pt x="1" y="2100"/>
                    <a:pt x="1" y="3547"/>
                  </a:cubicBezTo>
                  <a:cubicBezTo>
                    <a:pt x="1" y="5541"/>
                    <a:pt x="1372" y="6921"/>
                    <a:pt x="2570" y="7909"/>
                  </a:cubicBezTo>
                  <a:cubicBezTo>
                    <a:pt x="3087" y="8330"/>
                    <a:pt x="3624" y="8733"/>
                    <a:pt x="4180" y="9097"/>
                  </a:cubicBezTo>
                  <a:lnTo>
                    <a:pt x="6107" y="10343"/>
                  </a:lnTo>
                  <a:lnTo>
                    <a:pt x="8033" y="9097"/>
                  </a:lnTo>
                  <a:cubicBezTo>
                    <a:pt x="8589" y="8733"/>
                    <a:pt x="9126" y="8340"/>
                    <a:pt x="9644" y="7909"/>
                  </a:cubicBezTo>
                  <a:cubicBezTo>
                    <a:pt x="10842" y="6931"/>
                    <a:pt x="12222" y="5531"/>
                    <a:pt x="12222" y="3547"/>
                  </a:cubicBezTo>
                  <a:cubicBezTo>
                    <a:pt x="12222" y="1889"/>
                    <a:pt x="11072" y="451"/>
                    <a:pt x="9452" y="87"/>
                  </a:cubicBezTo>
                  <a:cubicBezTo>
                    <a:pt x="9193" y="30"/>
                    <a:pt x="8934" y="1"/>
                    <a:pt x="867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8" name="Google Shape;11832;p86"/>
            <p:cNvSpPr/>
            <p:nvPr/>
          </p:nvSpPr>
          <p:spPr>
            <a:xfrm>
              <a:off x="8084468" y="2023226"/>
              <a:ext cx="213504" cy="266978"/>
            </a:xfrm>
            <a:custGeom>
              <a:avLst/>
              <a:gdLst/>
              <a:ahLst/>
              <a:cxnLst/>
              <a:rect l="l" t="t" r="r" b="b"/>
              <a:pathLst>
                <a:path w="8149" h="10190" extrusionOk="0">
                  <a:moveTo>
                    <a:pt x="5618" y="0"/>
                  </a:moveTo>
                  <a:lnTo>
                    <a:pt x="5618" y="0"/>
                  </a:lnTo>
                  <a:cubicBezTo>
                    <a:pt x="6020" y="2166"/>
                    <a:pt x="6298" y="7400"/>
                    <a:pt x="1" y="8876"/>
                  </a:cubicBezTo>
                  <a:cubicBezTo>
                    <a:pt x="58" y="8905"/>
                    <a:pt x="87" y="8934"/>
                    <a:pt x="106" y="8943"/>
                  </a:cubicBezTo>
                  <a:lnTo>
                    <a:pt x="2033" y="10189"/>
                  </a:lnTo>
                  <a:lnTo>
                    <a:pt x="3959" y="8943"/>
                  </a:lnTo>
                  <a:cubicBezTo>
                    <a:pt x="4515" y="8579"/>
                    <a:pt x="5052" y="8186"/>
                    <a:pt x="5570" y="7764"/>
                  </a:cubicBezTo>
                  <a:cubicBezTo>
                    <a:pt x="6768" y="6777"/>
                    <a:pt x="8139" y="5387"/>
                    <a:pt x="8139" y="3403"/>
                  </a:cubicBezTo>
                  <a:cubicBezTo>
                    <a:pt x="8148" y="1831"/>
                    <a:pt x="7113" y="451"/>
                    <a:pt x="561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9" name="Google Shape;11833;p86"/>
            <p:cNvSpPr/>
            <p:nvPr/>
          </p:nvSpPr>
          <p:spPr>
            <a:xfrm>
              <a:off x="8182377" y="2136437"/>
              <a:ext cx="95735" cy="76163"/>
            </a:xfrm>
            <a:custGeom>
              <a:avLst/>
              <a:gdLst/>
              <a:ahLst/>
              <a:cxnLst/>
              <a:rect l="l" t="t" r="r" b="b"/>
              <a:pathLst>
                <a:path w="3654" h="2907" extrusionOk="0">
                  <a:moveTo>
                    <a:pt x="2082" y="1"/>
                  </a:moveTo>
                  <a:cubicBezTo>
                    <a:pt x="2076" y="1"/>
                    <a:pt x="2069" y="1"/>
                    <a:pt x="2063" y="2"/>
                  </a:cubicBezTo>
                  <a:cubicBezTo>
                    <a:pt x="1977" y="2"/>
                    <a:pt x="1909" y="60"/>
                    <a:pt x="1881" y="136"/>
                  </a:cubicBezTo>
                  <a:lnTo>
                    <a:pt x="1238" y="2140"/>
                  </a:lnTo>
                  <a:lnTo>
                    <a:pt x="443" y="318"/>
                  </a:lnTo>
                  <a:cubicBezTo>
                    <a:pt x="406" y="231"/>
                    <a:pt x="336" y="194"/>
                    <a:pt x="265" y="194"/>
                  </a:cubicBezTo>
                  <a:cubicBezTo>
                    <a:pt x="134" y="194"/>
                    <a:pt x="1" y="320"/>
                    <a:pt x="69" y="481"/>
                  </a:cubicBezTo>
                  <a:lnTo>
                    <a:pt x="1085" y="2791"/>
                  </a:lnTo>
                  <a:cubicBezTo>
                    <a:pt x="1114" y="2859"/>
                    <a:pt x="1191" y="2906"/>
                    <a:pt x="1267" y="2906"/>
                  </a:cubicBezTo>
                  <a:lnTo>
                    <a:pt x="1277" y="2906"/>
                  </a:lnTo>
                  <a:cubicBezTo>
                    <a:pt x="1363" y="2906"/>
                    <a:pt x="1440" y="2849"/>
                    <a:pt x="1459" y="2772"/>
                  </a:cubicBezTo>
                  <a:lnTo>
                    <a:pt x="2120" y="731"/>
                  </a:lnTo>
                  <a:lnTo>
                    <a:pt x="2657" y="1814"/>
                  </a:lnTo>
                  <a:cubicBezTo>
                    <a:pt x="2686" y="1881"/>
                    <a:pt x="2753" y="1929"/>
                    <a:pt x="2830" y="1929"/>
                  </a:cubicBezTo>
                  <a:lnTo>
                    <a:pt x="3366" y="1929"/>
                  </a:lnTo>
                  <a:cubicBezTo>
                    <a:pt x="3462" y="1795"/>
                    <a:pt x="3558" y="1660"/>
                    <a:pt x="3654" y="1517"/>
                  </a:cubicBezTo>
                  <a:lnTo>
                    <a:pt x="2954" y="1517"/>
                  </a:lnTo>
                  <a:lnTo>
                    <a:pt x="2254" y="108"/>
                  </a:lnTo>
                  <a:cubicBezTo>
                    <a:pt x="2219" y="46"/>
                    <a:pt x="2152" y="1"/>
                    <a:pt x="2082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0" name="Google Shape;11834;p86"/>
            <p:cNvSpPr/>
            <p:nvPr/>
          </p:nvSpPr>
          <p:spPr>
            <a:xfrm>
              <a:off x="7997327" y="2098866"/>
              <a:ext cx="191601" cy="125026"/>
            </a:xfrm>
            <a:custGeom>
              <a:avLst/>
              <a:gdLst/>
              <a:ahLst/>
              <a:cxnLst/>
              <a:rect l="l" t="t" r="r" b="b"/>
              <a:pathLst>
                <a:path w="7313" h="4772" extrusionOk="0">
                  <a:moveTo>
                    <a:pt x="6600" y="1"/>
                  </a:moveTo>
                  <a:cubicBezTo>
                    <a:pt x="6523" y="1"/>
                    <a:pt x="6447" y="41"/>
                    <a:pt x="6413" y="123"/>
                  </a:cubicBezTo>
                  <a:lnTo>
                    <a:pt x="5464" y="2471"/>
                  </a:lnTo>
                  <a:lnTo>
                    <a:pt x="4659" y="1129"/>
                  </a:lnTo>
                  <a:cubicBezTo>
                    <a:pt x="4621" y="1062"/>
                    <a:pt x="4555" y="1029"/>
                    <a:pt x="4489" y="1029"/>
                  </a:cubicBezTo>
                  <a:cubicBezTo>
                    <a:pt x="4405" y="1029"/>
                    <a:pt x="4322" y="1081"/>
                    <a:pt x="4295" y="1177"/>
                  </a:cubicBezTo>
                  <a:lnTo>
                    <a:pt x="3480" y="3909"/>
                  </a:lnTo>
                  <a:lnTo>
                    <a:pt x="2445" y="861"/>
                  </a:lnTo>
                  <a:cubicBezTo>
                    <a:pt x="2416" y="784"/>
                    <a:pt x="2349" y="736"/>
                    <a:pt x="2272" y="727"/>
                  </a:cubicBezTo>
                  <a:cubicBezTo>
                    <a:pt x="2186" y="727"/>
                    <a:pt x="2109" y="775"/>
                    <a:pt x="2071" y="851"/>
                  </a:cubicBezTo>
                  <a:lnTo>
                    <a:pt x="1045" y="2951"/>
                  </a:lnTo>
                  <a:lnTo>
                    <a:pt x="0" y="2951"/>
                  </a:lnTo>
                  <a:cubicBezTo>
                    <a:pt x="96" y="3094"/>
                    <a:pt x="192" y="3229"/>
                    <a:pt x="298" y="3363"/>
                  </a:cubicBezTo>
                  <a:lnTo>
                    <a:pt x="1170" y="3363"/>
                  </a:lnTo>
                  <a:cubicBezTo>
                    <a:pt x="1256" y="3353"/>
                    <a:pt x="1323" y="3315"/>
                    <a:pt x="1352" y="3238"/>
                  </a:cubicBezTo>
                  <a:lnTo>
                    <a:pt x="2224" y="1465"/>
                  </a:lnTo>
                  <a:lnTo>
                    <a:pt x="3298" y="4638"/>
                  </a:lnTo>
                  <a:cubicBezTo>
                    <a:pt x="3327" y="4714"/>
                    <a:pt x="3403" y="4772"/>
                    <a:pt x="3490" y="4772"/>
                  </a:cubicBezTo>
                  <a:cubicBezTo>
                    <a:pt x="3576" y="4772"/>
                    <a:pt x="3653" y="4714"/>
                    <a:pt x="3681" y="4628"/>
                  </a:cubicBezTo>
                  <a:lnTo>
                    <a:pt x="4534" y="1733"/>
                  </a:lnTo>
                  <a:lnTo>
                    <a:pt x="5301" y="3027"/>
                  </a:lnTo>
                  <a:cubicBezTo>
                    <a:pt x="5341" y="3094"/>
                    <a:pt x="5409" y="3126"/>
                    <a:pt x="5476" y="3126"/>
                  </a:cubicBezTo>
                  <a:cubicBezTo>
                    <a:pt x="5553" y="3126"/>
                    <a:pt x="5630" y="3085"/>
                    <a:pt x="5665" y="3008"/>
                  </a:cubicBezTo>
                  <a:lnTo>
                    <a:pt x="6595" y="727"/>
                  </a:lnTo>
                  <a:lnTo>
                    <a:pt x="6864" y="1359"/>
                  </a:lnTo>
                  <a:cubicBezTo>
                    <a:pt x="6904" y="1447"/>
                    <a:pt x="6976" y="1484"/>
                    <a:pt x="7048" y="1484"/>
                  </a:cubicBezTo>
                  <a:cubicBezTo>
                    <a:pt x="7181" y="1484"/>
                    <a:pt x="7312" y="1358"/>
                    <a:pt x="7237" y="1196"/>
                  </a:cubicBezTo>
                  <a:lnTo>
                    <a:pt x="6787" y="123"/>
                  </a:lnTo>
                  <a:cubicBezTo>
                    <a:pt x="6753" y="41"/>
                    <a:pt x="6677" y="1"/>
                    <a:pt x="6600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1" name="Google Shape;11835;p86"/>
            <p:cNvSpPr/>
            <p:nvPr/>
          </p:nvSpPr>
          <p:spPr>
            <a:xfrm>
              <a:off x="8182220" y="2122917"/>
              <a:ext cx="138100" cy="76373"/>
            </a:xfrm>
            <a:custGeom>
              <a:avLst/>
              <a:gdLst/>
              <a:ahLst/>
              <a:cxnLst/>
              <a:rect l="l" t="t" r="r" b="b"/>
              <a:pathLst>
                <a:path w="5271" h="2915" extrusionOk="0">
                  <a:moveTo>
                    <a:pt x="2059" y="1"/>
                  </a:moveTo>
                  <a:cubicBezTo>
                    <a:pt x="1983" y="10"/>
                    <a:pt x="1915" y="68"/>
                    <a:pt x="1887" y="144"/>
                  </a:cubicBezTo>
                  <a:lnTo>
                    <a:pt x="1244" y="2138"/>
                  </a:lnTo>
                  <a:lnTo>
                    <a:pt x="449" y="326"/>
                  </a:lnTo>
                  <a:cubicBezTo>
                    <a:pt x="408" y="239"/>
                    <a:pt x="336" y="202"/>
                    <a:pt x="264" y="202"/>
                  </a:cubicBezTo>
                  <a:cubicBezTo>
                    <a:pt x="132" y="202"/>
                    <a:pt x="0" y="328"/>
                    <a:pt x="75" y="489"/>
                  </a:cubicBezTo>
                  <a:lnTo>
                    <a:pt x="1081" y="2799"/>
                  </a:lnTo>
                  <a:cubicBezTo>
                    <a:pt x="1120" y="2867"/>
                    <a:pt x="1187" y="2914"/>
                    <a:pt x="1273" y="2914"/>
                  </a:cubicBezTo>
                  <a:lnTo>
                    <a:pt x="1283" y="2914"/>
                  </a:lnTo>
                  <a:cubicBezTo>
                    <a:pt x="1359" y="2905"/>
                    <a:pt x="1436" y="2847"/>
                    <a:pt x="1465" y="2771"/>
                  </a:cubicBezTo>
                  <a:lnTo>
                    <a:pt x="2117" y="739"/>
                  </a:lnTo>
                  <a:lnTo>
                    <a:pt x="2653" y="1812"/>
                  </a:lnTo>
                  <a:cubicBezTo>
                    <a:pt x="2682" y="1879"/>
                    <a:pt x="2759" y="1927"/>
                    <a:pt x="2836" y="1927"/>
                  </a:cubicBezTo>
                  <a:lnTo>
                    <a:pt x="5002" y="1927"/>
                  </a:lnTo>
                  <a:cubicBezTo>
                    <a:pt x="5270" y="1927"/>
                    <a:pt x="5270" y="1525"/>
                    <a:pt x="5002" y="1525"/>
                  </a:cubicBezTo>
                  <a:lnTo>
                    <a:pt x="2960" y="1525"/>
                  </a:lnTo>
                  <a:lnTo>
                    <a:pt x="2260" y="116"/>
                  </a:lnTo>
                  <a:cubicBezTo>
                    <a:pt x="2222" y="39"/>
                    <a:pt x="2145" y="1"/>
                    <a:pt x="205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2" name="Google Shape;11836;p86"/>
            <p:cNvSpPr/>
            <p:nvPr/>
          </p:nvSpPr>
          <p:spPr>
            <a:xfrm>
              <a:off x="7955145" y="2085504"/>
              <a:ext cx="234123" cy="125341"/>
            </a:xfrm>
            <a:custGeom>
              <a:avLst/>
              <a:gdLst/>
              <a:ahLst/>
              <a:cxnLst/>
              <a:rect l="l" t="t" r="r" b="b"/>
              <a:pathLst>
                <a:path w="8936" h="4784" extrusionOk="0">
                  <a:moveTo>
                    <a:pt x="8205" y="0"/>
                  </a:moveTo>
                  <a:cubicBezTo>
                    <a:pt x="8129" y="0"/>
                    <a:pt x="8052" y="48"/>
                    <a:pt x="8023" y="125"/>
                  </a:cubicBezTo>
                  <a:lnTo>
                    <a:pt x="7074" y="2483"/>
                  </a:lnTo>
                  <a:lnTo>
                    <a:pt x="6279" y="1131"/>
                  </a:lnTo>
                  <a:cubicBezTo>
                    <a:pt x="6244" y="1071"/>
                    <a:pt x="6171" y="1034"/>
                    <a:pt x="6101" y="1034"/>
                  </a:cubicBezTo>
                  <a:cubicBezTo>
                    <a:pt x="6093" y="1034"/>
                    <a:pt x="6085" y="1035"/>
                    <a:pt x="6077" y="1036"/>
                  </a:cubicBezTo>
                  <a:cubicBezTo>
                    <a:pt x="6001" y="1045"/>
                    <a:pt x="5934" y="1103"/>
                    <a:pt x="5905" y="1179"/>
                  </a:cubicBezTo>
                  <a:lnTo>
                    <a:pt x="5100" y="3911"/>
                  </a:lnTo>
                  <a:lnTo>
                    <a:pt x="4064" y="863"/>
                  </a:lnTo>
                  <a:cubicBezTo>
                    <a:pt x="4036" y="786"/>
                    <a:pt x="3969" y="738"/>
                    <a:pt x="3882" y="729"/>
                  </a:cubicBezTo>
                  <a:cubicBezTo>
                    <a:pt x="3806" y="729"/>
                    <a:pt x="3729" y="777"/>
                    <a:pt x="3691" y="853"/>
                  </a:cubicBezTo>
                  <a:lnTo>
                    <a:pt x="2665" y="2953"/>
                  </a:lnTo>
                  <a:lnTo>
                    <a:pt x="269" y="2953"/>
                  </a:lnTo>
                  <a:cubicBezTo>
                    <a:pt x="0" y="2953"/>
                    <a:pt x="0" y="3355"/>
                    <a:pt x="269" y="3355"/>
                  </a:cubicBezTo>
                  <a:lnTo>
                    <a:pt x="2790" y="3355"/>
                  </a:lnTo>
                  <a:cubicBezTo>
                    <a:pt x="2866" y="3355"/>
                    <a:pt x="2943" y="3307"/>
                    <a:pt x="2972" y="3240"/>
                  </a:cubicBezTo>
                  <a:lnTo>
                    <a:pt x="3844" y="1457"/>
                  </a:lnTo>
                  <a:lnTo>
                    <a:pt x="4917" y="4640"/>
                  </a:lnTo>
                  <a:cubicBezTo>
                    <a:pt x="4946" y="4716"/>
                    <a:pt x="5023" y="4774"/>
                    <a:pt x="5109" y="4774"/>
                  </a:cubicBezTo>
                  <a:cubicBezTo>
                    <a:pt x="5109" y="4774"/>
                    <a:pt x="5109" y="4783"/>
                    <a:pt x="5109" y="4783"/>
                  </a:cubicBezTo>
                  <a:cubicBezTo>
                    <a:pt x="5205" y="4774"/>
                    <a:pt x="5282" y="4716"/>
                    <a:pt x="5301" y="4640"/>
                  </a:cubicBezTo>
                  <a:lnTo>
                    <a:pt x="6154" y="1726"/>
                  </a:lnTo>
                  <a:lnTo>
                    <a:pt x="6930" y="3020"/>
                  </a:lnTo>
                  <a:cubicBezTo>
                    <a:pt x="6969" y="3087"/>
                    <a:pt x="7045" y="3125"/>
                    <a:pt x="7113" y="3125"/>
                  </a:cubicBezTo>
                  <a:cubicBezTo>
                    <a:pt x="7189" y="3116"/>
                    <a:pt x="7256" y="3068"/>
                    <a:pt x="7285" y="3000"/>
                  </a:cubicBezTo>
                  <a:lnTo>
                    <a:pt x="8215" y="729"/>
                  </a:lnTo>
                  <a:lnTo>
                    <a:pt x="8493" y="1352"/>
                  </a:lnTo>
                  <a:cubicBezTo>
                    <a:pt x="8530" y="1439"/>
                    <a:pt x="8600" y="1476"/>
                    <a:pt x="8671" y="1476"/>
                  </a:cubicBezTo>
                  <a:cubicBezTo>
                    <a:pt x="8802" y="1476"/>
                    <a:pt x="8935" y="1351"/>
                    <a:pt x="8867" y="1189"/>
                  </a:cubicBezTo>
                  <a:lnTo>
                    <a:pt x="8397" y="125"/>
                  </a:lnTo>
                  <a:cubicBezTo>
                    <a:pt x="8368" y="48"/>
                    <a:pt x="8292" y="0"/>
                    <a:pt x="8205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83" name="Google Shape;11837;p86"/>
          <p:cNvGrpSpPr/>
          <p:nvPr/>
        </p:nvGrpSpPr>
        <p:grpSpPr>
          <a:xfrm>
            <a:off x="10657037" y="2048578"/>
            <a:ext cx="558399" cy="444091"/>
            <a:chOff x="7518155" y="2009471"/>
            <a:chExt cx="361927" cy="290270"/>
          </a:xfrm>
        </p:grpSpPr>
        <p:sp>
          <p:nvSpPr>
            <p:cNvPr id="384" name="Google Shape;11838;p86"/>
            <p:cNvSpPr/>
            <p:nvPr/>
          </p:nvSpPr>
          <p:spPr>
            <a:xfrm>
              <a:off x="7518155" y="2133712"/>
              <a:ext cx="361403" cy="166029"/>
            </a:xfrm>
            <a:custGeom>
              <a:avLst/>
              <a:gdLst/>
              <a:ahLst/>
              <a:cxnLst/>
              <a:rect l="l" t="t" r="r" b="b"/>
              <a:pathLst>
                <a:path w="13794" h="6337" extrusionOk="0">
                  <a:moveTo>
                    <a:pt x="3840" y="0"/>
                  </a:moveTo>
                  <a:cubicBezTo>
                    <a:pt x="3835" y="0"/>
                    <a:pt x="3830" y="1"/>
                    <a:pt x="3825" y="1"/>
                  </a:cubicBezTo>
                  <a:lnTo>
                    <a:pt x="442" y="1"/>
                  </a:lnTo>
                  <a:cubicBezTo>
                    <a:pt x="202" y="1"/>
                    <a:pt x="1" y="192"/>
                    <a:pt x="1" y="432"/>
                  </a:cubicBezTo>
                  <a:lnTo>
                    <a:pt x="1" y="5800"/>
                  </a:lnTo>
                  <a:cubicBezTo>
                    <a:pt x="1" y="6097"/>
                    <a:pt x="250" y="6337"/>
                    <a:pt x="547" y="6337"/>
                  </a:cubicBezTo>
                  <a:lnTo>
                    <a:pt x="13248" y="6337"/>
                  </a:lnTo>
                  <a:cubicBezTo>
                    <a:pt x="13545" y="6337"/>
                    <a:pt x="13794" y="6097"/>
                    <a:pt x="13794" y="5800"/>
                  </a:cubicBezTo>
                  <a:lnTo>
                    <a:pt x="13794" y="432"/>
                  </a:lnTo>
                  <a:cubicBezTo>
                    <a:pt x="13794" y="192"/>
                    <a:pt x="13593" y="1"/>
                    <a:pt x="13353" y="1"/>
                  </a:cubicBezTo>
                  <a:lnTo>
                    <a:pt x="9969" y="1"/>
                  </a:lnTo>
                  <a:cubicBezTo>
                    <a:pt x="9586" y="1"/>
                    <a:pt x="9308" y="346"/>
                    <a:pt x="9385" y="720"/>
                  </a:cubicBezTo>
                  <a:cubicBezTo>
                    <a:pt x="9711" y="2282"/>
                    <a:pt x="8532" y="3758"/>
                    <a:pt x="6931" y="3787"/>
                  </a:cubicBezTo>
                  <a:cubicBezTo>
                    <a:pt x="6919" y="3787"/>
                    <a:pt x="6907" y="3787"/>
                    <a:pt x="6896" y="3787"/>
                  </a:cubicBezTo>
                  <a:cubicBezTo>
                    <a:pt x="5493" y="3787"/>
                    <a:pt x="4362" y="2654"/>
                    <a:pt x="4362" y="1247"/>
                  </a:cubicBezTo>
                  <a:cubicBezTo>
                    <a:pt x="4362" y="1065"/>
                    <a:pt x="4372" y="892"/>
                    <a:pt x="4410" y="720"/>
                  </a:cubicBezTo>
                  <a:cubicBezTo>
                    <a:pt x="4486" y="351"/>
                    <a:pt x="4207" y="0"/>
                    <a:pt x="3840" y="0"/>
                  </a:cubicBezTo>
                  <a:close/>
                </a:path>
              </a:pathLst>
            </a:custGeom>
            <a:solidFill>
              <a:srgbClr val="E7EA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5" name="Google Shape;11839;p86"/>
            <p:cNvSpPr/>
            <p:nvPr/>
          </p:nvSpPr>
          <p:spPr>
            <a:xfrm>
              <a:off x="776503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575" y="0"/>
                  </a:moveTo>
                  <a:cubicBezTo>
                    <a:pt x="307" y="0"/>
                    <a:pt x="77" y="173"/>
                    <a:pt x="0" y="432"/>
                  </a:cubicBezTo>
                  <a:cubicBezTo>
                    <a:pt x="0" y="508"/>
                    <a:pt x="10" y="585"/>
                    <a:pt x="10" y="671"/>
                  </a:cubicBezTo>
                  <a:cubicBezTo>
                    <a:pt x="19" y="748"/>
                    <a:pt x="10" y="796"/>
                    <a:pt x="10" y="863"/>
                  </a:cubicBezTo>
                  <a:cubicBezTo>
                    <a:pt x="29" y="997"/>
                    <a:pt x="48" y="1122"/>
                    <a:pt x="48" y="1256"/>
                  </a:cubicBezTo>
                  <a:cubicBezTo>
                    <a:pt x="48" y="1342"/>
                    <a:pt x="38" y="1429"/>
                    <a:pt x="29" y="1515"/>
                  </a:cubicBezTo>
                  <a:lnTo>
                    <a:pt x="48" y="1534"/>
                  </a:lnTo>
                  <a:cubicBezTo>
                    <a:pt x="479" y="1534"/>
                    <a:pt x="479" y="978"/>
                    <a:pt x="920" y="978"/>
                  </a:cubicBezTo>
                  <a:cubicBezTo>
                    <a:pt x="1352" y="978"/>
                    <a:pt x="1352" y="1534"/>
                    <a:pt x="1792" y="1534"/>
                  </a:cubicBezTo>
                  <a:cubicBezTo>
                    <a:pt x="2224" y="1534"/>
                    <a:pt x="2224" y="978"/>
                    <a:pt x="2665" y="978"/>
                  </a:cubicBezTo>
                  <a:cubicBezTo>
                    <a:pt x="3096" y="978"/>
                    <a:pt x="3096" y="1534"/>
                    <a:pt x="3537" y="1534"/>
                  </a:cubicBezTo>
                  <a:cubicBezTo>
                    <a:pt x="3968" y="1534"/>
                    <a:pt x="3968" y="1007"/>
                    <a:pt x="4381" y="978"/>
                  </a:cubicBezTo>
                  <a:lnTo>
                    <a:pt x="4381" y="10"/>
                  </a:lnTo>
                  <a:lnTo>
                    <a:pt x="4371" y="0"/>
                  </a:ln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6" name="Google Shape;11840;p86"/>
            <p:cNvSpPr/>
            <p:nvPr/>
          </p:nvSpPr>
          <p:spPr>
            <a:xfrm>
              <a:off x="7518417" y="2147781"/>
              <a:ext cx="114782" cy="40217"/>
            </a:xfrm>
            <a:custGeom>
              <a:avLst/>
              <a:gdLst/>
              <a:ahLst/>
              <a:cxnLst/>
              <a:rect l="l" t="t" r="r" b="b"/>
              <a:pathLst>
                <a:path w="4381" h="1535" extrusionOk="0">
                  <a:moveTo>
                    <a:pt x="0" y="0"/>
                  </a:moveTo>
                  <a:lnTo>
                    <a:pt x="0" y="978"/>
                  </a:lnTo>
                  <a:cubicBezTo>
                    <a:pt x="432" y="978"/>
                    <a:pt x="432" y="1534"/>
                    <a:pt x="863" y="1534"/>
                  </a:cubicBezTo>
                  <a:cubicBezTo>
                    <a:pt x="1304" y="1534"/>
                    <a:pt x="1304" y="978"/>
                    <a:pt x="1735" y="978"/>
                  </a:cubicBezTo>
                  <a:cubicBezTo>
                    <a:pt x="2176" y="978"/>
                    <a:pt x="2176" y="1534"/>
                    <a:pt x="2607" y="1534"/>
                  </a:cubicBezTo>
                  <a:cubicBezTo>
                    <a:pt x="3048" y="1534"/>
                    <a:pt x="3048" y="978"/>
                    <a:pt x="3480" y="978"/>
                  </a:cubicBezTo>
                  <a:cubicBezTo>
                    <a:pt x="3921" y="978"/>
                    <a:pt x="3921" y="1534"/>
                    <a:pt x="4352" y="1534"/>
                  </a:cubicBezTo>
                  <a:lnTo>
                    <a:pt x="4371" y="1505"/>
                  </a:lnTo>
                  <a:cubicBezTo>
                    <a:pt x="4362" y="1419"/>
                    <a:pt x="4352" y="1342"/>
                    <a:pt x="4352" y="1256"/>
                  </a:cubicBezTo>
                  <a:cubicBezTo>
                    <a:pt x="4352" y="1160"/>
                    <a:pt x="4352" y="1074"/>
                    <a:pt x="4371" y="978"/>
                  </a:cubicBezTo>
                  <a:cubicBezTo>
                    <a:pt x="4381" y="892"/>
                    <a:pt x="4352" y="806"/>
                    <a:pt x="4352" y="710"/>
                  </a:cubicBezTo>
                  <a:cubicBezTo>
                    <a:pt x="4352" y="595"/>
                    <a:pt x="4362" y="489"/>
                    <a:pt x="4381" y="374"/>
                  </a:cubicBezTo>
                  <a:cubicBezTo>
                    <a:pt x="4285" y="144"/>
                    <a:pt x="4064" y="0"/>
                    <a:pt x="3825" y="0"/>
                  </a:cubicBezTo>
                  <a:close/>
                </a:path>
              </a:pathLst>
            </a:custGeom>
            <a:solidFill>
              <a:srgbClr val="D0D7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7" name="Google Shape;11841;p86"/>
            <p:cNvSpPr/>
            <p:nvPr/>
          </p:nvSpPr>
          <p:spPr>
            <a:xfrm>
              <a:off x="7518417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3830" y="0"/>
                  </a:moveTo>
                  <a:cubicBezTo>
                    <a:pt x="3825" y="0"/>
                    <a:pt x="3820" y="1"/>
                    <a:pt x="3815" y="1"/>
                  </a:cubicBezTo>
                  <a:lnTo>
                    <a:pt x="432" y="1"/>
                  </a:lnTo>
                  <a:cubicBezTo>
                    <a:pt x="192" y="1"/>
                    <a:pt x="0" y="192"/>
                    <a:pt x="0" y="442"/>
                  </a:cubicBezTo>
                  <a:lnTo>
                    <a:pt x="0" y="969"/>
                  </a:lnTo>
                  <a:cubicBezTo>
                    <a:pt x="432" y="969"/>
                    <a:pt x="432" y="1525"/>
                    <a:pt x="863" y="1525"/>
                  </a:cubicBezTo>
                  <a:cubicBezTo>
                    <a:pt x="1304" y="1525"/>
                    <a:pt x="1304" y="969"/>
                    <a:pt x="1735" y="969"/>
                  </a:cubicBezTo>
                  <a:cubicBezTo>
                    <a:pt x="2176" y="969"/>
                    <a:pt x="2176" y="1525"/>
                    <a:pt x="2607" y="1525"/>
                  </a:cubicBezTo>
                  <a:cubicBezTo>
                    <a:pt x="3048" y="1525"/>
                    <a:pt x="3048" y="969"/>
                    <a:pt x="3480" y="969"/>
                  </a:cubicBezTo>
                  <a:cubicBezTo>
                    <a:pt x="3921" y="969"/>
                    <a:pt x="3921" y="1525"/>
                    <a:pt x="4352" y="1525"/>
                  </a:cubicBezTo>
                  <a:lnTo>
                    <a:pt x="4371" y="1506"/>
                  </a:lnTo>
                  <a:cubicBezTo>
                    <a:pt x="4362" y="1419"/>
                    <a:pt x="4352" y="1333"/>
                    <a:pt x="4352" y="1247"/>
                  </a:cubicBezTo>
                  <a:cubicBezTo>
                    <a:pt x="4352" y="1074"/>
                    <a:pt x="4371" y="892"/>
                    <a:pt x="4409" y="720"/>
                  </a:cubicBezTo>
                  <a:cubicBezTo>
                    <a:pt x="4485" y="351"/>
                    <a:pt x="4206" y="0"/>
                    <a:pt x="383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8" name="Google Shape;11842;p86"/>
            <p:cNvSpPr/>
            <p:nvPr/>
          </p:nvSpPr>
          <p:spPr>
            <a:xfrm>
              <a:off x="7762548" y="2133712"/>
              <a:ext cx="117533" cy="39955"/>
            </a:xfrm>
            <a:custGeom>
              <a:avLst/>
              <a:gdLst/>
              <a:ahLst/>
              <a:cxnLst/>
              <a:rect l="l" t="t" r="r" b="b"/>
              <a:pathLst>
                <a:path w="4486" h="1525" extrusionOk="0">
                  <a:moveTo>
                    <a:pt x="655" y="0"/>
                  </a:moveTo>
                  <a:cubicBezTo>
                    <a:pt x="279" y="0"/>
                    <a:pt x="0" y="351"/>
                    <a:pt x="76" y="720"/>
                  </a:cubicBezTo>
                  <a:cubicBezTo>
                    <a:pt x="114" y="892"/>
                    <a:pt x="133" y="1074"/>
                    <a:pt x="133" y="1247"/>
                  </a:cubicBezTo>
                  <a:cubicBezTo>
                    <a:pt x="133" y="1333"/>
                    <a:pt x="124" y="1419"/>
                    <a:pt x="114" y="1506"/>
                  </a:cubicBezTo>
                  <a:lnTo>
                    <a:pt x="133" y="1525"/>
                  </a:lnTo>
                  <a:cubicBezTo>
                    <a:pt x="565" y="1525"/>
                    <a:pt x="565" y="969"/>
                    <a:pt x="1006" y="969"/>
                  </a:cubicBezTo>
                  <a:cubicBezTo>
                    <a:pt x="1437" y="969"/>
                    <a:pt x="1437" y="1525"/>
                    <a:pt x="1878" y="1525"/>
                  </a:cubicBezTo>
                  <a:cubicBezTo>
                    <a:pt x="2309" y="1525"/>
                    <a:pt x="2309" y="969"/>
                    <a:pt x="2750" y="969"/>
                  </a:cubicBezTo>
                  <a:cubicBezTo>
                    <a:pt x="3182" y="969"/>
                    <a:pt x="3182" y="1525"/>
                    <a:pt x="3622" y="1525"/>
                  </a:cubicBezTo>
                  <a:cubicBezTo>
                    <a:pt x="4054" y="1525"/>
                    <a:pt x="4054" y="969"/>
                    <a:pt x="4485" y="969"/>
                  </a:cubicBezTo>
                  <a:lnTo>
                    <a:pt x="4485" y="442"/>
                  </a:lnTo>
                  <a:cubicBezTo>
                    <a:pt x="4485" y="192"/>
                    <a:pt x="4293" y="1"/>
                    <a:pt x="4054" y="1"/>
                  </a:cubicBezTo>
                  <a:lnTo>
                    <a:pt x="670" y="1"/>
                  </a:lnTo>
                  <a:cubicBezTo>
                    <a:pt x="665" y="1"/>
                    <a:pt x="660" y="0"/>
                    <a:pt x="655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9" name="Google Shape;11843;p86"/>
            <p:cNvSpPr/>
            <p:nvPr/>
          </p:nvSpPr>
          <p:spPr>
            <a:xfrm>
              <a:off x="7604536" y="2228896"/>
              <a:ext cx="22139" cy="18916"/>
            </a:xfrm>
            <a:custGeom>
              <a:avLst/>
              <a:gdLst/>
              <a:ahLst/>
              <a:cxnLst/>
              <a:rect l="l" t="t" r="r" b="b"/>
              <a:pathLst>
                <a:path w="845" h="722" extrusionOk="0">
                  <a:moveTo>
                    <a:pt x="480" y="1"/>
                  </a:moveTo>
                  <a:cubicBezTo>
                    <a:pt x="164" y="1"/>
                    <a:pt x="1" y="38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8"/>
                    <a:pt x="844" y="365"/>
                  </a:cubicBezTo>
                  <a:cubicBezTo>
                    <a:pt x="844" y="163"/>
                    <a:pt x="68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0" name="Google Shape;11844;p86"/>
            <p:cNvSpPr/>
            <p:nvPr/>
          </p:nvSpPr>
          <p:spPr>
            <a:xfrm>
              <a:off x="7526696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0" y="1"/>
                  </a:moveTo>
                  <a:cubicBezTo>
                    <a:pt x="163" y="1"/>
                    <a:pt x="0" y="384"/>
                    <a:pt x="231" y="614"/>
                  </a:cubicBezTo>
                  <a:cubicBezTo>
                    <a:pt x="302" y="689"/>
                    <a:pt x="391" y="722"/>
                    <a:pt x="479" y="722"/>
                  </a:cubicBezTo>
                  <a:cubicBezTo>
                    <a:pt x="664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1" name="Google Shape;11845;p86"/>
            <p:cNvSpPr/>
            <p:nvPr/>
          </p:nvSpPr>
          <p:spPr>
            <a:xfrm>
              <a:off x="7550564" y="2206286"/>
              <a:ext cx="22113" cy="18943"/>
            </a:xfrm>
            <a:custGeom>
              <a:avLst/>
              <a:gdLst/>
              <a:ahLst/>
              <a:cxnLst/>
              <a:rect l="l" t="t" r="r" b="b"/>
              <a:pathLst>
                <a:path w="844" h="723" extrusionOk="0">
                  <a:moveTo>
                    <a:pt x="489" y="1"/>
                  </a:moveTo>
                  <a:cubicBezTo>
                    <a:pt x="163" y="1"/>
                    <a:pt x="0" y="394"/>
                    <a:pt x="230" y="614"/>
                  </a:cubicBezTo>
                  <a:cubicBezTo>
                    <a:pt x="305" y="689"/>
                    <a:pt x="396" y="722"/>
                    <a:pt x="484" y="722"/>
                  </a:cubicBezTo>
                  <a:cubicBezTo>
                    <a:pt x="669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2" name="Google Shape;11846;p86"/>
            <p:cNvSpPr/>
            <p:nvPr/>
          </p:nvSpPr>
          <p:spPr>
            <a:xfrm>
              <a:off x="7768286" y="2228896"/>
              <a:ext cx="21877" cy="18916"/>
            </a:xfrm>
            <a:custGeom>
              <a:avLst/>
              <a:gdLst/>
              <a:ahLst/>
              <a:cxnLst/>
              <a:rect l="l" t="t" r="r" b="b"/>
              <a:pathLst>
                <a:path w="835" h="722" extrusionOk="0">
                  <a:moveTo>
                    <a:pt x="480" y="1"/>
                  </a:moveTo>
                  <a:cubicBezTo>
                    <a:pt x="154" y="1"/>
                    <a:pt x="1" y="384"/>
                    <a:pt x="221" y="614"/>
                  </a:cubicBezTo>
                  <a:cubicBezTo>
                    <a:pt x="296" y="689"/>
                    <a:pt x="387" y="722"/>
                    <a:pt x="475" y="722"/>
                  </a:cubicBezTo>
                  <a:cubicBezTo>
                    <a:pt x="660" y="722"/>
                    <a:pt x="835" y="578"/>
                    <a:pt x="835" y="365"/>
                  </a:cubicBezTo>
                  <a:cubicBezTo>
                    <a:pt x="835" y="163"/>
                    <a:pt x="672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3" name="Google Shape;11847;p86"/>
            <p:cNvSpPr/>
            <p:nvPr/>
          </p:nvSpPr>
          <p:spPr>
            <a:xfrm>
              <a:off x="7845891" y="2253000"/>
              <a:ext cx="22113" cy="18916"/>
            </a:xfrm>
            <a:custGeom>
              <a:avLst/>
              <a:gdLst/>
              <a:ahLst/>
              <a:cxnLst/>
              <a:rect l="l" t="t" r="r" b="b"/>
              <a:pathLst>
                <a:path w="844" h="722" extrusionOk="0">
                  <a:moveTo>
                    <a:pt x="489" y="1"/>
                  </a:moveTo>
                  <a:cubicBezTo>
                    <a:pt x="163" y="1"/>
                    <a:pt x="1" y="384"/>
                    <a:pt x="231" y="614"/>
                  </a:cubicBezTo>
                  <a:cubicBezTo>
                    <a:pt x="305" y="689"/>
                    <a:pt x="395" y="722"/>
                    <a:pt x="484" y="722"/>
                  </a:cubicBezTo>
                  <a:cubicBezTo>
                    <a:pt x="668" y="722"/>
                    <a:pt x="844" y="576"/>
                    <a:pt x="844" y="355"/>
                  </a:cubicBezTo>
                  <a:cubicBezTo>
                    <a:pt x="844" y="164"/>
                    <a:pt x="681" y="1"/>
                    <a:pt x="489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4" name="Google Shape;11848;p86"/>
            <p:cNvSpPr/>
            <p:nvPr/>
          </p:nvSpPr>
          <p:spPr>
            <a:xfrm>
              <a:off x="7822022" y="2206286"/>
              <a:ext cx="22139" cy="18943"/>
            </a:xfrm>
            <a:custGeom>
              <a:avLst/>
              <a:gdLst/>
              <a:ahLst/>
              <a:cxnLst/>
              <a:rect l="l" t="t" r="r" b="b"/>
              <a:pathLst>
                <a:path w="845" h="723" extrusionOk="0">
                  <a:moveTo>
                    <a:pt x="480" y="1"/>
                  </a:moveTo>
                  <a:cubicBezTo>
                    <a:pt x="164" y="1"/>
                    <a:pt x="1" y="394"/>
                    <a:pt x="221" y="614"/>
                  </a:cubicBezTo>
                  <a:cubicBezTo>
                    <a:pt x="296" y="689"/>
                    <a:pt x="388" y="722"/>
                    <a:pt x="478" y="722"/>
                  </a:cubicBezTo>
                  <a:cubicBezTo>
                    <a:pt x="665" y="722"/>
                    <a:pt x="844" y="579"/>
                    <a:pt x="844" y="365"/>
                  </a:cubicBezTo>
                  <a:cubicBezTo>
                    <a:pt x="844" y="164"/>
                    <a:pt x="681" y="1"/>
                    <a:pt x="480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5" name="Google Shape;11849;p86"/>
            <p:cNvSpPr/>
            <p:nvPr/>
          </p:nvSpPr>
          <p:spPr>
            <a:xfrm>
              <a:off x="7636500" y="2009471"/>
              <a:ext cx="125026" cy="206901"/>
            </a:xfrm>
            <a:custGeom>
              <a:avLst/>
              <a:gdLst/>
              <a:ahLst/>
              <a:cxnLst/>
              <a:rect l="l" t="t" r="r" b="b"/>
              <a:pathLst>
                <a:path w="4772" h="7897" extrusionOk="0">
                  <a:moveTo>
                    <a:pt x="2380" y="0"/>
                  </a:moveTo>
                  <a:cubicBezTo>
                    <a:pt x="2318" y="0"/>
                    <a:pt x="2256" y="41"/>
                    <a:pt x="2241" y="123"/>
                  </a:cubicBezTo>
                  <a:lnTo>
                    <a:pt x="1762" y="3113"/>
                  </a:lnTo>
                  <a:cubicBezTo>
                    <a:pt x="1647" y="3784"/>
                    <a:pt x="1369" y="4407"/>
                    <a:pt x="947" y="4934"/>
                  </a:cubicBezTo>
                  <a:cubicBezTo>
                    <a:pt x="1" y="6129"/>
                    <a:pt x="856" y="7896"/>
                    <a:pt x="2382" y="7896"/>
                  </a:cubicBezTo>
                  <a:cubicBezTo>
                    <a:pt x="2386" y="7896"/>
                    <a:pt x="2391" y="7896"/>
                    <a:pt x="2395" y="7896"/>
                  </a:cubicBezTo>
                  <a:cubicBezTo>
                    <a:pt x="3928" y="7887"/>
                    <a:pt x="4772" y="6113"/>
                    <a:pt x="3804" y="4915"/>
                  </a:cubicBezTo>
                  <a:cubicBezTo>
                    <a:pt x="3449" y="4474"/>
                    <a:pt x="3190" y="3957"/>
                    <a:pt x="3056" y="3410"/>
                  </a:cubicBezTo>
                  <a:lnTo>
                    <a:pt x="2874" y="2356"/>
                  </a:lnTo>
                  <a:lnTo>
                    <a:pt x="2519" y="123"/>
                  </a:lnTo>
                  <a:cubicBezTo>
                    <a:pt x="2505" y="41"/>
                    <a:pt x="2443" y="0"/>
                    <a:pt x="2380" y="0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6" name="Google Shape;11850;p86"/>
            <p:cNvSpPr/>
            <p:nvPr/>
          </p:nvSpPr>
          <p:spPr>
            <a:xfrm>
              <a:off x="7688167" y="2009471"/>
              <a:ext cx="73412" cy="206639"/>
            </a:xfrm>
            <a:custGeom>
              <a:avLst/>
              <a:gdLst/>
              <a:ahLst/>
              <a:cxnLst/>
              <a:rect l="l" t="t" r="r" b="b"/>
              <a:pathLst>
                <a:path w="2802" h="7887" extrusionOk="0">
                  <a:moveTo>
                    <a:pt x="408" y="0"/>
                  </a:moveTo>
                  <a:cubicBezTo>
                    <a:pt x="346" y="0"/>
                    <a:pt x="284" y="41"/>
                    <a:pt x="269" y="123"/>
                  </a:cubicBezTo>
                  <a:lnTo>
                    <a:pt x="1" y="1800"/>
                  </a:lnTo>
                  <a:lnTo>
                    <a:pt x="87" y="2356"/>
                  </a:lnTo>
                  <a:lnTo>
                    <a:pt x="269" y="3401"/>
                  </a:lnTo>
                  <a:cubicBezTo>
                    <a:pt x="403" y="3957"/>
                    <a:pt x="653" y="4474"/>
                    <a:pt x="1017" y="4915"/>
                  </a:cubicBezTo>
                  <a:cubicBezTo>
                    <a:pt x="1860" y="5960"/>
                    <a:pt x="1314" y="7542"/>
                    <a:pt x="1" y="7839"/>
                  </a:cubicBezTo>
                  <a:cubicBezTo>
                    <a:pt x="125" y="7867"/>
                    <a:pt x="260" y="7887"/>
                    <a:pt x="384" y="7887"/>
                  </a:cubicBezTo>
                  <a:cubicBezTo>
                    <a:pt x="396" y="7887"/>
                    <a:pt x="409" y="7887"/>
                    <a:pt x="421" y="7887"/>
                  </a:cubicBezTo>
                  <a:cubicBezTo>
                    <a:pt x="1941" y="7887"/>
                    <a:pt x="2802" y="6104"/>
                    <a:pt x="1832" y="4915"/>
                  </a:cubicBezTo>
                  <a:cubicBezTo>
                    <a:pt x="1477" y="4474"/>
                    <a:pt x="1218" y="3957"/>
                    <a:pt x="1094" y="3410"/>
                  </a:cubicBezTo>
                  <a:lnTo>
                    <a:pt x="911" y="2356"/>
                  </a:lnTo>
                  <a:lnTo>
                    <a:pt x="547" y="123"/>
                  </a:lnTo>
                  <a:cubicBezTo>
                    <a:pt x="533" y="41"/>
                    <a:pt x="471" y="0"/>
                    <a:pt x="40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97" name="Google Shape;11851;p86"/>
          <p:cNvGrpSpPr/>
          <p:nvPr/>
        </p:nvGrpSpPr>
        <p:grpSpPr>
          <a:xfrm>
            <a:off x="9980525" y="2020400"/>
            <a:ext cx="558762" cy="500688"/>
            <a:chOff x="7079672" y="1991053"/>
            <a:chExt cx="362163" cy="327264"/>
          </a:xfrm>
        </p:grpSpPr>
        <p:sp>
          <p:nvSpPr>
            <p:cNvPr id="398" name="Google Shape;11852;p86"/>
            <p:cNvSpPr/>
            <p:nvPr/>
          </p:nvSpPr>
          <p:spPr>
            <a:xfrm>
              <a:off x="7418202" y="2117651"/>
              <a:ext cx="23632" cy="200666"/>
            </a:xfrm>
            <a:custGeom>
              <a:avLst/>
              <a:gdLst/>
              <a:ahLst/>
              <a:cxnLst/>
              <a:rect l="l" t="t" r="r" b="b"/>
              <a:pathLst>
                <a:path w="902" h="7659" extrusionOk="0">
                  <a:moveTo>
                    <a:pt x="442" y="0"/>
                  </a:moveTo>
                  <a:cubicBezTo>
                    <a:pt x="192" y="0"/>
                    <a:pt x="1" y="202"/>
                    <a:pt x="1" y="441"/>
                  </a:cubicBezTo>
                  <a:lnTo>
                    <a:pt x="1" y="7544"/>
                  </a:lnTo>
                  <a:cubicBezTo>
                    <a:pt x="1" y="7611"/>
                    <a:pt x="58" y="7659"/>
                    <a:pt x="125" y="7659"/>
                  </a:cubicBezTo>
                  <a:lnTo>
                    <a:pt x="777" y="7659"/>
                  </a:lnTo>
                  <a:cubicBezTo>
                    <a:pt x="844" y="7659"/>
                    <a:pt x="902" y="7611"/>
                    <a:pt x="902" y="7534"/>
                  </a:cubicBezTo>
                  <a:lnTo>
                    <a:pt x="902" y="441"/>
                  </a:lnTo>
                  <a:cubicBezTo>
                    <a:pt x="902" y="202"/>
                    <a:pt x="710" y="0"/>
                    <a:pt x="461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9" name="Google Shape;11853;p86"/>
            <p:cNvSpPr/>
            <p:nvPr/>
          </p:nvSpPr>
          <p:spPr>
            <a:xfrm>
              <a:off x="7423992" y="2117651"/>
              <a:ext cx="17842" cy="200666"/>
            </a:xfrm>
            <a:custGeom>
              <a:avLst/>
              <a:gdLst/>
              <a:ahLst/>
              <a:cxnLst/>
              <a:rect l="l" t="t" r="r" b="b"/>
              <a:pathLst>
                <a:path w="681" h="7659" extrusionOk="0">
                  <a:moveTo>
                    <a:pt x="259" y="0"/>
                  </a:moveTo>
                  <a:cubicBezTo>
                    <a:pt x="173" y="0"/>
                    <a:pt x="77" y="19"/>
                    <a:pt x="0" y="58"/>
                  </a:cubicBezTo>
                  <a:cubicBezTo>
                    <a:pt x="144" y="144"/>
                    <a:pt x="221" y="288"/>
                    <a:pt x="221" y="451"/>
                  </a:cubicBezTo>
                  <a:lnTo>
                    <a:pt x="221" y="7659"/>
                  </a:lnTo>
                  <a:lnTo>
                    <a:pt x="546" y="7659"/>
                  </a:lnTo>
                  <a:cubicBezTo>
                    <a:pt x="623" y="7659"/>
                    <a:pt x="671" y="7601"/>
                    <a:pt x="681" y="7534"/>
                  </a:cubicBezTo>
                  <a:lnTo>
                    <a:pt x="681" y="470"/>
                  </a:lnTo>
                  <a:cubicBezTo>
                    <a:pt x="681" y="230"/>
                    <a:pt x="498" y="29"/>
                    <a:pt x="259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0" name="Google Shape;11854;p86"/>
            <p:cNvSpPr/>
            <p:nvPr/>
          </p:nvSpPr>
          <p:spPr>
            <a:xfrm>
              <a:off x="7103540" y="2161353"/>
              <a:ext cx="104748" cy="94687"/>
            </a:xfrm>
            <a:custGeom>
              <a:avLst/>
              <a:gdLst/>
              <a:ahLst/>
              <a:cxnLst/>
              <a:rect l="l" t="t" r="r" b="b"/>
              <a:pathLst>
                <a:path w="3998" h="3614" extrusionOk="0">
                  <a:moveTo>
                    <a:pt x="0" y="0"/>
                  </a:moveTo>
                  <a:lnTo>
                    <a:pt x="0" y="3614"/>
                  </a:lnTo>
                  <a:lnTo>
                    <a:pt x="3997" y="3614"/>
                  </a:lnTo>
                  <a:lnTo>
                    <a:pt x="3997" y="0"/>
                  </a:lnTo>
                  <a:close/>
                </a:path>
              </a:pathLst>
            </a:custGeom>
            <a:solidFill>
              <a:srgbClr val="D2D9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1" name="Google Shape;11855;p86"/>
            <p:cNvSpPr/>
            <p:nvPr/>
          </p:nvSpPr>
          <p:spPr>
            <a:xfrm>
              <a:off x="7190419" y="2161353"/>
              <a:ext cx="17868" cy="94687"/>
            </a:xfrm>
            <a:custGeom>
              <a:avLst/>
              <a:gdLst/>
              <a:ahLst/>
              <a:cxnLst/>
              <a:rect l="l" t="t" r="r" b="b"/>
              <a:pathLst>
                <a:path w="682" h="3614" extrusionOk="0">
                  <a:moveTo>
                    <a:pt x="1" y="0"/>
                  </a:moveTo>
                  <a:lnTo>
                    <a:pt x="1" y="3614"/>
                  </a:lnTo>
                  <a:lnTo>
                    <a:pt x="681" y="3614"/>
                  </a:lnTo>
                  <a:lnTo>
                    <a:pt x="681" y="0"/>
                  </a:lnTo>
                  <a:close/>
                </a:path>
              </a:pathLst>
            </a:custGeom>
            <a:solidFill>
              <a:srgbClr val="CFD5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2" name="Google Shape;11856;p86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2723"/>
                  </a:lnTo>
                  <a:lnTo>
                    <a:pt x="2722" y="2723"/>
                  </a:lnTo>
                  <a:lnTo>
                    <a:pt x="2722" y="2646"/>
                  </a:lnTo>
                  <a:cubicBezTo>
                    <a:pt x="2722" y="1189"/>
                    <a:pt x="1534" y="1"/>
                    <a:pt x="77" y="1"/>
                  </a:cubicBezTo>
                  <a:close/>
                </a:path>
              </a:pathLst>
            </a:custGeom>
            <a:solidFill>
              <a:srgbClr val="D9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3" name="Google Shape;11857;p86"/>
            <p:cNvSpPr/>
            <p:nvPr/>
          </p:nvSpPr>
          <p:spPr>
            <a:xfrm>
              <a:off x="7103540" y="2090010"/>
              <a:ext cx="71343" cy="71369"/>
            </a:xfrm>
            <a:custGeom>
              <a:avLst/>
              <a:gdLst/>
              <a:ahLst/>
              <a:cxnLst/>
              <a:rect l="l" t="t" r="r" b="b"/>
              <a:pathLst>
                <a:path w="2723" h="2724" extrusionOk="0">
                  <a:moveTo>
                    <a:pt x="0" y="1"/>
                  </a:moveTo>
                  <a:lnTo>
                    <a:pt x="0" y="528"/>
                  </a:lnTo>
                  <a:cubicBezTo>
                    <a:pt x="1112" y="739"/>
                    <a:pt x="1984" y="1611"/>
                    <a:pt x="2195" y="2723"/>
                  </a:cubicBezTo>
                  <a:lnTo>
                    <a:pt x="2722" y="2723"/>
                  </a:lnTo>
                  <a:cubicBezTo>
                    <a:pt x="2722" y="1218"/>
                    <a:pt x="1505" y="1"/>
                    <a:pt x="0" y="1"/>
                  </a:cubicBezTo>
                  <a:close/>
                </a:path>
              </a:pathLst>
            </a:custGeom>
            <a:solidFill>
              <a:srgbClr val="C7CE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4" name="Google Shape;11858;p86"/>
            <p:cNvSpPr/>
            <p:nvPr/>
          </p:nvSpPr>
          <p:spPr>
            <a:xfrm>
              <a:off x="7139198" y="2256013"/>
              <a:ext cx="16847" cy="62304"/>
            </a:xfrm>
            <a:custGeom>
              <a:avLst/>
              <a:gdLst/>
              <a:ahLst/>
              <a:cxnLst/>
              <a:rect l="l" t="t" r="r" b="b"/>
              <a:pathLst>
                <a:path w="643" h="2378" extrusionOk="0">
                  <a:moveTo>
                    <a:pt x="0" y="1"/>
                  </a:moveTo>
                  <a:lnTo>
                    <a:pt x="0" y="2282"/>
                  </a:lnTo>
                  <a:cubicBezTo>
                    <a:pt x="0" y="2330"/>
                    <a:pt x="48" y="2378"/>
                    <a:pt x="106" y="2378"/>
                  </a:cubicBezTo>
                  <a:lnTo>
                    <a:pt x="537" y="2378"/>
                  </a:lnTo>
                  <a:cubicBezTo>
                    <a:pt x="595" y="2378"/>
                    <a:pt x="633" y="2330"/>
                    <a:pt x="642" y="2282"/>
                  </a:cubicBezTo>
                  <a:lnTo>
                    <a:pt x="642" y="1"/>
                  </a:ln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5" name="Google Shape;11859;p86"/>
            <p:cNvSpPr/>
            <p:nvPr/>
          </p:nvSpPr>
          <p:spPr>
            <a:xfrm>
              <a:off x="7193930" y="2002424"/>
              <a:ext cx="11083" cy="38147"/>
            </a:xfrm>
            <a:custGeom>
              <a:avLst/>
              <a:gdLst/>
              <a:ahLst/>
              <a:cxnLst/>
              <a:rect l="l" t="t" r="r" b="b"/>
              <a:pathLst>
                <a:path w="423" h="1456" extrusionOk="0">
                  <a:moveTo>
                    <a:pt x="212" y="1"/>
                  </a:moveTo>
                  <a:cubicBezTo>
                    <a:pt x="106" y="1"/>
                    <a:pt x="1" y="70"/>
                    <a:pt x="1" y="209"/>
                  </a:cubicBezTo>
                  <a:lnTo>
                    <a:pt x="1" y="1245"/>
                  </a:lnTo>
                  <a:cubicBezTo>
                    <a:pt x="1" y="1360"/>
                    <a:pt x="87" y="1456"/>
                    <a:pt x="212" y="1456"/>
                  </a:cubicBezTo>
                  <a:cubicBezTo>
                    <a:pt x="327" y="1456"/>
                    <a:pt x="413" y="1360"/>
                    <a:pt x="423" y="1245"/>
                  </a:cubicBezTo>
                  <a:lnTo>
                    <a:pt x="423" y="209"/>
                  </a:lnTo>
                  <a:cubicBezTo>
                    <a:pt x="423" y="70"/>
                    <a:pt x="317" y="1"/>
                    <a:pt x="212" y="1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6" name="Google Shape;11860;p86"/>
            <p:cNvSpPr/>
            <p:nvPr/>
          </p:nvSpPr>
          <p:spPr>
            <a:xfrm>
              <a:off x="7193930" y="2072063"/>
              <a:ext cx="11083" cy="47108"/>
            </a:xfrm>
            <a:custGeom>
              <a:avLst/>
              <a:gdLst/>
              <a:ahLst/>
              <a:cxnLst/>
              <a:rect l="l" t="t" r="r" b="b"/>
              <a:pathLst>
                <a:path w="423" h="1798" extrusionOk="0">
                  <a:moveTo>
                    <a:pt x="212" y="0"/>
                  </a:moveTo>
                  <a:cubicBezTo>
                    <a:pt x="106" y="0"/>
                    <a:pt x="1" y="72"/>
                    <a:pt x="1" y="216"/>
                  </a:cubicBezTo>
                  <a:lnTo>
                    <a:pt x="1" y="1587"/>
                  </a:lnTo>
                  <a:cubicBezTo>
                    <a:pt x="1" y="1702"/>
                    <a:pt x="87" y="1798"/>
                    <a:pt x="212" y="1798"/>
                  </a:cubicBezTo>
                  <a:cubicBezTo>
                    <a:pt x="317" y="1798"/>
                    <a:pt x="413" y="1702"/>
                    <a:pt x="423" y="1587"/>
                  </a:cubicBezTo>
                  <a:lnTo>
                    <a:pt x="423" y="216"/>
                  </a:lnTo>
                  <a:cubicBezTo>
                    <a:pt x="423" y="72"/>
                    <a:pt x="317" y="0"/>
                    <a:pt x="212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7" name="Google Shape;11861;p86"/>
            <p:cNvSpPr/>
            <p:nvPr/>
          </p:nvSpPr>
          <p:spPr>
            <a:xfrm>
              <a:off x="7177371" y="2029488"/>
              <a:ext cx="43964" cy="47998"/>
            </a:xfrm>
            <a:custGeom>
              <a:avLst/>
              <a:gdLst/>
              <a:ahLst/>
              <a:cxnLst/>
              <a:rect l="l" t="t" r="r" b="b"/>
              <a:pathLst>
                <a:path w="1678" h="1832" extrusionOk="0">
                  <a:moveTo>
                    <a:pt x="253" y="0"/>
                  </a:moveTo>
                  <a:cubicBezTo>
                    <a:pt x="108" y="0"/>
                    <a:pt x="1" y="130"/>
                    <a:pt x="10" y="269"/>
                  </a:cubicBezTo>
                  <a:lnTo>
                    <a:pt x="134" y="1573"/>
                  </a:lnTo>
                  <a:cubicBezTo>
                    <a:pt x="144" y="1717"/>
                    <a:pt x="269" y="1832"/>
                    <a:pt x="412" y="1832"/>
                  </a:cubicBezTo>
                  <a:lnTo>
                    <a:pt x="1265" y="1832"/>
                  </a:lnTo>
                  <a:cubicBezTo>
                    <a:pt x="1409" y="1832"/>
                    <a:pt x="1534" y="1717"/>
                    <a:pt x="1543" y="1573"/>
                  </a:cubicBezTo>
                  <a:lnTo>
                    <a:pt x="1668" y="269"/>
                  </a:lnTo>
                  <a:cubicBezTo>
                    <a:pt x="1678" y="125"/>
                    <a:pt x="1563" y="1"/>
                    <a:pt x="1409" y="1"/>
                  </a:cubicBezTo>
                  <a:lnTo>
                    <a:pt x="269" y="1"/>
                  </a:lnTo>
                  <a:cubicBezTo>
                    <a:pt x="263" y="0"/>
                    <a:pt x="258" y="0"/>
                    <a:pt x="25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8" name="Google Shape;11862;p86"/>
            <p:cNvSpPr/>
            <p:nvPr/>
          </p:nvSpPr>
          <p:spPr>
            <a:xfrm>
              <a:off x="7197205" y="2029488"/>
              <a:ext cx="24130" cy="47998"/>
            </a:xfrm>
            <a:custGeom>
              <a:avLst/>
              <a:gdLst/>
              <a:ahLst/>
              <a:cxnLst/>
              <a:rect l="l" t="t" r="r" b="b"/>
              <a:pathLst>
                <a:path w="921" h="1832" extrusionOk="0">
                  <a:moveTo>
                    <a:pt x="422" y="1"/>
                  </a:moveTo>
                  <a:lnTo>
                    <a:pt x="278" y="1582"/>
                  </a:lnTo>
                  <a:cubicBezTo>
                    <a:pt x="269" y="1726"/>
                    <a:pt x="144" y="1832"/>
                    <a:pt x="0" y="1832"/>
                  </a:cubicBezTo>
                  <a:lnTo>
                    <a:pt x="508" y="1832"/>
                  </a:lnTo>
                  <a:cubicBezTo>
                    <a:pt x="652" y="1832"/>
                    <a:pt x="777" y="1726"/>
                    <a:pt x="786" y="1582"/>
                  </a:cubicBezTo>
                  <a:lnTo>
                    <a:pt x="911" y="279"/>
                  </a:lnTo>
                  <a:cubicBezTo>
                    <a:pt x="921" y="125"/>
                    <a:pt x="806" y="1"/>
                    <a:pt x="652" y="1"/>
                  </a:cubicBez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9" name="Google Shape;11863;p86"/>
            <p:cNvSpPr/>
            <p:nvPr/>
          </p:nvSpPr>
          <p:spPr>
            <a:xfrm>
              <a:off x="7208261" y="2145528"/>
              <a:ext cx="209705" cy="129611"/>
            </a:xfrm>
            <a:custGeom>
              <a:avLst/>
              <a:gdLst/>
              <a:ahLst/>
              <a:cxnLst/>
              <a:rect l="l" t="t" r="r" b="b"/>
              <a:pathLst>
                <a:path w="8004" h="4947" extrusionOk="0">
                  <a:moveTo>
                    <a:pt x="508" y="0"/>
                  </a:moveTo>
                  <a:cubicBezTo>
                    <a:pt x="230" y="0"/>
                    <a:pt x="0" y="221"/>
                    <a:pt x="0" y="508"/>
                  </a:cubicBezTo>
                  <a:lnTo>
                    <a:pt x="0" y="4438"/>
                  </a:lnTo>
                  <a:cubicBezTo>
                    <a:pt x="0" y="4716"/>
                    <a:pt x="230" y="4946"/>
                    <a:pt x="508" y="4946"/>
                  </a:cubicBezTo>
                  <a:lnTo>
                    <a:pt x="8004" y="4946"/>
                  </a:lnTo>
                  <a:lnTo>
                    <a:pt x="8004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0" name="Google Shape;11864;p86"/>
            <p:cNvSpPr/>
            <p:nvPr/>
          </p:nvSpPr>
          <p:spPr>
            <a:xfrm>
              <a:off x="7391321" y="2145528"/>
              <a:ext cx="26645" cy="129611"/>
            </a:xfrm>
            <a:custGeom>
              <a:avLst/>
              <a:gdLst/>
              <a:ahLst/>
              <a:cxnLst/>
              <a:rect l="l" t="t" r="r" b="b"/>
              <a:pathLst>
                <a:path w="1017" h="4947" extrusionOk="0">
                  <a:moveTo>
                    <a:pt x="1" y="0"/>
                  </a:moveTo>
                  <a:lnTo>
                    <a:pt x="1" y="4946"/>
                  </a:lnTo>
                  <a:lnTo>
                    <a:pt x="1017" y="4946"/>
                  </a:lnTo>
                  <a:lnTo>
                    <a:pt x="1017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1" name="Google Shape;11865;p86"/>
            <p:cNvSpPr/>
            <p:nvPr/>
          </p:nvSpPr>
          <p:spPr>
            <a:xfrm>
              <a:off x="7139198" y="1991053"/>
              <a:ext cx="88189" cy="122092"/>
            </a:xfrm>
            <a:custGeom>
              <a:avLst/>
              <a:gdLst/>
              <a:ahLst/>
              <a:cxnLst/>
              <a:rect l="l" t="t" r="r" b="b"/>
              <a:pathLst>
                <a:path w="3366" h="4660" extrusionOk="0">
                  <a:moveTo>
                    <a:pt x="2951" y="0"/>
                  </a:moveTo>
                  <a:cubicBezTo>
                    <a:pt x="2942" y="0"/>
                    <a:pt x="2933" y="1"/>
                    <a:pt x="2924" y="1"/>
                  </a:cubicBezTo>
                  <a:lnTo>
                    <a:pt x="384" y="1"/>
                  </a:lnTo>
                  <a:cubicBezTo>
                    <a:pt x="173" y="1"/>
                    <a:pt x="0" y="174"/>
                    <a:pt x="0" y="385"/>
                  </a:cubicBezTo>
                  <a:lnTo>
                    <a:pt x="0" y="4142"/>
                  </a:lnTo>
                  <a:cubicBezTo>
                    <a:pt x="240" y="4276"/>
                    <a:pt x="451" y="4449"/>
                    <a:pt x="642" y="4660"/>
                  </a:cubicBezTo>
                  <a:lnTo>
                    <a:pt x="642" y="634"/>
                  </a:lnTo>
                  <a:lnTo>
                    <a:pt x="2924" y="634"/>
                  </a:lnTo>
                  <a:cubicBezTo>
                    <a:pt x="2933" y="634"/>
                    <a:pt x="2942" y="635"/>
                    <a:pt x="2951" y="635"/>
                  </a:cubicBezTo>
                  <a:cubicBezTo>
                    <a:pt x="3365" y="635"/>
                    <a:pt x="3365" y="0"/>
                    <a:pt x="2951" y="0"/>
                  </a:cubicBezTo>
                  <a:close/>
                </a:path>
              </a:pathLst>
            </a:custGeom>
            <a:solidFill>
              <a:srgbClr val="C1C9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2" name="Google Shape;11866;p86"/>
            <p:cNvSpPr/>
            <p:nvPr/>
          </p:nvSpPr>
          <p:spPr>
            <a:xfrm>
              <a:off x="7079672" y="2018406"/>
              <a:ext cx="23894" cy="299911"/>
            </a:xfrm>
            <a:custGeom>
              <a:avLst/>
              <a:gdLst/>
              <a:ahLst/>
              <a:cxnLst/>
              <a:rect l="l" t="t" r="r" b="b"/>
              <a:pathLst>
                <a:path w="912" h="11447" extrusionOk="0">
                  <a:moveTo>
                    <a:pt x="446" y="1"/>
                  </a:moveTo>
                  <a:cubicBezTo>
                    <a:pt x="194" y="1"/>
                    <a:pt x="0" y="205"/>
                    <a:pt x="0" y="453"/>
                  </a:cubicBezTo>
                  <a:lnTo>
                    <a:pt x="0" y="11322"/>
                  </a:lnTo>
                  <a:lnTo>
                    <a:pt x="10" y="11322"/>
                  </a:lnTo>
                  <a:cubicBezTo>
                    <a:pt x="10" y="11389"/>
                    <a:pt x="58" y="11447"/>
                    <a:pt x="135" y="11447"/>
                  </a:cubicBezTo>
                  <a:lnTo>
                    <a:pt x="777" y="11447"/>
                  </a:lnTo>
                  <a:cubicBezTo>
                    <a:pt x="854" y="11447"/>
                    <a:pt x="902" y="11389"/>
                    <a:pt x="911" y="11322"/>
                  </a:cubicBezTo>
                  <a:lnTo>
                    <a:pt x="911" y="462"/>
                  </a:lnTo>
                  <a:cubicBezTo>
                    <a:pt x="911" y="213"/>
                    <a:pt x="719" y="12"/>
                    <a:pt x="480" y="2"/>
                  </a:cubicBezTo>
                  <a:cubicBezTo>
                    <a:pt x="468" y="1"/>
                    <a:pt x="457" y="1"/>
                    <a:pt x="446" y="1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3" name="Google Shape;11867;p86"/>
            <p:cNvSpPr/>
            <p:nvPr/>
          </p:nvSpPr>
          <p:spPr>
            <a:xfrm>
              <a:off x="7085698" y="2018379"/>
              <a:ext cx="17868" cy="299938"/>
            </a:xfrm>
            <a:custGeom>
              <a:avLst/>
              <a:gdLst/>
              <a:ahLst/>
              <a:cxnLst/>
              <a:rect l="l" t="t" r="r" b="b"/>
              <a:pathLst>
                <a:path w="682" h="11448" extrusionOk="0">
                  <a:moveTo>
                    <a:pt x="222" y="1"/>
                  </a:moveTo>
                  <a:cubicBezTo>
                    <a:pt x="144" y="1"/>
                    <a:pt x="72" y="21"/>
                    <a:pt x="1" y="61"/>
                  </a:cubicBezTo>
                  <a:cubicBezTo>
                    <a:pt x="144" y="137"/>
                    <a:pt x="231" y="291"/>
                    <a:pt x="231" y="454"/>
                  </a:cubicBezTo>
                  <a:lnTo>
                    <a:pt x="231" y="11448"/>
                  </a:lnTo>
                  <a:lnTo>
                    <a:pt x="547" y="11448"/>
                  </a:lnTo>
                  <a:cubicBezTo>
                    <a:pt x="614" y="11448"/>
                    <a:pt x="672" y="11390"/>
                    <a:pt x="672" y="11323"/>
                  </a:cubicBezTo>
                  <a:lnTo>
                    <a:pt x="672" y="463"/>
                  </a:lnTo>
                  <a:cubicBezTo>
                    <a:pt x="681" y="223"/>
                    <a:pt x="499" y="22"/>
                    <a:pt x="269" y="3"/>
                  </a:cubicBezTo>
                  <a:cubicBezTo>
                    <a:pt x="253" y="1"/>
                    <a:pt x="237" y="1"/>
                    <a:pt x="222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14" name="Google Shape;11868;p86"/>
          <p:cNvGrpSpPr/>
          <p:nvPr/>
        </p:nvGrpSpPr>
        <p:grpSpPr>
          <a:xfrm>
            <a:off x="9304011" y="2088422"/>
            <a:ext cx="558359" cy="364323"/>
            <a:chOff x="6641188" y="2035514"/>
            <a:chExt cx="361901" cy="238132"/>
          </a:xfrm>
        </p:grpSpPr>
        <p:sp>
          <p:nvSpPr>
            <p:cNvPr id="415" name="Google Shape;11869;p86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451" y="1"/>
                  </a:moveTo>
                  <a:cubicBezTo>
                    <a:pt x="202" y="1"/>
                    <a:pt x="0" y="202"/>
                    <a:pt x="0" y="461"/>
                  </a:cubicBezTo>
                  <a:lnTo>
                    <a:pt x="0" y="7976"/>
                  </a:lnTo>
                  <a:cubicBezTo>
                    <a:pt x="0" y="8225"/>
                    <a:pt x="202" y="8426"/>
                    <a:pt x="451" y="8426"/>
                  </a:cubicBezTo>
                  <a:lnTo>
                    <a:pt x="13362" y="8426"/>
                  </a:lnTo>
                  <a:cubicBezTo>
                    <a:pt x="13612" y="8426"/>
                    <a:pt x="13813" y="8225"/>
                    <a:pt x="13813" y="7985"/>
                  </a:cubicBezTo>
                  <a:lnTo>
                    <a:pt x="13813" y="461"/>
                  </a:lnTo>
                  <a:cubicBezTo>
                    <a:pt x="13813" y="202"/>
                    <a:pt x="13612" y="1"/>
                    <a:pt x="13362" y="1"/>
                  </a:cubicBez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6" name="Google Shape;11870;p86"/>
            <p:cNvSpPr/>
            <p:nvPr/>
          </p:nvSpPr>
          <p:spPr>
            <a:xfrm>
              <a:off x="6641188" y="2035514"/>
              <a:ext cx="361901" cy="220787"/>
            </a:xfrm>
            <a:custGeom>
              <a:avLst/>
              <a:gdLst/>
              <a:ahLst/>
              <a:cxnLst/>
              <a:rect l="l" t="t" r="r" b="b"/>
              <a:pathLst>
                <a:path w="13813" h="8427" extrusionOk="0">
                  <a:moveTo>
                    <a:pt x="12864" y="1"/>
                  </a:moveTo>
                  <a:lnTo>
                    <a:pt x="12864" y="6883"/>
                  </a:lnTo>
                  <a:cubicBezTo>
                    <a:pt x="12864" y="7132"/>
                    <a:pt x="12653" y="7343"/>
                    <a:pt x="12394" y="7343"/>
                  </a:cubicBezTo>
                  <a:lnTo>
                    <a:pt x="0" y="7343"/>
                  </a:lnTo>
                  <a:lnTo>
                    <a:pt x="0" y="7957"/>
                  </a:lnTo>
                  <a:cubicBezTo>
                    <a:pt x="0" y="8215"/>
                    <a:pt x="211" y="8426"/>
                    <a:pt x="460" y="8426"/>
                  </a:cubicBezTo>
                  <a:lnTo>
                    <a:pt x="13343" y="8426"/>
                  </a:lnTo>
                  <a:cubicBezTo>
                    <a:pt x="13602" y="8426"/>
                    <a:pt x="13813" y="8215"/>
                    <a:pt x="13813" y="7957"/>
                  </a:cubicBezTo>
                  <a:lnTo>
                    <a:pt x="13813" y="470"/>
                  </a:lnTo>
                  <a:cubicBezTo>
                    <a:pt x="13813" y="212"/>
                    <a:pt x="13602" y="1"/>
                    <a:pt x="13353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7" name="Google Shape;11871;p86"/>
            <p:cNvSpPr/>
            <p:nvPr/>
          </p:nvSpPr>
          <p:spPr>
            <a:xfrm>
              <a:off x="6681615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7" y="662"/>
                  </a:cubicBezTo>
                  <a:lnTo>
                    <a:pt x="2196" y="662"/>
                  </a:lnTo>
                  <a:cubicBezTo>
                    <a:pt x="2201" y="662"/>
                    <a:pt x="2206" y="662"/>
                    <a:pt x="2211" y="662"/>
                  </a:cubicBezTo>
                  <a:cubicBezTo>
                    <a:pt x="2368" y="662"/>
                    <a:pt x="2502" y="522"/>
                    <a:pt x="2502" y="355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8" name="Google Shape;11872;p86"/>
            <p:cNvSpPr/>
            <p:nvPr/>
          </p:nvSpPr>
          <p:spPr>
            <a:xfrm>
              <a:off x="6897084" y="2256275"/>
              <a:ext cx="65579" cy="17371"/>
            </a:xfrm>
            <a:custGeom>
              <a:avLst/>
              <a:gdLst/>
              <a:ahLst/>
              <a:cxnLst/>
              <a:rect l="l" t="t" r="r" b="b"/>
              <a:pathLst>
                <a:path w="2503" h="663" extrusionOk="0">
                  <a:moveTo>
                    <a:pt x="1" y="0"/>
                  </a:moveTo>
                  <a:lnTo>
                    <a:pt x="1" y="355"/>
                  </a:lnTo>
                  <a:cubicBezTo>
                    <a:pt x="1" y="528"/>
                    <a:pt x="135" y="662"/>
                    <a:pt x="308" y="662"/>
                  </a:cubicBezTo>
                  <a:lnTo>
                    <a:pt x="2196" y="662"/>
                  </a:lnTo>
                  <a:cubicBezTo>
                    <a:pt x="2201" y="662"/>
                    <a:pt x="2207" y="662"/>
                    <a:pt x="2212" y="662"/>
                  </a:cubicBezTo>
                  <a:cubicBezTo>
                    <a:pt x="2377" y="662"/>
                    <a:pt x="2503" y="522"/>
                    <a:pt x="2503" y="355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rgbClr val="DDE3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9" name="Google Shape;11873;p86"/>
            <p:cNvSpPr/>
            <p:nvPr/>
          </p:nvSpPr>
          <p:spPr>
            <a:xfrm>
              <a:off x="6666288" y="2064151"/>
              <a:ext cx="191653" cy="163776"/>
            </a:xfrm>
            <a:custGeom>
              <a:avLst/>
              <a:gdLst/>
              <a:ahLst/>
              <a:cxnLst/>
              <a:rect l="l" t="t" r="r" b="b"/>
              <a:pathLst>
                <a:path w="7315" h="6251" extrusionOk="0">
                  <a:moveTo>
                    <a:pt x="329" y="0"/>
                  </a:moveTo>
                  <a:cubicBezTo>
                    <a:pt x="145" y="0"/>
                    <a:pt x="1" y="150"/>
                    <a:pt x="1" y="336"/>
                  </a:cubicBezTo>
                  <a:lnTo>
                    <a:pt x="1" y="5905"/>
                  </a:lnTo>
                  <a:cubicBezTo>
                    <a:pt x="1" y="6097"/>
                    <a:pt x="154" y="6250"/>
                    <a:pt x="346" y="6250"/>
                  </a:cubicBezTo>
                  <a:lnTo>
                    <a:pt x="6970" y="6250"/>
                  </a:lnTo>
                  <a:cubicBezTo>
                    <a:pt x="7161" y="6250"/>
                    <a:pt x="7315" y="6097"/>
                    <a:pt x="7315" y="5905"/>
                  </a:cubicBezTo>
                  <a:lnTo>
                    <a:pt x="7315" y="336"/>
                  </a:lnTo>
                  <a:cubicBezTo>
                    <a:pt x="7315" y="150"/>
                    <a:pt x="7170" y="0"/>
                    <a:pt x="6987" y="0"/>
                  </a:cubicBezTo>
                  <a:cubicBezTo>
                    <a:pt x="6981" y="0"/>
                    <a:pt x="6975" y="0"/>
                    <a:pt x="6970" y="1"/>
                  </a:cubicBezTo>
                  <a:lnTo>
                    <a:pt x="346" y="1"/>
                  </a:lnTo>
                  <a:cubicBezTo>
                    <a:pt x="340" y="0"/>
                    <a:pt x="335" y="0"/>
                    <a:pt x="329" y="0"/>
                  </a:cubicBezTo>
                  <a:close/>
                </a:path>
              </a:pathLst>
            </a:custGeom>
            <a:solidFill>
              <a:srgbClr val="8493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0" name="Google Shape;11874;p86"/>
            <p:cNvSpPr/>
            <p:nvPr/>
          </p:nvSpPr>
          <p:spPr>
            <a:xfrm>
              <a:off x="6666288" y="2063653"/>
              <a:ext cx="191915" cy="164274"/>
            </a:xfrm>
            <a:custGeom>
              <a:avLst/>
              <a:gdLst/>
              <a:ahLst/>
              <a:cxnLst/>
              <a:rect l="l" t="t" r="r" b="b"/>
              <a:pathLst>
                <a:path w="7325" h="6270" extrusionOk="0">
                  <a:moveTo>
                    <a:pt x="6960" y="0"/>
                  </a:moveTo>
                  <a:lnTo>
                    <a:pt x="6577" y="10"/>
                  </a:lnTo>
                  <a:lnTo>
                    <a:pt x="6577" y="4333"/>
                  </a:lnTo>
                  <a:cubicBezTo>
                    <a:pt x="6577" y="4994"/>
                    <a:pt x="6040" y="5531"/>
                    <a:pt x="5378" y="5531"/>
                  </a:cubicBezTo>
                  <a:lnTo>
                    <a:pt x="1" y="5531"/>
                  </a:lnTo>
                  <a:lnTo>
                    <a:pt x="1" y="5915"/>
                  </a:lnTo>
                  <a:cubicBezTo>
                    <a:pt x="1" y="6106"/>
                    <a:pt x="164" y="6269"/>
                    <a:pt x="365" y="6269"/>
                  </a:cubicBezTo>
                  <a:lnTo>
                    <a:pt x="6960" y="6269"/>
                  </a:lnTo>
                  <a:cubicBezTo>
                    <a:pt x="7161" y="6269"/>
                    <a:pt x="7324" y="6106"/>
                    <a:pt x="7324" y="5915"/>
                  </a:cubicBezTo>
                  <a:lnTo>
                    <a:pt x="7324" y="365"/>
                  </a:lnTo>
                  <a:cubicBezTo>
                    <a:pt x="7324" y="163"/>
                    <a:pt x="7161" y="0"/>
                    <a:pt x="6960" y="0"/>
                  </a:cubicBezTo>
                  <a:close/>
                </a:path>
              </a:pathLst>
            </a:custGeom>
            <a:solidFill>
              <a:srgbClr val="7787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1" name="Google Shape;11875;p86"/>
            <p:cNvSpPr/>
            <p:nvPr/>
          </p:nvSpPr>
          <p:spPr>
            <a:xfrm>
              <a:off x="6892315" y="2171387"/>
              <a:ext cx="75115" cy="64321"/>
            </a:xfrm>
            <a:custGeom>
              <a:avLst/>
              <a:gdLst/>
              <a:ahLst/>
              <a:cxnLst/>
              <a:rect l="l" t="t" r="r" b="b"/>
              <a:pathLst>
                <a:path w="2867" h="2455" extrusionOk="0">
                  <a:moveTo>
                    <a:pt x="1640" y="0"/>
                  </a:moveTo>
                  <a:cubicBezTo>
                    <a:pt x="547" y="0"/>
                    <a:pt x="1" y="1323"/>
                    <a:pt x="768" y="2090"/>
                  </a:cubicBezTo>
                  <a:cubicBezTo>
                    <a:pt x="1019" y="2342"/>
                    <a:pt x="1329" y="2455"/>
                    <a:pt x="1632" y="2455"/>
                  </a:cubicBezTo>
                  <a:cubicBezTo>
                    <a:pt x="2263" y="2455"/>
                    <a:pt x="2867" y="1966"/>
                    <a:pt x="2867" y="1227"/>
                  </a:cubicBezTo>
                  <a:cubicBezTo>
                    <a:pt x="2857" y="547"/>
                    <a:pt x="2311" y="0"/>
                    <a:pt x="1640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2" name="Google Shape;11876;p86"/>
            <p:cNvSpPr/>
            <p:nvPr/>
          </p:nvSpPr>
          <p:spPr>
            <a:xfrm>
              <a:off x="6925485" y="2171387"/>
              <a:ext cx="44461" cy="64111"/>
            </a:xfrm>
            <a:custGeom>
              <a:avLst/>
              <a:gdLst/>
              <a:ahLst/>
              <a:cxnLst/>
              <a:rect l="l" t="t" r="r" b="b"/>
              <a:pathLst>
                <a:path w="1697" h="2447" extrusionOk="0">
                  <a:moveTo>
                    <a:pt x="374" y="0"/>
                  </a:moveTo>
                  <a:cubicBezTo>
                    <a:pt x="240" y="0"/>
                    <a:pt x="115" y="20"/>
                    <a:pt x="0" y="58"/>
                  </a:cubicBezTo>
                  <a:cubicBezTo>
                    <a:pt x="1131" y="422"/>
                    <a:pt x="1131" y="2023"/>
                    <a:pt x="0" y="2387"/>
                  </a:cubicBezTo>
                  <a:cubicBezTo>
                    <a:pt x="125" y="2428"/>
                    <a:pt x="251" y="2447"/>
                    <a:pt x="375" y="2447"/>
                  </a:cubicBezTo>
                  <a:cubicBezTo>
                    <a:pt x="956" y="2447"/>
                    <a:pt x="1487" y="2026"/>
                    <a:pt x="1582" y="1410"/>
                  </a:cubicBezTo>
                  <a:cubicBezTo>
                    <a:pt x="1697" y="671"/>
                    <a:pt x="1122" y="0"/>
                    <a:pt x="374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3" name="Google Shape;11877;p86"/>
            <p:cNvSpPr/>
            <p:nvPr/>
          </p:nvSpPr>
          <p:spPr>
            <a:xfrm>
              <a:off x="6889302" y="2064151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4"/>
                    <a:pt x="1" y="317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595"/>
                    <a:pt x="1554" y="422"/>
                  </a:cubicBezTo>
                  <a:lnTo>
                    <a:pt x="1554" y="317"/>
                  </a:lnTo>
                  <a:cubicBezTo>
                    <a:pt x="1554" y="144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4" name="Google Shape;11878;p86"/>
            <p:cNvSpPr/>
            <p:nvPr/>
          </p:nvSpPr>
          <p:spPr>
            <a:xfrm>
              <a:off x="6908402" y="2063889"/>
              <a:ext cx="21615" cy="19886"/>
            </a:xfrm>
            <a:custGeom>
              <a:avLst/>
              <a:gdLst/>
              <a:ahLst/>
              <a:cxnLst/>
              <a:rect l="l" t="t" r="r" b="b"/>
              <a:pathLst>
                <a:path w="825" h="759" extrusionOk="0">
                  <a:moveTo>
                    <a:pt x="0" y="1"/>
                  </a:moveTo>
                  <a:cubicBezTo>
                    <a:pt x="192" y="1"/>
                    <a:pt x="336" y="154"/>
                    <a:pt x="336" y="336"/>
                  </a:cubicBezTo>
                  <a:lnTo>
                    <a:pt x="336" y="423"/>
                  </a:lnTo>
                  <a:cubicBezTo>
                    <a:pt x="336" y="605"/>
                    <a:pt x="192" y="758"/>
                    <a:pt x="0" y="758"/>
                  </a:cubicBezTo>
                  <a:lnTo>
                    <a:pt x="489" y="758"/>
                  </a:lnTo>
                  <a:cubicBezTo>
                    <a:pt x="671" y="758"/>
                    <a:pt x="825" y="605"/>
                    <a:pt x="825" y="423"/>
                  </a:cubicBezTo>
                  <a:lnTo>
                    <a:pt x="825" y="336"/>
                  </a:lnTo>
                  <a:cubicBezTo>
                    <a:pt x="825" y="154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5" name="Google Shape;11879;p86"/>
            <p:cNvSpPr/>
            <p:nvPr/>
          </p:nvSpPr>
          <p:spPr>
            <a:xfrm>
              <a:off x="6889302" y="2099049"/>
              <a:ext cx="40715" cy="19624"/>
            </a:xfrm>
            <a:custGeom>
              <a:avLst/>
              <a:gdLst/>
              <a:ahLst/>
              <a:cxnLst/>
              <a:rect l="l" t="t" r="r" b="b"/>
              <a:pathLst>
                <a:path w="1554" h="749" extrusionOk="0">
                  <a:moveTo>
                    <a:pt x="317" y="1"/>
                  </a:moveTo>
                  <a:cubicBezTo>
                    <a:pt x="145" y="1"/>
                    <a:pt x="1" y="145"/>
                    <a:pt x="1" y="317"/>
                  </a:cubicBezTo>
                  <a:lnTo>
                    <a:pt x="1" y="423"/>
                  </a:lnTo>
                  <a:cubicBezTo>
                    <a:pt x="1" y="605"/>
                    <a:pt x="145" y="749"/>
                    <a:pt x="317" y="749"/>
                  </a:cubicBezTo>
                  <a:lnTo>
                    <a:pt x="1228" y="749"/>
                  </a:lnTo>
                  <a:cubicBezTo>
                    <a:pt x="1410" y="749"/>
                    <a:pt x="1554" y="605"/>
                    <a:pt x="1554" y="423"/>
                  </a:cubicBezTo>
                  <a:lnTo>
                    <a:pt x="1554" y="317"/>
                  </a:lnTo>
                  <a:cubicBezTo>
                    <a:pt x="1554" y="145"/>
                    <a:pt x="1410" y="1"/>
                    <a:pt x="122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6" name="Google Shape;11880;p86"/>
            <p:cNvSpPr/>
            <p:nvPr/>
          </p:nvSpPr>
          <p:spPr>
            <a:xfrm>
              <a:off x="6889302" y="2133974"/>
              <a:ext cx="40715" cy="19598"/>
            </a:xfrm>
            <a:custGeom>
              <a:avLst/>
              <a:gdLst/>
              <a:ahLst/>
              <a:cxnLst/>
              <a:rect l="l" t="t" r="r" b="b"/>
              <a:pathLst>
                <a:path w="1554" h="748" extrusionOk="0">
                  <a:moveTo>
                    <a:pt x="317" y="0"/>
                  </a:moveTo>
                  <a:cubicBezTo>
                    <a:pt x="145" y="0"/>
                    <a:pt x="1" y="144"/>
                    <a:pt x="1" y="326"/>
                  </a:cubicBezTo>
                  <a:lnTo>
                    <a:pt x="1" y="422"/>
                  </a:lnTo>
                  <a:cubicBezTo>
                    <a:pt x="1" y="604"/>
                    <a:pt x="145" y="748"/>
                    <a:pt x="317" y="748"/>
                  </a:cubicBezTo>
                  <a:lnTo>
                    <a:pt x="1228" y="748"/>
                  </a:lnTo>
                  <a:cubicBezTo>
                    <a:pt x="1410" y="748"/>
                    <a:pt x="1554" y="604"/>
                    <a:pt x="1554" y="422"/>
                  </a:cubicBezTo>
                  <a:lnTo>
                    <a:pt x="1554" y="326"/>
                  </a:lnTo>
                  <a:cubicBezTo>
                    <a:pt x="1554" y="144"/>
                    <a:pt x="1410" y="0"/>
                    <a:pt x="1228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7" name="Google Shape;11881;p86"/>
            <p:cNvSpPr/>
            <p:nvPr/>
          </p:nvSpPr>
          <p:spPr>
            <a:xfrm>
              <a:off x="6908402" y="2099049"/>
              <a:ext cx="21615" cy="19624"/>
            </a:xfrm>
            <a:custGeom>
              <a:avLst/>
              <a:gdLst/>
              <a:ahLst/>
              <a:cxnLst/>
              <a:rect l="l" t="t" r="r" b="b"/>
              <a:pathLst>
                <a:path w="825" h="749" extrusionOk="0">
                  <a:moveTo>
                    <a:pt x="0" y="1"/>
                  </a:moveTo>
                  <a:cubicBezTo>
                    <a:pt x="192" y="1"/>
                    <a:pt x="336" y="145"/>
                    <a:pt x="336" y="336"/>
                  </a:cubicBezTo>
                  <a:lnTo>
                    <a:pt x="336" y="413"/>
                  </a:lnTo>
                  <a:cubicBezTo>
                    <a:pt x="336" y="595"/>
                    <a:pt x="192" y="749"/>
                    <a:pt x="0" y="749"/>
                  </a:cubicBezTo>
                  <a:lnTo>
                    <a:pt x="489" y="749"/>
                  </a:lnTo>
                  <a:cubicBezTo>
                    <a:pt x="671" y="749"/>
                    <a:pt x="825" y="605"/>
                    <a:pt x="825" y="413"/>
                  </a:cubicBezTo>
                  <a:lnTo>
                    <a:pt x="825" y="336"/>
                  </a:lnTo>
                  <a:cubicBezTo>
                    <a:pt x="825" y="145"/>
                    <a:pt x="671" y="1"/>
                    <a:pt x="48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8" name="Google Shape;11882;p86"/>
            <p:cNvSpPr/>
            <p:nvPr/>
          </p:nvSpPr>
          <p:spPr>
            <a:xfrm>
              <a:off x="6908402" y="2133974"/>
              <a:ext cx="21615" cy="19598"/>
            </a:xfrm>
            <a:custGeom>
              <a:avLst/>
              <a:gdLst/>
              <a:ahLst/>
              <a:cxnLst/>
              <a:rect l="l" t="t" r="r" b="b"/>
              <a:pathLst>
                <a:path w="825" h="748" extrusionOk="0">
                  <a:moveTo>
                    <a:pt x="0" y="0"/>
                  </a:moveTo>
                  <a:cubicBezTo>
                    <a:pt x="192" y="0"/>
                    <a:pt x="336" y="144"/>
                    <a:pt x="336" y="326"/>
                  </a:cubicBezTo>
                  <a:lnTo>
                    <a:pt x="336" y="412"/>
                  </a:lnTo>
                  <a:cubicBezTo>
                    <a:pt x="336" y="595"/>
                    <a:pt x="192" y="748"/>
                    <a:pt x="0" y="748"/>
                  </a:cubicBezTo>
                  <a:lnTo>
                    <a:pt x="489" y="748"/>
                  </a:lnTo>
                  <a:cubicBezTo>
                    <a:pt x="671" y="748"/>
                    <a:pt x="825" y="595"/>
                    <a:pt x="825" y="412"/>
                  </a:cubicBezTo>
                  <a:lnTo>
                    <a:pt x="825" y="326"/>
                  </a:lnTo>
                  <a:cubicBezTo>
                    <a:pt x="825" y="144"/>
                    <a:pt x="671" y="0"/>
                    <a:pt x="489" y="0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9" name="Google Shape;11883;p86"/>
            <p:cNvSpPr/>
            <p:nvPr/>
          </p:nvSpPr>
          <p:spPr>
            <a:xfrm>
              <a:off x="6947833" y="2064151"/>
              <a:ext cx="33405" cy="89421"/>
            </a:xfrm>
            <a:custGeom>
              <a:avLst/>
              <a:gdLst/>
              <a:ahLst/>
              <a:cxnLst/>
              <a:rect l="l" t="t" r="r" b="b"/>
              <a:pathLst>
                <a:path w="1275" h="3413" extrusionOk="0">
                  <a:moveTo>
                    <a:pt x="297" y="1"/>
                  </a:moveTo>
                  <a:cubicBezTo>
                    <a:pt x="134" y="1"/>
                    <a:pt x="0" y="135"/>
                    <a:pt x="0" y="298"/>
                  </a:cubicBezTo>
                  <a:lnTo>
                    <a:pt x="0" y="3116"/>
                  </a:lnTo>
                  <a:cubicBezTo>
                    <a:pt x="0" y="3279"/>
                    <a:pt x="134" y="3413"/>
                    <a:pt x="297" y="3413"/>
                  </a:cubicBezTo>
                  <a:lnTo>
                    <a:pt x="978" y="3413"/>
                  </a:lnTo>
                  <a:cubicBezTo>
                    <a:pt x="1141" y="3413"/>
                    <a:pt x="1275" y="3279"/>
                    <a:pt x="1275" y="3116"/>
                  </a:cubicBezTo>
                  <a:lnTo>
                    <a:pt x="1275" y="298"/>
                  </a:lnTo>
                  <a:cubicBezTo>
                    <a:pt x="1275" y="135"/>
                    <a:pt x="1141" y="1"/>
                    <a:pt x="978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0" name="Google Shape;11884;p86"/>
            <p:cNvSpPr/>
            <p:nvPr/>
          </p:nvSpPr>
          <p:spPr>
            <a:xfrm>
              <a:off x="6960645" y="2063889"/>
              <a:ext cx="20593" cy="89683"/>
            </a:xfrm>
            <a:custGeom>
              <a:avLst/>
              <a:gdLst/>
              <a:ahLst/>
              <a:cxnLst/>
              <a:rect l="l" t="t" r="r" b="b"/>
              <a:pathLst>
                <a:path w="786" h="3423" extrusionOk="0">
                  <a:moveTo>
                    <a:pt x="0" y="1"/>
                  </a:moveTo>
                  <a:cubicBezTo>
                    <a:pt x="173" y="1"/>
                    <a:pt x="307" y="145"/>
                    <a:pt x="307" y="317"/>
                  </a:cubicBezTo>
                  <a:lnTo>
                    <a:pt x="307" y="3116"/>
                  </a:lnTo>
                  <a:cubicBezTo>
                    <a:pt x="307" y="3279"/>
                    <a:pt x="173" y="3423"/>
                    <a:pt x="0" y="3423"/>
                  </a:cubicBezTo>
                  <a:lnTo>
                    <a:pt x="479" y="3423"/>
                  </a:lnTo>
                  <a:cubicBezTo>
                    <a:pt x="652" y="3423"/>
                    <a:pt x="786" y="3279"/>
                    <a:pt x="786" y="3116"/>
                  </a:cubicBezTo>
                  <a:lnTo>
                    <a:pt x="786" y="317"/>
                  </a:lnTo>
                  <a:cubicBezTo>
                    <a:pt x="786" y="145"/>
                    <a:pt x="642" y="1"/>
                    <a:pt x="479" y="1"/>
                  </a:cubicBezTo>
                  <a:close/>
                </a:path>
              </a:pathLst>
            </a:custGeom>
            <a:solidFill>
              <a:srgbClr val="9BAB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1" name="Google Shape;11885;p86"/>
            <p:cNvSpPr/>
            <p:nvPr/>
          </p:nvSpPr>
          <p:spPr>
            <a:xfrm>
              <a:off x="6816728" y="2076203"/>
              <a:ext cx="31676" cy="11083"/>
            </a:xfrm>
            <a:custGeom>
              <a:avLst/>
              <a:gdLst/>
              <a:ahLst/>
              <a:cxnLst/>
              <a:rect l="l" t="t" r="r" b="b"/>
              <a:pathLst>
                <a:path w="1209" h="423" extrusionOk="0">
                  <a:moveTo>
                    <a:pt x="211" y="1"/>
                  </a:moveTo>
                  <a:cubicBezTo>
                    <a:pt x="96" y="1"/>
                    <a:pt x="1" y="96"/>
                    <a:pt x="1" y="212"/>
                  </a:cubicBezTo>
                  <a:cubicBezTo>
                    <a:pt x="1" y="327"/>
                    <a:pt x="96" y="422"/>
                    <a:pt x="211" y="422"/>
                  </a:cubicBezTo>
                  <a:lnTo>
                    <a:pt x="930" y="422"/>
                  </a:lnTo>
                  <a:cubicBezTo>
                    <a:pt x="1208" y="422"/>
                    <a:pt x="1208" y="1"/>
                    <a:pt x="930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2" name="Google Shape;11886;p86"/>
            <p:cNvSpPr/>
            <p:nvPr/>
          </p:nvSpPr>
          <p:spPr>
            <a:xfrm>
              <a:off x="6677842" y="2076203"/>
              <a:ext cx="15353" cy="11083"/>
            </a:xfrm>
            <a:custGeom>
              <a:avLst/>
              <a:gdLst/>
              <a:ahLst/>
              <a:cxnLst/>
              <a:rect l="l" t="t" r="r" b="b"/>
              <a:pathLst>
                <a:path w="586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308" y="422"/>
                  </a:lnTo>
                  <a:cubicBezTo>
                    <a:pt x="586" y="422"/>
                    <a:pt x="586" y="1"/>
                    <a:pt x="308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3" name="Google Shape;11887;p86"/>
            <p:cNvSpPr/>
            <p:nvPr/>
          </p:nvSpPr>
          <p:spPr>
            <a:xfrm>
              <a:off x="6685126" y="2100569"/>
              <a:ext cx="155995" cy="90678"/>
            </a:xfrm>
            <a:custGeom>
              <a:avLst/>
              <a:gdLst/>
              <a:ahLst/>
              <a:cxnLst/>
              <a:rect l="l" t="t" r="r" b="b"/>
              <a:pathLst>
                <a:path w="5954" h="3461" extrusionOk="0">
                  <a:moveTo>
                    <a:pt x="2627" y="0"/>
                  </a:moveTo>
                  <a:cubicBezTo>
                    <a:pt x="2531" y="0"/>
                    <a:pt x="2445" y="68"/>
                    <a:pt x="2416" y="163"/>
                  </a:cubicBezTo>
                  <a:lnTo>
                    <a:pt x="1947" y="2445"/>
                  </a:lnTo>
                  <a:lnTo>
                    <a:pt x="1535" y="1160"/>
                  </a:lnTo>
                  <a:cubicBezTo>
                    <a:pt x="1505" y="1065"/>
                    <a:pt x="1423" y="1017"/>
                    <a:pt x="1339" y="1017"/>
                  </a:cubicBezTo>
                  <a:cubicBezTo>
                    <a:pt x="1262" y="1017"/>
                    <a:pt x="1183" y="1058"/>
                    <a:pt x="1141" y="1141"/>
                  </a:cubicBezTo>
                  <a:lnTo>
                    <a:pt x="624" y="2263"/>
                  </a:lnTo>
                  <a:lnTo>
                    <a:pt x="212" y="2263"/>
                  </a:lnTo>
                  <a:cubicBezTo>
                    <a:pt x="97" y="2263"/>
                    <a:pt x="1" y="2358"/>
                    <a:pt x="1" y="2473"/>
                  </a:cubicBezTo>
                  <a:cubicBezTo>
                    <a:pt x="1" y="2588"/>
                    <a:pt x="97" y="2684"/>
                    <a:pt x="212" y="2684"/>
                  </a:cubicBezTo>
                  <a:lnTo>
                    <a:pt x="758" y="2684"/>
                  </a:lnTo>
                  <a:cubicBezTo>
                    <a:pt x="844" y="2684"/>
                    <a:pt x="921" y="2636"/>
                    <a:pt x="950" y="2560"/>
                  </a:cubicBezTo>
                  <a:lnTo>
                    <a:pt x="1304" y="1802"/>
                  </a:lnTo>
                  <a:lnTo>
                    <a:pt x="1793" y="3317"/>
                  </a:lnTo>
                  <a:cubicBezTo>
                    <a:pt x="1822" y="3403"/>
                    <a:pt x="1908" y="3461"/>
                    <a:pt x="1995" y="3461"/>
                  </a:cubicBezTo>
                  <a:lnTo>
                    <a:pt x="2004" y="3461"/>
                  </a:lnTo>
                  <a:cubicBezTo>
                    <a:pt x="2100" y="3461"/>
                    <a:pt x="2177" y="3394"/>
                    <a:pt x="2196" y="3298"/>
                  </a:cubicBezTo>
                  <a:lnTo>
                    <a:pt x="2598" y="1362"/>
                  </a:lnTo>
                  <a:lnTo>
                    <a:pt x="2761" y="2378"/>
                  </a:lnTo>
                  <a:cubicBezTo>
                    <a:pt x="2781" y="2473"/>
                    <a:pt x="2867" y="2550"/>
                    <a:pt x="2972" y="2550"/>
                  </a:cubicBezTo>
                  <a:lnTo>
                    <a:pt x="3777" y="2550"/>
                  </a:lnTo>
                  <a:cubicBezTo>
                    <a:pt x="3873" y="2550"/>
                    <a:pt x="3960" y="2473"/>
                    <a:pt x="3979" y="2378"/>
                  </a:cubicBezTo>
                  <a:lnTo>
                    <a:pt x="4075" y="1850"/>
                  </a:lnTo>
                  <a:lnTo>
                    <a:pt x="4333" y="3020"/>
                  </a:lnTo>
                  <a:cubicBezTo>
                    <a:pt x="4353" y="3106"/>
                    <a:pt x="4429" y="3173"/>
                    <a:pt x="4516" y="3183"/>
                  </a:cubicBezTo>
                  <a:cubicBezTo>
                    <a:pt x="4523" y="3184"/>
                    <a:pt x="4530" y="3184"/>
                    <a:pt x="4537" y="3184"/>
                  </a:cubicBezTo>
                  <a:cubicBezTo>
                    <a:pt x="4616" y="3184"/>
                    <a:pt x="4691" y="3137"/>
                    <a:pt x="4726" y="3058"/>
                  </a:cubicBezTo>
                  <a:lnTo>
                    <a:pt x="4985" y="2512"/>
                  </a:lnTo>
                  <a:lnTo>
                    <a:pt x="5666" y="2512"/>
                  </a:lnTo>
                  <a:cubicBezTo>
                    <a:pt x="5953" y="2512"/>
                    <a:pt x="5953" y="2090"/>
                    <a:pt x="5666" y="2090"/>
                  </a:cubicBezTo>
                  <a:lnTo>
                    <a:pt x="4861" y="2090"/>
                  </a:lnTo>
                  <a:cubicBezTo>
                    <a:pt x="4774" y="2090"/>
                    <a:pt x="4698" y="2138"/>
                    <a:pt x="4669" y="2215"/>
                  </a:cubicBezTo>
                  <a:lnTo>
                    <a:pt x="4611" y="2330"/>
                  </a:lnTo>
                  <a:lnTo>
                    <a:pt x="4257" y="748"/>
                  </a:lnTo>
                  <a:cubicBezTo>
                    <a:pt x="4233" y="640"/>
                    <a:pt x="4146" y="587"/>
                    <a:pt x="4058" y="587"/>
                  </a:cubicBezTo>
                  <a:cubicBezTo>
                    <a:pt x="3966" y="587"/>
                    <a:pt x="3874" y="645"/>
                    <a:pt x="3854" y="758"/>
                  </a:cubicBezTo>
                  <a:lnTo>
                    <a:pt x="3595" y="2128"/>
                  </a:lnTo>
                  <a:lnTo>
                    <a:pt x="3145" y="2128"/>
                  </a:lnTo>
                  <a:lnTo>
                    <a:pt x="2829" y="173"/>
                  </a:lnTo>
                  <a:cubicBezTo>
                    <a:pt x="2819" y="77"/>
                    <a:pt x="2733" y="0"/>
                    <a:pt x="2627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34" name="Google Shape;11888;p86"/>
          <p:cNvGrpSpPr/>
          <p:nvPr/>
        </p:nvGrpSpPr>
        <p:grpSpPr>
          <a:xfrm>
            <a:off x="8627096" y="2013705"/>
            <a:ext cx="559166" cy="513877"/>
            <a:chOff x="6202443" y="1986677"/>
            <a:chExt cx="362425" cy="335884"/>
          </a:xfrm>
        </p:grpSpPr>
        <p:sp>
          <p:nvSpPr>
            <p:cNvPr id="435" name="Google Shape;11889;p86"/>
            <p:cNvSpPr/>
            <p:nvPr/>
          </p:nvSpPr>
          <p:spPr>
            <a:xfrm>
              <a:off x="6202705" y="2077460"/>
              <a:ext cx="202945" cy="244891"/>
            </a:xfrm>
            <a:custGeom>
              <a:avLst/>
              <a:gdLst/>
              <a:ahLst/>
              <a:cxnLst/>
              <a:rect l="l" t="t" r="r" b="b"/>
              <a:pathLst>
                <a:path w="7746" h="9347" extrusionOk="0">
                  <a:moveTo>
                    <a:pt x="892" y="1"/>
                  </a:moveTo>
                  <a:cubicBezTo>
                    <a:pt x="403" y="1"/>
                    <a:pt x="0" y="403"/>
                    <a:pt x="0" y="902"/>
                  </a:cubicBezTo>
                  <a:lnTo>
                    <a:pt x="0" y="8455"/>
                  </a:lnTo>
                  <a:cubicBezTo>
                    <a:pt x="0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256" y="9346"/>
                    <a:pt x="7621" y="9068"/>
                    <a:pt x="7726" y="8675"/>
                  </a:cubicBezTo>
                  <a:cubicBezTo>
                    <a:pt x="6432" y="7554"/>
                    <a:pt x="6442" y="5541"/>
                    <a:pt x="7745" y="4439"/>
                  </a:cubicBezTo>
                  <a:lnTo>
                    <a:pt x="7745" y="902"/>
                  </a:lnTo>
                  <a:cubicBezTo>
                    <a:pt x="7745" y="403"/>
                    <a:pt x="7343" y="1"/>
                    <a:pt x="685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6" name="Google Shape;11890;p86"/>
            <p:cNvSpPr/>
            <p:nvPr/>
          </p:nvSpPr>
          <p:spPr>
            <a:xfrm>
              <a:off x="6202443" y="2077460"/>
              <a:ext cx="202185" cy="244891"/>
            </a:xfrm>
            <a:custGeom>
              <a:avLst/>
              <a:gdLst/>
              <a:ahLst/>
              <a:cxnLst/>
              <a:rect l="l" t="t" r="r" b="b"/>
              <a:pathLst>
                <a:path w="7717" h="9347" extrusionOk="0">
                  <a:moveTo>
                    <a:pt x="6193" y="1"/>
                  </a:moveTo>
                  <a:cubicBezTo>
                    <a:pt x="6682" y="1"/>
                    <a:pt x="7084" y="403"/>
                    <a:pt x="7084" y="902"/>
                  </a:cubicBezTo>
                  <a:lnTo>
                    <a:pt x="7084" y="3988"/>
                  </a:lnTo>
                  <a:cubicBezTo>
                    <a:pt x="7084" y="4122"/>
                    <a:pt x="7036" y="4256"/>
                    <a:pt x="6941" y="4362"/>
                  </a:cubicBezTo>
                  <a:cubicBezTo>
                    <a:pt x="6663" y="4697"/>
                    <a:pt x="6452" y="5071"/>
                    <a:pt x="6317" y="5474"/>
                  </a:cubicBezTo>
                  <a:cubicBezTo>
                    <a:pt x="6174" y="5819"/>
                    <a:pt x="6097" y="6193"/>
                    <a:pt x="6097" y="6567"/>
                  </a:cubicBezTo>
                  <a:cubicBezTo>
                    <a:pt x="6097" y="6940"/>
                    <a:pt x="6174" y="7314"/>
                    <a:pt x="6317" y="7659"/>
                  </a:cubicBezTo>
                  <a:cubicBezTo>
                    <a:pt x="6317" y="7659"/>
                    <a:pt x="6317" y="7659"/>
                    <a:pt x="6317" y="7669"/>
                  </a:cubicBezTo>
                  <a:cubicBezTo>
                    <a:pt x="6442" y="8052"/>
                    <a:pt x="6164" y="8445"/>
                    <a:pt x="5762" y="8455"/>
                  </a:cubicBezTo>
                  <a:lnTo>
                    <a:pt x="892" y="8455"/>
                  </a:lnTo>
                  <a:cubicBezTo>
                    <a:pt x="403" y="8455"/>
                    <a:pt x="1" y="8052"/>
                    <a:pt x="1" y="7554"/>
                  </a:cubicBezTo>
                  <a:lnTo>
                    <a:pt x="1" y="8445"/>
                  </a:lnTo>
                  <a:cubicBezTo>
                    <a:pt x="1" y="8944"/>
                    <a:pt x="403" y="9346"/>
                    <a:pt x="892" y="9346"/>
                  </a:cubicBezTo>
                  <a:lnTo>
                    <a:pt x="6854" y="9346"/>
                  </a:lnTo>
                  <a:cubicBezTo>
                    <a:pt x="7132" y="9346"/>
                    <a:pt x="7401" y="9212"/>
                    <a:pt x="7573" y="8992"/>
                  </a:cubicBezTo>
                  <a:cubicBezTo>
                    <a:pt x="7573" y="8982"/>
                    <a:pt x="7583" y="8972"/>
                    <a:pt x="7592" y="8963"/>
                  </a:cubicBezTo>
                  <a:cubicBezTo>
                    <a:pt x="7592" y="8953"/>
                    <a:pt x="7602" y="8944"/>
                    <a:pt x="7612" y="8934"/>
                  </a:cubicBezTo>
                  <a:lnTo>
                    <a:pt x="7612" y="8925"/>
                  </a:lnTo>
                  <a:cubicBezTo>
                    <a:pt x="7612" y="8915"/>
                    <a:pt x="7612" y="8905"/>
                    <a:pt x="7621" y="8905"/>
                  </a:cubicBezTo>
                  <a:cubicBezTo>
                    <a:pt x="7631" y="8896"/>
                    <a:pt x="7621" y="8905"/>
                    <a:pt x="7621" y="8886"/>
                  </a:cubicBezTo>
                  <a:cubicBezTo>
                    <a:pt x="7621" y="8886"/>
                    <a:pt x="7631" y="8877"/>
                    <a:pt x="7631" y="8867"/>
                  </a:cubicBezTo>
                  <a:lnTo>
                    <a:pt x="7631" y="8857"/>
                  </a:lnTo>
                  <a:cubicBezTo>
                    <a:pt x="7640" y="8848"/>
                    <a:pt x="7640" y="8838"/>
                    <a:pt x="7650" y="8838"/>
                  </a:cubicBezTo>
                  <a:lnTo>
                    <a:pt x="7650" y="8819"/>
                  </a:lnTo>
                  <a:cubicBezTo>
                    <a:pt x="7650" y="8819"/>
                    <a:pt x="7650" y="8809"/>
                    <a:pt x="7650" y="8800"/>
                  </a:cubicBezTo>
                  <a:lnTo>
                    <a:pt x="7650" y="8790"/>
                  </a:lnTo>
                  <a:cubicBezTo>
                    <a:pt x="7650" y="8781"/>
                    <a:pt x="7650" y="8771"/>
                    <a:pt x="7659" y="8762"/>
                  </a:cubicBezTo>
                  <a:cubicBezTo>
                    <a:pt x="7669" y="8762"/>
                    <a:pt x="7659" y="8752"/>
                    <a:pt x="7659" y="8752"/>
                  </a:cubicBezTo>
                  <a:lnTo>
                    <a:pt x="7669" y="8723"/>
                  </a:lnTo>
                  <a:lnTo>
                    <a:pt x="7669" y="8714"/>
                  </a:lnTo>
                  <a:cubicBezTo>
                    <a:pt x="7669" y="8694"/>
                    <a:pt x="7679" y="8685"/>
                    <a:pt x="7679" y="8675"/>
                  </a:cubicBezTo>
                  <a:cubicBezTo>
                    <a:pt x="7650" y="8647"/>
                    <a:pt x="7621" y="8618"/>
                    <a:pt x="7592" y="8589"/>
                  </a:cubicBezTo>
                  <a:lnTo>
                    <a:pt x="7583" y="8589"/>
                  </a:lnTo>
                  <a:cubicBezTo>
                    <a:pt x="7554" y="8560"/>
                    <a:pt x="7525" y="8532"/>
                    <a:pt x="7496" y="8503"/>
                  </a:cubicBezTo>
                  <a:lnTo>
                    <a:pt x="7487" y="8493"/>
                  </a:lnTo>
                  <a:cubicBezTo>
                    <a:pt x="7458" y="8464"/>
                    <a:pt x="7429" y="8436"/>
                    <a:pt x="7410" y="8407"/>
                  </a:cubicBezTo>
                  <a:lnTo>
                    <a:pt x="7410" y="8397"/>
                  </a:lnTo>
                  <a:cubicBezTo>
                    <a:pt x="7381" y="8359"/>
                    <a:pt x="7353" y="8330"/>
                    <a:pt x="7334" y="8301"/>
                  </a:cubicBezTo>
                  <a:cubicBezTo>
                    <a:pt x="6394" y="7122"/>
                    <a:pt x="6567" y="5416"/>
                    <a:pt x="7717" y="4439"/>
                  </a:cubicBezTo>
                  <a:lnTo>
                    <a:pt x="7717" y="902"/>
                  </a:lnTo>
                  <a:cubicBezTo>
                    <a:pt x="7717" y="422"/>
                    <a:pt x="7343" y="29"/>
                    <a:pt x="6864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7" name="Google Shape;11891;p86"/>
            <p:cNvSpPr/>
            <p:nvPr/>
          </p:nvSpPr>
          <p:spPr>
            <a:xfrm>
              <a:off x="6248398" y="2055610"/>
              <a:ext cx="111298" cy="22139"/>
            </a:xfrm>
            <a:custGeom>
              <a:avLst/>
              <a:gdLst/>
              <a:ahLst/>
              <a:cxnLst/>
              <a:rect l="l" t="t" r="r" b="b"/>
              <a:pathLst>
                <a:path w="4248" h="845" extrusionOk="0">
                  <a:moveTo>
                    <a:pt x="1" y="1"/>
                  </a:moveTo>
                  <a:lnTo>
                    <a:pt x="1" y="844"/>
                  </a:lnTo>
                  <a:lnTo>
                    <a:pt x="4247" y="844"/>
                  </a:lnTo>
                  <a:lnTo>
                    <a:pt x="4247" y="1"/>
                  </a:ln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8" name="Google Shape;11892;p86"/>
            <p:cNvSpPr/>
            <p:nvPr/>
          </p:nvSpPr>
          <p:spPr>
            <a:xfrm>
              <a:off x="6331295" y="2055610"/>
              <a:ext cx="28401" cy="22139"/>
            </a:xfrm>
            <a:custGeom>
              <a:avLst/>
              <a:gdLst/>
              <a:ahLst/>
              <a:cxnLst/>
              <a:rect l="l" t="t" r="r" b="b"/>
              <a:pathLst>
                <a:path w="1084" h="845" extrusionOk="0">
                  <a:moveTo>
                    <a:pt x="0" y="1"/>
                  </a:moveTo>
                  <a:lnTo>
                    <a:pt x="0" y="844"/>
                  </a:lnTo>
                  <a:lnTo>
                    <a:pt x="1083" y="844"/>
                  </a:lnTo>
                  <a:lnTo>
                    <a:pt x="1083" y="1"/>
                  </a:lnTo>
                  <a:close/>
                </a:path>
              </a:pathLst>
            </a:custGeom>
            <a:solidFill>
              <a:srgbClr val="748B9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9" name="Google Shape;11893;p86"/>
            <p:cNvSpPr/>
            <p:nvPr/>
          </p:nvSpPr>
          <p:spPr>
            <a:xfrm>
              <a:off x="6225290" y="1992834"/>
              <a:ext cx="157514" cy="62801"/>
            </a:xfrm>
            <a:custGeom>
              <a:avLst/>
              <a:gdLst/>
              <a:ahLst/>
              <a:cxnLst/>
              <a:rect l="l" t="t" r="r" b="b"/>
              <a:pathLst>
                <a:path w="6012" h="2397" extrusionOk="0">
                  <a:moveTo>
                    <a:pt x="336" y="0"/>
                  </a:moveTo>
                  <a:cubicBezTo>
                    <a:pt x="154" y="0"/>
                    <a:pt x="1" y="144"/>
                    <a:pt x="1" y="336"/>
                  </a:cubicBezTo>
                  <a:lnTo>
                    <a:pt x="1" y="1198"/>
                  </a:lnTo>
                  <a:lnTo>
                    <a:pt x="1" y="2061"/>
                  </a:lnTo>
                  <a:cubicBezTo>
                    <a:pt x="1" y="2243"/>
                    <a:pt x="154" y="2397"/>
                    <a:pt x="346" y="2397"/>
                  </a:cubicBezTo>
                  <a:lnTo>
                    <a:pt x="5676" y="2397"/>
                  </a:lnTo>
                  <a:cubicBezTo>
                    <a:pt x="5858" y="2397"/>
                    <a:pt x="6011" y="2243"/>
                    <a:pt x="6011" y="2061"/>
                  </a:cubicBezTo>
                  <a:lnTo>
                    <a:pt x="6011" y="336"/>
                  </a:lnTo>
                  <a:cubicBezTo>
                    <a:pt x="6011" y="144"/>
                    <a:pt x="5858" y="0"/>
                    <a:pt x="56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0" name="Google Shape;11894;p86"/>
            <p:cNvSpPr/>
            <p:nvPr/>
          </p:nvSpPr>
          <p:spPr>
            <a:xfrm>
              <a:off x="6343085" y="1992572"/>
              <a:ext cx="39719" cy="63063"/>
            </a:xfrm>
            <a:custGeom>
              <a:avLst/>
              <a:gdLst/>
              <a:ahLst/>
              <a:cxnLst/>
              <a:rect l="l" t="t" r="r" b="b"/>
              <a:pathLst>
                <a:path w="1516" h="2407" extrusionOk="0">
                  <a:moveTo>
                    <a:pt x="10" y="1"/>
                  </a:moveTo>
                  <a:lnTo>
                    <a:pt x="1" y="10"/>
                  </a:lnTo>
                  <a:lnTo>
                    <a:pt x="10" y="10"/>
                  </a:lnTo>
                  <a:lnTo>
                    <a:pt x="10" y="1"/>
                  </a:lnTo>
                  <a:close/>
                  <a:moveTo>
                    <a:pt x="10" y="10"/>
                  </a:moveTo>
                  <a:lnTo>
                    <a:pt x="10" y="2407"/>
                  </a:lnTo>
                  <a:lnTo>
                    <a:pt x="1180" y="2407"/>
                  </a:lnTo>
                  <a:cubicBezTo>
                    <a:pt x="1362" y="2407"/>
                    <a:pt x="1515" y="2263"/>
                    <a:pt x="1515" y="2071"/>
                  </a:cubicBezTo>
                  <a:lnTo>
                    <a:pt x="1515" y="346"/>
                  </a:lnTo>
                  <a:cubicBezTo>
                    <a:pt x="1515" y="154"/>
                    <a:pt x="1362" y="10"/>
                    <a:pt x="1180" y="1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1" name="Google Shape;11895;p86"/>
            <p:cNvSpPr/>
            <p:nvPr/>
          </p:nvSpPr>
          <p:spPr>
            <a:xfrm>
              <a:off x="6222539" y="2138978"/>
              <a:ext cx="142685" cy="122223"/>
            </a:xfrm>
            <a:custGeom>
              <a:avLst/>
              <a:gdLst/>
              <a:ahLst/>
              <a:cxnLst/>
              <a:rect l="l" t="t" r="r" b="b"/>
              <a:pathLst>
                <a:path w="5446" h="4665" extrusionOk="0">
                  <a:moveTo>
                    <a:pt x="3116" y="1"/>
                  </a:moveTo>
                  <a:cubicBezTo>
                    <a:pt x="1045" y="1"/>
                    <a:pt x="1" y="2512"/>
                    <a:pt x="1467" y="3979"/>
                  </a:cubicBezTo>
                  <a:cubicBezTo>
                    <a:pt x="1941" y="4452"/>
                    <a:pt x="2523" y="4664"/>
                    <a:pt x="3094" y="4664"/>
                  </a:cubicBezTo>
                  <a:cubicBezTo>
                    <a:pt x="4293" y="4664"/>
                    <a:pt x="5445" y="3732"/>
                    <a:pt x="5445" y="2330"/>
                  </a:cubicBezTo>
                  <a:cubicBezTo>
                    <a:pt x="5445" y="1046"/>
                    <a:pt x="4400" y="1"/>
                    <a:pt x="311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2" name="Google Shape;11896;p86"/>
            <p:cNvSpPr/>
            <p:nvPr/>
          </p:nvSpPr>
          <p:spPr>
            <a:xfrm>
              <a:off x="6253926" y="2149799"/>
              <a:ext cx="121070" cy="111586"/>
            </a:xfrm>
            <a:custGeom>
              <a:avLst/>
              <a:gdLst/>
              <a:ahLst/>
              <a:cxnLst/>
              <a:rect l="l" t="t" r="r" b="b"/>
              <a:pathLst>
                <a:path w="4621" h="4259" extrusionOk="0">
                  <a:moveTo>
                    <a:pt x="3241" y="0"/>
                  </a:moveTo>
                  <a:cubicBezTo>
                    <a:pt x="3864" y="920"/>
                    <a:pt x="3749" y="2157"/>
                    <a:pt x="2963" y="2952"/>
                  </a:cubicBezTo>
                  <a:cubicBezTo>
                    <a:pt x="2509" y="3401"/>
                    <a:pt x="1911" y="3634"/>
                    <a:pt x="1309" y="3634"/>
                  </a:cubicBezTo>
                  <a:cubicBezTo>
                    <a:pt x="856" y="3634"/>
                    <a:pt x="400" y="3502"/>
                    <a:pt x="1" y="3230"/>
                  </a:cubicBezTo>
                  <a:lnTo>
                    <a:pt x="1" y="3230"/>
                  </a:lnTo>
                  <a:cubicBezTo>
                    <a:pt x="459" y="3907"/>
                    <a:pt x="1196" y="4258"/>
                    <a:pt x="1939" y="4258"/>
                  </a:cubicBezTo>
                  <a:cubicBezTo>
                    <a:pt x="2531" y="4258"/>
                    <a:pt x="3126" y="4035"/>
                    <a:pt x="3586" y="3575"/>
                  </a:cubicBezTo>
                  <a:cubicBezTo>
                    <a:pt x="4621" y="2540"/>
                    <a:pt x="4458" y="815"/>
                    <a:pt x="3241" y="0"/>
                  </a:cubicBezTo>
                  <a:close/>
                </a:path>
              </a:pathLst>
            </a:custGeom>
            <a:solidFill>
              <a:srgbClr val="5B728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3" name="Google Shape;11897;p86"/>
            <p:cNvSpPr/>
            <p:nvPr/>
          </p:nvSpPr>
          <p:spPr>
            <a:xfrm>
              <a:off x="6355137" y="2176654"/>
              <a:ext cx="170562" cy="145908"/>
            </a:xfrm>
            <a:custGeom>
              <a:avLst/>
              <a:gdLst/>
              <a:ahLst/>
              <a:cxnLst/>
              <a:rect l="l" t="t" r="r" b="b"/>
              <a:pathLst>
                <a:path w="6510" h="5569" extrusionOk="0">
                  <a:moveTo>
                    <a:pt x="3729" y="1"/>
                  </a:moveTo>
                  <a:cubicBezTo>
                    <a:pt x="1247" y="1"/>
                    <a:pt x="1" y="2991"/>
                    <a:pt x="1755" y="4746"/>
                  </a:cubicBezTo>
                  <a:cubicBezTo>
                    <a:pt x="2323" y="5314"/>
                    <a:pt x="3022" y="5568"/>
                    <a:pt x="3707" y="5568"/>
                  </a:cubicBezTo>
                  <a:cubicBezTo>
                    <a:pt x="5138" y="5568"/>
                    <a:pt x="6509" y="4459"/>
                    <a:pt x="6509" y="2781"/>
                  </a:cubicBezTo>
                  <a:cubicBezTo>
                    <a:pt x="6509" y="1247"/>
                    <a:pt x="5263" y="1"/>
                    <a:pt x="3729" y="1"/>
                  </a:cubicBezTo>
                  <a:close/>
                </a:path>
              </a:pathLst>
            </a:custGeom>
            <a:solidFill>
              <a:srgbClr val="CCD6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4" name="Google Shape;11898;p86"/>
            <p:cNvSpPr/>
            <p:nvPr/>
          </p:nvSpPr>
          <p:spPr>
            <a:xfrm>
              <a:off x="6394568" y="2191483"/>
              <a:ext cx="141166" cy="131026"/>
            </a:xfrm>
            <a:custGeom>
              <a:avLst/>
              <a:gdLst/>
              <a:ahLst/>
              <a:cxnLst/>
              <a:rect l="l" t="t" r="r" b="b"/>
              <a:pathLst>
                <a:path w="5388" h="5001" extrusionOk="0">
                  <a:moveTo>
                    <a:pt x="3902" y="0"/>
                  </a:moveTo>
                  <a:lnTo>
                    <a:pt x="3902" y="0"/>
                  </a:lnTo>
                  <a:cubicBezTo>
                    <a:pt x="4745" y="1103"/>
                    <a:pt x="4640" y="2665"/>
                    <a:pt x="3653" y="3652"/>
                  </a:cubicBezTo>
                  <a:cubicBezTo>
                    <a:pt x="3116" y="4194"/>
                    <a:pt x="2405" y="4470"/>
                    <a:pt x="1687" y="4470"/>
                  </a:cubicBezTo>
                  <a:cubicBezTo>
                    <a:pt x="1097" y="4470"/>
                    <a:pt x="503" y="4283"/>
                    <a:pt x="1" y="3902"/>
                  </a:cubicBezTo>
                  <a:lnTo>
                    <a:pt x="1" y="3902"/>
                  </a:lnTo>
                  <a:cubicBezTo>
                    <a:pt x="556" y="4628"/>
                    <a:pt x="1390" y="5001"/>
                    <a:pt x="2226" y="5001"/>
                  </a:cubicBezTo>
                  <a:cubicBezTo>
                    <a:pt x="2934" y="5001"/>
                    <a:pt x="3644" y="4734"/>
                    <a:pt x="4189" y="4189"/>
                  </a:cubicBezTo>
                  <a:cubicBezTo>
                    <a:pt x="5388" y="2991"/>
                    <a:pt x="5253" y="1016"/>
                    <a:pt x="3902" y="0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5" name="Google Shape;11899;p86"/>
            <p:cNvSpPr/>
            <p:nvPr/>
          </p:nvSpPr>
          <p:spPr>
            <a:xfrm>
              <a:off x="6402611" y="2199002"/>
              <a:ext cx="109516" cy="109542"/>
            </a:xfrm>
            <a:custGeom>
              <a:avLst/>
              <a:gdLst/>
              <a:ahLst/>
              <a:cxnLst/>
              <a:rect l="l" t="t" r="r" b="b"/>
              <a:pathLst>
                <a:path w="4180" h="4181" extrusionOk="0">
                  <a:moveTo>
                    <a:pt x="3921" y="1"/>
                  </a:moveTo>
                  <a:cubicBezTo>
                    <a:pt x="3902" y="10"/>
                    <a:pt x="3892" y="30"/>
                    <a:pt x="3873" y="39"/>
                  </a:cubicBezTo>
                  <a:lnTo>
                    <a:pt x="39" y="3883"/>
                  </a:lnTo>
                  <a:cubicBezTo>
                    <a:pt x="19" y="3893"/>
                    <a:pt x="10" y="3912"/>
                    <a:pt x="0" y="3921"/>
                  </a:cubicBezTo>
                  <a:cubicBezTo>
                    <a:pt x="106" y="4017"/>
                    <a:pt x="221" y="4103"/>
                    <a:pt x="345" y="4180"/>
                  </a:cubicBezTo>
                  <a:lnTo>
                    <a:pt x="4180" y="346"/>
                  </a:lnTo>
                  <a:cubicBezTo>
                    <a:pt x="4103" y="221"/>
                    <a:pt x="4017" y="106"/>
                    <a:pt x="3921" y="1"/>
                  </a:cubicBezTo>
                  <a:close/>
                </a:path>
              </a:pathLst>
            </a:custGeom>
            <a:solidFill>
              <a:srgbClr val="A9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6" name="Google Shape;11900;p86"/>
            <p:cNvSpPr/>
            <p:nvPr/>
          </p:nvSpPr>
          <p:spPr>
            <a:xfrm>
              <a:off x="6451841" y="2085320"/>
              <a:ext cx="113027" cy="215181"/>
            </a:xfrm>
            <a:custGeom>
              <a:avLst/>
              <a:gdLst/>
              <a:ahLst/>
              <a:cxnLst/>
              <a:rect l="l" t="t" r="r" b="b"/>
              <a:pathLst>
                <a:path w="4314" h="8213" extrusionOk="0">
                  <a:moveTo>
                    <a:pt x="2085" y="1"/>
                  </a:moveTo>
                  <a:cubicBezTo>
                    <a:pt x="1972" y="1"/>
                    <a:pt x="1860" y="7"/>
                    <a:pt x="1773" y="26"/>
                  </a:cubicBezTo>
                  <a:cubicBezTo>
                    <a:pt x="786" y="266"/>
                    <a:pt x="0" y="1090"/>
                    <a:pt x="0" y="2145"/>
                  </a:cubicBezTo>
                  <a:lnTo>
                    <a:pt x="0" y="3487"/>
                  </a:lnTo>
                  <a:lnTo>
                    <a:pt x="29" y="3487"/>
                  </a:lnTo>
                  <a:cubicBezTo>
                    <a:pt x="2502" y="3487"/>
                    <a:pt x="3748" y="6458"/>
                    <a:pt x="2023" y="8212"/>
                  </a:cubicBezTo>
                  <a:lnTo>
                    <a:pt x="2157" y="8212"/>
                  </a:lnTo>
                  <a:cubicBezTo>
                    <a:pt x="3345" y="8212"/>
                    <a:pt x="4313" y="7254"/>
                    <a:pt x="4313" y="6056"/>
                  </a:cubicBezTo>
                  <a:lnTo>
                    <a:pt x="4313" y="2145"/>
                  </a:lnTo>
                  <a:cubicBezTo>
                    <a:pt x="4304" y="1100"/>
                    <a:pt x="3556" y="209"/>
                    <a:pt x="2531" y="26"/>
                  </a:cubicBezTo>
                  <a:cubicBezTo>
                    <a:pt x="2531" y="26"/>
                    <a:pt x="2309" y="1"/>
                    <a:pt x="2085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7" name="Google Shape;11901;p86"/>
            <p:cNvSpPr/>
            <p:nvPr/>
          </p:nvSpPr>
          <p:spPr>
            <a:xfrm>
              <a:off x="6497796" y="2085242"/>
              <a:ext cx="66810" cy="215259"/>
            </a:xfrm>
            <a:custGeom>
              <a:avLst/>
              <a:gdLst/>
              <a:ahLst/>
              <a:cxnLst/>
              <a:rect l="l" t="t" r="r" b="b"/>
              <a:pathLst>
                <a:path w="2550" h="8216" extrusionOk="0">
                  <a:moveTo>
                    <a:pt x="398" y="1"/>
                  </a:moveTo>
                  <a:cubicBezTo>
                    <a:pt x="271" y="1"/>
                    <a:pt x="144" y="10"/>
                    <a:pt x="19" y="29"/>
                  </a:cubicBezTo>
                  <a:lnTo>
                    <a:pt x="0" y="29"/>
                  </a:lnTo>
                  <a:cubicBezTo>
                    <a:pt x="1016" y="221"/>
                    <a:pt x="1745" y="1113"/>
                    <a:pt x="1745" y="2148"/>
                  </a:cubicBezTo>
                  <a:lnTo>
                    <a:pt x="1745" y="6068"/>
                  </a:lnTo>
                  <a:cubicBezTo>
                    <a:pt x="1745" y="6950"/>
                    <a:pt x="1208" y="7736"/>
                    <a:pt x="403" y="8062"/>
                  </a:cubicBezTo>
                  <a:cubicBezTo>
                    <a:pt x="355" y="8119"/>
                    <a:pt x="307" y="8167"/>
                    <a:pt x="259" y="8215"/>
                  </a:cubicBezTo>
                  <a:lnTo>
                    <a:pt x="393" y="8215"/>
                  </a:lnTo>
                  <a:cubicBezTo>
                    <a:pt x="1582" y="8215"/>
                    <a:pt x="2550" y="7257"/>
                    <a:pt x="2550" y="6059"/>
                  </a:cubicBezTo>
                  <a:lnTo>
                    <a:pt x="2550" y="2148"/>
                  </a:lnTo>
                  <a:cubicBezTo>
                    <a:pt x="2540" y="1103"/>
                    <a:pt x="1802" y="212"/>
                    <a:pt x="777" y="29"/>
                  </a:cubicBezTo>
                  <a:cubicBezTo>
                    <a:pt x="652" y="10"/>
                    <a:pt x="525" y="1"/>
                    <a:pt x="398" y="1"/>
                  </a:cubicBezTo>
                  <a:close/>
                </a:path>
              </a:pathLst>
            </a:custGeom>
            <a:solidFill>
              <a:srgbClr val="B9C3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8" name="Google Shape;11902;p86"/>
            <p:cNvSpPr/>
            <p:nvPr/>
          </p:nvSpPr>
          <p:spPr>
            <a:xfrm>
              <a:off x="6498791" y="2192740"/>
              <a:ext cx="66076" cy="107761"/>
            </a:xfrm>
            <a:custGeom>
              <a:avLst/>
              <a:gdLst/>
              <a:ahLst/>
              <a:cxnLst/>
              <a:rect l="l" t="t" r="r" b="b"/>
              <a:pathLst>
                <a:path w="2522" h="4113" extrusionOk="0">
                  <a:moveTo>
                    <a:pt x="10" y="0"/>
                  </a:moveTo>
                  <a:lnTo>
                    <a:pt x="0" y="10"/>
                  </a:lnTo>
                  <a:cubicBezTo>
                    <a:pt x="1275" y="1035"/>
                    <a:pt x="1381" y="2943"/>
                    <a:pt x="240" y="4112"/>
                  </a:cubicBezTo>
                  <a:lnTo>
                    <a:pt x="365" y="4112"/>
                  </a:lnTo>
                  <a:cubicBezTo>
                    <a:pt x="1563" y="4112"/>
                    <a:pt x="2521" y="3154"/>
                    <a:pt x="2521" y="1956"/>
                  </a:cubicBezTo>
                  <a:lnTo>
                    <a:pt x="2521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9" name="Google Shape;11903;p86"/>
            <p:cNvSpPr/>
            <p:nvPr/>
          </p:nvSpPr>
          <p:spPr>
            <a:xfrm>
              <a:off x="6504555" y="2192740"/>
              <a:ext cx="60050" cy="107761"/>
            </a:xfrm>
            <a:custGeom>
              <a:avLst/>
              <a:gdLst/>
              <a:ahLst/>
              <a:cxnLst/>
              <a:rect l="l" t="t" r="r" b="b"/>
              <a:pathLst>
                <a:path w="2292" h="4113" extrusionOk="0">
                  <a:moveTo>
                    <a:pt x="1487" y="0"/>
                  </a:moveTo>
                  <a:lnTo>
                    <a:pt x="1487" y="1965"/>
                  </a:lnTo>
                  <a:cubicBezTo>
                    <a:pt x="1487" y="2847"/>
                    <a:pt x="950" y="3633"/>
                    <a:pt x="145" y="3959"/>
                  </a:cubicBezTo>
                  <a:cubicBezTo>
                    <a:pt x="116" y="3988"/>
                    <a:pt x="97" y="4016"/>
                    <a:pt x="78" y="4036"/>
                  </a:cubicBezTo>
                  <a:lnTo>
                    <a:pt x="68" y="4045"/>
                  </a:lnTo>
                  <a:lnTo>
                    <a:pt x="1" y="4112"/>
                  </a:lnTo>
                  <a:lnTo>
                    <a:pt x="135" y="4112"/>
                  </a:lnTo>
                  <a:cubicBezTo>
                    <a:pt x="1324" y="4112"/>
                    <a:pt x="2292" y="3154"/>
                    <a:pt x="2292" y="1956"/>
                  </a:cubicBezTo>
                  <a:lnTo>
                    <a:pt x="2292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0" name="Google Shape;11904;p86"/>
            <p:cNvSpPr/>
            <p:nvPr/>
          </p:nvSpPr>
          <p:spPr>
            <a:xfrm>
              <a:off x="6268493" y="2166226"/>
              <a:ext cx="71343" cy="67596"/>
            </a:xfrm>
            <a:custGeom>
              <a:avLst/>
              <a:gdLst/>
              <a:ahLst/>
              <a:cxnLst/>
              <a:rect l="l" t="t" r="r" b="b"/>
              <a:pathLst>
                <a:path w="2723" h="2580" extrusionOk="0">
                  <a:moveTo>
                    <a:pt x="1357" y="1"/>
                  </a:moveTo>
                  <a:cubicBezTo>
                    <a:pt x="1249" y="1"/>
                    <a:pt x="1141" y="73"/>
                    <a:pt x="1141" y="217"/>
                  </a:cubicBezTo>
                  <a:lnTo>
                    <a:pt x="1141" y="1079"/>
                  </a:lnTo>
                  <a:lnTo>
                    <a:pt x="288" y="1079"/>
                  </a:lnTo>
                  <a:cubicBezTo>
                    <a:pt x="1" y="1079"/>
                    <a:pt x="1" y="1511"/>
                    <a:pt x="288" y="1511"/>
                  </a:cubicBezTo>
                  <a:lnTo>
                    <a:pt x="1141" y="1511"/>
                  </a:lnTo>
                  <a:lnTo>
                    <a:pt x="1141" y="2364"/>
                  </a:lnTo>
                  <a:cubicBezTo>
                    <a:pt x="1141" y="2508"/>
                    <a:pt x="1249" y="2579"/>
                    <a:pt x="1357" y="2579"/>
                  </a:cubicBezTo>
                  <a:cubicBezTo>
                    <a:pt x="1465" y="2579"/>
                    <a:pt x="1573" y="2508"/>
                    <a:pt x="1573" y="2364"/>
                  </a:cubicBezTo>
                  <a:lnTo>
                    <a:pt x="1573" y="1511"/>
                  </a:lnTo>
                  <a:lnTo>
                    <a:pt x="2435" y="1511"/>
                  </a:lnTo>
                  <a:cubicBezTo>
                    <a:pt x="2720" y="1501"/>
                    <a:pt x="2723" y="1079"/>
                    <a:pt x="2445" y="1079"/>
                  </a:cubicBezTo>
                  <a:cubicBezTo>
                    <a:pt x="2442" y="1079"/>
                    <a:pt x="2439" y="1079"/>
                    <a:pt x="2435" y="1079"/>
                  </a:cubicBezTo>
                  <a:lnTo>
                    <a:pt x="1573" y="1079"/>
                  </a:lnTo>
                  <a:lnTo>
                    <a:pt x="1573" y="217"/>
                  </a:lnTo>
                  <a:cubicBezTo>
                    <a:pt x="1573" y="73"/>
                    <a:pt x="1465" y="1"/>
                    <a:pt x="13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1" name="Google Shape;11905;p86"/>
            <p:cNvSpPr/>
            <p:nvPr/>
          </p:nvSpPr>
          <p:spPr>
            <a:xfrm>
              <a:off x="6258459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0" y="72"/>
                    <a:pt x="0" y="216"/>
                  </a:cubicBezTo>
                  <a:lnTo>
                    <a:pt x="0" y="2622"/>
                  </a:lnTo>
                  <a:cubicBezTo>
                    <a:pt x="0" y="2747"/>
                    <a:pt x="96" y="2843"/>
                    <a:pt x="22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2" name="Google Shape;11906;p86"/>
            <p:cNvSpPr/>
            <p:nvPr/>
          </p:nvSpPr>
          <p:spPr>
            <a:xfrm>
              <a:off x="6298623" y="1986677"/>
              <a:ext cx="11345" cy="74487"/>
            </a:xfrm>
            <a:custGeom>
              <a:avLst/>
              <a:gdLst/>
              <a:ahLst/>
              <a:cxnLst/>
              <a:rect l="l" t="t" r="r" b="b"/>
              <a:pathLst>
                <a:path w="433" h="2843" extrusionOk="0">
                  <a:moveTo>
                    <a:pt x="217" y="0"/>
                  </a:moveTo>
                  <a:cubicBezTo>
                    <a:pt x="109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7" y="2843"/>
                    <a:pt x="212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7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3" name="Google Shape;11907;p86"/>
            <p:cNvSpPr/>
            <p:nvPr/>
          </p:nvSpPr>
          <p:spPr>
            <a:xfrm>
              <a:off x="6338814" y="1986677"/>
              <a:ext cx="11318" cy="74487"/>
            </a:xfrm>
            <a:custGeom>
              <a:avLst/>
              <a:gdLst/>
              <a:ahLst/>
              <a:cxnLst/>
              <a:rect l="l" t="t" r="r" b="b"/>
              <a:pathLst>
                <a:path w="432" h="2843" extrusionOk="0">
                  <a:moveTo>
                    <a:pt x="216" y="0"/>
                  </a:moveTo>
                  <a:cubicBezTo>
                    <a:pt x="108" y="0"/>
                    <a:pt x="1" y="72"/>
                    <a:pt x="1" y="216"/>
                  </a:cubicBezTo>
                  <a:lnTo>
                    <a:pt x="1" y="2622"/>
                  </a:lnTo>
                  <a:cubicBezTo>
                    <a:pt x="1" y="2747"/>
                    <a:pt x="96" y="2843"/>
                    <a:pt x="211" y="2843"/>
                  </a:cubicBezTo>
                  <a:cubicBezTo>
                    <a:pt x="336" y="2843"/>
                    <a:pt x="432" y="2747"/>
                    <a:pt x="432" y="2622"/>
                  </a:cubicBezTo>
                  <a:lnTo>
                    <a:pt x="432" y="216"/>
                  </a:lnTo>
                  <a:cubicBezTo>
                    <a:pt x="432" y="72"/>
                    <a:pt x="324" y="0"/>
                    <a:pt x="216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4" name="Google Shape;11908;p86"/>
            <p:cNvSpPr/>
            <p:nvPr/>
          </p:nvSpPr>
          <p:spPr>
            <a:xfrm>
              <a:off x="6394306" y="2194286"/>
              <a:ext cx="116118" cy="111979"/>
            </a:xfrm>
            <a:custGeom>
              <a:avLst/>
              <a:gdLst/>
              <a:ahLst/>
              <a:cxnLst/>
              <a:rect l="l" t="t" r="r" b="b"/>
              <a:pathLst>
                <a:path w="4432" h="4274" extrusionOk="0">
                  <a:moveTo>
                    <a:pt x="4118" y="0"/>
                  </a:moveTo>
                  <a:cubicBezTo>
                    <a:pt x="4068" y="0"/>
                    <a:pt x="4016" y="20"/>
                    <a:pt x="3969" y="66"/>
                  </a:cubicBezTo>
                  <a:lnTo>
                    <a:pt x="126" y="3910"/>
                  </a:lnTo>
                  <a:cubicBezTo>
                    <a:pt x="1" y="4044"/>
                    <a:pt x="97" y="4264"/>
                    <a:pt x="279" y="4274"/>
                  </a:cubicBezTo>
                  <a:cubicBezTo>
                    <a:pt x="336" y="4274"/>
                    <a:pt x="394" y="4245"/>
                    <a:pt x="432" y="4216"/>
                  </a:cubicBezTo>
                  <a:lnTo>
                    <a:pt x="4276" y="373"/>
                  </a:lnTo>
                  <a:cubicBezTo>
                    <a:pt x="4431" y="218"/>
                    <a:pt x="4285" y="0"/>
                    <a:pt x="4118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5" name="Google Shape;11909;p86"/>
          <p:cNvGrpSpPr/>
          <p:nvPr/>
        </p:nvGrpSpPr>
        <p:grpSpPr>
          <a:xfrm>
            <a:off x="7950988" y="2059483"/>
            <a:ext cx="577477" cy="422365"/>
            <a:chOff x="5764222" y="2016598"/>
            <a:chExt cx="374293" cy="276069"/>
          </a:xfrm>
        </p:grpSpPr>
        <p:sp>
          <p:nvSpPr>
            <p:cNvPr id="456" name="Google Shape;11910;p86"/>
            <p:cNvSpPr/>
            <p:nvPr/>
          </p:nvSpPr>
          <p:spPr>
            <a:xfrm>
              <a:off x="5925693" y="2209823"/>
              <a:ext cx="37440" cy="82844"/>
            </a:xfrm>
            <a:custGeom>
              <a:avLst/>
              <a:gdLst/>
              <a:ahLst/>
              <a:cxnLst/>
              <a:rect l="l" t="t" r="r" b="b"/>
              <a:pathLst>
                <a:path w="1429" h="3162" extrusionOk="0">
                  <a:moveTo>
                    <a:pt x="1333" y="0"/>
                  </a:moveTo>
                  <a:cubicBezTo>
                    <a:pt x="1208" y="144"/>
                    <a:pt x="1045" y="249"/>
                    <a:pt x="863" y="288"/>
                  </a:cubicBezTo>
                  <a:lnTo>
                    <a:pt x="269" y="403"/>
                  </a:lnTo>
                  <a:cubicBezTo>
                    <a:pt x="327" y="901"/>
                    <a:pt x="355" y="1764"/>
                    <a:pt x="96" y="2387"/>
                  </a:cubicBezTo>
                  <a:cubicBezTo>
                    <a:pt x="1" y="2617"/>
                    <a:pt x="77" y="2885"/>
                    <a:pt x="279" y="3039"/>
                  </a:cubicBezTo>
                  <a:lnTo>
                    <a:pt x="288" y="3048"/>
                  </a:lnTo>
                  <a:cubicBezTo>
                    <a:pt x="389" y="3125"/>
                    <a:pt x="504" y="3161"/>
                    <a:pt x="618" y="3161"/>
                  </a:cubicBezTo>
                  <a:cubicBezTo>
                    <a:pt x="830" y="3161"/>
                    <a:pt x="1035" y="3036"/>
                    <a:pt x="1122" y="2818"/>
                  </a:cubicBezTo>
                  <a:cubicBezTo>
                    <a:pt x="1323" y="2301"/>
                    <a:pt x="1419" y="1754"/>
                    <a:pt x="1419" y="1198"/>
                  </a:cubicBezTo>
                  <a:cubicBezTo>
                    <a:pt x="1429" y="796"/>
                    <a:pt x="1400" y="403"/>
                    <a:pt x="1333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7" name="Google Shape;11911;p86"/>
            <p:cNvSpPr/>
            <p:nvPr/>
          </p:nvSpPr>
          <p:spPr>
            <a:xfrm>
              <a:off x="5932478" y="2209823"/>
              <a:ext cx="29973" cy="29396"/>
            </a:xfrm>
            <a:custGeom>
              <a:avLst/>
              <a:gdLst/>
              <a:ahLst/>
              <a:cxnLst/>
              <a:rect l="l" t="t" r="r" b="b"/>
              <a:pathLst>
                <a:path w="1144" h="1122" extrusionOk="0">
                  <a:moveTo>
                    <a:pt x="1064" y="0"/>
                  </a:moveTo>
                  <a:cubicBezTo>
                    <a:pt x="949" y="144"/>
                    <a:pt x="777" y="249"/>
                    <a:pt x="595" y="288"/>
                  </a:cubicBezTo>
                  <a:lnTo>
                    <a:pt x="0" y="403"/>
                  </a:lnTo>
                  <a:cubicBezTo>
                    <a:pt x="29" y="642"/>
                    <a:pt x="39" y="882"/>
                    <a:pt x="39" y="1122"/>
                  </a:cubicBezTo>
                  <a:lnTo>
                    <a:pt x="595" y="1006"/>
                  </a:lnTo>
                  <a:cubicBezTo>
                    <a:pt x="806" y="959"/>
                    <a:pt x="997" y="853"/>
                    <a:pt x="1141" y="690"/>
                  </a:cubicBezTo>
                  <a:cubicBezTo>
                    <a:pt x="1142" y="694"/>
                    <a:pt x="1142" y="696"/>
                    <a:pt x="1142" y="696"/>
                  </a:cubicBezTo>
                  <a:cubicBezTo>
                    <a:pt x="1143" y="696"/>
                    <a:pt x="1083" y="100"/>
                    <a:pt x="1064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8" name="Google Shape;11912;p86"/>
            <p:cNvSpPr/>
            <p:nvPr/>
          </p:nvSpPr>
          <p:spPr>
            <a:xfrm>
              <a:off x="5913824" y="2016598"/>
              <a:ext cx="39772" cy="54103"/>
            </a:xfrm>
            <a:custGeom>
              <a:avLst/>
              <a:gdLst/>
              <a:ahLst/>
              <a:cxnLst/>
              <a:rect l="l" t="t" r="r" b="b"/>
              <a:pathLst>
                <a:path w="1518" h="2065" extrusionOk="0">
                  <a:moveTo>
                    <a:pt x="645" y="0"/>
                  </a:moveTo>
                  <a:cubicBezTo>
                    <a:pt x="324" y="0"/>
                    <a:pt x="1" y="254"/>
                    <a:pt x="89" y="675"/>
                  </a:cubicBezTo>
                  <a:lnTo>
                    <a:pt x="377" y="2026"/>
                  </a:lnTo>
                  <a:lnTo>
                    <a:pt x="1297" y="2026"/>
                  </a:lnTo>
                  <a:cubicBezTo>
                    <a:pt x="1374" y="2026"/>
                    <a:pt x="1451" y="2036"/>
                    <a:pt x="1518" y="2065"/>
                  </a:cubicBezTo>
                  <a:lnTo>
                    <a:pt x="1173" y="445"/>
                  </a:lnTo>
                  <a:lnTo>
                    <a:pt x="1182" y="445"/>
                  </a:lnTo>
                  <a:cubicBezTo>
                    <a:pt x="1113" y="137"/>
                    <a:pt x="880" y="0"/>
                    <a:pt x="64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9" name="Google Shape;11913;p86"/>
            <p:cNvSpPr/>
            <p:nvPr/>
          </p:nvSpPr>
          <p:spPr>
            <a:xfrm>
              <a:off x="5919667" y="205008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" y="1"/>
                  </a:moveTo>
                  <a:lnTo>
                    <a:pt x="154" y="748"/>
                  </a:lnTo>
                  <a:lnTo>
                    <a:pt x="1074" y="748"/>
                  </a:lnTo>
                  <a:cubicBezTo>
                    <a:pt x="1151" y="748"/>
                    <a:pt x="1228" y="758"/>
                    <a:pt x="1304" y="787"/>
                  </a:cubicBezTo>
                  <a:lnTo>
                    <a:pt x="1141" y="30"/>
                  </a:lnTo>
                  <a:cubicBezTo>
                    <a:pt x="1055" y="1"/>
                    <a:pt x="959" y="1"/>
                    <a:pt x="873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0" name="Google Shape;11914;p86"/>
            <p:cNvSpPr/>
            <p:nvPr/>
          </p:nvSpPr>
          <p:spPr>
            <a:xfrm>
              <a:off x="6013096" y="2018301"/>
              <a:ext cx="39510" cy="52898"/>
            </a:xfrm>
            <a:custGeom>
              <a:avLst/>
              <a:gdLst/>
              <a:ahLst/>
              <a:cxnLst/>
              <a:rect l="l" t="t" r="r" b="b"/>
              <a:pathLst>
                <a:path w="1508" h="2019" extrusionOk="0">
                  <a:moveTo>
                    <a:pt x="862" y="0"/>
                  </a:moveTo>
                  <a:cubicBezTo>
                    <a:pt x="630" y="0"/>
                    <a:pt x="400" y="135"/>
                    <a:pt x="336" y="437"/>
                  </a:cubicBezTo>
                  <a:lnTo>
                    <a:pt x="0" y="2019"/>
                  </a:lnTo>
                  <a:lnTo>
                    <a:pt x="1131" y="2019"/>
                  </a:lnTo>
                  <a:lnTo>
                    <a:pt x="1419" y="677"/>
                  </a:lnTo>
                  <a:cubicBezTo>
                    <a:pt x="1508" y="255"/>
                    <a:pt x="1182" y="0"/>
                    <a:pt x="86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1" name="Google Shape;11915;p86"/>
            <p:cNvSpPr/>
            <p:nvPr/>
          </p:nvSpPr>
          <p:spPr>
            <a:xfrm>
              <a:off x="6012834" y="2050841"/>
              <a:ext cx="34191" cy="20619"/>
            </a:xfrm>
            <a:custGeom>
              <a:avLst/>
              <a:gdLst/>
              <a:ahLst/>
              <a:cxnLst/>
              <a:rect l="l" t="t" r="r" b="b"/>
              <a:pathLst>
                <a:path w="1305" h="787" extrusionOk="0">
                  <a:moveTo>
                    <a:pt x="173" y="1"/>
                  </a:moveTo>
                  <a:lnTo>
                    <a:pt x="1" y="787"/>
                  </a:lnTo>
                  <a:lnTo>
                    <a:pt x="1141" y="787"/>
                  </a:lnTo>
                  <a:lnTo>
                    <a:pt x="1304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2" name="Google Shape;11916;p86"/>
            <p:cNvSpPr/>
            <p:nvPr/>
          </p:nvSpPr>
          <p:spPr>
            <a:xfrm>
              <a:off x="5764222" y="2069679"/>
              <a:ext cx="201190" cy="176798"/>
            </a:xfrm>
            <a:custGeom>
              <a:avLst/>
              <a:gdLst/>
              <a:ahLst/>
              <a:cxnLst/>
              <a:rect l="l" t="t" r="r" b="b"/>
              <a:pathLst>
                <a:path w="7679" h="6748" extrusionOk="0">
                  <a:moveTo>
                    <a:pt x="2770" y="0"/>
                  </a:moveTo>
                  <a:cubicBezTo>
                    <a:pt x="1237" y="0"/>
                    <a:pt x="0" y="1247"/>
                    <a:pt x="0" y="2780"/>
                  </a:cubicBezTo>
                  <a:lnTo>
                    <a:pt x="0" y="5368"/>
                  </a:lnTo>
                  <a:cubicBezTo>
                    <a:pt x="0" y="6145"/>
                    <a:pt x="632" y="6748"/>
                    <a:pt x="1373" y="6748"/>
                  </a:cubicBezTo>
                  <a:cubicBezTo>
                    <a:pt x="1464" y="6748"/>
                    <a:pt x="1556" y="6739"/>
                    <a:pt x="1649" y="6720"/>
                  </a:cubicBezTo>
                  <a:lnTo>
                    <a:pt x="7017" y="5637"/>
                  </a:lnTo>
                  <a:cubicBezTo>
                    <a:pt x="7400" y="5560"/>
                    <a:pt x="7678" y="5224"/>
                    <a:pt x="7678" y="4831"/>
                  </a:cubicBezTo>
                  <a:lnTo>
                    <a:pt x="7678" y="671"/>
                  </a:lnTo>
                  <a:cubicBezTo>
                    <a:pt x="7678" y="298"/>
                    <a:pt x="7381" y="0"/>
                    <a:pt x="700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3" name="Google Shape;11917;p86"/>
            <p:cNvSpPr/>
            <p:nvPr/>
          </p:nvSpPr>
          <p:spPr>
            <a:xfrm>
              <a:off x="5769750" y="2069679"/>
              <a:ext cx="195662" cy="176562"/>
            </a:xfrm>
            <a:custGeom>
              <a:avLst/>
              <a:gdLst/>
              <a:ahLst/>
              <a:cxnLst/>
              <a:rect l="l" t="t" r="r" b="b"/>
              <a:pathLst>
                <a:path w="7468" h="6739" extrusionOk="0">
                  <a:moveTo>
                    <a:pt x="6250" y="0"/>
                  </a:moveTo>
                  <a:lnTo>
                    <a:pt x="6250" y="39"/>
                  </a:lnTo>
                  <a:lnTo>
                    <a:pt x="6250" y="4199"/>
                  </a:lnTo>
                  <a:cubicBezTo>
                    <a:pt x="6250" y="4592"/>
                    <a:pt x="5981" y="4927"/>
                    <a:pt x="5598" y="5004"/>
                  </a:cubicBezTo>
                  <a:lnTo>
                    <a:pt x="1342" y="5867"/>
                  </a:lnTo>
                  <a:lnTo>
                    <a:pt x="499" y="6030"/>
                  </a:lnTo>
                  <a:lnTo>
                    <a:pt x="221" y="6087"/>
                  </a:lnTo>
                  <a:cubicBezTo>
                    <a:pt x="144" y="6106"/>
                    <a:pt x="77" y="6116"/>
                    <a:pt x="0" y="6116"/>
                  </a:cubicBezTo>
                  <a:cubicBezTo>
                    <a:pt x="256" y="6507"/>
                    <a:pt x="691" y="6739"/>
                    <a:pt x="1150" y="6739"/>
                  </a:cubicBezTo>
                  <a:cubicBezTo>
                    <a:pt x="1242" y="6739"/>
                    <a:pt x="1335" y="6729"/>
                    <a:pt x="1428" y="6710"/>
                  </a:cubicBezTo>
                  <a:lnTo>
                    <a:pt x="1716" y="6653"/>
                  </a:lnTo>
                  <a:lnTo>
                    <a:pt x="2550" y="6490"/>
                  </a:lnTo>
                  <a:lnTo>
                    <a:pt x="6806" y="5627"/>
                  </a:lnTo>
                  <a:cubicBezTo>
                    <a:pt x="7189" y="5550"/>
                    <a:pt x="7467" y="5215"/>
                    <a:pt x="7467" y="4831"/>
                  </a:cubicBezTo>
                  <a:lnTo>
                    <a:pt x="7467" y="671"/>
                  </a:lnTo>
                  <a:cubicBezTo>
                    <a:pt x="7467" y="298"/>
                    <a:pt x="7170" y="0"/>
                    <a:pt x="679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4" name="Google Shape;11918;p86"/>
            <p:cNvSpPr/>
            <p:nvPr/>
          </p:nvSpPr>
          <p:spPr>
            <a:xfrm>
              <a:off x="5987236" y="2069679"/>
              <a:ext cx="151279" cy="119289"/>
            </a:xfrm>
            <a:custGeom>
              <a:avLst/>
              <a:gdLst/>
              <a:ahLst/>
              <a:cxnLst/>
              <a:rect l="l" t="t" r="r" b="b"/>
              <a:pathLst>
                <a:path w="5774" h="4553" extrusionOk="0">
                  <a:moveTo>
                    <a:pt x="4124" y="0"/>
                  </a:moveTo>
                  <a:cubicBezTo>
                    <a:pt x="4117" y="0"/>
                    <a:pt x="4110" y="0"/>
                    <a:pt x="4103" y="0"/>
                  </a:cubicBezTo>
                  <a:lnTo>
                    <a:pt x="1227" y="0"/>
                  </a:lnTo>
                  <a:cubicBezTo>
                    <a:pt x="546" y="0"/>
                    <a:pt x="0" y="547"/>
                    <a:pt x="0" y="1218"/>
                  </a:cubicBezTo>
                  <a:lnTo>
                    <a:pt x="0" y="3940"/>
                  </a:lnTo>
                  <a:cubicBezTo>
                    <a:pt x="0" y="4295"/>
                    <a:pt x="291" y="4552"/>
                    <a:pt x="611" y="4552"/>
                  </a:cubicBezTo>
                  <a:cubicBezTo>
                    <a:pt x="714" y="4552"/>
                    <a:pt x="820" y="4525"/>
                    <a:pt x="920" y="4467"/>
                  </a:cubicBezTo>
                  <a:lnTo>
                    <a:pt x="4706" y="2234"/>
                  </a:lnTo>
                  <a:cubicBezTo>
                    <a:pt x="5774" y="1624"/>
                    <a:pt x="5335" y="0"/>
                    <a:pt x="4124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5" name="Google Shape;11919;p86"/>
            <p:cNvSpPr/>
            <p:nvPr/>
          </p:nvSpPr>
          <p:spPr>
            <a:xfrm>
              <a:off x="5986974" y="2071434"/>
              <a:ext cx="146930" cy="117533"/>
            </a:xfrm>
            <a:custGeom>
              <a:avLst/>
              <a:gdLst/>
              <a:ahLst/>
              <a:cxnLst/>
              <a:rect l="l" t="t" r="r" b="b"/>
              <a:pathLst>
                <a:path w="5608" h="4486" extrusionOk="0">
                  <a:moveTo>
                    <a:pt x="4496" y="1"/>
                  </a:moveTo>
                  <a:cubicBezTo>
                    <a:pt x="4544" y="125"/>
                    <a:pt x="4563" y="250"/>
                    <a:pt x="4563" y="384"/>
                  </a:cubicBezTo>
                  <a:cubicBezTo>
                    <a:pt x="4563" y="815"/>
                    <a:pt x="4343" y="1208"/>
                    <a:pt x="3969" y="1419"/>
                  </a:cubicBezTo>
                  <a:lnTo>
                    <a:pt x="183" y="3653"/>
                  </a:lnTo>
                  <a:cubicBezTo>
                    <a:pt x="125" y="3681"/>
                    <a:pt x="68" y="3710"/>
                    <a:pt x="0" y="3729"/>
                  </a:cubicBezTo>
                  <a:lnTo>
                    <a:pt x="0" y="3873"/>
                  </a:lnTo>
                  <a:cubicBezTo>
                    <a:pt x="0" y="4228"/>
                    <a:pt x="297" y="4485"/>
                    <a:pt x="620" y="4485"/>
                  </a:cubicBezTo>
                  <a:cubicBezTo>
                    <a:pt x="723" y="4485"/>
                    <a:pt x="830" y="4458"/>
                    <a:pt x="930" y="4400"/>
                  </a:cubicBezTo>
                  <a:lnTo>
                    <a:pt x="4716" y="2167"/>
                  </a:lnTo>
                  <a:cubicBezTo>
                    <a:pt x="5608" y="1659"/>
                    <a:pt x="5474" y="326"/>
                    <a:pt x="449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6" name="Google Shape;11920;p86"/>
            <p:cNvSpPr/>
            <p:nvPr/>
          </p:nvSpPr>
          <p:spPr>
            <a:xfrm>
              <a:off x="5958836" y="2073452"/>
              <a:ext cx="44985" cy="133122"/>
            </a:xfrm>
            <a:custGeom>
              <a:avLst/>
              <a:gdLst/>
              <a:ahLst/>
              <a:cxnLst/>
              <a:rect l="l" t="t" r="r" b="b"/>
              <a:pathLst>
                <a:path w="1717" h="5081" extrusionOk="0">
                  <a:moveTo>
                    <a:pt x="1" y="0"/>
                  </a:moveTo>
                  <a:cubicBezTo>
                    <a:pt x="164" y="125"/>
                    <a:pt x="250" y="317"/>
                    <a:pt x="250" y="518"/>
                  </a:cubicBezTo>
                  <a:lnTo>
                    <a:pt x="250" y="4687"/>
                  </a:lnTo>
                  <a:cubicBezTo>
                    <a:pt x="250" y="4822"/>
                    <a:pt x="221" y="4956"/>
                    <a:pt x="154" y="5080"/>
                  </a:cubicBezTo>
                  <a:cubicBezTo>
                    <a:pt x="509" y="4716"/>
                    <a:pt x="931" y="4381"/>
                    <a:pt x="1525" y="4381"/>
                  </a:cubicBezTo>
                  <a:cubicBezTo>
                    <a:pt x="1266" y="4304"/>
                    <a:pt x="1084" y="4064"/>
                    <a:pt x="1084" y="3796"/>
                  </a:cubicBezTo>
                  <a:lnTo>
                    <a:pt x="1084" y="1074"/>
                  </a:lnTo>
                  <a:cubicBezTo>
                    <a:pt x="1074" y="623"/>
                    <a:pt x="1324" y="211"/>
                    <a:pt x="1717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67" name="Google Shape;11921;p86"/>
          <p:cNvGrpSpPr/>
          <p:nvPr/>
        </p:nvGrpSpPr>
        <p:grpSpPr>
          <a:xfrm>
            <a:off x="7274072" y="2059242"/>
            <a:ext cx="558399" cy="423047"/>
            <a:chOff x="5325477" y="2016441"/>
            <a:chExt cx="361927" cy="276515"/>
          </a:xfrm>
        </p:grpSpPr>
        <p:sp>
          <p:nvSpPr>
            <p:cNvPr id="468" name="Google Shape;11922;p86"/>
            <p:cNvSpPr/>
            <p:nvPr/>
          </p:nvSpPr>
          <p:spPr>
            <a:xfrm>
              <a:off x="5514091" y="2232853"/>
              <a:ext cx="35449" cy="60103"/>
            </a:xfrm>
            <a:custGeom>
              <a:avLst/>
              <a:gdLst/>
              <a:ahLst/>
              <a:cxnLst/>
              <a:rect l="l" t="t" r="r" b="b"/>
              <a:pathLst>
                <a:path w="1353" h="2294" extrusionOk="0">
                  <a:moveTo>
                    <a:pt x="1058" y="0"/>
                  </a:moveTo>
                  <a:cubicBezTo>
                    <a:pt x="1007" y="0"/>
                    <a:pt x="955" y="21"/>
                    <a:pt x="911" y="70"/>
                  </a:cubicBezTo>
                  <a:lnTo>
                    <a:pt x="384" y="626"/>
                  </a:lnTo>
                  <a:cubicBezTo>
                    <a:pt x="144" y="894"/>
                    <a:pt x="0" y="1239"/>
                    <a:pt x="10" y="1594"/>
                  </a:cubicBezTo>
                  <a:lnTo>
                    <a:pt x="10" y="2083"/>
                  </a:lnTo>
                  <a:cubicBezTo>
                    <a:pt x="10" y="2198"/>
                    <a:pt x="96" y="2294"/>
                    <a:pt x="211" y="2294"/>
                  </a:cubicBezTo>
                  <a:cubicBezTo>
                    <a:pt x="336" y="2294"/>
                    <a:pt x="422" y="2198"/>
                    <a:pt x="422" y="2083"/>
                  </a:cubicBezTo>
                  <a:lnTo>
                    <a:pt x="422" y="1594"/>
                  </a:lnTo>
                  <a:cubicBezTo>
                    <a:pt x="422" y="1335"/>
                    <a:pt x="518" y="1096"/>
                    <a:pt x="690" y="913"/>
                  </a:cubicBezTo>
                  <a:lnTo>
                    <a:pt x="1208" y="348"/>
                  </a:lnTo>
                  <a:cubicBezTo>
                    <a:pt x="1353" y="196"/>
                    <a:pt x="1213" y="0"/>
                    <a:pt x="1058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9" name="Google Shape;11923;p86"/>
            <p:cNvSpPr/>
            <p:nvPr/>
          </p:nvSpPr>
          <p:spPr>
            <a:xfrm>
              <a:off x="5605633" y="2232879"/>
              <a:ext cx="35291" cy="60077"/>
            </a:xfrm>
            <a:custGeom>
              <a:avLst/>
              <a:gdLst/>
              <a:ahLst/>
              <a:cxnLst/>
              <a:rect l="l" t="t" r="r" b="b"/>
              <a:pathLst>
                <a:path w="1347" h="2293" extrusionOk="0">
                  <a:moveTo>
                    <a:pt x="302" y="1"/>
                  </a:moveTo>
                  <a:cubicBezTo>
                    <a:pt x="145" y="1"/>
                    <a:pt x="1" y="203"/>
                    <a:pt x="139" y="357"/>
                  </a:cubicBezTo>
                  <a:lnTo>
                    <a:pt x="666" y="912"/>
                  </a:lnTo>
                  <a:cubicBezTo>
                    <a:pt x="839" y="1095"/>
                    <a:pt x="935" y="1344"/>
                    <a:pt x="935" y="1593"/>
                  </a:cubicBezTo>
                  <a:lnTo>
                    <a:pt x="935" y="2082"/>
                  </a:lnTo>
                  <a:cubicBezTo>
                    <a:pt x="935" y="2197"/>
                    <a:pt x="1021" y="2293"/>
                    <a:pt x="1146" y="2293"/>
                  </a:cubicBezTo>
                  <a:cubicBezTo>
                    <a:pt x="1261" y="2293"/>
                    <a:pt x="1347" y="2207"/>
                    <a:pt x="1347" y="2091"/>
                  </a:cubicBezTo>
                  <a:lnTo>
                    <a:pt x="1347" y="1603"/>
                  </a:lnTo>
                  <a:cubicBezTo>
                    <a:pt x="1347" y="1238"/>
                    <a:pt x="1213" y="893"/>
                    <a:pt x="973" y="635"/>
                  </a:cubicBezTo>
                  <a:lnTo>
                    <a:pt x="446" y="69"/>
                  </a:lnTo>
                  <a:cubicBezTo>
                    <a:pt x="402" y="21"/>
                    <a:pt x="351" y="1"/>
                    <a:pt x="302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0" name="Google Shape;11924;p86"/>
            <p:cNvSpPr/>
            <p:nvPr/>
          </p:nvSpPr>
          <p:spPr>
            <a:xfrm>
              <a:off x="5466852" y="2264476"/>
              <a:ext cx="219530" cy="28479"/>
            </a:xfrm>
            <a:custGeom>
              <a:avLst/>
              <a:gdLst/>
              <a:ahLst/>
              <a:cxnLst/>
              <a:rect l="l" t="t" r="r" b="b"/>
              <a:pathLst>
                <a:path w="8379" h="1087" extrusionOk="0">
                  <a:moveTo>
                    <a:pt x="297" y="0"/>
                  </a:moveTo>
                  <a:cubicBezTo>
                    <a:pt x="132" y="0"/>
                    <a:pt x="0" y="219"/>
                    <a:pt x="164" y="368"/>
                  </a:cubicBezTo>
                  <a:lnTo>
                    <a:pt x="902" y="1029"/>
                  </a:lnTo>
                  <a:cubicBezTo>
                    <a:pt x="940" y="1068"/>
                    <a:pt x="988" y="1087"/>
                    <a:pt x="1036" y="1087"/>
                  </a:cubicBezTo>
                  <a:lnTo>
                    <a:pt x="7449" y="1087"/>
                  </a:lnTo>
                  <a:cubicBezTo>
                    <a:pt x="7497" y="1087"/>
                    <a:pt x="7545" y="1068"/>
                    <a:pt x="7583" y="1039"/>
                  </a:cubicBezTo>
                  <a:lnTo>
                    <a:pt x="8292" y="387"/>
                  </a:lnTo>
                  <a:cubicBezTo>
                    <a:pt x="8379" y="310"/>
                    <a:pt x="8379" y="186"/>
                    <a:pt x="8302" y="99"/>
                  </a:cubicBezTo>
                  <a:cubicBezTo>
                    <a:pt x="8260" y="53"/>
                    <a:pt x="8202" y="28"/>
                    <a:pt x="8144" y="28"/>
                  </a:cubicBezTo>
                  <a:cubicBezTo>
                    <a:pt x="8096" y="28"/>
                    <a:pt x="8049" y="45"/>
                    <a:pt x="8015" y="80"/>
                  </a:cubicBezTo>
                  <a:lnTo>
                    <a:pt x="7363" y="675"/>
                  </a:lnTo>
                  <a:lnTo>
                    <a:pt x="1113" y="675"/>
                  </a:lnTo>
                  <a:lnTo>
                    <a:pt x="442" y="61"/>
                  </a:lnTo>
                  <a:cubicBezTo>
                    <a:pt x="395" y="18"/>
                    <a:pt x="345" y="0"/>
                    <a:pt x="297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1" name="Google Shape;11925;p86"/>
            <p:cNvSpPr/>
            <p:nvPr/>
          </p:nvSpPr>
          <p:spPr>
            <a:xfrm>
              <a:off x="5325477" y="2064413"/>
              <a:ext cx="361665" cy="177060"/>
            </a:xfrm>
            <a:custGeom>
              <a:avLst/>
              <a:gdLst/>
              <a:ahLst/>
              <a:cxnLst/>
              <a:rect l="l" t="t" r="r" b="b"/>
              <a:pathLst>
                <a:path w="13804" h="6758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317" y="3115"/>
                  </a:lnTo>
                  <a:cubicBezTo>
                    <a:pt x="326" y="3269"/>
                    <a:pt x="461" y="3393"/>
                    <a:pt x="624" y="3393"/>
                  </a:cubicBezTo>
                  <a:lnTo>
                    <a:pt x="1084" y="3393"/>
                  </a:lnTo>
                  <a:cubicBezTo>
                    <a:pt x="1208" y="3393"/>
                    <a:pt x="1314" y="3317"/>
                    <a:pt x="1371" y="3211"/>
                  </a:cubicBezTo>
                  <a:lnTo>
                    <a:pt x="1812" y="2272"/>
                  </a:lnTo>
                  <a:lnTo>
                    <a:pt x="5378" y="2272"/>
                  </a:lnTo>
                  <a:cubicBezTo>
                    <a:pt x="5627" y="2272"/>
                    <a:pt x="5838" y="2473"/>
                    <a:pt x="5838" y="2732"/>
                  </a:cubicBezTo>
                  <a:lnTo>
                    <a:pt x="5838" y="4572"/>
                  </a:lnTo>
                  <a:cubicBezTo>
                    <a:pt x="5838" y="4831"/>
                    <a:pt x="5886" y="5080"/>
                    <a:pt x="5963" y="5320"/>
                  </a:cubicBezTo>
                  <a:cubicBezTo>
                    <a:pt x="6049" y="5540"/>
                    <a:pt x="6164" y="5742"/>
                    <a:pt x="6308" y="5924"/>
                  </a:cubicBezTo>
                  <a:cubicBezTo>
                    <a:pt x="6739" y="6403"/>
                    <a:pt x="7324" y="6758"/>
                    <a:pt x="8024" y="6758"/>
                  </a:cubicBezTo>
                  <a:lnTo>
                    <a:pt x="12509" y="6758"/>
                  </a:lnTo>
                  <a:cubicBezTo>
                    <a:pt x="13228" y="6758"/>
                    <a:pt x="13804" y="6173"/>
                    <a:pt x="13804" y="5454"/>
                  </a:cubicBezTo>
                  <a:lnTo>
                    <a:pt x="10688" y="4141"/>
                  </a:lnTo>
                  <a:cubicBezTo>
                    <a:pt x="9826" y="3767"/>
                    <a:pt x="9270" y="2924"/>
                    <a:pt x="9270" y="1984"/>
                  </a:cubicBezTo>
                  <a:lnTo>
                    <a:pt x="9270" y="1610"/>
                  </a:lnTo>
                  <a:cubicBezTo>
                    <a:pt x="9270" y="1390"/>
                    <a:pt x="9097" y="1227"/>
                    <a:pt x="8886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2" name="Google Shape;11926;p86"/>
            <p:cNvSpPr/>
            <p:nvPr/>
          </p:nvSpPr>
          <p:spPr>
            <a:xfrm>
              <a:off x="5325477" y="2064413"/>
              <a:ext cx="361927" cy="171793"/>
            </a:xfrm>
            <a:custGeom>
              <a:avLst/>
              <a:gdLst/>
              <a:ahLst/>
              <a:cxnLst/>
              <a:rect l="l" t="t" r="r" b="b"/>
              <a:pathLst>
                <a:path w="13814" h="6557" extrusionOk="0">
                  <a:moveTo>
                    <a:pt x="259" y="0"/>
                  </a:moveTo>
                  <a:cubicBezTo>
                    <a:pt x="116" y="0"/>
                    <a:pt x="1" y="125"/>
                    <a:pt x="20" y="269"/>
                  </a:cubicBezTo>
                  <a:lnTo>
                    <a:pt x="48" y="546"/>
                  </a:lnTo>
                  <a:lnTo>
                    <a:pt x="499" y="546"/>
                  </a:lnTo>
                  <a:cubicBezTo>
                    <a:pt x="681" y="546"/>
                    <a:pt x="834" y="662"/>
                    <a:pt x="902" y="834"/>
                  </a:cubicBezTo>
                  <a:lnTo>
                    <a:pt x="1084" y="1371"/>
                  </a:lnTo>
                  <a:cubicBezTo>
                    <a:pt x="1160" y="1610"/>
                    <a:pt x="1390" y="1773"/>
                    <a:pt x="1649" y="1773"/>
                  </a:cubicBezTo>
                  <a:lnTo>
                    <a:pt x="8397" y="1773"/>
                  </a:lnTo>
                  <a:cubicBezTo>
                    <a:pt x="8608" y="1773"/>
                    <a:pt x="8781" y="1946"/>
                    <a:pt x="8781" y="2157"/>
                  </a:cubicBezTo>
                  <a:lnTo>
                    <a:pt x="8781" y="2531"/>
                  </a:lnTo>
                  <a:cubicBezTo>
                    <a:pt x="8781" y="3470"/>
                    <a:pt x="9337" y="4323"/>
                    <a:pt x="10199" y="4687"/>
                  </a:cubicBezTo>
                  <a:lnTo>
                    <a:pt x="13315" y="6010"/>
                  </a:lnTo>
                  <a:cubicBezTo>
                    <a:pt x="13315" y="6192"/>
                    <a:pt x="13276" y="6384"/>
                    <a:pt x="13200" y="6556"/>
                  </a:cubicBezTo>
                  <a:cubicBezTo>
                    <a:pt x="13573" y="6317"/>
                    <a:pt x="13804" y="5905"/>
                    <a:pt x="13813" y="5464"/>
                  </a:cubicBezTo>
                  <a:lnTo>
                    <a:pt x="10688" y="4141"/>
                  </a:lnTo>
                  <a:cubicBezTo>
                    <a:pt x="9816" y="3767"/>
                    <a:pt x="9260" y="2924"/>
                    <a:pt x="9260" y="1984"/>
                  </a:cubicBezTo>
                  <a:lnTo>
                    <a:pt x="9260" y="1610"/>
                  </a:lnTo>
                  <a:cubicBezTo>
                    <a:pt x="9260" y="1390"/>
                    <a:pt x="9087" y="1227"/>
                    <a:pt x="8877" y="1227"/>
                  </a:cubicBezTo>
                  <a:lnTo>
                    <a:pt x="1707" y="1227"/>
                  </a:lnTo>
                  <a:lnTo>
                    <a:pt x="1343" y="163"/>
                  </a:lnTo>
                  <a:cubicBezTo>
                    <a:pt x="1314" y="67"/>
                    <a:pt x="1218" y="0"/>
                    <a:pt x="1122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3" name="Google Shape;11927;p86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16"/>
                    <a:pt x="29" y="173"/>
                  </a:cubicBezTo>
                  <a:lnTo>
                    <a:pt x="29" y="547"/>
                  </a:lnTo>
                  <a:cubicBezTo>
                    <a:pt x="29" y="1487"/>
                    <a:pt x="585" y="2330"/>
                    <a:pt x="1457" y="2704"/>
                  </a:cubicBezTo>
                  <a:lnTo>
                    <a:pt x="4237" y="3883"/>
                  </a:lnTo>
                  <a:cubicBezTo>
                    <a:pt x="4237" y="3883"/>
                    <a:pt x="4112" y="308"/>
                    <a:pt x="355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4" name="Google Shape;11928;p86"/>
            <p:cNvSpPr/>
            <p:nvPr/>
          </p:nvSpPr>
          <p:spPr>
            <a:xfrm>
              <a:off x="5567329" y="2102062"/>
              <a:ext cx="111036" cy="101735"/>
            </a:xfrm>
            <a:custGeom>
              <a:avLst/>
              <a:gdLst/>
              <a:ahLst/>
              <a:cxnLst/>
              <a:rect l="l" t="t" r="r" b="b"/>
              <a:pathLst>
                <a:path w="4238" h="3883" extrusionOk="0">
                  <a:moveTo>
                    <a:pt x="29" y="1"/>
                  </a:moveTo>
                  <a:lnTo>
                    <a:pt x="0" y="30"/>
                  </a:lnTo>
                  <a:cubicBezTo>
                    <a:pt x="19" y="68"/>
                    <a:pt x="29" y="126"/>
                    <a:pt x="29" y="173"/>
                  </a:cubicBezTo>
                  <a:lnTo>
                    <a:pt x="29" y="442"/>
                  </a:lnTo>
                  <a:cubicBezTo>
                    <a:pt x="2684" y="701"/>
                    <a:pt x="3480" y="2627"/>
                    <a:pt x="3710" y="3653"/>
                  </a:cubicBezTo>
                  <a:lnTo>
                    <a:pt x="4237" y="3883"/>
                  </a:lnTo>
                  <a:cubicBezTo>
                    <a:pt x="4237" y="3883"/>
                    <a:pt x="4122" y="308"/>
                    <a:pt x="365" y="1"/>
                  </a:cubicBezTo>
                  <a:close/>
                </a:path>
              </a:pathLst>
            </a:custGeom>
            <a:solidFill>
              <a:srgbClr val="C7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5" name="Google Shape;11929;p86"/>
            <p:cNvSpPr/>
            <p:nvPr/>
          </p:nvSpPr>
          <p:spPr>
            <a:xfrm>
              <a:off x="5506309" y="2128943"/>
              <a:ext cx="37676" cy="63587"/>
            </a:xfrm>
            <a:custGeom>
              <a:avLst/>
              <a:gdLst/>
              <a:ahLst/>
              <a:cxnLst/>
              <a:rect l="l" t="t" r="r" b="b"/>
              <a:pathLst>
                <a:path w="1438" h="2427" extrusionOk="0">
                  <a:moveTo>
                    <a:pt x="173" y="1"/>
                  </a:moveTo>
                  <a:cubicBezTo>
                    <a:pt x="77" y="1"/>
                    <a:pt x="0" y="77"/>
                    <a:pt x="0" y="173"/>
                  </a:cubicBezTo>
                  <a:lnTo>
                    <a:pt x="0" y="2253"/>
                  </a:lnTo>
                  <a:cubicBezTo>
                    <a:pt x="0" y="2349"/>
                    <a:pt x="77" y="2426"/>
                    <a:pt x="173" y="2426"/>
                  </a:cubicBezTo>
                  <a:lnTo>
                    <a:pt x="1265" y="2426"/>
                  </a:lnTo>
                  <a:cubicBezTo>
                    <a:pt x="1271" y="2426"/>
                    <a:pt x="1276" y="2426"/>
                    <a:pt x="1281" y="2426"/>
                  </a:cubicBezTo>
                  <a:cubicBezTo>
                    <a:pt x="1370" y="2426"/>
                    <a:pt x="1438" y="2353"/>
                    <a:pt x="1438" y="2263"/>
                  </a:cubicBezTo>
                  <a:lnTo>
                    <a:pt x="1438" y="173"/>
                  </a:lnTo>
                  <a:cubicBezTo>
                    <a:pt x="1438" y="77"/>
                    <a:pt x="1361" y="1"/>
                    <a:pt x="1265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6" name="Google Shape;11930;p86"/>
            <p:cNvSpPr/>
            <p:nvPr/>
          </p:nvSpPr>
          <p:spPr>
            <a:xfrm>
              <a:off x="5530413" y="2128681"/>
              <a:ext cx="13572" cy="63823"/>
            </a:xfrm>
            <a:custGeom>
              <a:avLst/>
              <a:gdLst/>
              <a:ahLst/>
              <a:cxnLst/>
              <a:rect l="l" t="t" r="r" b="b"/>
              <a:pathLst>
                <a:path w="518" h="2436" extrusionOk="0">
                  <a:moveTo>
                    <a:pt x="0" y="1"/>
                  </a:moveTo>
                  <a:lnTo>
                    <a:pt x="0" y="2436"/>
                  </a:lnTo>
                  <a:lnTo>
                    <a:pt x="345" y="2436"/>
                  </a:lnTo>
                  <a:cubicBezTo>
                    <a:pt x="441" y="2436"/>
                    <a:pt x="518" y="2359"/>
                    <a:pt x="518" y="2263"/>
                  </a:cubicBezTo>
                  <a:lnTo>
                    <a:pt x="518" y="183"/>
                  </a:lnTo>
                  <a:cubicBezTo>
                    <a:pt x="518" y="78"/>
                    <a:pt x="441" y="1"/>
                    <a:pt x="34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7" name="Google Shape;11931;p86"/>
            <p:cNvSpPr/>
            <p:nvPr/>
          </p:nvSpPr>
          <p:spPr>
            <a:xfrm>
              <a:off x="5503532" y="2078718"/>
              <a:ext cx="17606" cy="17868"/>
            </a:xfrm>
            <a:custGeom>
              <a:avLst/>
              <a:gdLst/>
              <a:ahLst/>
              <a:cxnLst/>
              <a:rect l="l" t="t" r="r" b="b"/>
              <a:pathLst>
                <a:path w="672" h="682" extrusionOk="0">
                  <a:moveTo>
                    <a:pt x="1" y="0"/>
                  </a:moveTo>
                  <a:lnTo>
                    <a:pt x="1" y="681"/>
                  </a:lnTo>
                  <a:lnTo>
                    <a:pt x="672" y="681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C3CBD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8" name="Google Shape;11932;p86"/>
            <p:cNvSpPr/>
            <p:nvPr/>
          </p:nvSpPr>
          <p:spPr>
            <a:xfrm>
              <a:off x="5489960" y="2060876"/>
              <a:ext cx="44226" cy="17868"/>
            </a:xfrm>
            <a:custGeom>
              <a:avLst/>
              <a:gdLst/>
              <a:ahLst/>
              <a:cxnLst/>
              <a:rect l="l" t="t" r="r" b="b"/>
              <a:pathLst>
                <a:path w="1688" h="682" extrusionOk="0">
                  <a:moveTo>
                    <a:pt x="212" y="1"/>
                  </a:moveTo>
                  <a:cubicBezTo>
                    <a:pt x="97" y="1"/>
                    <a:pt x="1" y="97"/>
                    <a:pt x="1" y="212"/>
                  </a:cubicBezTo>
                  <a:lnTo>
                    <a:pt x="1" y="471"/>
                  </a:lnTo>
                  <a:cubicBezTo>
                    <a:pt x="1" y="586"/>
                    <a:pt x="97" y="681"/>
                    <a:pt x="212" y="681"/>
                  </a:cubicBezTo>
                  <a:lnTo>
                    <a:pt x="1477" y="681"/>
                  </a:lnTo>
                  <a:cubicBezTo>
                    <a:pt x="1602" y="681"/>
                    <a:pt x="1688" y="586"/>
                    <a:pt x="1688" y="471"/>
                  </a:cubicBezTo>
                  <a:lnTo>
                    <a:pt x="1688" y="212"/>
                  </a:lnTo>
                  <a:cubicBezTo>
                    <a:pt x="1688" y="97"/>
                    <a:pt x="1592" y="1"/>
                    <a:pt x="147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9" name="Google Shape;11933;p86"/>
            <p:cNvSpPr/>
            <p:nvPr/>
          </p:nvSpPr>
          <p:spPr>
            <a:xfrm>
              <a:off x="5518859" y="2060640"/>
              <a:ext cx="15589" cy="18104"/>
            </a:xfrm>
            <a:custGeom>
              <a:avLst/>
              <a:gdLst/>
              <a:ahLst/>
              <a:cxnLst/>
              <a:rect l="l" t="t" r="r" b="b"/>
              <a:pathLst>
                <a:path w="595" h="691" extrusionOk="0">
                  <a:moveTo>
                    <a:pt x="0" y="0"/>
                  </a:moveTo>
                  <a:lnTo>
                    <a:pt x="0" y="10"/>
                  </a:lnTo>
                  <a:lnTo>
                    <a:pt x="0" y="690"/>
                  </a:lnTo>
                  <a:lnTo>
                    <a:pt x="374" y="690"/>
                  </a:lnTo>
                  <a:cubicBezTo>
                    <a:pt x="489" y="690"/>
                    <a:pt x="595" y="595"/>
                    <a:pt x="595" y="470"/>
                  </a:cubicBezTo>
                  <a:lnTo>
                    <a:pt x="595" y="221"/>
                  </a:lnTo>
                  <a:cubicBezTo>
                    <a:pt x="595" y="96"/>
                    <a:pt x="489" y="0"/>
                    <a:pt x="374" y="0"/>
                  </a:cubicBezTo>
                  <a:close/>
                </a:path>
              </a:pathLst>
            </a:custGeom>
            <a:solidFill>
              <a:srgbClr val="99AA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0" name="Google Shape;11934;p86"/>
            <p:cNvSpPr/>
            <p:nvPr/>
          </p:nvSpPr>
          <p:spPr>
            <a:xfrm>
              <a:off x="5496746" y="2016441"/>
              <a:ext cx="31178" cy="44461"/>
            </a:xfrm>
            <a:custGeom>
              <a:avLst/>
              <a:gdLst/>
              <a:ahLst/>
              <a:cxnLst/>
              <a:rect l="l" t="t" r="r" b="b"/>
              <a:pathLst>
                <a:path w="1190" h="1697" extrusionOk="0">
                  <a:moveTo>
                    <a:pt x="631" y="0"/>
                  </a:moveTo>
                  <a:cubicBezTo>
                    <a:pt x="626" y="0"/>
                    <a:pt x="620" y="0"/>
                    <a:pt x="614" y="0"/>
                  </a:cubicBezTo>
                  <a:lnTo>
                    <a:pt x="576" y="0"/>
                  </a:lnTo>
                  <a:cubicBezTo>
                    <a:pt x="260" y="0"/>
                    <a:pt x="1" y="250"/>
                    <a:pt x="1" y="566"/>
                  </a:cubicBezTo>
                  <a:lnTo>
                    <a:pt x="1" y="1697"/>
                  </a:lnTo>
                  <a:lnTo>
                    <a:pt x="1189" y="1697"/>
                  </a:lnTo>
                  <a:lnTo>
                    <a:pt x="1189" y="566"/>
                  </a:lnTo>
                  <a:cubicBezTo>
                    <a:pt x="1189" y="255"/>
                    <a:pt x="940" y="0"/>
                    <a:pt x="631" y="0"/>
                  </a:cubicBezTo>
                  <a:close/>
                </a:path>
              </a:pathLst>
            </a:custGeom>
            <a:solidFill>
              <a:srgbClr val="6E80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1" name="Google Shape;11935;p86"/>
            <p:cNvSpPr/>
            <p:nvPr/>
          </p:nvSpPr>
          <p:spPr>
            <a:xfrm>
              <a:off x="5502039" y="2016441"/>
              <a:ext cx="25886" cy="44226"/>
            </a:xfrm>
            <a:custGeom>
              <a:avLst/>
              <a:gdLst/>
              <a:ahLst/>
              <a:cxnLst/>
              <a:rect l="l" t="t" r="r" b="b"/>
              <a:pathLst>
                <a:path w="988" h="1688" extrusionOk="0">
                  <a:moveTo>
                    <a:pt x="393" y="0"/>
                  </a:moveTo>
                  <a:cubicBezTo>
                    <a:pt x="249" y="0"/>
                    <a:pt x="115" y="48"/>
                    <a:pt x="0" y="144"/>
                  </a:cubicBezTo>
                  <a:cubicBezTo>
                    <a:pt x="230" y="230"/>
                    <a:pt x="383" y="451"/>
                    <a:pt x="393" y="690"/>
                  </a:cubicBezTo>
                  <a:lnTo>
                    <a:pt x="393" y="1687"/>
                  </a:lnTo>
                  <a:lnTo>
                    <a:pt x="987" y="1687"/>
                  </a:lnTo>
                  <a:lnTo>
                    <a:pt x="987" y="585"/>
                  </a:lnTo>
                  <a:cubicBezTo>
                    <a:pt x="978" y="259"/>
                    <a:pt x="719" y="0"/>
                    <a:pt x="393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2" name="Google Shape;11936;p86"/>
            <p:cNvSpPr/>
            <p:nvPr/>
          </p:nvSpPr>
          <p:spPr>
            <a:xfrm>
              <a:off x="5363676" y="2019165"/>
              <a:ext cx="133096" cy="34741"/>
            </a:xfrm>
            <a:custGeom>
              <a:avLst/>
              <a:gdLst/>
              <a:ahLst/>
              <a:cxnLst/>
              <a:rect l="l" t="t" r="r" b="b"/>
              <a:pathLst>
                <a:path w="5080" h="1326" extrusionOk="0">
                  <a:moveTo>
                    <a:pt x="904" y="1"/>
                  </a:moveTo>
                  <a:cubicBezTo>
                    <a:pt x="734" y="1"/>
                    <a:pt x="566" y="67"/>
                    <a:pt x="440" y="184"/>
                  </a:cubicBezTo>
                  <a:cubicBezTo>
                    <a:pt x="1" y="595"/>
                    <a:pt x="300" y="1326"/>
                    <a:pt x="894" y="1326"/>
                  </a:cubicBezTo>
                  <a:cubicBezTo>
                    <a:pt x="909" y="1326"/>
                    <a:pt x="924" y="1325"/>
                    <a:pt x="939" y="1325"/>
                  </a:cubicBezTo>
                  <a:lnTo>
                    <a:pt x="5080" y="1037"/>
                  </a:lnTo>
                  <a:lnTo>
                    <a:pt x="5080" y="289"/>
                  </a:lnTo>
                  <a:lnTo>
                    <a:pt x="939" y="2"/>
                  </a:lnTo>
                  <a:cubicBezTo>
                    <a:pt x="927" y="1"/>
                    <a:pt x="916" y="1"/>
                    <a:pt x="904" y="1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3" name="Google Shape;11937;p86"/>
            <p:cNvSpPr/>
            <p:nvPr/>
          </p:nvSpPr>
          <p:spPr>
            <a:xfrm>
              <a:off x="5482939" y="2025977"/>
              <a:ext cx="14331" cy="21379"/>
            </a:xfrm>
            <a:custGeom>
              <a:avLst/>
              <a:gdLst/>
              <a:ahLst/>
              <a:cxnLst/>
              <a:rect l="l" t="t" r="r" b="b"/>
              <a:pathLst>
                <a:path w="547" h="816" extrusionOk="0">
                  <a:moveTo>
                    <a:pt x="49" y="1"/>
                  </a:moveTo>
                  <a:cubicBezTo>
                    <a:pt x="20" y="68"/>
                    <a:pt x="1" y="144"/>
                    <a:pt x="1" y="221"/>
                  </a:cubicBezTo>
                  <a:lnTo>
                    <a:pt x="10" y="221"/>
                  </a:lnTo>
                  <a:lnTo>
                    <a:pt x="10" y="815"/>
                  </a:lnTo>
                  <a:lnTo>
                    <a:pt x="547" y="777"/>
                  </a:lnTo>
                  <a:lnTo>
                    <a:pt x="547" y="29"/>
                  </a:lnTo>
                  <a:lnTo>
                    <a:pt x="49" y="1"/>
                  </a:ln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4" name="Google Shape;11938;p86"/>
            <p:cNvSpPr/>
            <p:nvPr/>
          </p:nvSpPr>
          <p:spPr>
            <a:xfrm>
              <a:off x="5584647" y="2123179"/>
              <a:ext cx="26645" cy="52007"/>
            </a:xfrm>
            <a:custGeom>
              <a:avLst/>
              <a:gdLst/>
              <a:ahLst/>
              <a:cxnLst/>
              <a:rect l="l" t="t" r="r" b="b"/>
              <a:pathLst>
                <a:path w="1017" h="1985" extrusionOk="0">
                  <a:moveTo>
                    <a:pt x="509" y="0"/>
                  </a:moveTo>
                  <a:cubicBezTo>
                    <a:pt x="255" y="0"/>
                    <a:pt x="1" y="173"/>
                    <a:pt x="20" y="518"/>
                  </a:cubicBezTo>
                  <a:lnTo>
                    <a:pt x="20" y="1361"/>
                  </a:lnTo>
                  <a:cubicBezTo>
                    <a:pt x="240" y="1582"/>
                    <a:pt x="499" y="1773"/>
                    <a:pt x="796" y="1898"/>
                  </a:cubicBezTo>
                  <a:lnTo>
                    <a:pt x="998" y="1984"/>
                  </a:lnTo>
                  <a:lnTo>
                    <a:pt x="998" y="518"/>
                  </a:lnTo>
                  <a:cubicBezTo>
                    <a:pt x="1017" y="173"/>
                    <a:pt x="763" y="0"/>
                    <a:pt x="509" y="0"/>
                  </a:cubicBezTo>
                  <a:close/>
                </a:path>
              </a:pathLst>
            </a:custGeom>
            <a:solidFill>
              <a:srgbClr val="D6DB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5" name="Google Shape;11939;p86"/>
            <p:cNvSpPr/>
            <p:nvPr/>
          </p:nvSpPr>
          <p:spPr>
            <a:xfrm>
              <a:off x="5592429" y="2123913"/>
              <a:ext cx="18366" cy="51011"/>
            </a:xfrm>
            <a:custGeom>
              <a:avLst/>
              <a:gdLst/>
              <a:ahLst/>
              <a:cxnLst/>
              <a:rect l="l" t="t" r="r" b="b"/>
              <a:pathLst>
                <a:path w="701" h="1947" extrusionOk="0">
                  <a:moveTo>
                    <a:pt x="229" y="1"/>
                  </a:moveTo>
                  <a:cubicBezTo>
                    <a:pt x="223" y="1"/>
                    <a:pt x="217" y="1"/>
                    <a:pt x="212" y="1"/>
                  </a:cubicBezTo>
                  <a:cubicBezTo>
                    <a:pt x="135" y="1"/>
                    <a:pt x="68" y="20"/>
                    <a:pt x="1" y="49"/>
                  </a:cubicBezTo>
                  <a:cubicBezTo>
                    <a:pt x="173" y="125"/>
                    <a:pt x="279" y="298"/>
                    <a:pt x="279" y="490"/>
                  </a:cubicBezTo>
                  <a:lnTo>
                    <a:pt x="279" y="1765"/>
                  </a:lnTo>
                  <a:cubicBezTo>
                    <a:pt x="346" y="1793"/>
                    <a:pt x="423" y="1832"/>
                    <a:pt x="490" y="1860"/>
                  </a:cubicBezTo>
                  <a:lnTo>
                    <a:pt x="701" y="1947"/>
                  </a:lnTo>
                  <a:lnTo>
                    <a:pt x="701" y="490"/>
                  </a:lnTo>
                  <a:cubicBezTo>
                    <a:pt x="701" y="218"/>
                    <a:pt x="489" y="1"/>
                    <a:pt x="229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6" name="Google Shape;11940;p86"/>
            <p:cNvSpPr/>
            <p:nvPr/>
          </p:nvSpPr>
          <p:spPr>
            <a:xfrm>
              <a:off x="5526378" y="2019165"/>
              <a:ext cx="133096" cy="34558"/>
            </a:xfrm>
            <a:custGeom>
              <a:avLst/>
              <a:gdLst/>
              <a:ahLst/>
              <a:cxnLst/>
              <a:rect l="l" t="t" r="r" b="b"/>
              <a:pathLst>
                <a:path w="5080" h="1319" extrusionOk="0">
                  <a:moveTo>
                    <a:pt x="4186" y="0"/>
                  </a:moveTo>
                  <a:cubicBezTo>
                    <a:pt x="4172" y="0"/>
                    <a:pt x="4157" y="1"/>
                    <a:pt x="4142" y="2"/>
                  </a:cubicBezTo>
                  <a:lnTo>
                    <a:pt x="1" y="289"/>
                  </a:lnTo>
                  <a:lnTo>
                    <a:pt x="1" y="1037"/>
                  </a:lnTo>
                  <a:lnTo>
                    <a:pt x="4142" y="1315"/>
                  </a:lnTo>
                  <a:cubicBezTo>
                    <a:pt x="4162" y="1317"/>
                    <a:pt x="4183" y="1318"/>
                    <a:pt x="4204" y="1318"/>
                  </a:cubicBezTo>
                  <a:cubicBezTo>
                    <a:pt x="4365" y="1318"/>
                    <a:pt x="4521" y="1253"/>
                    <a:pt x="4640" y="1142"/>
                  </a:cubicBezTo>
                  <a:cubicBezTo>
                    <a:pt x="5080" y="731"/>
                    <a:pt x="4771" y="0"/>
                    <a:pt x="4186" y="0"/>
                  </a:cubicBezTo>
                  <a:close/>
                </a:path>
              </a:pathLst>
            </a:custGeom>
            <a:solidFill>
              <a:srgbClr val="AFBA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7" name="Google Shape;11941;p86"/>
            <p:cNvSpPr/>
            <p:nvPr/>
          </p:nvSpPr>
          <p:spPr>
            <a:xfrm>
              <a:off x="5526143" y="2025977"/>
              <a:ext cx="14593" cy="21379"/>
            </a:xfrm>
            <a:custGeom>
              <a:avLst/>
              <a:gdLst/>
              <a:ahLst/>
              <a:cxnLst/>
              <a:rect l="l" t="t" r="r" b="b"/>
              <a:pathLst>
                <a:path w="557" h="816" extrusionOk="0">
                  <a:moveTo>
                    <a:pt x="508" y="1"/>
                  </a:moveTo>
                  <a:lnTo>
                    <a:pt x="0" y="29"/>
                  </a:lnTo>
                  <a:lnTo>
                    <a:pt x="0" y="777"/>
                  </a:lnTo>
                  <a:lnTo>
                    <a:pt x="547" y="815"/>
                  </a:lnTo>
                  <a:lnTo>
                    <a:pt x="547" y="221"/>
                  </a:lnTo>
                  <a:lnTo>
                    <a:pt x="556" y="221"/>
                  </a:lnTo>
                  <a:cubicBezTo>
                    <a:pt x="547" y="144"/>
                    <a:pt x="537" y="68"/>
                    <a:pt x="508" y="1"/>
                  </a:cubicBezTo>
                  <a:close/>
                </a:path>
              </a:pathLst>
            </a:custGeom>
            <a:solidFill>
              <a:srgbClr val="79899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88" name="Google Shape;11942;p86"/>
          <p:cNvGrpSpPr/>
          <p:nvPr/>
        </p:nvGrpSpPr>
        <p:grpSpPr>
          <a:xfrm>
            <a:off x="6572375" y="2060403"/>
            <a:ext cx="561874" cy="420441"/>
            <a:chOff x="4870671" y="2017200"/>
            <a:chExt cx="364180" cy="274812"/>
          </a:xfrm>
        </p:grpSpPr>
        <p:sp>
          <p:nvSpPr>
            <p:cNvPr id="489" name="Google Shape;11943;p86"/>
            <p:cNvSpPr/>
            <p:nvPr/>
          </p:nvSpPr>
          <p:spPr>
            <a:xfrm>
              <a:off x="5143151" y="2097294"/>
              <a:ext cx="91700" cy="115044"/>
            </a:xfrm>
            <a:custGeom>
              <a:avLst/>
              <a:gdLst/>
              <a:ahLst/>
              <a:cxnLst/>
              <a:rect l="l" t="t" r="r" b="b"/>
              <a:pathLst>
                <a:path w="3500" h="4391" extrusionOk="0">
                  <a:moveTo>
                    <a:pt x="1" y="1"/>
                  </a:moveTo>
                  <a:lnTo>
                    <a:pt x="1" y="4391"/>
                  </a:lnTo>
                  <a:cubicBezTo>
                    <a:pt x="1" y="4391"/>
                    <a:pt x="1457" y="3070"/>
                    <a:pt x="2833" y="3070"/>
                  </a:cubicBezTo>
                  <a:cubicBezTo>
                    <a:pt x="2922" y="3070"/>
                    <a:pt x="3009" y="3076"/>
                    <a:pt x="3097" y="3087"/>
                  </a:cubicBezTo>
                  <a:cubicBezTo>
                    <a:pt x="3113" y="3089"/>
                    <a:pt x="3129" y="3091"/>
                    <a:pt x="3145" y="3091"/>
                  </a:cubicBezTo>
                  <a:cubicBezTo>
                    <a:pt x="3336" y="3091"/>
                    <a:pt x="3499" y="2936"/>
                    <a:pt x="3499" y="2733"/>
                  </a:cubicBezTo>
                  <a:lnTo>
                    <a:pt x="3499" y="1659"/>
                  </a:lnTo>
                  <a:cubicBezTo>
                    <a:pt x="3499" y="1456"/>
                    <a:pt x="3336" y="1301"/>
                    <a:pt x="3145" y="1301"/>
                  </a:cubicBezTo>
                  <a:cubicBezTo>
                    <a:pt x="3129" y="1301"/>
                    <a:pt x="3113" y="1302"/>
                    <a:pt x="3097" y="1304"/>
                  </a:cubicBezTo>
                  <a:cubicBezTo>
                    <a:pt x="3009" y="1316"/>
                    <a:pt x="2922" y="1321"/>
                    <a:pt x="2833" y="1321"/>
                  </a:cubicBezTo>
                  <a:cubicBezTo>
                    <a:pt x="1457" y="132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0" name="Google Shape;11944;p86"/>
            <p:cNvSpPr/>
            <p:nvPr/>
          </p:nvSpPr>
          <p:spPr>
            <a:xfrm>
              <a:off x="5143151" y="2097058"/>
              <a:ext cx="33667" cy="115280"/>
            </a:xfrm>
            <a:custGeom>
              <a:avLst/>
              <a:gdLst/>
              <a:ahLst/>
              <a:cxnLst/>
              <a:rect l="l" t="t" r="r" b="b"/>
              <a:pathLst>
                <a:path w="1285" h="4400" extrusionOk="0">
                  <a:moveTo>
                    <a:pt x="1" y="0"/>
                  </a:moveTo>
                  <a:lnTo>
                    <a:pt x="1" y="4400"/>
                  </a:lnTo>
                  <a:cubicBezTo>
                    <a:pt x="336" y="4112"/>
                    <a:pt x="691" y="3854"/>
                    <a:pt x="1074" y="3633"/>
                  </a:cubicBezTo>
                  <a:cubicBezTo>
                    <a:pt x="1218" y="3173"/>
                    <a:pt x="1285" y="2684"/>
                    <a:pt x="1285" y="2195"/>
                  </a:cubicBezTo>
                  <a:cubicBezTo>
                    <a:pt x="1285" y="1706"/>
                    <a:pt x="1218" y="1227"/>
                    <a:pt x="1074" y="757"/>
                  </a:cubicBezTo>
                  <a:cubicBezTo>
                    <a:pt x="691" y="547"/>
                    <a:pt x="336" y="288"/>
                    <a:pt x="1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1" name="Google Shape;11945;p86"/>
            <p:cNvSpPr/>
            <p:nvPr/>
          </p:nvSpPr>
          <p:spPr>
            <a:xfrm>
              <a:off x="4870671" y="2017200"/>
              <a:ext cx="290584" cy="274471"/>
            </a:xfrm>
            <a:custGeom>
              <a:avLst/>
              <a:gdLst/>
              <a:ahLst/>
              <a:cxnLst/>
              <a:rect l="l" t="t" r="r" b="b"/>
              <a:pathLst>
                <a:path w="11091" h="10476" extrusionOk="0">
                  <a:moveTo>
                    <a:pt x="5694" y="0"/>
                  </a:moveTo>
                  <a:cubicBezTo>
                    <a:pt x="5474" y="0"/>
                    <a:pt x="5253" y="10"/>
                    <a:pt x="5042" y="38"/>
                  </a:cubicBezTo>
                  <a:cubicBezTo>
                    <a:pt x="4793" y="48"/>
                    <a:pt x="4553" y="96"/>
                    <a:pt x="4323" y="182"/>
                  </a:cubicBezTo>
                  <a:cubicBezTo>
                    <a:pt x="1649" y="901"/>
                    <a:pt x="0" y="3566"/>
                    <a:pt x="547" y="6269"/>
                  </a:cubicBezTo>
                  <a:cubicBezTo>
                    <a:pt x="1038" y="8741"/>
                    <a:pt x="3212" y="10475"/>
                    <a:pt x="5669" y="10475"/>
                  </a:cubicBezTo>
                  <a:cubicBezTo>
                    <a:pt x="5899" y="10475"/>
                    <a:pt x="6131" y="10460"/>
                    <a:pt x="6365" y="10429"/>
                  </a:cubicBezTo>
                  <a:cubicBezTo>
                    <a:pt x="9107" y="10074"/>
                    <a:pt x="11091" y="7659"/>
                    <a:pt x="10918" y="4898"/>
                  </a:cubicBezTo>
                  <a:cubicBezTo>
                    <a:pt x="10736" y="2147"/>
                    <a:pt x="8455" y="0"/>
                    <a:pt x="5694" y="0"/>
                  </a:cubicBezTo>
                  <a:close/>
                </a:path>
              </a:pathLst>
            </a:custGeom>
            <a:solidFill>
              <a:srgbClr val="EEF1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2" name="Google Shape;11946;p86"/>
            <p:cNvSpPr/>
            <p:nvPr/>
          </p:nvSpPr>
          <p:spPr>
            <a:xfrm>
              <a:off x="4911595" y="2046309"/>
              <a:ext cx="263729" cy="245704"/>
            </a:xfrm>
            <a:custGeom>
              <a:avLst/>
              <a:gdLst/>
              <a:ahLst/>
              <a:cxnLst/>
              <a:rect l="l" t="t" r="r" b="b"/>
              <a:pathLst>
                <a:path w="10066" h="9378" extrusionOk="0">
                  <a:moveTo>
                    <a:pt x="7362" y="1"/>
                  </a:moveTo>
                  <a:lnTo>
                    <a:pt x="7362" y="1"/>
                  </a:lnTo>
                  <a:cubicBezTo>
                    <a:pt x="9002" y="2091"/>
                    <a:pt x="8819" y="5072"/>
                    <a:pt x="6941" y="6950"/>
                  </a:cubicBezTo>
                  <a:cubicBezTo>
                    <a:pt x="5927" y="7969"/>
                    <a:pt x="4586" y="8486"/>
                    <a:pt x="3238" y="8486"/>
                  </a:cubicBezTo>
                  <a:cubicBezTo>
                    <a:pt x="2100" y="8486"/>
                    <a:pt x="957" y="8118"/>
                    <a:pt x="1" y="7372"/>
                  </a:cubicBezTo>
                  <a:lnTo>
                    <a:pt x="1" y="7372"/>
                  </a:lnTo>
                  <a:cubicBezTo>
                    <a:pt x="1040" y="8699"/>
                    <a:pt x="2579" y="9378"/>
                    <a:pt x="4125" y="9378"/>
                  </a:cubicBezTo>
                  <a:cubicBezTo>
                    <a:pt x="5461" y="9378"/>
                    <a:pt x="6802" y="8872"/>
                    <a:pt x="7832" y="7842"/>
                  </a:cubicBezTo>
                  <a:cubicBezTo>
                    <a:pt x="10065" y="5618"/>
                    <a:pt x="9845" y="1947"/>
                    <a:pt x="7362" y="1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3" name="Google Shape;11947;p86"/>
            <p:cNvSpPr/>
            <p:nvPr/>
          </p:nvSpPr>
          <p:spPr>
            <a:xfrm>
              <a:off x="4872688" y="2101774"/>
              <a:ext cx="28899" cy="103045"/>
            </a:xfrm>
            <a:custGeom>
              <a:avLst/>
              <a:gdLst/>
              <a:ahLst/>
              <a:cxnLst/>
              <a:rect l="l" t="t" r="r" b="b"/>
              <a:pathLst>
                <a:path w="1103" h="3933" extrusionOk="0">
                  <a:moveTo>
                    <a:pt x="864" y="0"/>
                  </a:moveTo>
                  <a:cubicBezTo>
                    <a:pt x="827" y="0"/>
                    <a:pt x="790" y="10"/>
                    <a:pt x="757" y="31"/>
                  </a:cubicBezTo>
                  <a:cubicBezTo>
                    <a:pt x="297" y="328"/>
                    <a:pt x="0" y="1085"/>
                    <a:pt x="0" y="1967"/>
                  </a:cubicBezTo>
                  <a:cubicBezTo>
                    <a:pt x="0" y="2840"/>
                    <a:pt x="297" y="3606"/>
                    <a:pt x="757" y="3894"/>
                  </a:cubicBezTo>
                  <a:cubicBezTo>
                    <a:pt x="786" y="3913"/>
                    <a:pt x="824" y="3932"/>
                    <a:pt x="872" y="3932"/>
                  </a:cubicBezTo>
                  <a:cubicBezTo>
                    <a:pt x="920" y="3932"/>
                    <a:pt x="959" y="3913"/>
                    <a:pt x="1007" y="3884"/>
                  </a:cubicBezTo>
                  <a:cubicBezTo>
                    <a:pt x="1074" y="3836"/>
                    <a:pt x="1102" y="3741"/>
                    <a:pt x="1074" y="3654"/>
                  </a:cubicBezTo>
                  <a:cubicBezTo>
                    <a:pt x="872" y="3118"/>
                    <a:pt x="777" y="2542"/>
                    <a:pt x="777" y="1967"/>
                  </a:cubicBezTo>
                  <a:cubicBezTo>
                    <a:pt x="777" y="1392"/>
                    <a:pt x="872" y="817"/>
                    <a:pt x="1064" y="280"/>
                  </a:cubicBezTo>
                  <a:cubicBezTo>
                    <a:pt x="1093" y="194"/>
                    <a:pt x="1064" y="98"/>
                    <a:pt x="997" y="50"/>
                  </a:cubicBezTo>
                  <a:cubicBezTo>
                    <a:pt x="959" y="18"/>
                    <a:pt x="912" y="0"/>
                    <a:pt x="864" y="0"/>
                  </a:cubicBezTo>
                  <a:close/>
                </a:path>
              </a:pathLst>
            </a:custGeom>
            <a:solidFill>
              <a:srgbClr val="D6DD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4" name="Google Shape;11948;p86"/>
            <p:cNvSpPr/>
            <p:nvPr/>
          </p:nvSpPr>
          <p:spPr>
            <a:xfrm>
              <a:off x="4873946" y="2075024"/>
              <a:ext cx="73858" cy="159427"/>
            </a:xfrm>
            <a:custGeom>
              <a:avLst/>
              <a:gdLst/>
              <a:ahLst/>
              <a:cxnLst/>
              <a:rect l="l" t="t" r="r" b="b"/>
              <a:pathLst>
                <a:path w="2819" h="6085" extrusionOk="0">
                  <a:moveTo>
                    <a:pt x="1342" y="0"/>
                  </a:moveTo>
                  <a:cubicBezTo>
                    <a:pt x="1325" y="0"/>
                    <a:pt x="1308" y="2"/>
                    <a:pt x="1294" y="7"/>
                  </a:cubicBezTo>
                  <a:cubicBezTo>
                    <a:pt x="0" y="1829"/>
                    <a:pt x="0" y="4263"/>
                    <a:pt x="1294" y="6084"/>
                  </a:cubicBezTo>
                  <a:lnTo>
                    <a:pt x="1390" y="6084"/>
                  </a:lnTo>
                  <a:cubicBezTo>
                    <a:pt x="1572" y="6084"/>
                    <a:pt x="1812" y="5883"/>
                    <a:pt x="2003" y="5691"/>
                  </a:cubicBezTo>
                  <a:cubicBezTo>
                    <a:pt x="2291" y="5394"/>
                    <a:pt x="2502" y="5020"/>
                    <a:pt x="2598" y="4618"/>
                  </a:cubicBezTo>
                  <a:cubicBezTo>
                    <a:pt x="2607" y="4589"/>
                    <a:pt x="2617" y="4589"/>
                    <a:pt x="2617" y="4589"/>
                  </a:cubicBezTo>
                  <a:cubicBezTo>
                    <a:pt x="2751" y="4091"/>
                    <a:pt x="2818" y="3573"/>
                    <a:pt x="2818" y="3055"/>
                  </a:cubicBezTo>
                  <a:cubicBezTo>
                    <a:pt x="2818" y="1397"/>
                    <a:pt x="2176" y="17"/>
                    <a:pt x="1390" y="7"/>
                  </a:cubicBezTo>
                  <a:cubicBezTo>
                    <a:pt x="1376" y="2"/>
                    <a:pt x="1359" y="0"/>
                    <a:pt x="134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5" name="Google Shape;11949;p86"/>
            <p:cNvSpPr/>
            <p:nvPr/>
          </p:nvSpPr>
          <p:spPr>
            <a:xfrm>
              <a:off x="4904312" y="2074945"/>
              <a:ext cx="43492" cy="159244"/>
            </a:xfrm>
            <a:custGeom>
              <a:avLst/>
              <a:gdLst/>
              <a:ahLst/>
              <a:cxnLst/>
              <a:rect l="l" t="t" r="r" b="b"/>
              <a:pathLst>
                <a:path w="1660" h="6078" extrusionOk="0">
                  <a:moveTo>
                    <a:pt x="125" y="1"/>
                  </a:moveTo>
                  <a:cubicBezTo>
                    <a:pt x="97" y="39"/>
                    <a:pt x="58" y="87"/>
                    <a:pt x="30" y="135"/>
                  </a:cubicBezTo>
                  <a:cubicBezTo>
                    <a:pt x="605" y="547"/>
                    <a:pt x="1026" y="1697"/>
                    <a:pt x="1017" y="3030"/>
                  </a:cubicBezTo>
                  <a:cubicBezTo>
                    <a:pt x="1017" y="3547"/>
                    <a:pt x="950" y="4065"/>
                    <a:pt x="825" y="4573"/>
                  </a:cubicBezTo>
                  <a:cubicBezTo>
                    <a:pt x="816" y="4582"/>
                    <a:pt x="816" y="4602"/>
                    <a:pt x="806" y="4611"/>
                  </a:cubicBezTo>
                  <a:cubicBezTo>
                    <a:pt x="710" y="5023"/>
                    <a:pt x="499" y="5397"/>
                    <a:pt x="212" y="5694"/>
                  </a:cubicBezTo>
                  <a:cubicBezTo>
                    <a:pt x="145" y="5761"/>
                    <a:pt x="78" y="5819"/>
                    <a:pt x="1" y="5886"/>
                  </a:cubicBezTo>
                  <a:cubicBezTo>
                    <a:pt x="39" y="5944"/>
                    <a:pt x="87" y="6011"/>
                    <a:pt x="135" y="6078"/>
                  </a:cubicBezTo>
                  <a:lnTo>
                    <a:pt x="231" y="6078"/>
                  </a:lnTo>
                  <a:cubicBezTo>
                    <a:pt x="413" y="6078"/>
                    <a:pt x="653" y="5877"/>
                    <a:pt x="844" y="5685"/>
                  </a:cubicBezTo>
                  <a:cubicBezTo>
                    <a:pt x="1132" y="5388"/>
                    <a:pt x="1343" y="5014"/>
                    <a:pt x="1439" y="4602"/>
                  </a:cubicBezTo>
                  <a:cubicBezTo>
                    <a:pt x="1448" y="4592"/>
                    <a:pt x="1448" y="4573"/>
                    <a:pt x="1448" y="4563"/>
                  </a:cubicBezTo>
                  <a:cubicBezTo>
                    <a:pt x="1582" y="4065"/>
                    <a:pt x="1650" y="3547"/>
                    <a:pt x="1650" y="3030"/>
                  </a:cubicBezTo>
                  <a:cubicBezTo>
                    <a:pt x="1659" y="1391"/>
                    <a:pt x="1017" y="10"/>
                    <a:pt x="231" y="1"/>
                  </a:cubicBezTo>
                  <a:close/>
                </a:path>
              </a:pathLst>
            </a:custGeom>
            <a:solidFill>
              <a:srgbClr val="96A7B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6" name="Google Shape;11950;p86"/>
            <p:cNvSpPr/>
            <p:nvPr/>
          </p:nvSpPr>
          <p:spPr>
            <a:xfrm>
              <a:off x="4877693" y="2119407"/>
              <a:ext cx="36706" cy="70583"/>
            </a:xfrm>
            <a:custGeom>
              <a:avLst/>
              <a:gdLst/>
              <a:ahLst/>
              <a:cxnLst/>
              <a:rect l="l" t="t" r="r" b="b"/>
              <a:pathLst>
                <a:path w="1401" h="2694" extrusionOk="0">
                  <a:moveTo>
                    <a:pt x="701" y="0"/>
                  </a:moveTo>
                  <a:cubicBezTo>
                    <a:pt x="308" y="0"/>
                    <a:pt x="1" y="595"/>
                    <a:pt x="1" y="1342"/>
                  </a:cubicBezTo>
                  <a:cubicBezTo>
                    <a:pt x="1" y="2099"/>
                    <a:pt x="308" y="2694"/>
                    <a:pt x="701" y="2694"/>
                  </a:cubicBezTo>
                  <a:cubicBezTo>
                    <a:pt x="1084" y="2694"/>
                    <a:pt x="1400" y="2090"/>
                    <a:pt x="1400" y="1342"/>
                  </a:cubicBezTo>
                  <a:cubicBezTo>
                    <a:pt x="1400" y="604"/>
                    <a:pt x="1084" y="0"/>
                    <a:pt x="701" y="0"/>
                  </a:cubicBezTo>
                  <a:close/>
                </a:path>
              </a:pathLst>
            </a:custGeom>
            <a:solidFill>
              <a:srgbClr val="27415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7" name="Google Shape;11951;p86"/>
            <p:cNvSpPr/>
            <p:nvPr/>
          </p:nvSpPr>
          <p:spPr>
            <a:xfrm>
              <a:off x="5047888" y="2085504"/>
              <a:ext cx="106346" cy="54024"/>
            </a:xfrm>
            <a:custGeom>
              <a:avLst/>
              <a:gdLst/>
              <a:ahLst/>
              <a:cxnLst/>
              <a:rect l="l" t="t" r="r" b="b"/>
              <a:pathLst>
                <a:path w="4059" h="2062" extrusionOk="0">
                  <a:moveTo>
                    <a:pt x="2031" y="0"/>
                  </a:moveTo>
                  <a:cubicBezTo>
                    <a:pt x="1978" y="0"/>
                    <a:pt x="1926" y="19"/>
                    <a:pt x="1882" y="58"/>
                  </a:cubicBezTo>
                  <a:cubicBezTo>
                    <a:pt x="1652" y="317"/>
                    <a:pt x="1537" y="652"/>
                    <a:pt x="1576" y="988"/>
                  </a:cubicBezTo>
                  <a:cubicBezTo>
                    <a:pt x="1326" y="838"/>
                    <a:pt x="1039" y="731"/>
                    <a:pt x="521" y="731"/>
                  </a:cubicBezTo>
                  <a:cubicBezTo>
                    <a:pt x="444" y="731"/>
                    <a:pt x="361" y="733"/>
                    <a:pt x="272" y="738"/>
                  </a:cubicBezTo>
                  <a:cubicBezTo>
                    <a:pt x="0" y="757"/>
                    <a:pt x="22" y="1161"/>
                    <a:pt x="283" y="1161"/>
                  </a:cubicBezTo>
                  <a:cubicBezTo>
                    <a:pt x="289" y="1161"/>
                    <a:pt x="295" y="1161"/>
                    <a:pt x="301" y="1160"/>
                  </a:cubicBezTo>
                  <a:cubicBezTo>
                    <a:pt x="390" y="1154"/>
                    <a:pt x="472" y="1151"/>
                    <a:pt x="547" y="1151"/>
                  </a:cubicBezTo>
                  <a:cubicBezTo>
                    <a:pt x="1076" y="1151"/>
                    <a:pt x="1282" y="1293"/>
                    <a:pt x="1576" y="1486"/>
                  </a:cubicBezTo>
                  <a:cubicBezTo>
                    <a:pt x="1643" y="1534"/>
                    <a:pt x="1729" y="1591"/>
                    <a:pt x="1825" y="1649"/>
                  </a:cubicBezTo>
                  <a:cubicBezTo>
                    <a:pt x="2017" y="1774"/>
                    <a:pt x="2218" y="1869"/>
                    <a:pt x="2429" y="1956"/>
                  </a:cubicBezTo>
                  <a:cubicBezTo>
                    <a:pt x="2611" y="2023"/>
                    <a:pt x="2812" y="2061"/>
                    <a:pt x="3004" y="2061"/>
                  </a:cubicBezTo>
                  <a:cubicBezTo>
                    <a:pt x="3282" y="2061"/>
                    <a:pt x="3550" y="1975"/>
                    <a:pt x="3771" y="1812"/>
                  </a:cubicBezTo>
                  <a:cubicBezTo>
                    <a:pt x="3876" y="1735"/>
                    <a:pt x="3982" y="1639"/>
                    <a:pt x="4058" y="1524"/>
                  </a:cubicBezTo>
                  <a:cubicBezTo>
                    <a:pt x="4020" y="1361"/>
                    <a:pt x="3982" y="1198"/>
                    <a:pt x="3924" y="1045"/>
                  </a:cubicBezTo>
                  <a:cubicBezTo>
                    <a:pt x="3876" y="1055"/>
                    <a:pt x="3838" y="1093"/>
                    <a:pt x="3819" y="1141"/>
                  </a:cubicBezTo>
                  <a:cubicBezTo>
                    <a:pt x="3732" y="1275"/>
                    <a:pt x="3627" y="1390"/>
                    <a:pt x="3502" y="1486"/>
                  </a:cubicBezTo>
                  <a:cubicBezTo>
                    <a:pt x="3354" y="1596"/>
                    <a:pt x="3190" y="1649"/>
                    <a:pt x="3009" y="1649"/>
                  </a:cubicBezTo>
                  <a:cubicBezTo>
                    <a:pt x="2876" y="1649"/>
                    <a:pt x="2733" y="1620"/>
                    <a:pt x="2582" y="1563"/>
                  </a:cubicBezTo>
                  <a:cubicBezTo>
                    <a:pt x="2410" y="1496"/>
                    <a:pt x="2247" y="1419"/>
                    <a:pt x="2093" y="1323"/>
                  </a:cubicBezTo>
                  <a:cubicBezTo>
                    <a:pt x="1825" y="729"/>
                    <a:pt x="2160" y="374"/>
                    <a:pt x="2180" y="355"/>
                  </a:cubicBezTo>
                  <a:cubicBezTo>
                    <a:pt x="2256" y="278"/>
                    <a:pt x="2256" y="144"/>
                    <a:pt x="2180" y="58"/>
                  </a:cubicBezTo>
                  <a:cubicBezTo>
                    <a:pt x="2136" y="19"/>
                    <a:pt x="2084" y="0"/>
                    <a:pt x="2031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8" name="Google Shape;11952;p86"/>
            <p:cNvSpPr/>
            <p:nvPr/>
          </p:nvSpPr>
          <p:spPr>
            <a:xfrm>
              <a:off x="5056508" y="2170313"/>
              <a:ext cx="99717" cy="68644"/>
            </a:xfrm>
            <a:custGeom>
              <a:avLst/>
              <a:gdLst/>
              <a:ahLst/>
              <a:cxnLst/>
              <a:rect l="l" t="t" r="r" b="b"/>
              <a:pathLst>
                <a:path w="3806" h="2620" extrusionOk="0">
                  <a:moveTo>
                    <a:pt x="3681" y="1"/>
                  </a:moveTo>
                  <a:cubicBezTo>
                    <a:pt x="3672" y="1"/>
                    <a:pt x="3662" y="2"/>
                    <a:pt x="3653" y="3"/>
                  </a:cubicBezTo>
                  <a:cubicBezTo>
                    <a:pt x="3202" y="61"/>
                    <a:pt x="2771" y="176"/>
                    <a:pt x="2349" y="339"/>
                  </a:cubicBezTo>
                  <a:cubicBezTo>
                    <a:pt x="2100" y="434"/>
                    <a:pt x="1851" y="559"/>
                    <a:pt x="1611" y="693"/>
                  </a:cubicBezTo>
                  <a:cubicBezTo>
                    <a:pt x="1601" y="703"/>
                    <a:pt x="1582" y="712"/>
                    <a:pt x="1573" y="722"/>
                  </a:cubicBezTo>
                  <a:cubicBezTo>
                    <a:pt x="1314" y="875"/>
                    <a:pt x="1065" y="1048"/>
                    <a:pt x="835" y="1259"/>
                  </a:cubicBezTo>
                  <a:cubicBezTo>
                    <a:pt x="451" y="942"/>
                    <a:pt x="528" y="415"/>
                    <a:pt x="537" y="387"/>
                  </a:cubicBezTo>
                  <a:cubicBezTo>
                    <a:pt x="548" y="241"/>
                    <a:pt x="435" y="160"/>
                    <a:pt x="324" y="160"/>
                  </a:cubicBezTo>
                  <a:cubicBezTo>
                    <a:pt x="237" y="160"/>
                    <a:pt x="150" y="210"/>
                    <a:pt x="125" y="319"/>
                  </a:cubicBezTo>
                  <a:cubicBezTo>
                    <a:pt x="125" y="358"/>
                    <a:pt x="1" y="1086"/>
                    <a:pt x="528" y="1556"/>
                  </a:cubicBezTo>
                  <a:cubicBezTo>
                    <a:pt x="394" y="1700"/>
                    <a:pt x="269" y="1863"/>
                    <a:pt x="154" y="2035"/>
                  </a:cubicBezTo>
                  <a:cubicBezTo>
                    <a:pt x="87" y="2131"/>
                    <a:pt x="116" y="2256"/>
                    <a:pt x="211" y="2323"/>
                  </a:cubicBezTo>
                  <a:cubicBezTo>
                    <a:pt x="250" y="2342"/>
                    <a:pt x="288" y="2361"/>
                    <a:pt x="336" y="2361"/>
                  </a:cubicBezTo>
                  <a:cubicBezTo>
                    <a:pt x="403" y="2361"/>
                    <a:pt x="470" y="2323"/>
                    <a:pt x="509" y="2265"/>
                  </a:cubicBezTo>
                  <a:cubicBezTo>
                    <a:pt x="720" y="1949"/>
                    <a:pt x="978" y="1671"/>
                    <a:pt x="1285" y="1431"/>
                  </a:cubicBezTo>
                  <a:lnTo>
                    <a:pt x="1285" y="1431"/>
                  </a:lnTo>
                  <a:cubicBezTo>
                    <a:pt x="1237" y="1815"/>
                    <a:pt x="1323" y="2189"/>
                    <a:pt x="1525" y="2524"/>
                  </a:cubicBezTo>
                  <a:cubicBezTo>
                    <a:pt x="1553" y="2582"/>
                    <a:pt x="1621" y="2620"/>
                    <a:pt x="1697" y="2620"/>
                  </a:cubicBezTo>
                  <a:cubicBezTo>
                    <a:pt x="1736" y="2610"/>
                    <a:pt x="1774" y="2601"/>
                    <a:pt x="1812" y="2582"/>
                  </a:cubicBezTo>
                  <a:cubicBezTo>
                    <a:pt x="1908" y="2524"/>
                    <a:pt x="1937" y="2390"/>
                    <a:pt x="1870" y="2294"/>
                  </a:cubicBezTo>
                  <a:cubicBezTo>
                    <a:pt x="1851" y="2275"/>
                    <a:pt x="1477" y="1652"/>
                    <a:pt x="1841" y="1058"/>
                  </a:cubicBezTo>
                  <a:cubicBezTo>
                    <a:pt x="2416" y="732"/>
                    <a:pt x="3039" y="521"/>
                    <a:pt x="3691" y="425"/>
                  </a:cubicBezTo>
                  <a:cubicBezTo>
                    <a:pt x="3710" y="425"/>
                    <a:pt x="3729" y="415"/>
                    <a:pt x="3748" y="406"/>
                  </a:cubicBezTo>
                  <a:cubicBezTo>
                    <a:pt x="3768" y="291"/>
                    <a:pt x="3787" y="176"/>
                    <a:pt x="3806" y="61"/>
                  </a:cubicBezTo>
                  <a:cubicBezTo>
                    <a:pt x="3774" y="21"/>
                    <a:pt x="3729" y="1"/>
                    <a:pt x="368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9" name="Google Shape;11953;p86"/>
            <p:cNvSpPr/>
            <p:nvPr/>
          </p:nvSpPr>
          <p:spPr>
            <a:xfrm>
              <a:off x="5064368" y="2140995"/>
              <a:ext cx="45405" cy="20567"/>
            </a:xfrm>
            <a:custGeom>
              <a:avLst/>
              <a:gdLst/>
              <a:ahLst/>
              <a:cxnLst/>
              <a:rect l="l" t="t" r="r" b="b"/>
              <a:pathLst>
                <a:path w="1733" h="785" extrusionOk="0">
                  <a:moveTo>
                    <a:pt x="706" y="1"/>
                  </a:moveTo>
                  <a:cubicBezTo>
                    <a:pt x="527" y="1"/>
                    <a:pt x="341" y="49"/>
                    <a:pt x="161" y="173"/>
                  </a:cubicBezTo>
                  <a:cubicBezTo>
                    <a:pt x="1" y="317"/>
                    <a:pt x="121" y="548"/>
                    <a:pt x="293" y="548"/>
                  </a:cubicBezTo>
                  <a:cubicBezTo>
                    <a:pt x="328" y="548"/>
                    <a:pt x="364" y="539"/>
                    <a:pt x="400" y="518"/>
                  </a:cubicBezTo>
                  <a:cubicBezTo>
                    <a:pt x="503" y="445"/>
                    <a:pt x="610" y="417"/>
                    <a:pt x="713" y="417"/>
                  </a:cubicBezTo>
                  <a:cubicBezTo>
                    <a:pt x="1046" y="417"/>
                    <a:pt x="1344" y="705"/>
                    <a:pt x="1359" y="720"/>
                  </a:cubicBezTo>
                  <a:cubicBezTo>
                    <a:pt x="1397" y="763"/>
                    <a:pt x="1450" y="784"/>
                    <a:pt x="1504" y="784"/>
                  </a:cubicBezTo>
                  <a:cubicBezTo>
                    <a:pt x="1558" y="784"/>
                    <a:pt x="1613" y="763"/>
                    <a:pt x="1656" y="720"/>
                  </a:cubicBezTo>
                  <a:cubicBezTo>
                    <a:pt x="1733" y="643"/>
                    <a:pt x="1733" y="509"/>
                    <a:pt x="1656" y="432"/>
                  </a:cubicBezTo>
                  <a:cubicBezTo>
                    <a:pt x="1477" y="246"/>
                    <a:pt x="1109" y="1"/>
                    <a:pt x="70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0" name="Google Shape;11954;p86"/>
            <p:cNvSpPr/>
            <p:nvPr/>
          </p:nvSpPr>
          <p:spPr>
            <a:xfrm>
              <a:off x="5039556" y="2037479"/>
              <a:ext cx="75482" cy="44016"/>
            </a:xfrm>
            <a:custGeom>
              <a:avLst/>
              <a:gdLst/>
              <a:ahLst/>
              <a:cxnLst/>
              <a:rect l="l" t="t" r="r" b="b"/>
              <a:pathLst>
                <a:path w="2881" h="1680" extrusionOk="0">
                  <a:moveTo>
                    <a:pt x="282" y="0"/>
                  </a:moveTo>
                  <a:cubicBezTo>
                    <a:pt x="140" y="0"/>
                    <a:pt x="0" y="146"/>
                    <a:pt x="92" y="309"/>
                  </a:cubicBezTo>
                  <a:cubicBezTo>
                    <a:pt x="379" y="769"/>
                    <a:pt x="868" y="1066"/>
                    <a:pt x="1405" y="1105"/>
                  </a:cubicBezTo>
                  <a:cubicBezTo>
                    <a:pt x="1817" y="1124"/>
                    <a:pt x="2200" y="1306"/>
                    <a:pt x="2488" y="1613"/>
                  </a:cubicBezTo>
                  <a:cubicBezTo>
                    <a:pt x="2526" y="1651"/>
                    <a:pt x="2584" y="1680"/>
                    <a:pt x="2651" y="1680"/>
                  </a:cubicBezTo>
                  <a:cubicBezTo>
                    <a:pt x="2699" y="1680"/>
                    <a:pt x="2737" y="1661"/>
                    <a:pt x="2776" y="1632"/>
                  </a:cubicBezTo>
                  <a:cubicBezTo>
                    <a:pt x="2862" y="1555"/>
                    <a:pt x="2881" y="1431"/>
                    <a:pt x="2804" y="1344"/>
                  </a:cubicBezTo>
                  <a:cubicBezTo>
                    <a:pt x="2450" y="951"/>
                    <a:pt x="1961" y="721"/>
                    <a:pt x="1434" y="693"/>
                  </a:cubicBezTo>
                  <a:cubicBezTo>
                    <a:pt x="1041" y="664"/>
                    <a:pt x="676" y="443"/>
                    <a:pt x="456" y="108"/>
                  </a:cubicBezTo>
                  <a:cubicBezTo>
                    <a:pt x="413" y="32"/>
                    <a:pt x="347" y="0"/>
                    <a:pt x="282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1" name="Google Shape;11955;p86"/>
            <p:cNvSpPr/>
            <p:nvPr/>
          </p:nvSpPr>
          <p:spPr>
            <a:xfrm>
              <a:off x="5016002" y="2240634"/>
              <a:ext cx="61884" cy="30995"/>
            </a:xfrm>
            <a:custGeom>
              <a:avLst/>
              <a:gdLst/>
              <a:ahLst/>
              <a:cxnLst/>
              <a:rect l="l" t="t" r="r" b="b"/>
              <a:pathLst>
                <a:path w="2362" h="1183" extrusionOk="0">
                  <a:moveTo>
                    <a:pt x="2136" y="1"/>
                  </a:moveTo>
                  <a:cubicBezTo>
                    <a:pt x="2048" y="1"/>
                    <a:pt x="1970" y="54"/>
                    <a:pt x="1940" y="137"/>
                  </a:cubicBezTo>
                  <a:cubicBezTo>
                    <a:pt x="1921" y="164"/>
                    <a:pt x="1646" y="776"/>
                    <a:pt x="502" y="776"/>
                  </a:cubicBezTo>
                  <a:cubicBezTo>
                    <a:pt x="438" y="776"/>
                    <a:pt x="370" y="774"/>
                    <a:pt x="300" y="770"/>
                  </a:cubicBezTo>
                  <a:cubicBezTo>
                    <a:pt x="294" y="769"/>
                    <a:pt x="288" y="769"/>
                    <a:pt x="282" y="769"/>
                  </a:cubicBezTo>
                  <a:cubicBezTo>
                    <a:pt x="21" y="769"/>
                    <a:pt x="0" y="1163"/>
                    <a:pt x="272" y="1182"/>
                  </a:cubicBezTo>
                  <a:lnTo>
                    <a:pt x="511" y="1182"/>
                  </a:lnTo>
                  <a:cubicBezTo>
                    <a:pt x="1949" y="1182"/>
                    <a:pt x="2313" y="319"/>
                    <a:pt x="2323" y="281"/>
                  </a:cubicBezTo>
                  <a:cubicBezTo>
                    <a:pt x="2361" y="176"/>
                    <a:pt x="2313" y="61"/>
                    <a:pt x="2208" y="13"/>
                  </a:cubicBezTo>
                  <a:cubicBezTo>
                    <a:pt x="2184" y="5"/>
                    <a:pt x="2159" y="1"/>
                    <a:pt x="2136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02" name="Google Shape;11956;p86"/>
          <p:cNvGrpSpPr/>
          <p:nvPr/>
        </p:nvGrpSpPr>
        <p:grpSpPr>
          <a:xfrm>
            <a:off x="10080894" y="4107890"/>
            <a:ext cx="402204" cy="553881"/>
            <a:chOff x="7144726" y="3355496"/>
            <a:chExt cx="260690" cy="362032"/>
          </a:xfrm>
        </p:grpSpPr>
        <p:sp>
          <p:nvSpPr>
            <p:cNvPr id="503" name="Google Shape;11957;p86"/>
            <p:cNvSpPr/>
            <p:nvPr/>
          </p:nvSpPr>
          <p:spPr>
            <a:xfrm>
              <a:off x="7144726" y="3355496"/>
              <a:ext cx="260690" cy="362032"/>
            </a:xfrm>
            <a:custGeom>
              <a:avLst/>
              <a:gdLst/>
              <a:ahLst/>
              <a:cxnLst/>
              <a:rect l="l" t="t" r="r" b="b"/>
              <a:pathLst>
                <a:path w="9950" h="13818" extrusionOk="0">
                  <a:moveTo>
                    <a:pt x="4975" y="0"/>
                  </a:moveTo>
                  <a:cubicBezTo>
                    <a:pt x="3940" y="20"/>
                    <a:pt x="3087" y="796"/>
                    <a:pt x="2972" y="1812"/>
                  </a:cubicBezTo>
                  <a:lnTo>
                    <a:pt x="2329" y="7391"/>
                  </a:lnTo>
                  <a:cubicBezTo>
                    <a:pt x="2301" y="7669"/>
                    <a:pt x="2118" y="7899"/>
                    <a:pt x="1860" y="8004"/>
                  </a:cubicBezTo>
                  <a:cubicBezTo>
                    <a:pt x="1294" y="8225"/>
                    <a:pt x="815" y="8627"/>
                    <a:pt x="508" y="9145"/>
                  </a:cubicBezTo>
                  <a:cubicBezTo>
                    <a:pt x="19" y="9931"/>
                    <a:pt x="0" y="10909"/>
                    <a:pt x="460" y="11704"/>
                  </a:cubicBezTo>
                  <a:cubicBezTo>
                    <a:pt x="844" y="12366"/>
                    <a:pt x="1476" y="12711"/>
                    <a:pt x="2291" y="12806"/>
                  </a:cubicBezTo>
                  <a:cubicBezTo>
                    <a:pt x="2521" y="12835"/>
                    <a:pt x="2742" y="12941"/>
                    <a:pt x="2895" y="13113"/>
                  </a:cubicBezTo>
                  <a:cubicBezTo>
                    <a:pt x="3331" y="13583"/>
                    <a:pt x="4153" y="13818"/>
                    <a:pt x="4975" y="13818"/>
                  </a:cubicBezTo>
                  <a:cubicBezTo>
                    <a:pt x="5797" y="13818"/>
                    <a:pt x="6619" y="13583"/>
                    <a:pt x="7055" y="13113"/>
                  </a:cubicBezTo>
                  <a:cubicBezTo>
                    <a:pt x="7218" y="12941"/>
                    <a:pt x="7429" y="12835"/>
                    <a:pt x="7668" y="12806"/>
                  </a:cubicBezTo>
                  <a:cubicBezTo>
                    <a:pt x="8483" y="12711"/>
                    <a:pt x="9106" y="12366"/>
                    <a:pt x="9490" y="11704"/>
                  </a:cubicBezTo>
                  <a:cubicBezTo>
                    <a:pt x="9950" y="10909"/>
                    <a:pt x="9931" y="9931"/>
                    <a:pt x="9442" y="9145"/>
                  </a:cubicBezTo>
                  <a:cubicBezTo>
                    <a:pt x="9135" y="8627"/>
                    <a:pt x="8656" y="8225"/>
                    <a:pt x="8090" y="8004"/>
                  </a:cubicBezTo>
                  <a:cubicBezTo>
                    <a:pt x="7831" y="7899"/>
                    <a:pt x="7649" y="7669"/>
                    <a:pt x="7630" y="7391"/>
                  </a:cubicBezTo>
                  <a:lnTo>
                    <a:pt x="6997" y="1822"/>
                  </a:lnTo>
                  <a:cubicBezTo>
                    <a:pt x="6882" y="825"/>
                    <a:pt x="6068" y="48"/>
                    <a:pt x="5061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4" name="Google Shape;11958;p86"/>
            <p:cNvSpPr/>
            <p:nvPr/>
          </p:nvSpPr>
          <p:spPr>
            <a:xfrm>
              <a:off x="7232601" y="3355496"/>
              <a:ext cx="172579" cy="330277"/>
            </a:xfrm>
            <a:custGeom>
              <a:avLst/>
              <a:gdLst/>
              <a:ahLst/>
              <a:cxnLst/>
              <a:rect l="l" t="t" r="r" b="b"/>
              <a:pathLst>
                <a:path w="6587" h="12606" extrusionOk="0">
                  <a:moveTo>
                    <a:pt x="1611" y="0"/>
                  </a:moveTo>
                  <a:cubicBezTo>
                    <a:pt x="979" y="0"/>
                    <a:pt x="375" y="307"/>
                    <a:pt x="1" y="825"/>
                  </a:cubicBezTo>
                  <a:cubicBezTo>
                    <a:pt x="231" y="729"/>
                    <a:pt x="480" y="681"/>
                    <a:pt x="720" y="681"/>
                  </a:cubicBezTo>
                  <a:lnTo>
                    <a:pt x="816" y="681"/>
                  </a:lnTo>
                  <a:cubicBezTo>
                    <a:pt x="1813" y="729"/>
                    <a:pt x="2637" y="1496"/>
                    <a:pt x="2742" y="2502"/>
                  </a:cubicBezTo>
                  <a:lnTo>
                    <a:pt x="3375" y="8071"/>
                  </a:lnTo>
                  <a:cubicBezTo>
                    <a:pt x="3404" y="8340"/>
                    <a:pt x="3586" y="8579"/>
                    <a:pt x="3845" y="8685"/>
                  </a:cubicBezTo>
                  <a:cubicBezTo>
                    <a:pt x="4410" y="8896"/>
                    <a:pt x="4890" y="9308"/>
                    <a:pt x="5196" y="9825"/>
                  </a:cubicBezTo>
                  <a:cubicBezTo>
                    <a:pt x="5685" y="10602"/>
                    <a:pt x="5704" y="11589"/>
                    <a:pt x="5244" y="12385"/>
                  </a:cubicBezTo>
                  <a:cubicBezTo>
                    <a:pt x="5206" y="12461"/>
                    <a:pt x="5148" y="12528"/>
                    <a:pt x="5100" y="12605"/>
                  </a:cubicBezTo>
                  <a:cubicBezTo>
                    <a:pt x="5532" y="12423"/>
                    <a:pt x="5896" y="12107"/>
                    <a:pt x="6136" y="11695"/>
                  </a:cubicBezTo>
                  <a:cubicBezTo>
                    <a:pt x="6586" y="10909"/>
                    <a:pt x="6577" y="9921"/>
                    <a:pt x="6088" y="9145"/>
                  </a:cubicBezTo>
                  <a:cubicBezTo>
                    <a:pt x="5771" y="8627"/>
                    <a:pt x="5302" y="8215"/>
                    <a:pt x="4727" y="8004"/>
                  </a:cubicBezTo>
                  <a:cubicBezTo>
                    <a:pt x="4477" y="7899"/>
                    <a:pt x="4295" y="7659"/>
                    <a:pt x="4266" y="7391"/>
                  </a:cubicBezTo>
                  <a:lnTo>
                    <a:pt x="3634" y="1812"/>
                  </a:lnTo>
                  <a:cubicBezTo>
                    <a:pt x="3528" y="815"/>
                    <a:pt x="2704" y="39"/>
                    <a:pt x="1698" y="0"/>
                  </a:cubicBezTo>
                  <a:close/>
                </a:path>
              </a:pathLst>
            </a:custGeom>
            <a:solidFill>
              <a:srgbClr val="CBD2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5" name="Google Shape;11959;p86"/>
            <p:cNvSpPr/>
            <p:nvPr/>
          </p:nvSpPr>
          <p:spPr>
            <a:xfrm>
              <a:off x="7302424" y="3660936"/>
              <a:ext cx="85910" cy="52950"/>
            </a:xfrm>
            <a:custGeom>
              <a:avLst/>
              <a:gdLst/>
              <a:ahLst/>
              <a:cxnLst/>
              <a:rect l="l" t="t" r="r" b="b"/>
              <a:pathLst>
                <a:path w="3279" h="2021" extrusionOk="0">
                  <a:moveTo>
                    <a:pt x="1951" y="1"/>
                  </a:moveTo>
                  <a:cubicBezTo>
                    <a:pt x="1467" y="1"/>
                    <a:pt x="757" y="177"/>
                    <a:pt x="269" y="1072"/>
                  </a:cubicBezTo>
                  <a:lnTo>
                    <a:pt x="1" y="2021"/>
                  </a:lnTo>
                  <a:cubicBezTo>
                    <a:pt x="394" y="1925"/>
                    <a:pt x="748" y="1733"/>
                    <a:pt x="1026" y="1455"/>
                  </a:cubicBezTo>
                  <a:cubicBezTo>
                    <a:pt x="1189" y="1283"/>
                    <a:pt x="1410" y="1168"/>
                    <a:pt x="1640" y="1148"/>
                  </a:cubicBezTo>
                  <a:cubicBezTo>
                    <a:pt x="2340" y="1072"/>
                    <a:pt x="2896" y="803"/>
                    <a:pt x="3279" y="315"/>
                  </a:cubicBezTo>
                  <a:lnTo>
                    <a:pt x="2483" y="75"/>
                  </a:lnTo>
                  <a:cubicBezTo>
                    <a:pt x="2483" y="75"/>
                    <a:pt x="2265" y="1"/>
                    <a:pt x="1951" y="1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6" name="Google Shape;11960;p86"/>
            <p:cNvSpPr/>
            <p:nvPr/>
          </p:nvSpPr>
          <p:spPr>
            <a:xfrm>
              <a:off x="7161285" y="3661198"/>
              <a:ext cx="84652" cy="52452"/>
            </a:xfrm>
            <a:custGeom>
              <a:avLst/>
              <a:gdLst/>
              <a:ahLst/>
              <a:cxnLst/>
              <a:rect l="l" t="t" r="r" b="b"/>
              <a:pathLst>
                <a:path w="3231" h="2002" extrusionOk="0">
                  <a:moveTo>
                    <a:pt x="1290" y="0"/>
                  </a:moveTo>
                  <a:cubicBezTo>
                    <a:pt x="976" y="0"/>
                    <a:pt x="758" y="74"/>
                    <a:pt x="758" y="74"/>
                  </a:cubicBezTo>
                  <a:lnTo>
                    <a:pt x="1" y="295"/>
                  </a:lnTo>
                  <a:cubicBezTo>
                    <a:pt x="394" y="793"/>
                    <a:pt x="950" y="1062"/>
                    <a:pt x="1649" y="1148"/>
                  </a:cubicBezTo>
                  <a:cubicBezTo>
                    <a:pt x="1889" y="1167"/>
                    <a:pt x="2100" y="1282"/>
                    <a:pt x="2263" y="1445"/>
                  </a:cubicBezTo>
                  <a:cubicBezTo>
                    <a:pt x="2531" y="1714"/>
                    <a:pt x="2867" y="1905"/>
                    <a:pt x="3231" y="2001"/>
                  </a:cubicBezTo>
                  <a:lnTo>
                    <a:pt x="2972" y="1071"/>
                  </a:lnTo>
                  <a:cubicBezTo>
                    <a:pt x="2484" y="176"/>
                    <a:pt x="1774" y="0"/>
                    <a:pt x="1290" y="0"/>
                  </a:cubicBezTo>
                  <a:close/>
                </a:path>
              </a:pathLst>
            </a:custGeom>
            <a:solidFill>
              <a:srgbClr val="B8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7" name="Google Shape;11961;p86"/>
            <p:cNvSpPr/>
            <p:nvPr/>
          </p:nvSpPr>
          <p:spPr>
            <a:xfrm>
              <a:off x="7175066" y="3655617"/>
              <a:ext cx="71631" cy="39195"/>
            </a:xfrm>
            <a:custGeom>
              <a:avLst/>
              <a:gdLst/>
              <a:ahLst/>
              <a:cxnLst/>
              <a:rect l="l" t="t" r="r" b="b"/>
              <a:pathLst>
                <a:path w="2734" h="1496" extrusionOk="0">
                  <a:moveTo>
                    <a:pt x="825" y="0"/>
                  </a:moveTo>
                  <a:cubicBezTo>
                    <a:pt x="620" y="0"/>
                    <a:pt x="417" y="28"/>
                    <a:pt x="222" y="86"/>
                  </a:cubicBezTo>
                  <a:cubicBezTo>
                    <a:pt x="1" y="175"/>
                    <a:pt x="83" y="485"/>
                    <a:pt x="294" y="485"/>
                  </a:cubicBezTo>
                  <a:cubicBezTo>
                    <a:pt x="311" y="485"/>
                    <a:pt x="328" y="483"/>
                    <a:pt x="347" y="479"/>
                  </a:cubicBezTo>
                  <a:cubicBezTo>
                    <a:pt x="365" y="476"/>
                    <a:pt x="547" y="419"/>
                    <a:pt x="804" y="419"/>
                  </a:cubicBezTo>
                  <a:cubicBezTo>
                    <a:pt x="1230" y="419"/>
                    <a:pt x="1864" y="574"/>
                    <a:pt x="2312" y="1380"/>
                  </a:cubicBezTo>
                  <a:cubicBezTo>
                    <a:pt x="2350" y="1447"/>
                    <a:pt x="2417" y="1495"/>
                    <a:pt x="2494" y="1495"/>
                  </a:cubicBezTo>
                  <a:cubicBezTo>
                    <a:pt x="2532" y="1495"/>
                    <a:pt x="2561" y="1486"/>
                    <a:pt x="2590" y="1466"/>
                  </a:cubicBezTo>
                  <a:cubicBezTo>
                    <a:pt x="2695" y="1409"/>
                    <a:pt x="2734" y="1284"/>
                    <a:pt x="2676" y="1179"/>
                  </a:cubicBezTo>
                  <a:cubicBezTo>
                    <a:pt x="2226" y="345"/>
                    <a:pt x="1584" y="86"/>
                    <a:pt x="1123" y="19"/>
                  </a:cubicBezTo>
                  <a:cubicBezTo>
                    <a:pt x="1024" y="7"/>
                    <a:pt x="924" y="0"/>
                    <a:pt x="825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8" name="Google Shape;11962;p86"/>
            <p:cNvSpPr/>
            <p:nvPr/>
          </p:nvSpPr>
          <p:spPr>
            <a:xfrm>
              <a:off x="7302686" y="3655670"/>
              <a:ext cx="72784" cy="39143"/>
            </a:xfrm>
            <a:custGeom>
              <a:avLst/>
              <a:gdLst/>
              <a:ahLst/>
              <a:cxnLst/>
              <a:rect l="l" t="t" r="r" b="b"/>
              <a:pathLst>
                <a:path w="2778" h="1494" extrusionOk="0">
                  <a:moveTo>
                    <a:pt x="1958" y="1"/>
                  </a:moveTo>
                  <a:cubicBezTo>
                    <a:pt x="1849" y="1"/>
                    <a:pt x="1739" y="10"/>
                    <a:pt x="1630" y="27"/>
                  </a:cubicBezTo>
                  <a:cubicBezTo>
                    <a:pt x="1179" y="84"/>
                    <a:pt x="537" y="343"/>
                    <a:pt x="77" y="1177"/>
                  </a:cubicBezTo>
                  <a:cubicBezTo>
                    <a:pt x="0" y="1321"/>
                    <a:pt x="96" y="1493"/>
                    <a:pt x="259" y="1493"/>
                  </a:cubicBezTo>
                  <a:cubicBezTo>
                    <a:pt x="336" y="1484"/>
                    <a:pt x="403" y="1445"/>
                    <a:pt x="432" y="1378"/>
                  </a:cubicBezTo>
                  <a:cubicBezTo>
                    <a:pt x="880" y="571"/>
                    <a:pt x="1516" y="413"/>
                    <a:pt x="1942" y="413"/>
                  </a:cubicBezTo>
                  <a:cubicBezTo>
                    <a:pt x="2198" y="413"/>
                    <a:pt x="2379" y="470"/>
                    <a:pt x="2397" y="477"/>
                  </a:cubicBezTo>
                  <a:cubicBezTo>
                    <a:pt x="2427" y="489"/>
                    <a:pt x="2455" y="494"/>
                    <a:pt x="2482" y="494"/>
                  </a:cubicBezTo>
                  <a:cubicBezTo>
                    <a:pt x="2692" y="494"/>
                    <a:pt x="2778" y="161"/>
                    <a:pt x="2531" y="84"/>
                  </a:cubicBezTo>
                  <a:cubicBezTo>
                    <a:pt x="2346" y="29"/>
                    <a:pt x="2153" y="1"/>
                    <a:pt x="1958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09" name="Google Shape;11963;p86"/>
          <p:cNvGrpSpPr/>
          <p:nvPr/>
        </p:nvGrpSpPr>
        <p:grpSpPr>
          <a:xfrm>
            <a:off x="9403573" y="5519326"/>
            <a:ext cx="403782" cy="553481"/>
            <a:chOff x="6705719" y="4278051"/>
            <a:chExt cx="261712" cy="361770"/>
          </a:xfrm>
        </p:grpSpPr>
        <p:sp>
          <p:nvSpPr>
            <p:cNvPr id="510" name="Google Shape;11964;p86"/>
            <p:cNvSpPr/>
            <p:nvPr/>
          </p:nvSpPr>
          <p:spPr>
            <a:xfrm>
              <a:off x="6863443" y="4340328"/>
              <a:ext cx="14331" cy="32802"/>
            </a:xfrm>
            <a:custGeom>
              <a:avLst/>
              <a:gdLst/>
              <a:ahLst/>
              <a:cxnLst/>
              <a:rect l="l" t="t" r="r" b="b"/>
              <a:pathLst>
                <a:path w="547" h="1252" extrusionOk="0">
                  <a:moveTo>
                    <a:pt x="274" y="0"/>
                  </a:moveTo>
                  <a:cubicBezTo>
                    <a:pt x="137" y="0"/>
                    <a:pt x="0" y="91"/>
                    <a:pt x="0" y="274"/>
                  </a:cubicBezTo>
                  <a:lnTo>
                    <a:pt x="0" y="973"/>
                  </a:lnTo>
                  <a:cubicBezTo>
                    <a:pt x="0" y="1127"/>
                    <a:pt x="125" y="1251"/>
                    <a:pt x="278" y="1251"/>
                  </a:cubicBezTo>
                  <a:cubicBezTo>
                    <a:pt x="422" y="1242"/>
                    <a:pt x="547" y="1127"/>
                    <a:pt x="547" y="973"/>
                  </a:cubicBezTo>
                  <a:lnTo>
                    <a:pt x="547" y="274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1" name="Google Shape;11965;p86"/>
            <p:cNvSpPr/>
            <p:nvPr/>
          </p:nvSpPr>
          <p:spPr>
            <a:xfrm>
              <a:off x="6863443" y="4573875"/>
              <a:ext cx="14331" cy="65945"/>
            </a:xfrm>
            <a:custGeom>
              <a:avLst/>
              <a:gdLst/>
              <a:ahLst/>
              <a:cxnLst/>
              <a:rect l="l" t="t" r="r" b="b"/>
              <a:pathLst>
                <a:path w="547" h="2517" extrusionOk="0">
                  <a:moveTo>
                    <a:pt x="274" y="1"/>
                  </a:moveTo>
                  <a:cubicBezTo>
                    <a:pt x="137" y="1"/>
                    <a:pt x="0" y="92"/>
                    <a:pt x="0" y="274"/>
                  </a:cubicBezTo>
                  <a:lnTo>
                    <a:pt x="0" y="2248"/>
                  </a:lnTo>
                  <a:cubicBezTo>
                    <a:pt x="0" y="2392"/>
                    <a:pt x="125" y="2517"/>
                    <a:pt x="278" y="2517"/>
                  </a:cubicBezTo>
                  <a:cubicBezTo>
                    <a:pt x="422" y="2517"/>
                    <a:pt x="547" y="2392"/>
                    <a:pt x="547" y="2248"/>
                  </a:cubicBezTo>
                  <a:lnTo>
                    <a:pt x="547" y="274"/>
                  </a:lnTo>
                  <a:cubicBezTo>
                    <a:pt x="547" y="92"/>
                    <a:pt x="410" y="1"/>
                    <a:pt x="274" y="1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2" name="Google Shape;11966;p86"/>
            <p:cNvSpPr/>
            <p:nvPr/>
          </p:nvSpPr>
          <p:spPr>
            <a:xfrm>
              <a:off x="6773787" y="4364563"/>
              <a:ext cx="193644" cy="190133"/>
            </a:xfrm>
            <a:custGeom>
              <a:avLst/>
              <a:gdLst/>
              <a:ahLst/>
              <a:cxnLst/>
              <a:rect l="l" t="t" r="r" b="b"/>
              <a:pathLst>
                <a:path w="7391" h="7257" extrusionOk="0">
                  <a:moveTo>
                    <a:pt x="767" y="0"/>
                  </a:moveTo>
                  <a:cubicBezTo>
                    <a:pt x="336" y="0"/>
                    <a:pt x="0" y="365"/>
                    <a:pt x="48" y="796"/>
                  </a:cubicBezTo>
                  <a:lnTo>
                    <a:pt x="585" y="6288"/>
                  </a:lnTo>
                  <a:cubicBezTo>
                    <a:pt x="662" y="7036"/>
                    <a:pt x="1295" y="7256"/>
                    <a:pt x="2042" y="7256"/>
                  </a:cubicBezTo>
                  <a:lnTo>
                    <a:pt x="5340" y="7256"/>
                  </a:lnTo>
                  <a:cubicBezTo>
                    <a:pt x="6097" y="7256"/>
                    <a:pt x="6729" y="7036"/>
                    <a:pt x="6806" y="6288"/>
                  </a:cubicBezTo>
                  <a:lnTo>
                    <a:pt x="7343" y="796"/>
                  </a:lnTo>
                  <a:cubicBezTo>
                    <a:pt x="7391" y="365"/>
                    <a:pt x="7055" y="0"/>
                    <a:pt x="6624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3" name="Google Shape;11967;p86"/>
            <p:cNvSpPr/>
            <p:nvPr/>
          </p:nvSpPr>
          <p:spPr>
            <a:xfrm>
              <a:off x="6877512" y="4364563"/>
              <a:ext cx="89918" cy="190133"/>
            </a:xfrm>
            <a:custGeom>
              <a:avLst/>
              <a:gdLst/>
              <a:ahLst/>
              <a:cxnLst/>
              <a:rect l="l" t="t" r="r" b="b"/>
              <a:pathLst>
                <a:path w="3432" h="7257" extrusionOk="0">
                  <a:moveTo>
                    <a:pt x="2681" y="0"/>
                  </a:moveTo>
                  <a:cubicBezTo>
                    <a:pt x="2676" y="0"/>
                    <a:pt x="2670" y="0"/>
                    <a:pt x="2665" y="0"/>
                  </a:cubicBezTo>
                  <a:lnTo>
                    <a:pt x="1275" y="0"/>
                  </a:lnTo>
                  <a:cubicBezTo>
                    <a:pt x="1706" y="0"/>
                    <a:pt x="2042" y="365"/>
                    <a:pt x="1994" y="796"/>
                  </a:cubicBezTo>
                  <a:lnTo>
                    <a:pt x="1457" y="6288"/>
                  </a:lnTo>
                  <a:cubicBezTo>
                    <a:pt x="1381" y="7036"/>
                    <a:pt x="748" y="7256"/>
                    <a:pt x="0" y="7256"/>
                  </a:cubicBezTo>
                  <a:lnTo>
                    <a:pt x="1390" y="7256"/>
                  </a:lnTo>
                  <a:cubicBezTo>
                    <a:pt x="2138" y="7256"/>
                    <a:pt x="2770" y="7036"/>
                    <a:pt x="2847" y="6288"/>
                  </a:cubicBezTo>
                  <a:lnTo>
                    <a:pt x="3393" y="796"/>
                  </a:lnTo>
                  <a:cubicBezTo>
                    <a:pt x="3431" y="370"/>
                    <a:pt x="3105" y="0"/>
                    <a:pt x="2681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4" name="Google Shape;11968;p86"/>
            <p:cNvSpPr/>
            <p:nvPr/>
          </p:nvSpPr>
          <p:spPr>
            <a:xfrm>
              <a:off x="6779315" y="4427600"/>
              <a:ext cx="182850" cy="127096"/>
            </a:xfrm>
            <a:custGeom>
              <a:avLst/>
              <a:gdLst/>
              <a:ahLst/>
              <a:cxnLst/>
              <a:rect l="l" t="t" r="r" b="b"/>
              <a:pathLst>
                <a:path w="6979" h="4851" extrusionOk="0">
                  <a:moveTo>
                    <a:pt x="0" y="0"/>
                  </a:moveTo>
                  <a:lnTo>
                    <a:pt x="384" y="3882"/>
                  </a:lnTo>
                  <a:cubicBezTo>
                    <a:pt x="451" y="4630"/>
                    <a:pt x="1084" y="4850"/>
                    <a:pt x="1841" y="4850"/>
                  </a:cubicBezTo>
                  <a:lnTo>
                    <a:pt x="5138" y="4850"/>
                  </a:lnTo>
                  <a:cubicBezTo>
                    <a:pt x="5886" y="4850"/>
                    <a:pt x="6518" y="4630"/>
                    <a:pt x="6595" y="3882"/>
                  </a:cubicBezTo>
                  <a:lnTo>
                    <a:pt x="6979" y="10"/>
                  </a:lnTo>
                  <a:lnTo>
                    <a:pt x="6969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5" name="Google Shape;11969;p86"/>
            <p:cNvSpPr/>
            <p:nvPr/>
          </p:nvSpPr>
          <p:spPr>
            <a:xfrm>
              <a:off x="6877512" y="4427600"/>
              <a:ext cx="84652" cy="127096"/>
            </a:xfrm>
            <a:custGeom>
              <a:avLst/>
              <a:gdLst/>
              <a:ahLst/>
              <a:cxnLst/>
              <a:rect l="l" t="t" r="r" b="b"/>
              <a:pathLst>
                <a:path w="3231" h="4851" extrusionOk="0">
                  <a:moveTo>
                    <a:pt x="1841" y="0"/>
                  </a:moveTo>
                  <a:lnTo>
                    <a:pt x="1457" y="3882"/>
                  </a:lnTo>
                  <a:cubicBezTo>
                    <a:pt x="1381" y="4630"/>
                    <a:pt x="748" y="4850"/>
                    <a:pt x="0" y="4850"/>
                  </a:cubicBezTo>
                  <a:lnTo>
                    <a:pt x="1390" y="4850"/>
                  </a:lnTo>
                  <a:cubicBezTo>
                    <a:pt x="2138" y="4850"/>
                    <a:pt x="2770" y="4630"/>
                    <a:pt x="2847" y="3882"/>
                  </a:cubicBezTo>
                  <a:lnTo>
                    <a:pt x="3231" y="10"/>
                  </a:lnTo>
                  <a:lnTo>
                    <a:pt x="3221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6" name="Google Shape;11970;p86"/>
            <p:cNvSpPr/>
            <p:nvPr/>
          </p:nvSpPr>
          <p:spPr>
            <a:xfrm>
              <a:off x="6826029" y="4554670"/>
              <a:ext cx="89421" cy="29396"/>
            </a:xfrm>
            <a:custGeom>
              <a:avLst/>
              <a:gdLst/>
              <a:ahLst/>
              <a:cxnLst/>
              <a:rect l="l" t="t" r="r" b="b"/>
              <a:pathLst>
                <a:path w="3413" h="1122" extrusionOk="0">
                  <a:moveTo>
                    <a:pt x="0" y="0"/>
                  </a:moveTo>
                  <a:lnTo>
                    <a:pt x="0" y="537"/>
                  </a:lnTo>
                  <a:cubicBezTo>
                    <a:pt x="0" y="854"/>
                    <a:pt x="259" y="1122"/>
                    <a:pt x="585" y="1122"/>
                  </a:cubicBezTo>
                  <a:lnTo>
                    <a:pt x="2828" y="1122"/>
                  </a:lnTo>
                  <a:cubicBezTo>
                    <a:pt x="3144" y="1112"/>
                    <a:pt x="3403" y="854"/>
                    <a:pt x="3413" y="537"/>
                  </a:cubicBezTo>
                  <a:lnTo>
                    <a:pt x="3413" y="0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7" name="Google Shape;11971;p86"/>
            <p:cNvSpPr/>
            <p:nvPr/>
          </p:nvSpPr>
          <p:spPr>
            <a:xfrm>
              <a:off x="6871722" y="4554670"/>
              <a:ext cx="43728" cy="29396"/>
            </a:xfrm>
            <a:custGeom>
              <a:avLst/>
              <a:gdLst/>
              <a:ahLst/>
              <a:cxnLst/>
              <a:rect l="l" t="t" r="r" b="b"/>
              <a:pathLst>
                <a:path w="1669" h="1122" extrusionOk="0">
                  <a:moveTo>
                    <a:pt x="576" y="0"/>
                  </a:moveTo>
                  <a:lnTo>
                    <a:pt x="576" y="537"/>
                  </a:lnTo>
                  <a:cubicBezTo>
                    <a:pt x="576" y="854"/>
                    <a:pt x="317" y="1122"/>
                    <a:pt x="1" y="1122"/>
                  </a:cubicBezTo>
                  <a:lnTo>
                    <a:pt x="1084" y="1122"/>
                  </a:lnTo>
                  <a:cubicBezTo>
                    <a:pt x="1410" y="1122"/>
                    <a:pt x="1669" y="854"/>
                    <a:pt x="1669" y="537"/>
                  </a:cubicBezTo>
                  <a:lnTo>
                    <a:pt x="1669" y="0"/>
                  </a:lnTo>
                  <a:close/>
                </a:path>
              </a:pathLst>
            </a:custGeom>
            <a:solidFill>
              <a:srgbClr val="8C9EA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8" name="Google Shape;11972;p86"/>
            <p:cNvSpPr/>
            <p:nvPr/>
          </p:nvSpPr>
          <p:spPr>
            <a:xfrm>
              <a:off x="6863443" y="4278051"/>
              <a:ext cx="14331" cy="32540"/>
            </a:xfrm>
            <a:custGeom>
              <a:avLst/>
              <a:gdLst/>
              <a:ahLst/>
              <a:cxnLst/>
              <a:rect l="l" t="t" r="r" b="b"/>
              <a:pathLst>
                <a:path w="547" h="1242" extrusionOk="0">
                  <a:moveTo>
                    <a:pt x="274" y="0"/>
                  </a:moveTo>
                  <a:cubicBezTo>
                    <a:pt x="137" y="0"/>
                    <a:pt x="0" y="91"/>
                    <a:pt x="0" y="273"/>
                  </a:cubicBezTo>
                  <a:lnTo>
                    <a:pt x="0" y="973"/>
                  </a:lnTo>
                  <a:cubicBezTo>
                    <a:pt x="0" y="1117"/>
                    <a:pt x="125" y="1241"/>
                    <a:pt x="278" y="1241"/>
                  </a:cubicBezTo>
                  <a:cubicBezTo>
                    <a:pt x="422" y="1241"/>
                    <a:pt x="537" y="1117"/>
                    <a:pt x="547" y="973"/>
                  </a:cubicBezTo>
                  <a:lnTo>
                    <a:pt x="547" y="273"/>
                  </a:lnTo>
                  <a:cubicBezTo>
                    <a:pt x="547" y="91"/>
                    <a:pt x="410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9" name="Google Shape;11973;p86"/>
            <p:cNvSpPr/>
            <p:nvPr/>
          </p:nvSpPr>
          <p:spPr>
            <a:xfrm>
              <a:off x="6705719" y="4296312"/>
              <a:ext cx="200430" cy="343508"/>
            </a:xfrm>
            <a:custGeom>
              <a:avLst/>
              <a:gdLst/>
              <a:ahLst/>
              <a:cxnLst/>
              <a:rect l="l" t="t" r="r" b="b"/>
              <a:pathLst>
                <a:path w="7650" h="13111" extrusionOk="0">
                  <a:moveTo>
                    <a:pt x="6295" y="0"/>
                  </a:moveTo>
                  <a:cubicBezTo>
                    <a:pt x="5713" y="0"/>
                    <a:pt x="5184" y="374"/>
                    <a:pt x="5004" y="937"/>
                  </a:cubicBezTo>
                  <a:lnTo>
                    <a:pt x="1860" y="937"/>
                  </a:lnTo>
                  <a:cubicBezTo>
                    <a:pt x="835" y="937"/>
                    <a:pt x="1" y="1771"/>
                    <a:pt x="1" y="2797"/>
                  </a:cubicBezTo>
                  <a:lnTo>
                    <a:pt x="1" y="13111"/>
                  </a:lnTo>
                  <a:lnTo>
                    <a:pt x="892" y="13111"/>
                  </a:lnTo>
                  <a:lnTo>
                    <a:pt x="892" y="2797"/>
                  </a:lnTo>
                  <a:cubicBezTo>
                    <a:pt x="892" y="2270"/>
                    <a:pt x="1324" y="1829"/>
                    <a:pt x="1860" y="1829"/>
                  </a:cubicBezTo>
                  <a:lnTo>
                    <a:pt x="5378" y="1829"/>
                  </a:lnTo>
                  <a:cubicBezTo>
                    <a:pt x="5627" y="1829"/>
                    <a:pt x="5829" y="1637"/>
                    <a:pt x="5829" y="1388"/>
                  </a:cubicBezTo>
                  <a:lnTo>
                    <a:pt x="5829" y="1359"/>
                  </a:lnTo>
                  <a:cubicBezTo>
                    <a:pt x="5829" y="1048"/>
                    <a:pt x="6061" y="892"/>
                    <a:pt x="6294" y="892"/>
                  </a:cubicBezTo>
                  <a:cubicBezTo>
                    <a:pt x="6526" y="892"/>
                    <a:pt x="6759" y="1048"/>
                    <a:pt x="6759" y="1359"/>
                  </a:cubicBezTo>
                  <a:cubicBezTo>
                    <a:pt x="6759" y="1656"/>
                    <a:pt x="6981" y="1805"/>
                    <a:pt x="7204" y="1805"/>
                  </a:cubicBezTo>
                  <a:cubicBezTo>
                    <a:pt x="7427" y="1805"/>
                    <a:pt x="7650" y="1656"/>
                    <a:pt x="7650" y="1359"/>
                  </a:cubicBezTo>
                  <a:cubicBezTo>
                    <a:pt x="7650" y="688"/>
                    <a:pt x="7161" y="123"/>
                    <a:pt x="6509" y="17"/>
                  </a:cubicBezTo>
                  <a:cubicBezTo>
                    <a:pt x="6437" y="6"/>
                    <a:pt x="6366" y="0"/>
                    <a:pt x="6295" y="0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0" name="Google Shape;11974;p86"/>
            <p:cNvSpPr/>
            <p:nvPr/>
          </p:nvSpPr>
          <p:spPr>
            <a:xfrm>
              <a:off x="6922367" y="4395689"/>
              <a:ext cx="42811" cy="14358"/>
            </a:xfrm>
            <a:custGeom>
              <a:avLst/>
              <a:gdLst/>
              <a:ahLst/>
              <a:cxnLst/>
              <a:rect l="l" t="t" r="r" b="b"/>
              <a:pathLst>
                <a:path w="1634" h="548" extrusionOk="0">
                  <a:moveTo>
                    <a:pt x="360" y="0"/>
                  </a:moveTo>
                  <a:cubicBezTo>
                    <a:pt x="1" y="0"/>
                    <a:pt x="1" y="548"/>
                    <a:pt x="360" y="548"/>
                  </a:cubicBezTo>
                  <a:cubicBezTo>
                    <a:pt x="366" y="548"/>
                    <a:pt x="372" y="548"/>
                    <a:pt x="378" y="547"/>
                  </a:cubicBezTo>
                  <a:lnTo>
                    <a:pt x="1576" y="547"/>
                  </a:lnTo>
                  <a:lnTo>
                    <a:pt x="1634" y="1"/>
                  </a:lnTo>
                  <a:lnTo>
                    <a:pt x="378" y="1"/>
                  </a:lnTo>
                  <a:cubicBezTo>
                    <a:pt x="372" y="1"/>
                    <a:pt x="366" y="0"/>
                    <a:pt x="360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1" name="Google Shape;11975;p86"/>
            <p:cNvSpPr/>
            <p:nvPr/>
          </p:nvSpPr>
          <p:spPr>
            <a:xfrm>
              <a:off x="6901092" y="4445390"/>
              <a:ext cx="59317" cy="14148"/>
            </a:xfrm>
            <a:custGeom>
              <a:avLst/>
              <a:gdLst/>
              <a:ahLst/>
              <a:cxnLst/>
              <a:rect l="l" t="t" r="r" b="b"/>
              <a:pathLst>
                <a:path w="2264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5" y="539"/>
                  </a:cubicBezTo>
                  <a:lnTo>
                    <a:pt x="2206" y="539"/>
                  </a:lnTo>
                  <a:lnTo>
                    <a:pt x="2263" y="2"/>
                  </a:lnTo>
                  <a:lnTo>
                    <a:pt x="385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2" name="Google Shape;11976;p86"/>
            <p:cNvSpPr/>
            <p:nvPr/>
          </p:nvSpPr>
          <p:spPr>
            <a:xfrm>
              <a:off x="6922445" y="4420526"/>
              <a:ext cx="40217" cy="14148"/>
            </a:xfrm>
            <a:custGeom>
              <a:avLst/>
              <a:gdLst/>
              <a:ahLst/>
              <a:cxnLst/>
              <a:rect l="l" t="t" r="r" b="b"/>
              <a:pathLst>
                <a:path w="1535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487" y="539"/>
                  </a:lnTo>
                  <a:lnTo>
                    <a:pt x="1535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3" name="Google Shape;11977;p86"/>
            <p:cNvSpPr/>
            <p:nvPr/>
          </p:nvSpPr>
          <p:spPr>
            <a:xfrm>
              <a:off x="6922445" y="4470254"/>
              <a:ext cx="35449" cy="14148"/>
            </a:xfrm>
            <a:custGeom>
              <a:avLst/>
              <a:gdLst/>
              <a:ahLst/>
              <a:cxnLst/>
              <a:rect l="l" t="t" r="r" b="b"/>
              <a:pathLst>
                <a:path w="1353" h="540" extrusionOk="0">
                  <a:moveTo>
                    <a:pt x="357" y="1"/>
                  </a:moveTo>
                  <a:cubicBezTo>
                    <a:pt x="1" y="1"/>
                    <a:pt x="1" y="540"/>
                    <a:pt x="357" y="540"/>
                  </a:cubicBezTo>
                  <a:cubicBezTo>
                    <a:pt x="366" y="540"/>
                    <a:pt x="375" y="539"/>
                    <a:pt x="384" y="539"/>
                  </a:cubicBezTo>
                  <a:lnTo>
                    <a:pt x="1295" y="539"/>
                  </a:lnTo>
                  <a:lnTo>
                    <a:pt x="1353" y="2"/>
                  </a:lnTo>
                  <a:lnTo>
                    <a:pt x="384" y="2"/>
                  </a:lnTo>
                  <a:cubicBezTo>
                    <a:pt x="375" y="1"/>
                    <a:pt x="366" y="1"/>
                    <a:pt x="357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4" name="Google Shape;11978;p86"/>
            <p:cNvSpPr/>
            <p:nvPr/>
          </p:nvSpPr>
          <p:spPr>
            <a:xfrm>
              <a:off x="6901014" y="4494882"/>
              <a:ext cx="54365" cy="14358"/>
            </a:xfrm>
            <a:custGeom>
              <a:avLst/>
              <a:gdLst/>
              <a:ahLst/>
              <a:cxnLst/>
              <a:rect l="l" t="t" r="r" b="b"/>
              <a:pathLst>
                <a:path w="2075" h="548" extrusionOk="0">
                  <a:moveTo>
                    <a:pt x="369" y="1"/>
                  </a:moveTo>
                  <a:cubicBezTo>
                    <a:pt x="1" y="1"/>
                    <a:pt x="1" y="548"/>
                    <a:pt x="369" y="548"/>
                  </a:cubicBezTo>
                  <a:cubicBezTo>
                    <a:pt x="375" y="548"/>
                    <a:pt x="381" y="548"/>
                    <a:pt x="388" y="548"/>
                  </a:cubicBezTo>
                  <a:lnTo>
                    <a:pt x="2017" y="548"/>
                  </a:lnTo>
                  <a:lnTo>
                    <a:pt x="2075" y="1"/>
                  </a:lnTo>
                  <a:lnTo>
                    <a:pt x="388" y="1"/>
                  </a:lnTo>
                  <a:cubicBezTo>
                    <a:pt x="381" y="1"/>
                    <a:pt x="375" y="1"/>
                    <a:pt x="369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25" name="Google Shape;11979;p86"/>
          <p:cNvGrpSpPr/>
          <p:nvPr/>
        </p:nvGrpSpPr>
        <p:grpSpPr>
          <a:xfrm>
            <a:off x="7930047" y="3398246"/>
            <a:ext cx="494044" cy="552918"/>
            <a:chOff x="5750650" y="2891652"/>
            <a:chExt cx="320216" cy="361403"/>
          </a:xfrm>
        </p:grpSpPr>
        <p:sp>
          <p:nvSpPr>
            <p:cNvPr id="526" name="Google Shape;11980;p86"/>
            <p:cNvSpPr/>
            <p:nvPr/>
          </p:nvSpPr>
          <p:spPr>
            <a:xfrm>
              <a:off x="5750650" y="2891652"/>
              <a:ext cx="196919" cy="193644"/>
            </a:xfrm>
            <a:custGeom>
              <a:avLst/>
              <a:gdLst/>
              <a:ahLst/>
              <a:cxnLst/>
              <a:rect l="l" t="t" r="r" b="b"/>
              <a:pathLst>
                <a:path w="7516" h="7391" extrusionOk="0">
                  <a:moveTo>
                    <a:pt x="777" y="0"/>
                  </a:moveTo>
                  <a:cubicBezTo>
                    <a:pt x="346" y="0"/>
                    <a:pt x="1" y="384"/>
                    <a:pt x="49" y="815"/>
                  </a:cubicBezTo>
                  <a:lnTo>
                    <a:pt x="595" y="6403"/>
                  </a:lnTo>
                  <a:cubicBezTo>
                    <a:pt x="672" y="7170"/>
                    <a:pt x="1314" y="7391"/>
                    <a:pt x="2081" y="7391"/>
                  </a:cubicBezTo>
                  <a:lnTo>
                    <a:pt x="5436" y="7391"/>
                  </a:lnTo>
                  <a:cubicBezTo>
                    <a:pt x="6202" y="7391"/>
                    <a:pt x="6845" y="7161"/>
                    <a:pt x="6921" y="6403"/>
                  </a:cubicBezTo>
                  <a:lnTo>
                    <a:pt x="7468" y="815"/>
                  </a:lnTo>
                  <a:cubicBezTo>
                    <a:pt x="7516" y="384"/>
                    <a:pt x="7170" y="0"/>
                    <a:pt x="6739" y="0"/>
                  </a:cubicBezTo>
                  <a:close/>
                </a:path>
              </a:pathLst>
            </a:custGeom>
            <a:solidFill>
              <a:srgbClr val="E7EB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7" name="Google Shape;11981;p86"/>
            <p:cNvSpPr/>
            <p:nvPr/>
          </p:nvSpPr>
          <p:spPr>
            <a:xfrm>
              <a:off x="5847590" y="2891652"/>
              <a:ext cx="99979" cy="193644"/>
            </a:xfrm>
            <a:custGeom>
              <a:avLst/>
              <a:gdLst/>
              <a:ahLst/>
              <a:cxnLst/>
              <a:rect l="l" t="t" r="r" b="b"/>
              <a:pathLst>
                <a:path w="3816" h="7391" extrusionOk="0">
                  <a:moveTo>
                    <a:pt x="1295" y="0"/>
                  </a:moveTo>
                  <a:cubicBezTo>
                    <a:pt x="1736" y="0"/>
                    <a:pt x="2071" y="384"/>
                    <a:pt x="2033" y="815"/>
                  </a:cubicBezTo>
                  <a:lnTo>
                    <a:pt x="1477" y="6403"/>
                  </a:lnTo>
                  <a:cubicBezTo>
                    <a:pt x="1400" y="7161"/>
                    <a:pt x="758" y="7391"/>
                    <a:pt x="1" y="7391"/>
                  </a:cubicBezTo>
                  <a:lnTo>
                    <a:pt x="1736" y="7391"/>
                  </a:lnTo>
                  <a:cubicBezTo>
                    <a:pt x="2502" y="7391"/>
                    <a:pt x="3145" y="7170"/>
                    <a:pt x="3221" y="6403"/>
                  </a:cubicBezTo>
                  <a:lnTo>
                    <a:pt x="3768" y="815"/>
                  </a:lnTo>
                  <a:cubicBezTo>
                    <a:pt x="3816" y="384"/>
                    <a:pt x="3470" y="0"/>
                    <a:pt x="3039" y="0"/>
                  </a:cubicBezTo>
                  <a:close/>
                </a:path>
              </a:pathLst>
            </a:custGeom>
            <a:solidFill>
              <a:srgbClr val="D2D8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8" name="Google Shape;11982;p86"/>
            <p:cNvSpPr/>
            <p:nvPr/>
          </p:nvSpPr>
          <p:spPr>
            <a:xfrm>
              <a:off x="5753428" y="2930821"/>
              <a:ext cx="191129" cy="154475"/>
            </a:xfrm>
            <a:custGeom>
              <a:avLst/>
              <a:gdLst/>
              <a:ahLst/>
              <a:cxnLst/>
              <a:rect l="l" t="t" r="r" b="b"/>
              <a:pathLst>
                <a:path w="7295" h="5896" extrusionOk="0">
                  <a:moveTo>
                    <a:pt x="19" y="1"/>
                  </a:moveTo>
                  <a:lnTo>
                    <a:pt x="0" y="20"/>
                  </a:lnTo>
                  <a:lnTo>
                    <a:pt x="479" y="4908"/>
                  </a:lnTo>
                  <a:cubicBezTo>
                    <a:pt x="556" y="5675"/>
                    <a:pt x="1198" y="5896"/>
                    <a:pt x="1955" y="5896"/>
                  </a:cubicBezTo>
                  <a:lnTo>
                    <a:pt x="5330" y="5896"/>
                  </a:lnTo>
                  <a:cubicBezTo>
                    <a:pt x="6096" y="5896"/>
                    <a:pt x="6739" y="5675"/>
                    <a:pt x="6815" y="4908"/>
                  </a:cubicBezTo>
                  <a:lnTo>
                    <a:pt x="7295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9" name="Google Shape;11983;p86"/>
            <p:cNvSpPr/>
            <p:nvPr/>
          </p:nvSpPr>
          <p:spPr>
            <a:xfrm>
              <a:off x="5847852" y="2930821"/>
              <a:ext cx="96966" cy="154475"/>
            </a:xfrm>
            <a:custGeom>
              <a:avLst/>
              <a:gdLst/>
              <a:ahLst/>
              <a:cxnLst/>
              <a:rect l="l" t="t" r="r" b="b"/>
              <a:pathLst>
                <a:path w="3701" h="5896" extrusionOk="0">
                  <a:moveTo>
                    <a:pt x="1956" y="1"/>
                  </a:moveTo>
                  <a:lnTo>
                    <a:pt x="1476" y="4908"/>
                  </a:lnTo>
                  <a:cubicBezTo>
                    <a:pt x="1409" y="5675"/>
                    <a:pt x="757" y="5896"/>
                    <a:pt x="0" y="5896"/>
                  </a:cubicBezTo>
                  <a:lnTo>
                    <a:pt x="1735" y="5896"/>
                  </a:lnTo>
                  <a:cubicBezTo>
                    <a:pt x="2502" y="5896"/>
                    <a:pt x="3144" y="5675"/>
                    <a:pt x="3221" y="4908"/>
                  </a:cubicBezTo>
                  <a:lnTo>
                    <a:pt x="3700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0" name="Google Shape;11984;p86"/>
            <p:cNvSpPr/>
            <p:nvPr/>
          </p:nvSpPr>
          <p:spPr>
            <a:xfrm>
              <a:off x="5803653" y="3085270"/>
              <a:ext cx="90940" cy="29920"/>
            </a:xfrm>
            <a:custGeom>
              <a:avLst/>
              <a:gdLst/>
              <a:ahLst/>
              <a:cxnLst/>
              <a:rect l="l" t="t" r="r" b="b"/>
              <a:pathLst>
                <a:path w="3471" h="1142" extrusionOk="0">
                  <a:moveTo>
                    <a:pt x="0" y="1"/>
                  </a:moveTo>
                  <a:lnTo>
                    <a:pt x="0" y="557"/>
                  </a:lnTo>
                  <a:cubicBezTo>
                    <a:pt x="0" y="882"/>
                    <a:pt x="259" y="1141"/>
                    <a:pt x="585" y="1141"/>
                  </a:cubicBezTo>
                  <a:lnTo>
                    <a:pt x="2885" y="1141"/>
                  </a:lnTo>
                  <a:cubicBezTo>
                    <a:pt x="3211" y="1141"/>
                    <a:pt x="3470" y="882"/>
                    <a:pt x="3470" y="557"/>
                  </a:cubicBezTo>
                  <a:lnTo>
                    <a:pt x="3470" y="1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1" name="Google Shape;11985;p86"/>
            <p:cNvSpPr/>
            <p:nvPr/>
          </p:nvSpPr>
          <p:spPr>
            <a:xfrm>
              <a:off x="5847093" y="3085270"/>
              <a:ext cx="47501" cy="29920"/>
            </a:xfrm>
            <a:custGeom>
              <a:avLst/>
              <a:gdLst/>
              <a:ahLst/>
              <a:cxnLst/>
              <a:rect l="l" t="t" r="r" b="b"/>
              <a:pathLst>
                <a:path w="1813" h="1142" extrusionOk="0">
                  <a:moveTo>
                    <a:pt x="595" y="1"/>
                  </a:moveTo>
                  <a:lnTo>
                    <a:pt x="595" y="547"/>
                  </a:lnTo>
                  <a:cubicBezTo>
                    <a:pt x="585" y="873"/>
                    <a:pt x="326" y="1141"/>
                    <a:pt x="0" y="1141"/>
                  </a:cubicBezTo>
                  <a:lnTo>
                    <a:pt x="1218" y="1141"/>
                  </a:lnTo>
                  <a:cubicBezTo>
                    <a:pt x="1544" y="1141"/>
                    <a:pt x="1812" y="873"/>
                    <a:pt x="1812" y="547"/>
                  </a:cubicBezTo>
                  <a:lnTo>
                    <a:pt x="1812" y="1"/>
                  </a:ln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2" name="Google Shape;11986;p86"/>
            <p:cNvSpPr/>
            <p:nvPr/>
          </p:nvSpPr>
          <p:spPr>
            <a:xfrm>
              <a:off x="6041470" y="2936611"/>
              <a:ext cx="14331" cy="56016"/>
            </a:xfrm>
            <a:custGeom>
              <a:avLst/>
              <a:gdLst/>
              <a:ahLst/>
              <a:cxnLst/>
              <a:rect l="l" t="t" r="r" b="b"/>
              <a:pathLst>
                <a:path w="547" h="2138" extrusionOk="0">
                  <a:moveTo>
                    <a:pt x="274" y="0"/>
                  </a:moveTo>
                  <a:cubicBezTo>
                    <a:pt x="142" y="0"/>
                    <a:pt x="10" y="86"/>
                    <a:pt x="0" y="259"/>
                  </a:cubicBezTo>
                  <a:lnTo>
                    <a:pt x="0" y="1869"/>
                  </a:lnTo>
                  <a:cubicBezTo>
                    <a:pt x="0" y="2013"/>
                    <a:pt x="125" y="2138"/>
                    <a:pt x="278" y="2138"/>
                  </a:cubicBezTo>
                  <a:cubicBezTo>
                    <a:pt x="422" y="2138"/>
                    <a:pt x="547" y="2013"/>
                    <a:pt x="547" y="1869"/>
                  </a:cubicBezTo>
                  <a:lnTo>
                    <a:pt x="547" y="259"/>
                  </a:lnTo>
                  <a:cubicBezTo>
                    <a:pt x="537" y="86"/>
                    <a:pt x="405" y="0"/>
                    <a:pt x="274" y="0"/>
                  </a:cubicBez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3" name="Google Shape;11987;p86"/>
            <p:cNvSpPr/>
            <p:nvPr/>
          </p:nvSpPr>
          <p:spPr>
            <a:xfrm>
              <a:off x="6026405" y="2971247"/>
              <a:ext cx="44226" cy="94451"/>
            </a:xfrm>
            <a:custGeom>
              <a:avLst/>
              <a:gdLst/>
              <a:ahLst/>
              <a:cxnLst/>
              <a:rect l="l" t="t" r="r" b="b"/>
              <a:pathLst>
                <a:path w="1688" h="3605" extrusionOk="0">
                  <a:moveTo>
                    <a:pt x="355" y="1"/>
                  </a:moveTo>
                  <a:cubicBezTo>
                    <a:pt x="163" y="1"/>
                    <a:pt x="0" y="164"/>
                    <a:pt x="0" y="365"/>
                  </a:cubicBezTo>
                  <a:lnTo>
                    <a:pt x="0" y="2042"/>
                  </a:lnTo>
                  <a:lnTo>
                    <a:pt x="0" y="3241"/>
                  </a:lnTo>
                  <a:cubicBezTo>
                    <a:pt x="0" y="3442"/>
                    <a:pt x="163" y="3595"/>
                    <a:pt x="355" y="3605"/>
                  </a:cubicBezTo>
                  <a:lnTo>
                    <a:pt x="1323" y="3605"/>
                  </a:lnTo>
                  <a:cubicBezTo>
                    <a:pt x="1524" y="3595"/>
                    <a:pt x="1678" y="3442"/>
                    <a:pt x="1687" y="3241"/>
                  </a:cubicBezTo>
                  <a:lnTo>
                    <a:pt x="1687" y="365"/>
                  </a:lnTo>
                  <a:cubicBezTo>
                    <a:pt x="1678" y="164"/>
                    <a:pt x="1524" y="1"/>
                    <a:pt x="1323" y="1"/>
                  </a:cubicBezTo>
                  <a:close/>
                </a:path>
              </a:pathLst>
            </a:custGeom>
            <a:solidFill>
              <a:srgbClr val="C6CE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4" name="Google Shape;11988;p86"/>
            <p:cNvSpPr/>
            <p:nvPr/>
          </p:nvSpPr>
          <p:spPr>
            <a:xfrm>
              <a:off x="6038955" y="2971247"/>
              <a:ext cx="31912" cy="94215"/>
            </a:xfrm>
            <a:custGeom>
              <a:avLst/>
              <a:gdLst/>
              <a:ahLst/>
              <a:cxnLst/>
              <a:rect l="l" t="t" r="r" b="b"/>
              <a:pathLst>
                <a:path w="1218" h="3596" extrusionOk="0">
                  <a:moveTo>
                    <a:pt x="870" y="0"/>
                  </a:moveTo>
                  <a:cubicBezTo>
                    <a:pt x="864" y="0"/>
                    <a:pt x="859" y="1"/>
                    <a:pt x="854" y="1"/>
                  </a:cubicBezTo>
                  <a:lnTo>
                    <a:pt x="1" y="1"/>
                  </a:lnTo>
                  <a:cubicBezTo>
                    <a:pt x="202" y="1"/>
                    <a:pt x="365" y="154"/>
                    <a:pt x="365" y="355"/>
                  </a:cubicBezTo>
                  <a:lnTo>
                    <a:pt x="365" y="3241"/>
                  </a:lnTo>
                  <a:cubicBezTo>
                    <a:pt x="365" y="3432"/>
                    <a:pt x="202" y="3595"/>
                    <a:pt x="1" y="3595"/>
                  </a:cubicBezTo>
                  <a:lnTo>
                    <a:pt x="854" y="3595"/>
                  </a:lnTo>
                  <a:cubicBezTo>
                    <a:pt x="1055" y="3595"/>
                    <a:pt x="1208" y="3432"/>
                    <a:pt x="1218" y="3241"/>
                  </a:cubicBezTo>
                  <a:lnTo>
                    <a:pt x="1218" y="365"/>
                  </a:lnTo>
                  <a:cubicBezTo>
                    <a:pt x="1218" y="169"/>
                    <a:pt x="1064" y="0"/>
                    <a:pt x="870" y="0"/>
                  </a:cubicBezTo>
                  <a:close/>
                </a:path>
              </a:pathLst>
            </a:custGeom>
            <a:solidFill>
              <a:srgbClr val="B7C1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5" name="Google Shape;11989;p86"/>
            <p:cNvSpPr/>
            <p:nvPr/>
          </p:nvSpPr>
          <p:spPr>
            <a:xfrm>
              <a:off x="5841826" y="3065934"/>
              <a:ext cx="212718" cy="187120"/>
            </a:xfrm>
            <a:custGeom>
              <a:avLst/>
              <a:gdLst/>
              <a:ahLst/>
              <a:cxnLst/>
              <a:rect l="l" t="t" r="r" b="b"/>
              <a:pathLst>
                <a:path w="8119" h="7142" extrusionOk="0">
                  <a:moveTo>
                    <a:pt x="7573" y="0"/>
                  </a:moveTo>
                  <a:lnTo>
                    <a:pt x="7573" y="4323"/>
                  </a:lnTo>
                  <a:cubicBezTo>
                    <a:pt x="7573" y="5579"/>
                    <a:pt x="6557" y="6586"/>
                    <a:pt x="5310" y="6595"/>
                  </a:cubicBezTo>
                  <a:lnTo>
                    <a:pt x="2818" y="6595"/>
                  </a:lnTo>
                  <a:cubicBezTo>
                    <a:pt x="1563" y="6586"/>
                    <a:pt x="556" y="5579"/>
                    <a:pt x="556" y="4323"/>
                  </a:cubicBezTo>
                  <a:lnTo>
                    <a:pt x="556" y="1879"/>
                  </a:lnTo>
                  <a:lnTo>
                    <a:pt x="0" y="1879"/>
                  </a:lnTo>
                  <a:lnTo>
                    <a:pt x="0" y="4323"/>
                  </a:lnTo>
                  <a:cubicBezTo>
                    <a:pt x="0" y="5876"/>
                    <a:pt x="1265" y="7142"/>
                    <a:pt x="2818" y="7142"/>
                  </a:cubicBezTo>
                  <a:lnTo>
                    <a:pt x="5301" y="7142"/>
                  </a:lnTo>
                  <a:cubicBezTo>
                    <a:pt x="6863" y="7142"/>
                    <a:pt x="8119" y="5876"/>
                    <a:pt x="8119" y="4323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7B8B9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6" name="Google Shape;11990;p86"/>
            <p:cNvSpPr/>
            <p:nvPr/>
          </p:nvSpPr>
          <p:spPr>
            <a:xfrm>
              <a:off x="5908610" y="2923511"/>
              <a:ext cx="36706" cy="14384"/>
            </a:xfrm>
            <a:custGeom>
              <a:avLst/>
              <a:gdLst/>
              <a:ahLst/>
              <a:cxnLst/>
              <a:rect l="l" t="t" r="r" b="b"/>
              <a:pathLst>
                <a:path w="1401" h="549" extrusionOk="0">
                  <a:moveTo>
                    <a:pt x="366" y="1"/>
                  </a:moveTo>
                  <a:cubicBezTo>
                    <a:pt x="0" y="1"/>
                    <a:pt x="0" y="549"/>
                    <a:pt x="366" y="549"/>
                  </a:cubicBezTo>
                  <a:cubicBezTo>
                    <a:pt x="375" y="549"/>
                    <a:pt x="384" y="549"/>
                    <a:pt x="394" y="548"/>
                  </a:cubicBezTo>
                  <a:lnTo>
                    <a:pt x="1352" y="548"/>
                  </a:lnTo>
                  <a:lnTo>
                    <a:pt x="1400" y="2"/>
                  </a:lnTo>
                  <a:lnTo>
                    <a:pt x="394" y="2"/>
                  </a:lnTo>
                  <a:cubicBezTo>
                    <a:pt x="384" y="1"/>
                    <a:pt x="375" y="1"/>
                    <a:pt x="366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7" name="Google Shape;11991;p86"/>
            <p:cNvSpPr/>
            <p:nvPr/>
          </p:nvSpPr>
          <p:spPr>
            <a:xfrm>
              <a:off x="5886917" y="2973998"/>
              <a:ext cx="53369" cy="14620"/>
            </a:xfrm>
            <a:custGeom>
              <a:avLst/>
              <a:gdLst/>
              <a:ahLst/>
              <a:cxnLst/>
              <a:rect l="l" t="t" r="r" b="b"/>
              <a:pathLst>
                <a:path w="2037" h="558" extrusionOk="0">
                  <a:moveTo>
                    <a:pt x="361" y="0"/>
                  </a:moveTo>
                  <a:cubicBezTo>
                    <a:pt x="1" y="0"/>
                    <a:pt x="4" y="558"/>
                    <a:pt x="370" y="558"/>
                  </a:cubicBezTo>
                  <a:cubicBezTo>
                    <a:pt x="376" y="558"/>
                    <a:pt x="382" y="558"/>
                    <a:pt x="388" y="557"/>
                  </a:cubicBezTo>
                  <a:lnTo>
                    <a:pt x="1989" y="557"/>
                  </a:lnTo>
                  <a:lnTo>
                    <a:pt x="1989" y="548"/>
                  </a:lnTo>
                  <a:lnTo>
                    <a:pt x="2037" y="1"/>
                  </a:lnTo>
                  <a:lnTo>
                    <a:pt x="388" y="1"/>
                  </a:lnTo>
                  <a:cubicBezTo>
                    <a:pt x="379" y="1"/>
                    <a:pt x="370" y="0"/>
                    <a:pt x="361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8" name="Google Shape;11992;p86"/>
            <p:cNvSpPr/>
            <p:nvPr/>
          </p:nvSpPr>
          <p:spPr>
            <a:xfrm>
              <a:off x="5908532" y="2948637"/>
              <a:ext cx="34270" cy="14646"/>
            </a:xfrm>
            <a:custGeom>
              <a:avLst/>
              <a:gdLst/>
              <a:ahLst/>
              <a:cxnLst/>
              <a:rect l="l" t="t" r="r" b="b"/>
              <a:pathLst>
                <a:path w="1308" h="559" extrusionOk="0">
                  <a:moveTo>
                    <a:pt x="378" y="1"/>
                  </a:moveTo>
                  <a:cubicBezTo>
                    <a:pt x="3" y="1"/>
                    <a:pt x="0" y="558"/>
                    <a:pt x="369" y="558"/>
                  </a:cubicBezTo>
                  <a:cubicBezTo>
                    <a:pt x="378" y="558"/>
                    <a:pt x="387" y="558"/>
                    <a:pt x="397" y="557"/>
                  </a:cubicBezTo>
                  <a:lnTo>
                    <a:pt x="1260" y="557"/>
                  </a:lnTo>
                  <a:lnTo>
                    <a:pt x="1307" y="1"/>
                  </a:lnTo>
                  <a:lnTo>
                    <a:pt x="397" y="1"/>
                  </a:lnTo>
                  <a:cubicBezTo>
                    <a:pt x="391" y="1"/>
                    <a:pt x="384" y="1"/>
                    <a:pt x="37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9" name="Google Shape;11993;p86"/>
            <p:cNvSpPr/>
            <p:nvPr/>
          </p:nvSpPr>
          <p:spPr>
            <a:xfrm>
              <a:off x="5908532" y="2999124"/>
              <a:ext cx="29501" cy="14620"/>
            </a:xfrm>
            <a:custGeom>
              <a:avLst/>
              <a:gdLst/>
              <a:ahLst/>
              <a:cxnLst/>
              <a:rect l="l" t="t" r="r" b="b"/>
              <a:pathLst>
                <a:path w="1126" h="558" extrusionOk="0">
                  <a:moveTo>
                    <a:pt x="378" y="0"/>
                  </a:moveTo>
                  <a:cubicBezTo>
                    <a:pt x="3" y="0"/>
                    <a:pt x="0" y="558"/>
                    <a:pt x="369" y="558"/>
                  </a:cubicBezTo>
                  <a:cubicBezTo>
                    <a:pt x="378" y="558"/>
                    <a:pt x="387" y="557"/>
                    <a:pt x="397" y="557"/>
                  </a:cubicBezTo>
                  <a:lnTo>
                    <a:pt x="1068" y="557"/>
                  </a:lnTo>
                  <a:lnTo>
                    <a:pt x="1125" y="1"/>
                  </a:lnTo>
                  <a:lnTo>
                    <a:pt x="397" y="1"/>
                  </a:lnTo>
                  <a:cubicBezTo>
                    <a:pt x="391" y="0"/>
                    <a:pt x="384" y="0"/>
                    <a:pt x="378" y="0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0" name="Google Shape;11994;p86"/>
            <p:cNvSpPr/>
            <p:nvPr/>
          </p:nvSpPr>
          <p:spPr>
            <a:xfrm>
              <a:off x="5886995" y="3024459"/>
              <a:ext cx="48522" cy="14410"/>
            </a:xfrm>
            <a:custGeom>
              <a:avLst/>
              <a:gdLst/>
              <a:ahLst/>
              <a:cxnLst/>
              <a:rect l="l" t="t" r="r" b="b"/>
              <a:pathLst>
                <a:path w="1852" h="550" extrusionOk="0">
                  <a:moveTo>
                    <a:pt x="358" y="1"/>
                  </a:moveTo>
                  <a:cubicBezTo>
                    <a:pt x="1" y="1"/>
                    <a:pt x="1" y="549"/>
                    <a:pt x="358" y="549"/>
                  </a:cubicBezTo>
                  <a:cubicBezTo>
                    <a:pt x="367" y="549"/>
                    <a:pt x="376" y="549"/>
                    <a:pt x="385" y="548"/>
                  </a:cubicBezTo>
                  <a:lnTo>
                    <a:pt x="1794" y="548"/>
                  </a:lnTo>
                  <a:lnTo>
                    <a:pt x="1851" y="2"/>
                  </a:lnTo>
                  <a:lnTo>
                    <a:pt x="385" y="2"/>
                  </a:lnTo>
                  <a:cubicBezTo>
                    <a:pt x="376" y="1"/>
                    <a:pt x="367" y="1"/>
                    <a:pt x="358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41" name="Google Shape;11995;p86"/>
          <p:cNvGrpSpPr/>
          <p:nvPr/>
        </p:nvGrpSpPr>
        <p:grpSpPr>
          <a:xfrm>
            <a:off x="9329964" y="3397845"/>
            <a:ext cx="487497" cy="553720"/>
            <a:chOff x="6658009" y="2891390"/>
            <a:chExt cx="315972" cy="361927"/>
          </a:xfrm>
        </p:grpSpPr>
        <p:sp>
          <p:nvSpPr>
            <p:cNvPr id="542" name="Google Shape;11996;p86"/>
            <p:cNvSpPr/>
            <p:nvPr/>
          </p:nvSpPr>
          <p:spPr>
            <a:xfrm>
              <a:off x="6658009" y="2891390"/>
              <a:ext cx="315972" cy="361927"/>
            </a:xfrm>
            <a:custGeom>
              <a:avLst/>
              <a:gdLst/>
              <a:ahLst/>
              <a:cxnLst/>
              <a:rect l="l" t="t" r="r" b="b"/>
              <a:pathLst>
                <a:path w="12060" h="13814" extrusionOk="0">
                  <a:moveTo>
                    <a:pt x="3921" y="1"/>
                  </a:moveTo>
                  <a:cubicBezTo>
                    <a:pt x="3346" y="1"/>
                    <a:pt x="2790" y="250"/>
                    <a:pt x="2416" y="691"/>
                  </a:cubicBezTo>
                  <a:lnTo>
                    <a:pt x="2023" y="1141"/>
                  </a:lnTo>
                  <a:lnTo>
                    <a:pt x="844" y="1141"/>
                  </a:lnTo>
                  <a:cubicBezTo>
                    <a:pt x="374" y="1141"/>
                    <a:pt x="1" y="1515"/>
                    <a:pt x="1" y="1985"/>
                  </a:cubicBezTo>
                  <a:lnTo>
                    <a:pt x="1" y="12979"/>
                  </a:lnTo>
                  <a:lnTo>
                    <a:pt x="10" y="12979"/>
                  </a:lnTo>
                  <a:cubicBezTo>
                    <a:pt x="10" y="13439"/>
                    <a:pt x="384" y="13813"/>
                    <a:pt x="854" y="13813"/>
                  </a:cubicBezTo>
                  <a:lnTo>
                    <a:pt x="11216" y="13813"/>
                  </a:lnTo>
                  <a:cubicBezTo>
                    <a:pt x="11676" y="13813"/>
                    <a:pt x="12059" y="13439"/>
                    <a:pt x="12059" y="12979"/>
                  </a:cubicBezTo>
                  <a:lnTo>
                    <a:pt x="12059" y="1985"/>
                  </a:lnTo>
                  <a:cubicBezTo>
                    <a:pt x="12059" y="1515"/>
                    <a:pt x="11676" y="1141"/>
                    <a:pt x="11216" y="1141"/>
                  </a:cubicBezTo>
                  <a:lnTo>
                    <a:pt x="10037" y="1141"/>
                  </a:lnTo>
                  <a:lnTo>
                    <a:pt x="9644" y="691"/>
                  </a:lnTo>
                  <a:cubicBezTo>
                    <a:pt x="9260" y="250"/>
                    <a:pt x="8714" y="1"/>
                    <a:pt x="8139" y="1"/>
                  </a:cubicBezTo>
                  <a:close/>
                </a:path>
              </a:pathLst>
            </a:custGeom>
            <a:solidFill>
              <a:srgbClr val="879AA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3" name="Google Shape;11997;p86"/>
            <p:cNvSpPr/>
            <p:nvPr/>
          </p:nvSpPr>
          <p:spPr>
            <a:xfrm>
              <a:off x="6658507" y="2921284"/>
              <a:ext cx="315474" cy="332033"/>
            </a:xfrm>
            <a:custGeom>
              <a:avLst/>
              <a:gdLst/>
              <a:ahLst/>
              <a:cxnLst/>
              <a:rect l="l" t="t" r="r" b="b"/>
              <a:pathLst>
                <a:path w="12041" h="12673" extrusionOk="0">
                  <a:moveTo>
                    <a:pt x="11005" y="0"/>
                  </a:moveTo>
                  <a:lnTo>
                    <a:pt x="11005" y="10793"/>
                  </a:lnTo>
                  <a:cubicBezTo>
                    <a:pt x="11005" y="11254"/>
                    <a:pt x="10631" y="11637"/>
                    <a:pt x="10171" y="11637"/>
                  </a:cubicBezTo>
                  <a:lnTo>
                    <a:pt x="1" y="11637"/>
                  </a:lnTo>
                  <a:lnTo>
                    <a:pt x="1" y="11829"/>
                  </a:lnTo>
                  <a:cubicBezTo>
                    <a:pt x="1" y="12289"/>
                    <a:pt x="375" y="12672"/>
                    <a:pt x="835" y="12672"/>
                  </a:cubicBezTo>
                  <a:lnTo>
                    <a:pt x="11197" y="12672"/>
                  </a:lnTo>
                  <a:cubicBezTo>
                    <a:pt x="11666" y="12672"/>
                    <a:pt x="12040" y="12289"/>
                    <a:pt x="12040" y="11829"/>
                  </a:cubicBezTo>
                  <a:lnTo>
                    <a:pt x="12040" y="834"/>
                  </a:lnTo>
                  <a:cubicBezTo>
                    <a:pt x="12040" y="374"/>
                    <a:pt x="11666" y="0"/>
                    <a:pt x="11206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4" name="Google Shape;11998;p86"/>
            <p:cNvSpPr/>
            <p:nvPr/>
          </p:nvSpPr>
          <p:spPr>
            <a:xfrm>
              <a:off x="6742897" y="2928567"/>
              <a:ext cx="146432" cy="55780"/>
            </a:xfrm>
            <a:custGeom>
              <a:avLst/>
              <a:gdLst/>
              <a:ahLst/>
              <a:cxnLst/>
              <a:rect l="l" t="t" r="r" b="b"/>
              <a:pathLst>
                <a:path w="5589" h="2129" extrusionOk="0">
                  <a:moveTo>
                    <a:pt x="518" y="0"/>
                  </a:moveTo>
                  <a:cubicBezTo>
                    <a:pt x="231" y="0"/>
                    <a:pt x="0" y="230"/>
                    <a:pt x="0" y="508"/>
                  </a:cubicBezTo>
                  <a:lnTo>
                    <a:pt x="0" y="1611"/>
                  </a:lnTo>
                  <a:cubicBezTo>
                    <a:pt x="0" y="1898"/>
                    <a:pt x="231" y="2128"/>
                    <a:pt x="518" y="2128"/>
                  </a:cubicBezTo>
                  <a:lnTo>
                    <a:pt x="5071" y="2128"/>
                  </a:lnTo>
                  <a:cubicBezTo>
                    <a:pt x="5349" y="2128"/>
                    <a:pt x="5589" y="1898"/>
                    <a:pt x="5589" y="1611"/>
                  </a:cubicBezTo>
                  <a:lnTo>
                    <a:pt x="5589" y="508"/>
                  </a:lnTo>
                  <a:cubicBezTo>
                    <a:pt x="5589" y="230"/>
                    <a:pt x="5349" y="0"/>
                    <a:pt x="5071" y="0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5" name="Google Shape;11999;p86"/>
            <p:cNvSpPr/>
            <p:nvPr/>
          </p:nvSpPr>
          <p:spPr>
            <a:xfrm>
              <a:off x="6836562" y="2928567"/>
              <a:ext cx="52767" cy="55780"/>
            </a:xfrm>
            <a:custGeom>
              <a:avLst/>
              <a:gdLst/>
              <a:ahLst/>
              <a:cxnLst/>
              <a:rect l="l" t="t" r="r" b="b"/>
              <a:pathLst>
                <a:path w="2014" h="2129" extrusionOk="0">
                  <a:moveTo>
                    <a:pt x="1" y="0"/>
                  </a:moveTo>
                  <a:cubicBezTo>
                    <a:pt x="288" y="0"/>
                    <a:pt x="518" y="230"/>
                    <a:pt x="518" y="508"/>
                  </a:cubicBezTo>
                  <a:lnTo>
                    <a:pt x="518" y="1611"/>
                  </a:lnTo>
                  <a:cubicBezTo>
                    <a:pt x="518" y="1898"/>
                    <a:pt x="288" y="2128"/>
                    <a:pt x="1" y="2128"/>
                  </a:cubicBezTo>
                  <a:lnTo>
                    <a:pt x="1496" y="2128"/>
                  </a:lnTo>
                  <a:cubicBezTo>
                    <a:pt x="1784" y="2128"/>
                    <a:pt x="2014" y="1898"/>
                    <a:pt x="2014" y="1611"/>
                  </a:cubicBezTo>
                  <a:lnTo>
                    <a:pt x="2014" y="508"/>
                  </a:lnTo>
                  <a:cubicBezTo>
                    <a:pt x="2014" y="230"/>
                    <a:pt x="1784" y="0"/>
                    <a:pt x="1496" y="0"/>
                  </a:cubicBezTo>
                  <a:close/>
                </a:path>
              </a:pathLst>
            </a:custGeom>
            <a:solidFill>
              <a:srgbClr val="CED6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6" name="Google Shape;12000;p86"/>
            <p:cNvSpPr/>
            <p:nvPr/>
          </p:nvSpPr>
          <p:spPr>
            <a:xfrm>
              <a:off x="6810702" y="3035856"/>
              <a:ext cx="11083" cy="162702"/>
            </a:xfrm>
            <a:custGeom>
              <a:avLst/>
              <a:gdLst/>
              <a:ahLst/>
              <a:cxnLst/>
              <a:rect l="l" t="t" r="r" b="b"/>
              <a:pathLst>
                <a:path w="423" h="6210" extrusionOk="0">
                  <a:moveTo>
                    <a:pt x="208" y="1"/>
                  </a:moveTo>
                  <a:cubicBezTo>
                    <a:pt x="104" y="1"/>
                    <a:pt x="1" y="70"/>
                    <a:pt x="1" y="209"/>
                  </a:cubicBezTo>
                  <a:lnTo>
                    <a:pt x="1" y="5999"/>
                  </a:lnTo>
                  <a:cubicBezTo>
                    <a:pt x="1" y="6114"/>
                    <a:pt x="87" y="6210"/>
                    <a:pt x="211" y="6210"/>
                  </a:cubicBezTo>
                  <a:cubicBezTo>
                    <a:pt x="326" y="6210"/>
                    <a:pt x="422" y="6114"/>
                    <a:pt x="422" y="5999"/>
                  </a:cubicBezTo>
                  <a:lnTo>
                    <a:pt x="422" y="209"/>
                  </a:lnTo>
                  <a:cubicBezTo>
                    <a:pt x="417" y="70"/>
                    <a:pt x="312" y="1"/>
                    <a:pt x="208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7" name="Google Shape;12001;p86"/>
            <p:cNvSpPr/>
            <p:nvPr/>
          </p:nvSpPr>
          <p:spPr>
            <a:xfrm>
              <a:off x="6724059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1" y="96"/>
                    <a:pt x="1" y="211"/>
                  </a:cubicBezTo>
                  <a:lnTo>
                    <a:pt x="1" y="1687"/>
                  </a:lnTo>
                  <a:lnTo>
                    <a:pt x="422" y="1687"/>
                  </a:lnTo>
                  <a:lnTo>
                    <a:pt x="422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8" name="Google Shape;12002;p86"/>
            <p:cNvSpPr/>
            <p:nvPr/>
          </p:nvSpPr>
          <p:spPr>
            <a:xfrm>
              <a:off x="6897346" y="3209091"/>
              <a:ext cx="11083" cy="44226"/>
            </a:xfrm>
            <a:custGeom>
              <a:avLst/>
              <a:gdLst/>
              <a:ahLst/>
              <a:cxnLst/>
              <a:rect l="l" t="t" r="r" b="b"/>
              <a:pathLst>
                <a:path w="423" h="1688" extrusionOk="0">
                  <a:moveTo>
                    <a:pt x="211" y="0"/>
                  </a:moveTo>
                  <a:cubicBezTo>
                    <a:pt x="96" y="0"/>
                    <a:pt x="0" y="96"/>
                    <a:pt x="0" y="211"/>
                  </a:cubicBezTo>
                  <a:lnTo>
                    <a:pt x="0" y="1687"/>
                  </a:lnTo>
                  <a:lnTo>
                    <a:pt x="413" y="1687"/>
                  </a:lnTo>
                  <a:lnTo>
                    <a:pt x="413" y="211"/>
                  </a:lnTo>
                  <a:cubicBezTo>
                    <a:pt x="422" y="96"/>
                    <a:pt x="326" y="0"/>
                    <a:pt x="211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49" name="Google Shape;12003;p86"/>
          <p:cNvGrpSpPr/>
          <p:nvPr/>
        </p:nvGrpSpPr>
        <p:grpSpPr>
          <a:xfrm>
            <a:off x="8628672" y="3397562"/>
            <a:ext cx="494449" cy="554000"/>
            <a:chOff x="6203465" y="2891206"/>
            <a:chExt cx="320478" cy="362110"/>
          </a:xfrm>
        </p:grpSpPr>
        <p:sp>
          <p:nvSpPr>
            <p:cNvPr id="550" name="Google Shape;12004;p86"/>
            <p:cNvSpPr/>
            <p:nvPr/>
          </p:nvSpPr>
          <p:spPr>
            <a:xfrm>
              <a:off x="6203465" y="2902158"/>
              <a:ext cx="320478" cy="351159"/>
            </a:xfrm>
            <a:custGeom>
              <a:avLst/>
              <a:gdLst/>
              <a:ahLst/>
              <a:cxnLst/>
              <a:rect l="l" t="t" r="r" b="b"/>
              <a:pathLst>
                <a:path w="12232" h="13403" extrusionOk="0">
                  <a:moveTo>
                    <a:pt x="6261" y="1"/>
                  </a:moveTo>
                  <a:cubicBezTo>
                    <a:pt x="4487" y="1"/>
                    <a:pt x="2747" y="875"/>
                    <a:pt x="1716" y="2484"/>
                  </a:cubicBezTo>
                  <a:lnTo>
                    <a:pt x="1400" y="3050"/>
                  </a:lnTo>
                  <a:cubicBezTo>
                    <a:pt x="1054" y="3778"/>
                    <a:pt x="872" y="4574"/>
                    <a:pt x="872" y="5389"/>
                  </a:cubicBezTo>
                  <a:cubicBezTo>
                    <a:pt x="882" y="5734"/>
                    <a:pt x="920" y="6079"/>
                    <a:pt x="968" y="6424"/>
                  </a:cubicBezTo>
                  <a:lnTo>
                    <a:pt x="173" y="7833"/>
                  </a:lnTo>
                  <a:cubicBezTo>
                    <a:pt x="0" y="8140"/>
                    <a:pt x="134" y="8542"/>
                    <a:pt x="470" y="8686"/>
                  </a:cubicBezTo>
                  <a:lnTo>
                    <a:pt x="1428" y="9079"/>
                  </a:lnTo>
                  <a:lnTo>
                    <a:pt x="1428" y="10680"/>
                  </a:lnTo>
                  <a:cubicBezTo>
                    <a:pt x="1428" y="11245"/>
                    <a:pt x="1879" y="11696"/>
                    <a:pt x="2444" y="11696"/>
                  </a:cubicBezTo>
                  <a:lnTo>
                    <a:pt x="3767" y="11696"/>
                  </a:lnTo>
                  <a:lnTo>
                    <a:pt x="3767" y="12894"/>
                  </a:lnTo>
                  <a:cubicBezTo>
                    <a:pt x="3758" y="13172"/>
                    <a:pt x="3997" y="13402"/>
                    <a:pt x="4275" y="13402"/>
                  </a:cubicBezTo>
                  <a:lnTo>
                    <a:pt x="8531" y="13402"/>
                  </a:lnTo>
                  <a:cubicBezTo>
                    <a:pt x="8537" y="13402"/>
                    <a:pt x="8543" y="13402"/>
                    <a:pt x="8548" y="13402"/>
                  </a:cubicBezTo>
                  <a:cubicBezTo>
                    <a:pt x="8837" y="13402"/>
                    <a:pt x="9068" y="13167"/>
                    <a:pt x="9068" y="12885"/>
                  </a:cubicBezTo>
                  <a:lnTo>
                    <a:pt x="9068" y="10862"/>
                  </a:lnTo>
                  <a:cubicBezTo>
                    <a:pt x="9068" y="10344"/>
                    <a:pt x="9298" y="9865"/>
                    <a:pt x="9691" y="9539"/>
                  </a:cubicBezTo>
                  <a:cubicBezTo>
                    <a:pt x="11704" y="7871"/>
                    <a:pt x="12231" y="4996"/>
                    <a:pt x="10947" y="2724"/>
                  </a:cubicBezTo>
                  <a:lnTo>
                    <a:pt x="10947" y="2724"/>
                  </a:lnTo>
                  <a:lnTo>
                    <a:pt x="8589" y="3510"/>
                  </a:lnTo>
                  <a:cubicBezTo>
                    <a:pt x="8584" y="3511"/>
                    <a:pt x="8580" y="3511"/>
                    <a:pt x="8576" y="3511"/>
                  </a:cubicBezTo>
                  <a:cubicBezTo>
                    <a:pt x="8507" y="3511"/>
                    <a:pt x="8467" y="3440"/>
                    <a:pt x="8512" y="3385"/>
                  </a:cubicBezTo>
                  <a:lnTo>
                    <a:pt x="10228" y="1890"/>
                  </a:lnTo>
                  <a:lnTo>
                    <a:pt x="8982" y="1095"/>
                  </a:lnTo>
                  <a:lnTo>
                    <a:pt x="9298" y="941"/>
                  </a:lnTo>
                  <a:cubicBezTo>
                    <a:pt x="8366" y="305"/>
                    <a:pt x="7308" y="1"/>
                    <a:pt x="626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1" name="Google Shape;12005;p86"/>
            <p:cNvSpPr/>
            <p:nvPr/>
          </p:nvSpPr>
          <p:spPr>
            <a:xfrm>
              <a:off x="6286833" y="2902132"/>
              <a:ext cx="184867" cy="71159"/>
            </a:xfrm>
            <a:custGeom>
              <a:avLst/>
              <a:gdLst/>
              <a:ahLst/>
              <a:cxnLst/>
              <a:rect l="l" t="t" r="r" b="b"/>
              <a:pathLst>
                <a:path w="7056" h="2716" extrusionOk="0">
                  <a:moveTo>
                    <a:pt x="3083" y="0"/>
                  </a:moveTo>
                  <a:cubicBezTo>
                    <a:pt x="2005" y="0"/>
                    <a:pt x="928" y="324"/>
                    <a:pt x="0" y="971"/>
                  </a:cubicBezTo>
                  <a:cubicBezTo>
                    <a:pt x="467" y="854"/>
                    <a:pt x="951" y="788"/>
                    <a:pt x="1436" y="788"/>
                  </a:cubicBezTo>
                  <a:cubicBezTo>
                    <a:pt x="1469" y="788"/>
                    <a:pt x="1501" y="788"/>
                    <a:pt x="1534" y="789"/>
                  </a:cubicBezTo>
                  <a:cubicBezTo>
                    <a:pt x="1546" y="789"/>
                    <a:pt x="1557" y="789"/>
                    <a:pt x="1569" y="789"/>
                  </a:cubicBezTo>
                  <a:cubicBezTo>
                    <a:pt x="3282" y="789"/>
                    <a:pt x="4916" y="1487"/>
                    <a:pt x="6116" y="2715"/>
                  </a:cubicBezTo>
                  <a:lnTo>
                    <a:pt x="7055" y="1891"/>
                  </a:lnTo>
                  <a:lnTo>
                    <a:pt x="5819" y="1096"/>
                  </a:lnTo>
                  <a:lnTo>
                    <a:pt x="6125" y="942"/>
                  </a:lnTo>
                  <a:cubicBezTo>
                    <a:pt x="5207" y="314"/>
                    <a:pt x="4145" y="0"/>
                    <a:pt x="3083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2" name="Google Shape;12006;p86"/>
            <p:cNvSpPr/>
            <p:nvPr/>
          </p:nvSpPr>
          <p:spPr>
            <a:xfrm>
              <a:off x="6457107" y="2973265"/>
              <a:ext cx="57771" cy="131865"/>
            </a:xfrm>
            <a:custGeom>
              <a:avLst/>
              <a:gdLst/>
              <a:ahLst/>
              <a:cxnLst/>
              <a:rect l="l" t="t" r="r" b="b"/>
              <a:pathLst>
                <a:path w="2205" h="5033" extrusionOk="0">
                  <a:moveTo>
                    <a:pt x="1266" y="0"/>
                  </a:moveTo>
                  <a:lnTo>
                    <a:pt x="0" y="422"/>
                  </a:lnTo>
                  <a:cubicBezTo>
                    <a:pt x="940" y="1572"/>
                    <a:pt x="1448" y="3001"/>
                    <a:pt x="1448" y="4486"/>
                  </a:cubicBezTo>
                  <a:cubicBezTo>
                    <a:pt x="1448" y="4669"/>
                    <a:pt x="1438" y="4851"/>
                    <a:pt x="1419" y="5033"/>
                  </a:cubicBezTo>
                  <a:cubicBezTo>
                    <a:pt x="2205" y="3432"/>
                    <a:pt x="2147" y="1553"/>
                    <a:pt x="126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3" name="Google Shape;12007;p86"/>
            <p:cNvSpPr/>
            <p:nvPr/>
          </p:nvSpPr>
          <p:spPr>
            <a:xfrm>
              <a:off x="6423807" y="2891206"/>
              <a:ext cx="97988" cy="103752"/>
            </a:xfrm>
            <a:custGeom>
              <a:avLst/>
              <a:gdLst/>
              <a:ahLst/>
              <a:cxnLst/>
              <a:rect l="l" t="t" r="r" b="b"/>
              <a:pathLst>
                <a:path w="3740" h="3960" extrusionOk="0">
                  <a:moveTo>
                    <a:pt x="3672" y="1"/>
                  </a:moveTo>
                  <a:cubicBezTo>
                    <a:pt x="3665" y="1"/>
                    <a:pt x="3657" y="3"/>
                    <a:pt x="3648" y="8"/>
                  </a:cubicBezTo>
                  <a:lnTo>
                    <a:pt x="648" y="1388"/>
                  </a:lnTo>
                  <a:cubicBezTo>
                    <a:pt x="485" y="1474"/>
                    <a:pt x="466" y="1695"/>
                    <a:pt x="619" y="1800"/>
                  </a:cubicBezTo>
                  <a:lnTo>
                    <a:pt x="1482" y="2366"/>
                  </a:lnTo>
                  <a:cubicBezTo>
                    <a:pt x="1559" y="2414"/>
                    <a:pt x="1568" y="2529"/>
                    <a:pt x="1501" y="2586"/>
                  </a:cubicBezTo>
                  <a:lnTo>
                    <a:pt x="35" y="3861"/>
                  </a:lnTo>
                  <a:cubicBezTo>
                    <a:pt x="1" y="3895"/>
                    <a:pt x="27" y="3960"/>
                    <a:pt x="74" y="3960"/>
                  </a:cubicBezTo>
                  <a:cubicBezTo>
                    <a:pt x="80" y="3960"/>
                    <a:pt x="86" y="3959"/>
                    <a:pt x="92" y="3957"/>
                  </a:cubicBezTo>
                  <a:lnTo>
                    <a:pt x="3505" y="2816"/>
                  </a:lnTo>
                  <a:cubicBezTo>
                    <a:pt x="3687" y="2749"/>
                    <a:pt x="3716" y="2519"/>
                    <a:pt x="3572" y="2404"/>
                  </a:cubicBezTo>
                  <a:lnTo>
                    <a:pt x="2652" y="1733"/>
                  </a:lnTo>
                  <a:cubicBezTo>
                    <a:pt x="2594" y="1685"/>
                    <a:pt x="2575" y="1599"/>
                    <a:pt x="2623" y="1541"/>
                  </a:cubicBezTo>
                  <a:lnTo>
                    <a:pt x="3716" y="84"/>
                  </a:lnTo>
                  <a:cubicBezTo>
                    <a:pt x="3739" y="52"/>
                    <a:pt x="3710" y="1"/>
                    <a:pt x="3672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4" name="Google Shape;12008;p86"/>
            <p:cNvSpPr/>
            <p:nvPr/>
          </p:nvSpPr>
          <p:spPr>
            <a:xfrm>
              <a:off x="6396087" y="2978085"/>
              <a:ext cx="33405" cy="38907"/>
            </a:xfrm>
            <a:custGeom>
              <a:avLst/>
              <a:gdLst/>
              <a:ahLst/>
              <a:cxnLst/>
              <a:rect l="l" t="t" r="r" b="b"/>
              <a:pathLst>
                <a:path w="1275" h="1485" extrusionOk="0">
                  <a:moveTo>
                    <a:pt x="230" y="1"/>
                  </a:moveTo>
                  <a:cubicBezTo>
                    <a:pt x="129" y="1"/>
                    <a:pt x="28" y="66"/>
                    <a:pt x="19" y="200"/>
                  </a:cubicBezTo>
                  <a:cubicBezTo>
                    <a:pt x="0" y="967"/>
                    <a:pt x="355" y="1417"/>
                    <a:pt x="1035" y="1484"/>
                  </a:cubicBezTo>
                  <a:lnTo>
                    <a:pt x="1054" y="1484"/>
                  </a:lnTo>
                  <a:cubicBezTo>
                    <a:pt x="1160" y="1484"/>
                    <a:pt x="1246" y="1398"/>
                    <a:pt x="1256" y="1293"/>
                  </a:cubicBezTo>
                  <a:cubicBezTo>
                    <a:pt x="1275" y="1178"/>
                    <a:pt x="1189" y="1072"/>
                    <a:pt x="1074" y="1063"/>
                  </a:cubicBezTo>
                  <a:cubicBezTo>
                    <a:pt x="767" y="1043"/>
                    <a:pt x="422" y="919"/>
                    <a:pt x="441" y="219"/>
                  </a:cubicBezTo>
                  <a:cubicBezTo>
                    <a:pt x="446" y="75"/>
                    <a:pt x="338" y="1"/>
                    <a:pt x="23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55" name="Google Shape;12009;p86"/>
          <p:cNvGrpSpPr/>
          <p:nvPr/>
        </p:nvGrpSpPr>
        <p:grpSpPr>
          <a:xfrm>
            <a:off x="10732830" y="3397645"/>
            <a:ext cx="473833" cy="554281"/>
            <a:chOff x="7567280" y="2891259"/>
            <a:chExt cx="307116" cy="362294"/>
          </a:xfrm>
        </p:grpSpPr>
        <p:sp>
          <p:nvSpPr>
            <p:cNvPr id="556" name="Google Shape;12010;p86"/>
            <p:cNvSpPr/>
            <p:nvPr/>
          </p:nvSpPr>
          <p:spPr>
            <a:xfrm>
              <a:off x="7612082" y="2891337"/>
              <a:ext cx="217250" cy="207006"/>
            </a:xfrm>
            <a:custGeom>
              <a:avLst/>
              <a:gdLst/>
              <a:ahLst/>
              <a:cxnLst/>
              <a:rect l="l" t="t" r="r" b="b"/>
              <a:pathLst>
                <a:path w="8292" h="7901" extrusionOk="0">
                  <a:moveTo>
                    <a:pt x="1727" y="0"/>
                  </a:moveTo>
                  <a:cubicBezTo>
                    <a:pt x="1363" y="0"/>
                    <a:pt x="1007" y="194"/>
                    <a:pt x="825" y="539"/>
                  </a:cubicBezTo>
                  <a:lnTo>
                    <a:pt x="269" y="1536"/>
                  </a:lnTo>
                  <a:cubicBezTo>
                    <a:pt x="1" y="2035"/>
                    <a:pt x="183" y="2667"/>
                    <a:pt x="681" y="2936"/>
                  </a:cubicBezTo>
                  <a:lnTo>
                    <a:pt x="1918" y="3616"/>
                  </a:lnTo>
                  <a:cubicBezTo>
                    <a:pt x="2282" y="3808"/>
                    <a:pt x="2502" y="4191"/>
                    <a:pt x="2502" y="4604"/>
                  </a:cubicBezTo>
                  <a:lnTo>
                    <a:pt x="2502" y="6981"/>
                  </a:lnTo>
                  <a:cubicBezTo>
                    <a:pt x="3049" y="7594"/>
                    <a:pt x="3595" y="7901"/>
                    <a:pt x="4141" y="7901"/>
                  </a:cubicBezTo>
                  <a:cubicBezTo>
                    <a:pt x="4688" y="7901"/>
                    <a:pt x="5234" y="7594"/>
                    <a:pt x="5781" y="6981"/>
                  </a:cubicBezTo>
                  <a:lnTo>
                    <a:pt x="5781" y="4604"/>
                  </a:lnTo>
                  <a:cubicBezTo>
                    <a:pt x="5781" y="4191"/>
                    <a:pt x="6011" y="3808"/>
                    <a:pt x="6375" y="3616"/>
                  </a:cubicBezTo>
                  <a:lnTo>
                    <a:pt x="7611" y="2936"/>
                  </a:lnTo>
                  <a:cubicBezTo>
                    <a:pt x="8110" y="2667"/>
                    <a:pt x="8292" y="2035"/>
                    <a:pt x="8014" y="1536"/>
                  </a:cubicBezTo>
                  <a:lnTo>
                    <a:pt x="7937" y="1393"/>
                  </a:lnTo>
                  <a:lnTo>
                    <a:pt x="7544" y="683"/>
                  </a:lnTo>
                  <a:lnTo>
                    <a:pt x="7458" y="539"/>
                  </a:lnTo>
                  <a:cubicBezTo>
                    <a:pt x="7269" y="194"/>
                    <a:pt x="6916" y="0"/>
                    <a:pt x="6554" y="0"/>
                  </a:cubicBezTo>
                  <a:cubicBezTo>
                    <a:pt x="6364" y="0"/>
                    <a:pt x="6172" y="54"/>
                    <a:pt x="6001" y="166"/>
                  </a:cubicBezTo>
                  <a:lnTo>
                    <a:pt x="5761" y="319"/>
                  </a:lnTo>
                  <a:cubicBezTo>
                    <a:pt x="5268" y="640"/>
                    <a:pt x="4705" y="801"/>
                    <a:pt x="4141" y="801"/>
                  </a:cubicBezTo>
                  <a:cubicBezTo>
                    <a:pt x="3578" y="801"/>
                    <a:pt x="3015" y="640"/>
                    <a:pt x="2521" y="319"/>
                  </a:cubicBezTo>
                  <a:lnTo>
                    <a:pt x="2282" y="166"/>
                  </a:lnTo>
                  <a:cubicBezTo>
                    <a:pt x="2110" y="54"/>
                    <a:pt x="1917" y="0"/>
                    <a:pt x="1727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7" name="Google Shape;12011;p86"/>
            <p:cNvSpPr/>
            <p:nvPr/>
          </p:nvSpPr>
          <p:spPr>
            <a:xfrm>
              <a:off x="7677870" y="3190698"/>
              <a:ext cx="85936" cy="62618"/>
            </a:xfrm>
            <a:custGeom>
              <a:avLst/>
              <a:gdLst/>
              <a:ahLst/>
              <a:cxnLst/>
              <a:rect l="l" t="t" r="r" b="b"/>
              <a:pathLst>
                <a:path w="3280" h="2390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546"/>
                  </a:lnTo>
                  <a:cubicBezTo>
                    <a:pt x="1" y="2015"/>
                    <a:pt x="375" y="2389"/>
                    <a:pt x="844" y="2389"/>
                  </a:cubicBezTo>
                  <a:lnTo>
                    <a:pt x="2436" y="2389"/>
                  </a:lnTo>
                  <a:cubicBezTo>
                    <a:pt x="2896" y="2389"/>
                    <a:pt x="3279" y="2015"/>
                    <a:pt x="3279" y="154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8" name="Google Shape;12012;p86"/>
            <p:cNvSpPr/>
            <p:nvPr/>
          </p:nvSpPr>
          <p:spPr>
            <a:xfrm>
              <a:off x="7644229" y="2891285"/>
              <a:ext cx="63299" cy="21091"/>
            </a:xfrm>
            <a:custGeom>
              <a:avLst/>
              <a:gdLst/>
              <a:ahLst/>
              <a:cxnLst/>
              <a:rect l="l" t="t" r="r" b="b"/>
              <a:pathLst>
                <a:path w="2416" h="805" extrusionOk="0">
                  <a:moveTo>
                    <a:pt x="498" y="1"/>
                  </a:moveTo>
                  <a:cubicBezTo>
                    <a:pt x="325" y="1"/>
                    <a:pt x="153" y="44"/>
                    <a:pt x="0" y="129"/>
                  </a:cubicBezTo>
                  <a:cubicBezTo>
                    <a:pt x="20" y="148"/>
                    <a:pt x="48" y="158"/>
                    <a:pt x="58" y="168"/>
                  </a:cubicBezTo>
                  <a:lnTo>
                    <a:pt x="298" y="331"/>
                  </a:lnTo>
                  <a:cubicBezTo>
                    <a:pt x="779" y="642"/>
                    <a:pt x="1341" y="804"/>
                    <a:pt x="1913" y="804"/>
                  </a:cubicBezTo>
                  <a:cubicBezTo>
                    <a:pt x="2080" y="804"/>
                    <a:pt x="2249" y="790"/>
                    <a:pt x="2416" y="762"/>
                  </a:cubicBezTo>
                  <a:cubicBezTo>
                    <a:pt x="2013" y="695"/>
                    <a:pt x="1640" y="551"/>
                    <a:pt x="1294" y="331"/>
                  </a:cubicBezTo>
                  <a:lnTo>
                    <a:pt x="1055" y="168"/>
                  </a:lnTo>
                  <a:cubicBezTo>
                    <a:pt x="887" y="56"/>
                    <a:pt x="692" y="1"/>
                    <a:pt x="498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9" name="Google Shape;12013;p86"/>
            <p:cNvSpPr/>
            <p:nvPr/>
          </p:nvSpPr>
          <p:spPr>
            <a:xfrm>
              <a:off x="7707502" y="2891259"/>
              <a:ext cx="121830" cy="207268"/>
            </a:xfrm>
            <a:custGeom>
              <a:avLst/>
              <a:gdLst/>
              <a:ahLst/>
              <a:cxnLst/>
              <a:rect l="l" t="t" r="r" b="b"/>
              <a:pathLst>
                <a:path w="4650" h="7911" extrusionOk="0">
                  <a:moveTo>
                    <a:pt x="2926" y="0"/>
                  </a:moveTo>
                  <a:cubicBezTo>
                    <a:pt x="2757" y="0"/>
                    <a:pt x="2585" y="42"/>
                    <a:pt x="2426" y="130"/>
                  </a:cubicBezTo>
                  <a:cubicBezTo>
                    <a:pt x="2599" y="226"/>
                    <a:pt x="2733" y="370"/>
                    <a:pt x="2829" y="533"/>
                  </a:cubicBezTo>
                  <a:lnTo>
                    <a:pt x="2905" y="686"/>
                  </a:lnTo>
                  <a:lnTo>
                    <a:pt x="3298" y="1396"/>
                  </a:lnTo>
                  <a:lnTo>
                    <a:pt x="3375" y="1539"/>
                  </a:lnTo>
                  <a:cubicBezTo>
                    <a:pt x="3653" y="2038"/>
                    <a:pt x="3471" y="2670"/>
                    <a:pt x="2972" y="2939"/>
                  </a:cubicBezTo>
                  <a:lnTo>
                    <a:pt x="1726" y="3619"/>
                  </a:lnTo>
                  <a:cubicBezTo>
                    <a:pt x="1372" y="3811"/>
                    <a:pt x="1142" y="4194"/>
                    <a:pt x="1142" y="4607"/>
                  </a:cubicBezTo>
                  <a:lnTo>
                    <a:pt x="1142" y="6984"/>
                  </a:lnTo>
                  <a:cubicBezTo>
                    <a:pt x="758" y="7415"/>
                    <a:pt x="384" y="7693"/>
                    <a:pt x="1" y="7827"/>
                  </a:cubicBezTo>
                  <a:cubicBezTo>
                    <a:pt x="167" y="7883"/>
                    <a:pt x="333" y="7910"/>
                    <a:pt x="498" y="7910"/>
                  </a:cubicBezTo>
                  <a:cubicBezTo>
                    <a:pt x="1048" y="7910"/>
                    <a:pt x="1595" y="7603"/>
                    <a:pt x="2148" y="6984"/>
                  </a:cubicBezTo>
                  <a:lnTo>
                    <a:pt x="2148" y="4607"/>
                  </a:lnTo>
                  <a:cubicBezTo>
                    <a:pt x="2148" y="4194"/>
                    <a:pt x="2369" y="3811"/>
                    <a:pt x="2733" y="3619"/>
                  </a:cubicBezTo>
                  <a:lnTo>
                    <a:pt x="3969" y="2939"/>
                  </a:lnTo>
                  <a:cubicBezTo>
                    <a:pt x="4468" y="2670"/>
                    <a:pt x="4650" y="2038"/>
                    <a:pt x="4372" y="1539"/>
                  </a:cubicBezTo>
                  <a:lnTo>
                    <a:pt x="4295" y="1396"/>
                  </a:lnTo>
                  <a:lnTo>
                    <a:pt x="3912" y="686"/>
                  </a:lnTo>
                  <a:lnTo>
                    <a:pt x="3826" y="533"/>
                  </a:lnTo>
                  <a:cubicBezTo>
                    <a:pt x="3642" y="193"/>
                    <a:pt x="3290" y="0"/>
                    <a:pt x="2926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0" name="Google Shape;12014;p86"/>
            <p:cNvSpPr/>
            <p:nvPr/>
          </p:nvSpPr>
          <p:spPr>
            <a:xfrm>
              <a:off x="7707502" y="3190751"/>
              <a:ext cx="56304" cy="62801"/>
            </a:xfrm>
            <a:custGeom>
              <a:avLst/>
              <a:gdLst/>
              <a:ahLst/>
              <a:cxnLst/>
              <a:rect l="l" t="t" r="r" b="b"/>
              <a:pathLst>
                <a:path w="2149" h="2397" extrusionOk="0">
                  <a:moveTo>
                    <a:pt x="511" y="0"/>
                  </a:moveTo>
                  <a:cubicBezTo>
                    <a:pt x="341" y="0"/>
                    <a:pt x="171" y="19"/>
                    <a:pt x="1" y="58"/>
                  </a:cubicBezTo>
                  <a:cubicBezTo>
                    <a:pt x="413" y="154"/>
                    <a:pt x="806" y="336"/>
                    <a:pt x="1142" y="595"/>
                  </a:cubicBezTo>
                  <a:lnTo>
                    <a:pt x="1142" y="1544"/>
                  </a:lnTo>
                  <a:cubicBezTo>
                    <a:pt x="1142" y="2013"/>
                    <a:pt x="768" y="2397"/>
                    <a:pt x="298" y="2397"/>
                  </a:cubicBezTo>
                  <a:lnTo>
                    <a:pt x="1305" y="2397"/>
                  </a:lnTo>
                  <a:cubicBezTo>
                    <a:pt x="1765" y="2397"/>
                    <a:pt x="2148" y="2013"/>
                    <a:pt x="2148" y="1544"/>
                  </a:cubicBezTo>
                  <a:lnTo>
                    <a:pt x="2148" y="595"/>
                  </a:lnTo>
                  <a:cubicBezTo>
                    <a:pt x="1599" y="200"/>
                    <a:pt x="1056" y="0"/>
                    <a:pt x="511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1" name="Google Shape;12015;p86"/>
            <p:cNvSpPr/>
            <p:nvPr/>
          </p:nvSpPr>
          <p:spPr>
            <a:xfrm>
              <a:off x="7677870" y="3190698"/>
              <a:ext cx="85936" cy="28191"/>
            </a:xfrm>
            <a:custGeom>
              <a:avLst/>
              <a:gdLst/>
              <a:ahLst/>
              <a:cxnLst/>
              <a:rect l="l" t="t" r="r" b="b"/>
              <a:pathLst>
                <a:path w="3280" h="1076" extrusionOk="0">
                  <a:moveTo>
                    <a:pt x="1640" y="0"/>
                  </a:moveTo>
                  <a:cubicBezTo>
                    <a:pt x="1094" y="0"/>
                    <a:pt x="547" y="199"/>
                    <a:pt x="1" y="597"/>
                  </a:cubicBezTo>
                  <a:lnTo>
                    <a:pt x="1" y="1076"/>
                  </a:lnTo>
                  <a:cubicBezTo>
                    <a:pt x="547" y="678"/>
                    <a:pt x="1094" y="479"/>
                    <a:pt x="1640" y="479"/>
                  </a:cubicBezTo>
                  <a:cubicBezTo>
                    <a:pt x="2186" y="479"/>
                    <a:pt x="2733" y="678"/>
                    <a:pt x="3279" y="1076"/>
                  </a:cubicBezTo>
                  <a:lnTo>
                    <a:pt x="3279" y="597"/>
                  </a:lnTo>
                  <a:cubicBezTo>
                    <a:pt x="2733" y="199"/>
                    <a:pt x="2186" y="0"/>
                    <a:pt x="164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2" name="Google Shape;12016;p86"/>
            <p:cNvSpPr/>
            <p:nvPr/>
          </p:nvSpPr>
          <p:spPr>
            <a:xfrm>
              <a:off x="7669958" y="3221588"/>
              <a:ext cx="99874" cy="17397"/>
            </a:xfrm>
            <a:custGeom>
              <a:avLst/>
              <a:gdLst/>
              <a:ahLst/>
              <a:cxnLst/>
              <a:rect l="l" t="t" r="r" b="b"/>
              <a:pathLst>
                <a:path w="3812" h="664" extrusionOk="0">
                  <a:moveTo>
                    <a:pt x="1942" y="0"/>
                  </a:moveTo>
                  <a:cubicBezTo>
                    <a:pt x="1369" y="0"/>
                    <a:pt x="797" y="84"/>
                    <a:pt x="245" y="252"/>
                  </a:cubicBezTo>
                  <a:cubicBezTo>
                    <a:pt x="0" y="322"/>
                    <a:pt x="75" y="664"/>
                    <a:pt x="295" y="664"/>
                  </a:cubicBezTo>
                  <a:cubicBezTo>
                    <a:pt x="315" y="664"/>
                    <a:pt x="337" y="661"/>
                    <a:pt x="360" y="654"/>
                  </a:cubicBezTo>
                  <a:cubicBezTo>
                    <a:pt x="878" y="496"/>
                    <a:pt x="1410" y="417"/>
                    <a:pt x="1942" y="417"/>
                  </a:cubicBezTo>
                  <a:cubicBezTo>
                    <a:pt x="2474" y="417"/>
                    <a:pt x="3006" y="496"/>
                    <a:pt x="3524" y="654"/>
                  </a:cubicBezTo>
                  <a:cubicBezTo>
                    <a:pt x="3543" y="654"/>
                    <a:pt x="3562" y="664"/>
                    <a:pt x="3581" y="664"/>
                  </a:cubicBezTo>
                  <a:cubicBezTo>
                    <a:pt x="3667" y="654"/>
                    <a:pt x="3754" y="597"/>
                    <a:pt x="3782" y="510"/>
                  </a:cubicBezTo>
                  <a:cubicBezTo>
                    <a:pt x="3811" y="395"/>
                    <a:pt x="3754" y="280"/>
                    <a:pt x="3639" y="252"/>
                  </a:cubicBezTo>
                  <a:cubicBezTo>
                    <a:pt x="3087" y="84"/>
                    <a:pt x="2515" y="0"/>
                    <a:pt x="1942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3" name="Google Shape;12017;p86"/>
            <p:cNvSpPr/>
            <p:nvPr/>
          </p:nvSpPr>
          <p:spPr>
            <a:xfrm>
              <a:off x="7669958" y="3012879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4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4"/>
                    <a:pt x="3562" y="664"/>
                    <a:pt x="3581" y="664"/>
                  </a:cubicBezTo>
                  <a:cubicBezTo>
                    <a:pt x="3667" y="664"/>
                    <a:pt x="3754" y="607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4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4" name="Google Shape;12018;p86"/>
            <p:cNvSpPr/>
            <p:nvPr/>
          </p:nvSpPr>
          <p:spPr>
            <a:xfrm>
              <a:off x="7670010" y="3041070"/>
              <a:ext cx="99822" cy="17423"/>
            </a:xfrm>
            <a:custGeom>
              <a:avLst/>
              <a:gdLst/>
              <a:ahLst/>
              <a:cxnLst/>
              <a:rect l="l" t="t" r="r" b="b"/>
              <a:pathLst>
                <a:path w="3810" h="665" extrusionOk="0">
                  <a:moveTo>
                    <a:pt x="1940" y="1"/>
                  </a:moveTo>
                  <a:cubicBezTo>
                    <a:pt x="1367" y="1"/>
                    <a:pt x="795" y="87"/>
                    <a:pt x="243" y="259"/>
                  </a:cubicBezTo>
                  <a:cubicBezTo>
                    <a:pt x="1" y="329"/>
                    <a:pt x="71" y="664"/>
                    <a:pt x="286" y="664"/>
                  </a:cubicBezTo>
                  <a:cubicBezTo>
                    <a:pt x="308" y="664"/>
                    <a:pt x="333" y="661"/>
                    <a:pt x="358" y="652"/>
                  </a:cubicBezTo>
                  <a:cubicBezTo>
                    <a:pt x="876" y="499"/>
                    <a:pt x="1408" y="422"/>
                    <a:pt x="1940" y="422"/>
                  </a:cubicBezTo>
                  <a:cubicBezTo>
                    <a:pt x="2472" y="422"/>
                    <a:pt x="3004" y="499"/>
                    <a:pt x="3522" y="652"/>
                  </a:cubicBezTo>
                  <a:cubicBezTo>
                    <a:pt x="3541" y="662"/>
                    <a:pt x="3560" y="662"/>
                    <a:pt x="3579" y="662"/>
                  </a:cubicBezTo>
                  <a:cubicBezTo>
                    <a:pt x="3665" y="662"/>
                    <a:pt x="3752" y="604"/>
                    <a:pt x="3780" y="518"/>
                  </a:cubicBezTo>
                  <a:cubicBezTo>
                    <a:pt x="3809" y="403"/>
                    <a:pt x="3752" y="288"/>
                    <a:pt x="3637" y="259"/>
                  </a:cubicBezTo>
                  <a:cubicBezTo>
                    <a:pt x="3085" y="87"/>
                    <a:pt x="2513" y="1"/>
                    <a:pt x="1940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5" name="Google Shape;12019;p86"/>
            <p:cNvSpPr/>
            <p:nvPr/>
          </p:nvSpPr>
          <p:spPr>
            <a:xfrm>
              <a:off x="7669958" y="3066615"/>
              <a:ext cx="99874" cy="17423"/>
            </a:xfrm>
            <a:custGeom>
              <a:avLst/>
              <a:gdLst/>
              <a:ahLst/>
              <a:cxnLst/>
              <a:rect l="l" t="t" r="r" b="b"/>
              <a:pathLst>
                <a:path w="3812" h="665" extrusionOk="0">
                  <a:moveTo>
                    <a:pt x="1942" y="1"/>
                  </a:moveTo>
                  <a:cubicBezTo>
                    <a:pt x="1369" y="1"/>
                    <a:pt x="797" y="85"/>
                    <a:pt x="245" y="252"/>
                  </a:cubicBezTo>
                  <a:cubicBezTo>
                    <a:pt x="1" y="331"/>
                    <a:pt x="75" y="665"/>
                    <a:pt x="293" y="665"/>
                  </a:cubicBezTo>
                  <a:cubicBezTo>
                    <a:pt x="314" y="665"/>
                    <a:pt x="337" y="662"/>
                    <a:pt x="360" y="655"/>
                  </a:cubicBezTo>
                  <a:cubicBezTo>
                    <a:pt x="878" y="497"/>
                    <a:pt x="1410" y="418"/>
                    <a:pt x="1942" y="418"/>
                  </a:cubicBezTo>
                  <a:cubicBezTo>
                    <a:pt x="2474" y="418"/>
                    <a:pt x="3006" y="497"/>
                    <a:pt x="3524" y="655"/>
                  </a:cubicBezTo>
                  <a:cubicBezTo>
                    <a:pt x="3543" y="665"/>
                    <a:pt x="3562" y="665"/>
                    <a:pt x="3581" y="665"/>
                  </a:cubicBezTo>
                  <a:cubicBezTo>
                    <a:pt x="3667" y="665"/>
                    <a:pt x="3754" y="598"/>
                    <a:pt x="3782" y="511"/>
                  </a:cubicBezTo>
                  <a:cubicBezTo>
                    <a:pt x="3811" y="406"/>
                    <a:pt x="3754" y="291"/>
                    <a:pt x="3639" y="252"/>
                  </a:cubicBezTo>
                  <a:cubicBezTo>
                    <a:pt x="3087" y="85"/>
                    <a:pt x="2515" y="1"/>
                    <a:pt x="1942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6" name="Google Shape;12020;p86"/>
            <p:cNvSpPr/>
            <p:nvPr/>
          </p:nvSpPr>
          <p:spPr>
            <a:xfrm>
              <a:off x="7567280" y="2994880"/>
              <a:ext cx="307116" cy="226368"/>
            </a:xfrm>
            <a:custGeom>
              <a:avLst/>
              <a:gdLst/>
              <a:ahLst/>
              <a:cxnLst/>
              <a:rect l="l" t="t" r="r" b="b"/>
              <a:pathLst>
                <a:path w="11722" h="8640" extrusionOk="0">
                  <a:moveTo>
                    <a:pt x="1536" y="1"/>
                  </a:moveTo>
                  <a:cubicBezTo>
                    <a:pt x="766" y="1"/>
                    <a:pt x="1" y="579"/>
                    <a:pt x="52" y="1533"/>
                  </a:cubicBezTo>
                  <a:cubicBezTo>
                    <a:pt x="52" y="1581"/>
                    <a:pt x="52" y="1620"/>
                    <a:pt x="62" y="1668"/>
                  </a:cubicBezTo>
                  <a:cubicBezTo>
                    <a:pt x="148" y="2367"/>
                    <a:pt x="254" y="3163"/>
                    <a:pt x="397" y="3959"/>
                  </a:cubicBezTo>
                  <a:lnTo>
                    <a:pt x="541" y="4716"/>
                  </a:lnTo>
                  <a:cubicBezTo>
                    <a:pt x="771" y="5809"/>
                    <a:pt x="1068" y="6863"/>
                    <a:pt x="1423" y="7639"/>
                  </a:cubicBezTo>
                  <a:cubicBezTo>
                    <a:pt x="1442" y="7668"/>
                    <a:pt x="1461" y="7706"/>
                    <a:pt x="1480" y="7745"/>
                  </a:cubicBezTo>
                  <a:cubicBezTo>
                    <a:pt x="1797" y="8332"/>
                    <a:pt x="2339" y="8639"/>
                    <a:pt x="2908" y="8639"/>
                  </a:cubicBezTo>
                  <a:cubicBezTo>
                    <a:pt x="3286" y="8639"/>
                    <a:pt x="3676" y="8503"/>
                    <a:pt x="4021" y="8224"/>
                  </a:cubicBezTo>
                  <a:cubicBezTo>
                    <a:pt x="4631" y="7723"/>
                    <a:pt x="5242" y="7474"/>
                    <a:pt x="5852" y="7474"/>
                  </a:cubicBezTo>
                  <a:cubicBezTo>
                    <a:pt x="6469" y="7474"/>
                    <a:pt x="7085" y="7728"/>
                    <a:pt x="7701" y="8234"/>
                  </a:cubicBezTo>
                  <a:cubicBezTo>
                    <a:pt x="8017" y="8490"/>
                    <a:pt x="8394" y="8613"/>
                    <a:pt x="8767" y="8613"/>
                  </a:cubicBezTo>
                  <a:cubicBezTo>
                    <a:pt x="9354" y="8613"/>
                    <a:pt x="9931" y="8308"/>
                    <a:pt x="10242" y="7745"/>
                  </a:cubicBezTo>
                  <a:cubicBezTo>
                    <a:pt x="10261" y="7716"/>
                    <a:pt x="10270" y="7678"/>
                    <a:pt x="10289" y="7639"/>
                  </a:cubicBezTo>
                  <a:cubicBezTo>
                    <a:pt x="10999" y="6125"/>
                    <a:pt x="11430" y="3546"/>
                    <a:pt x="11660" y="1668"/>
                  </a:cubicBezTo>
                  <a:cubicBezTo>
                    <a:pt x="11660" y="1620"/>
                    <a:pt x="11660" y="1581"/>
                    <a:pt x="11670" y="1533"/>
                  </a:cubicBezTo>
                  <a:cubicBezTo>
                    <a:pt x="11721" y="579"/>
                    <a:pt x="10956" y="1"/>
                    <a:pt x="10186" y="1"/>
                  </a:cubicBezTo>
                  <a:cubicBezTo>
                    <a:pt x="9672" y="1"/>
                    <a:pt x="9157" y="258"/>
                    <a:pt x="8880" y="834"/>
                  </a:cubicBezTo>
                  <a:cubicBezTo>
                    <a:pt x="7874" y="2914"/>
                    <a:pt x="6867" y="3954"/>
                    <a:pt x="5861" y="3954"/>
                  </a:cubicBezTo>
                  <a:cubicBezTo>
                    <a:pt x="4855" y="3954"/>
                    <a:pt x="3848" y="2914"/>
                    <a:pt x="2842" y="834"/>
                  </a:cubicBezTo>
                  <a:cubicBezTo>
                    <a:pt x="2565" y="258"/>
                    <a:pt x="2050" y="1"/>
                    <a:pt x="1536" y="1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7" name="Google Shape;12021;p86"/>
            <p:cNvSpPr/>
            <p:nvPr/>
          </p:nvSpPr>
          <p:spPr>
            <a:xfrm>
              <a:off x="7568144" y="3019717"/>
              <a:ext cx="305151" cy="201530"/>
            </a:xfrm>
            <a:custGeom>
              <a:avLst/>
              <a:gdLst/>
              <a:ahLst/>
              <a:cxnLst/>
              <a:rect l="l" t="t" r="r" b="b"/>
              <a:pathLst>
                <a:path w="11647" h="7692" extrusionOk="0">
                  <a:moveTo>
                    <a:pt x="86" y="1"/>
                  </a:moveTo>
                  <a:cubicBezTo>
                    <a:pt x="29" y="192"/>
                    <a:pt x="0" y="384"/>
                    <a:pt x="10" y="585"/>
                  </a:cubicBezTo>
                  <a:cubicBezTo>
                    <a:pt x="10" y="624"/>
                    <a:pt x="10" y="672"/>
                    <a:pt x="19" y="720"/>
                  </a:cubicBezTo>
                  <a:cubicBezTo>
                    <a:pt x="106" y="1419"/>
                    <a:pt x="221" y="2205"/>
                    <a:pt x="364" y="3001"/>
                  </a:cubicBezTo>
                  <a:lnTo>
                    <a:pt x="508" y="3768"/>
                  </a:lnTo>
                  <a:cubicBezTo>
                    <a:pt x="738" y="4861"/>
                    <a:pt x="1026" y="5905"/>
                    <a:pt x="1390" y="6691"/>
                  </a:cubicBezTo>
                  <a:cubicBezTo>
                    <a:pt x="1400" y="6720"/>
                    <a:pt x="1419" y="6758"/>
                    <a:pt x="1438" y="6797"/>
                  </a:cubicBezTo>
                  <a:cubicBezTo>
                    <a:pt x="1755" y="7384"/>
                    <a:pt x="2296" y="7691"/>
                    <a:pt x="2867" y="7691"/>
                  </a:cubicBezTo>
                  <a:cubicBezTo>
                    <a:pt x="3247" y="7691"/>
                    <a:pt x="3639" y="7555"/>
                    <a:pt x="3988" y="7276"/>
                  </a:cubicBezTo>
                  <a:cubicBezTo>
                    <a:pt x="4598" y="6775"/>
                    <a:pt x="5209" y="6526"/>
                    <a:pt x="5819" y="6526"/>
                  </a:cubicBezTo>
                  <a:cubicBezTo>
                    <a:pt x="6436" y="6526"/>
                    <a:pt x="7052" y="6780"/>
                    <a:pt x="7668" y="7286"/>
                  </a:cubicBezTo>
                  <a:cubicBezTo>
                    <a:pt x="7984" y="7546"/>
                    <a:pt x="8359" y="7669"/>
                    <a:pt x="8729" y="7669"/>
                  </a:cubicBezTo>
                  <a:cubicBezTo>
                    <a:pt x="9314" y="7669"/>
                    <a:pt x="9888" y="7361"/>
                    <a:pt x="10199" y="6797"/>
                  </a:cubicBezTo>
                  <a:cubicBezTo>
                    <a:pt x="10218" y="6768"/>
                    <a:pt x="10237" y="6730"/>
                    <a:pt x="10256" y="6691"/>
                  </a:cubicBezTo>
                  <a:cubicBezTo>
                    <a:pt x="10956" y="5177"/>
                    <a:pt x="11397" y="2598"/>
                    <a:pt x="11618" y="720"/>
                  </a:cubicBezTo>
                  <a:cubicBezTo>
                    <a:pt x="11618" y="672"/>
                    <a:pt x="11627" y="633"/>
                    <a:pt x="11627" y="585"/>
                  </a:cubicBezTo>
                  <a:cubicBezTo>
                    <a:pt x="11646" y="394"/>
                    <a:pt x="11618" y="192"/>
                    <a:pt x="11550" y="10"/>
                  </a:cubicBezTo>
                  <a:cubicBezTo>
                    <a:pt x="11311" y="1822"/>
                    <a:pt x="10899" y="4065"/>
                    <a:pt x="10256" y="5436"/>
                  </a:cubicBezTo>
                  <a:cubicBezTo>
                    <a:pt x="10237" y="5474"/>
                    <a:pt x="10218" y="5512"/>
                    <a:pt x="10199" y="5551"/>
                  </a:cubicBezTo>
                  <a:cubicBezTo>
                    <a:pt x="9887" y="6110"/>
                    <a:pt x="9311" y="6416"/>
                    <a:pt x="8725" y="6416"/>
                  </a:cubicBezTo>
                  <a:cubicBezTo>
                    <a:pt x="8356" y="6416"/>
                    <a:pt x="7983" y="6295"/>
                    <a:pt x="7668" y="6040"/>
                  </a:cubicBezTo>
                  <a:cubicBezTo>
                    <a:pt x="7052" y="5529"/>
                    <a:pt x="6436" y="5275"/>
                    <a:pt x="5819" y="5275"/>
                  </a:cubicBezTo>
                  <a:cubicBezTo>
                    <a:pt x="5209" y="5275"/>
                    <a:pt x="4598" y="5524"/>
                    <a:pt x="3988" y="6020"/>
                  </a:cubicBezTo>
                  <a:cubicBezTo>
                    <a:pt x="3642" y="6304"/>
                    <a:pt x="3251" y="6442"/>
                    <a:pt x="2871" y="6442"/>
                  </a:cubicBezTo>
                  <a:cubicBezTo>
                    <a:pt x="2304" y="6442"/>
                    <a:pt x="1764" y="6133"/>
                    <a:pt x="1447" y="5541"/>
                  </a:cubicBezTo>
                  <a:cubicBezTo>
                    <a:pt x="1419" y="5512"/>
                    <a:pt x="1409" y="5474"/>
                    <a:pt x="1390" y="5436"/>
                  </a:cubicBezTo>
                  <a:cubicBezTo>
                    <a:pt x="1026" y="4659"/>
                    <a:pt x="738" y="3614"/>
                    <a:pt x="508" y="2522"/>
                  </a:cubicBezTo>
                  <a:lnTo>
                    <a:pt x="364" y="1755"/>
                  </a:lnTo>
                  <a:cubicBezTo>
                    <a:pt x="249" y="1161"/>
                    <a:pt x="163" y="557"/>
                    <a:pt x="86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68" name="Google Shape;12022;p86"/>
          <p:cNvGrpSpPr/>
          <p:nvPr/>
        </p:nvGrpSpPr>
        <p:grpSpPr>
          <a:xfrm>
            <a:off x="10031296" y="3398046"/>
            <a:ext cx="522340" cy="553119"/>
            <a:chOff x="7112579" y="2891521"/>
            <a:chExt cx="338556" cy="361534"/>
          </a:xfrm>
        </p:grpSpPr>
        <p:sp>
          <p:nvSpPr>
            <p:cNvPr id="569" name="Google Shape;12023;p86"/>
            <p:cNvSpPr/>
            <p:nvPr/>
          </p:nvSpPr>
          <p:spPr>
            <a:xfrm>
              <a:off x="7112579" y="2891521"/>
              <a:ext cx="312671" cy="361534"/>
            </a:xfrm>
            <a:custGeom>
              <a:avLst/>
              <a:gdLst/>
              <a:ahLst/>
              <a:cxnLst/>
              <a:rect l="l" t="t" r="r" b="b"/>
              <a:pathLst>
                <a:path w="11934" h="13799" extrusionOk="0">
                  <a:moveTo>
                    <a:pt x="3454" y="1"/>
                  </a:moveTo>
                  <a:cubicBezTo>
                    <a:pt x="1665" y="1"/>
                    <a:pt x="0" y="1423"/>
                    <a:pt x="0" y="3446"/>
                  </a:cubicBezTo>
                  <a:cubicBezTo>
                    <a:pt x="0" y="3744"/>
                    <a:pt x="39" y="4031"/>
                    <a:pt x="106" y="4319"/>
                  </a:cubicBezTo>
                  <a:cubicBezTo>
                    <a:pt x="192" y="4597"/>
                    <a:pt x="297" y="4865"/>
                    <a:pt x="422" y="5124"/>
                  </a:cubicBezTo>
                  <a:cubicBezTo>
                    <a:pt x="547" y="5335"/>
                    <a:pt x="690" y="5536"/>
                    <a:pt x="844" y="5728"/>
                  </a:cubicBezTo>
                  <a:cubicBezTo>
                    <a:pt x="1639" y="6619"/>
                    <a:pt x="2071" y="7779"/>
                    <a:pt x="2071" y="8968"/>
                  </a:cubicBezTo>
                  <a:lnTo>
                    <a:pt x="2071" y="11747"/>
                  </a:lnTo>
                  <a:cubicBezTo>
                    <a:pt x="2071" y="12878"/>
                    <a:pt x="2991" y="13799"/>
                    <a:pt x="4131" y="13799"/>
                  </a:cubicBezTo>
                  <a:cubicBezTo>
                    <a:pt x="4409" y="13799"/>
                    <a:pt x="4639" y="13569"/>
                    <a:pt x="4639" y="13291"/>
                  </a:cubicBezTo>
                  <a:lnTo>
                    <a:pt x="4639" y="10722"/>
                  </a:lnTo>
                  <a:cubicBezTo>
                    <a:pt x="4639" y="10003"/>
                    <a:pt x="5224" y="9418"/>
                    <a:pt x="5943" y="9418"/>
                  </a:cubicBezTo>
                  <a:cubicBezTo>
                    <a:pt x="6662" y="9418"/>
                    <a:pt x="7247" y="10003"/>
                    <a:pt x="7247" y="10722"/>
                  </a:cubicBezTo>
                  <a:lnTo>
                    <a:pt x="7247" y="13291"/>
                  </a:lnTo>
                  <a:cubicBezTo>
                    <a:pt x="7247" y="13569"/>
                    <a:pt x="7477" y="13799"/>
                    <a:pt x="7755" y="13799"/>
                  </a:cubicBezTo>
                  <a:cubicBezTo>
                    <a:pt x="8895" y="13799"/>
                    <a:pt x="9816" y="12878"/>
                    <a:pt x="9816" y="11747"/>
                  </a:cubicBezTo>
                  <a:lnTo>
                    <a:pt x="9816" y="8968"/>
                  </a:lnTo>
                  <a:cubicBezTo>
                    <a:pt x="9825" y="7769"/>
                    <a:pt x="10257" y="6610"/>
                    <a:pt x="11052" y="5709"/>
                  </a:cubicBezTo>
                  <a:cubicBezTo>
                    <a:pt x="11637" y="5038"/>
                    <a:pt x="11934" y="4165"/>
                    <a:pt x="11896" y="3283"/>
                  </a:cubicBezTo>
                  <a:cubicBezTo>
                    <a:pt x="11809" y="1510"/>
                    <a:pt x="10257" y="24"/>
                    <a:pt x="8483" y="5"/>
                  </a:cubicBezTo>
                  <a:cubicBezTo>
                    <a:pt x="8468" y="5"/>
                    <a:pt x="8453" y="5"/>
                    <a:pt x="8438" y="5"/>
                  </a:cubicBezTo>
                  <a:cubicBezTo>
                    <a:pt x="7754" y="5"/>
                    <a:pt x="7091" y="215"/>
                    <a:pt x="6537" y="590"/>
                  </a:cubicBezTo>
                  <a:cubicBezTo>
                    <a:pt x="6360" y="710"/>
                    <a:pt x="6154" y="770"/>
                    <a:pt x="5948" y="770"/>
                  </a:cubicBezTo>
                  <a:cubicBezTo>
                    <a:pt x="5742" y="770"/>
                    <a:pt x="5536" y="710"/>
                    <a:pt x="5358" y="590"/>
                  </a:cubicBezTo>
                  <a:cubicBezTo>
                    <a:pt x="4755" y="184"/>
                    <a:pt x="4096" y="1"/>
                    <a:pt x="3454" y="1"/>
                  </a:cubicBezTo>
                  <a:close/>
                </a:path>
              </a:pathLst>
            </a:custGeom>
            <a:solidFill>
              <a:srgbClr val="F2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0" name="Google Shape;12024;p86"/>
            <p:cNvSpPr/>
            <p:nvPr/>
          </p:nvSpPr>
          <p:spPr>
            <a:xfrm>
              <a:off x="7302424" y="2891783"/>
              <a:ext cx="148711" cy="361272"/>
            </a:xfrm>
            <a:custGeom>
              <a:avLst/>
              <a:gdLst/>
              <a:ahLst/>
              <a:cxnLst/>
              <a:rect l="l" t="t" r="r" b="b"/>
              <a:pathLst>
                <a:path w="5676" h="13789" extrusionOk="0">
                  <a:moveTo>
                    <a:pt x="1195" y="0"/>
                  </a:moveTo>
                  <a:cubicBezTo>
                    <a:pt x="886" y="0"/>
                    <a:pt x="584" y="40"/>
                    <a:pt x="288" y="120"/>
                  </a:cubicBezTo>
                  <a:cubicBezTo>
                    <a:pt x="2733" y="791"/>
                    <a:pt x="3643" y="3801"/>
                    <a:pt x="1966" y="5708"/>
                  </a:cubicBezTo>
                  <a:cubicBezTo>
                    <a:pt x="1170" y="6609"/>
                    <a:pt x="739" y="7759"/>
                    <a:pt x="739" y="8958"/>
                  </a:cubicBezTo>
                  <a:lnTo>
                    <a:pt x="739" y="11220"/>
                  </a:lnTo>
                  <a:cubicBezTo>
                    <a:pt x="739" y="11891"/>
                    <a:pt x="470" y="12542"/>
                    <a:pt x="1" y="13022"/>
                  </a:cubicBezTo>
                  <a:lnTo>
                    <a:pt x="1" y="13271"/>
                  </a:lnTo>
                  <a:cubicBezTo>
                    <a:pt x="1" y="13559"/>
                    <a:pt x="221" y="13789"/>
                    <a:pt x="509" y="13789"/>
                  </a:cubicBezTo>
                  <a:cubicBezTo>
                    <a:pt x="1649" y="13789"/>
                    <a:pt x="2570" y="12859"/>
                    <a:pt x="2560" y="11728"/>
                  </a:cubicBezTo>
                  <a:lnTo>
                    <a:pt x="2560" y="8938"/>
                  </a:lnTo>
                  <a:cubicBezTo>
                    <a:pt x="2570" y="7750"/>
                    <a:pt x="3011" y="6590"/>
                    <a:pt x="3797" y="5699"/>
                  </a:cubicBezTo>
                  <a:cubicBezTo>
                    <a:pt x="5675" y="3532"/>
                    <a:pt x="4237" y="149"/>
                    <a:pt x="1381" y="5"/>
                  </a:cubicBezTo>
                  <a:cubicBezTo>
                    <a:pt x="1319" y="2"/>
                    <a:pt x="1257" y="0"/>
                    <a:pt x="1195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71" name="Google Shape;12025;p86"/>
          <p:cNvGrpSpPr/>
          <p:nvPr/>
        </p:nvGrpSpPr>
        <p:grpSpPr>
          <a:xfrm>
            <a:off x="10097145" y="4795651"/>
            <a:ext cx="320107" cy="552717"/>
            <a:chOff x="7155259" y="3805036"/>
            <a:chExt cx="207478" cy="361272"/>
          </a:xfrm>
        </p:grpSpPr>
        <p:sp>
          <p:nvSpPr>
            <p:cNvPr id="572" name="Google Shape;12026;p86"/>
            <p:cNvSpPr/>
            <p:nvPr/>
          </p:nvSpPr>
          <p:spPr>
            <a:xfrm>
              <a:off x="7178865" y="3839175"/>
              <a:ext cx="160265" cy="144179"/>
            </a:xfrm>
            <a:custGeom>
              <a:avLst/>
              <a:gdLst/>
              <a:ahLst/>
              <a:cxnLst/>
              <a:rect l="l" t="t" r="r" b="b"/>
              <a:pathLst>
                <a:path w="6117" h="5503" extrusionOk="0">
                  <a:moveTo>
                    <a:pt x="1304" y="1"/>
                  </a:moveTo>
                  <a:cubicBezTo>
                    <a:pt x="499" y="480"/>
                    <a:pt x="10" y="1333"/>
                    <a:pt x="1" y="2263"/>
                  </a:cubicBezTo>
                  <a:cubicBezTo>
                    <a:pt x="1" y="2761"/>
                    <a:pt x="20" y="3825"/>
                    <a:pt x="68" y="4314"/>
                  </a:cubicBezTo>
                  <a:cubicBezTo>
                    <a:pt x="135" y="4985"/>
                    <a:pt x="710" y="5503"/>
                    <a:pt x="1391" y="5503"/>
                  </a:cubicBezTo>
                  <a:lnTo>
                    <a:pt x="4726" y="5503"/>
                  </a:lnTo>
                  <a:cubicBezTo>
                    <a:pt x="5407" y="5503"/>
                    <a:pt x="5982" y="4985"/>
                    <a:pt x="6049" y="4314"/>
                  </a:cubicBezTo>
                  <a:cubicBezTo>
                    <a:pt x="6097" y="3825"/>
                    <a:pt x="6116" y="2761"/>
                    <a:pt x="6116" y="2273"/>
                  </a:cubicBezTo>
                  <a:cubicBezTo>
                    <a:pt x="6116" y="1333"/>
                    <a:pt x="5618" y="480"/>
                    <a:pt x="4813" y="1"/>
                  </a:cubicBezTo>
                  <a:lnTo>
                    <a:pt x="4468" y="662"/>
                  </a:lnTo>
                  <a:cubicBezTo>
                    <a:pt x="3968" y="469"/>
                    <a:pt x="3499" y="371"/>
                    <a:pt x="3027" y="371"/>
                  </a:cubicBezTo>
                  <a:cubicBezTo>
                    <a:pt x="2585" y="371"/>
                    <a:pt x="2142" y="457"/>
                    <a:pt x="1669" y="633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3" name="Google Shape;12027;p86"/>
            <p:cNvSpPr/>
            <p:nvPr/>
          </p:nvSpPr>
          <p:spPr>
            <a:xfrm>
              <a:off x="7281071" y="3839175"/>
              <a:ext cx="58059" cy="144179"/>
            </a:xfrm>
            <a:custGeom>
              <a:avLst/>
              <a:gdLst/>
              <a:ahLst/>
              <a:cxnLst/>
              <a:rect l="l" t="t" r="r" b="b"/>
              <a:pathLst>
                <a:path w="2216" h="5503" extrusionOk="0">
                  <a:moveTo>
                    <a:pt x="912" y="1"/>
                  </a:moveTo>
                  <a:lnTo>
                    <a:pt x="710" y="518"/>
                  </a:lnTo>
                  <a:cubicBezTo>
                    <a:pt x="1142" y="998"/>
                    <a:pt x="1391" y="1621"/>
                    <a:pt x="1391" y="2273"/>
                  </a:cubicBezTo>
                  <a:cubicBezTo>
                    <a:pt x="1391" y="2761"/>
                    <a:pt x="1372" y="3825"/>
                    <a:pt x="1324" y="4314"/>
                  </a:cubicBezTo>
                  <a:cubicBezTo>
                    <a:pt x="1257" y="4985"/>
                    <a:pt x="682" y="5503"/>
                    <a:pt x="1" y="5503"/>
                  </a:cubicBezTo>
                  <a:lnTo>
                    <a:pt x="825" y="5503"/>
                  </a:lnTo>
                  <a:cubicBezTo>
                    <a:pt x="1496" y="5503"/>
                    <a:pt x="2071" y="4985"/>
                    <a:pt x="2139" y="4314"/>
                  </a:cubicBezTo>
                  <a:cubicBezTo>
                    <a:pt x="2196" y="3825"/>
                    <a:pt x="2215" y="2761"/>
                    <a:pt x="2215" y="2273"/>
                  </a:cubicBezTo>
                  <a:cubicBezTo>
                    <a:pt x="2206" y="1333"/>
                    <a:pt x="1707" y="480"/>
                    <a:pt x="912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4" name="Google Shape;12028;p86"/>
            <p:cNvSpPr/>
            <p:nvPr/>
          </p:nvSpPr>
          <p:spPr>
            <a:xfrm>
              <a:off x="7204488" y="3805036"/>
              <a:ext cx="108756" cy="54417"/>
            </a:xfrm>
            <a:custGeom>
              <a:avLst/>
              <a:gdLst/>
              <a:ahLst/>
              <a:cxnLst/>
              <a:rect l="l" t="t" r="r" b="b"/>
              <a:pathLst>
                <a:path w="4151" h="2077" extrusionOk="0">
                  <a:moveTo>
                    <a:pt x="2077" y="0"/>
                  </a:moveTo>
                  <a:cubicBezTo>
                    <a:pt x="1414" y="0"/>
                    <a:pt x="753" y="115"/>
                    <a:pt x="125" y="345"/>
                  </a:cubicBezTo>
                  <a:cubicBezTo>
                    <a:pt x="39" y="374"/>
                    <a:pt x="0" y="460"/>
                    <a:pt x="29" y="537"/>
                  </a:cubicBezTo>
                  <a:lnTo>
                    <a:pt x="576" y="1984"/>
                  </a:lnTo>
                  <a:cubicBezTo>
                    <a:pt x="597" y="2040"/>
                    <a:pt x="648" y="2076"/>
                    <a:pt x="705" y="2076"/>
                  </a:cubicBezTo>
                  <a:cubicBezTo>
                    <a:pt x="725" y="2076"/>
                    <a:pt x="747" y="2071"/>
                    <a:pt x="767" y="2061"/>
                  </a:cubicBezTo>
                  <a:cubicBezTo>
                    <a:pt x="1189" y="1908"/>
                    <a:pt x="1632" y="1831"/>
                    <a:pt x="2076" y="1831"/>
                  </a:cubicBezTo>
                  <a:cubicBezTo>
                    <a:pt x="2519" y="1831"/>
                    <a:pt x="2962" y="1908"/>
                    <a:pt x="3384" y="2061"/>
                  </a:cubicBezTo>
                  <a:cubicBezTo>
                    <a:pt x="3401" y="2068"/>
                    <a:pt x="3419" y="2071"/>
                    <a:pt x="3437" y="2071"/>
                  </a:cubicBezTo>
                  <a:cubicBezTo>
                    <a:pt x="3497" y="2071"/>
                    <a:pt x="3553" y="2034"/>
                    <a:pt x="3576" y="1975"/>
                  </a:cubicBezTo>
                  <a:lnTo>
                    <a:pt x="4122" y="537"/>
                  </a:lnTo>
                  <a:cubicBezTo>
                    <a:pt x="4151" y="460"/>
                    <a:pt x="4113" y="374"/>
                    <a:pt x="4036" y="345"/>
                  </a:cubicBezTo>
                  <a:cubicBezTo>
                    <a:pt x="3403" y="115"/>
                    <a:pt x="2739" y="0"/>
                    <a:pt x="20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5" name="Google Shape;12029;p86"/>
            <p:cNvSpPr/>
            <p:nvPr/>
          </p:nvSpPr>
          <p:spPr>
            <a:xfrm>
              <a:off x="7275805" y="3809307"/>
              <a:ext cx="37440" cy="50252"/>
            </a:xfrm>
            <a:custGeom>
              <a:avLst/>
              <a:gdLst/>
              <a:ahLst/>
              <a:cxnLst/>
              <a:rect l="l" t="t" r="r" b="b"/>
              <a:pathLst>
                <a:path w="1429" h="1918" extrusionOk="0">
                  <a:moveTo>
                    <a:pt x="710" y="0"/>
                  </a:moveTo>
                  <a:lnTo>
                    <a:pt x="1" y="1735"/>
                  </a:lnTo>
                  <a:cubicBezTo>
                    <a:pt x="1" y="1735"/>
                    <a:pt x="2" y="1735"/>
                    <a:pt x="8" y="1735"/>
                  </a:cubicBezTo>
                  <a:cubicBezTo>
                    <a:pt x="35" y="1735"/>
                    <a:pt x="159" y="1748"/>
                    <a:pt x="662" y="1908"/>
                  </a:cubicBezTo>
                  <a:cubicBezTo>
                    <a:pt x="679" y="1914"/>
                    <a:pt x="697" y="1917"/>
                    <a:pt x="713" y="1917"/>
                  </a:cubicBezTo>
                  <a:cubicBezTo>
                    <a:pt x="771" y="1917"/>
                    <a:pt x="822" y="1881"/>
                    <a:pt x="844" y="1821"/>
                  </a:cubicBezTo>
                  <a:lnTo>
                    <a:pt x="1400" y="374"/>
                  </a:lnTo>
                  <a:cubicBezTo>
                    <a:pt x="1429" y="297"/>
                    <a:pt x="1391" y="211"/>
                    <a:pt x="1304" y="182"/>
                  </a:cubicBezTo>
                  <a:cubicBezTo>
                    <a:pt x="1113" y="115"/>
                    <a:pt x="911" y="48"/>
                    <a:pt x="710" y="0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6" name="Google Shape;12030;p86"/>
            <p:cNvSpPr/>
            <p:nvPr/>
          </p:nvSpPr>
          <p:spPr>
            <a:xfrm>
              <a:off x="7243815" y="3815568"/>
              <a:ext cx="30104" cy="24707"/>
            </a:xfrm>
            <a:custGeom>
              <a:avLst/>
              <a:gdLst/>
              <a:ahLst/>
              <a:cxnLst/>
              <a:rect l="l" t="t" r="r" b="b"/>
              <a:pathLst>
                <a:path w="1149" h="943" extrusionOk="0">
                  <a:moveTo>
                    <a:pt x="579" y="1"/>
                  </a:moveTo>
                  <a:cubicBezTo>
                    <a:pt x="479" y="1"/>
                    <a:pt x="378" y="68"/>
                    <a:pt x="369" y="202"/>
                  </a:cubicBezTo>
                  <a:lnTo>
                    <a:pt x="369" y="260"/>
                  </a:lnTo>
                  <a:lnTo>
                    <a:pt x="301" y="260"/>
                  </a:lnTo>
                  <a:cubicBezTo>
                    <a:pt x="295" y="259"/>
                    <a:pt x="289" y="259"/>
                    <a:pt x="283" y="259"/>
                  </a:cubicBezTo>
                  <a:cubicBezTo>
                    <a:pt x="1" y="259"/>
                    <a:pt x="1" y="691"/>
                    <a:pt x="283" y="691"/>
                  </a:cubicBezTo>
                  <a:cubicBezTo>
                    <a:pt x="289" y="691"/>
                    <a:pt x="295" y="691"/>
                    <a:pt x="301" y="691"/>
                  </a:cubicBezTo>
                  <a:lnTo>
                    <a:pt x="369" y="691"/>
                  </a:lnTo>
                  <a:lnTo>
                    <a:pt x="369" y="748"/>
                  </a:lnTo>
                  <a:cubicBezTo>
                    <a:pt x="378" y="878"/>
                    <a:pt x="479" y="943"/>
                    <a:pt x="579" y="943"/>
                  </a:cubicBezTo>
                  <a:cubicBezTo>
                    <a:pt x="680" y="943"/>
                    <a:pt x="781" y="878"/>
                    <a:pt x="790" y="748"/>
                  </a:cubicBezTo>
                  <a:lnTo>
                    <a:pt x="790" y="691"/>
                  </a:lnTo>
                  <a:lnTo>
                    <a:pt x="848" y="691"/>
                  </a:lnTo>
                  <a:cubicBezTo>
                    <a:pt x="854" y="691"/>
                    <a:pt x="860" y="691"/>
                    <a:pt x="866" y="691"/>
                  </a:cubicBezTo>
                  <a:cubicBezTo>
                    <a:pt x="1149" y="691"/>
                    <a:pt x="1149" y="259"/>
                    <a:pt x="866" y="259"/>
                  </a:cubicBezTo>
                  <a:cubicBezTo>
                    <a:pt x="860" y="259"/>
                    <a:pt x="854" y="259"/>
                    <a:pt x="848" y="260"/>
                  </a:cubicBezTo>
                  <a:lnTo>
                    <a:pt x="790" y="260"/>
                  </a:lnTo>
                  <a:lnTo>
                    <a:pt x="790" y="202"/>
                  </a:lnTo>
                  <a:cubicBezTo>
                    <a:pt x="781" y="68"/>
                    <a:pt x="680" y="1"/>
                    <a:pt x="579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7" name="Google Shape;12031;p86"/>
            <p:cNvSpPr/>
            <p:nvPr/>
          </p:nvSpPr>
          <p:spPr>
            <a:xfrm>
              <a:off x="7155259" y="3970515"/>
              <a:ext cx="207216" cy="195793"/>
            </a:xfrm>
            <a:custGeom>
              <a:avLst/>
              <a:gdLst/>
              <a:ahLst/>
              <a:cxnLst/>
              <a:rect l="l" t="t" r="r" b="b"/>
              <a:pathLst>
                <a:path w="7909" h="7473" extrusionOk="0">
                  <a:moveTo>
                    <a:pt x="3193" y="1"/>
                  </a:moveTo>
                  <a:lnTo>
                    <a:pt x="3193" y="1065"/>
                  </a:lnTo>
                  <a:lnTo>
                    <a:pt x="3010" y="1065"/>
                  </a:lnTo>
                  <a:cubicBezTo>
                    <a:pt x="1918" y="1065"/>
                    <a:pt x="969" y="1813"/>
                    <a:pt x="710" y="2877"/>
                  </a:cubicBezTo>
                  <a:lnTo>
                    <a:pt x="106" y="5350"/>
                  </a:lnTo>
                  <a:cubicBezTo>
                    <a:pt x="1" y="5800"/>
                    <a:pt x="202" y="6270"/>
                    <a:pt x="605" y="6509"/>
                  </a:cubicBezTo>
                  <a:cubicBezTo>
                    <a:pt x="1721" y="7152"/>
                    <a:pt x="2838" y="7473"/>
                    <a:pt x="3955" y="7473"/>
                  </a:cubicBezTo>
                  <a:cubicBezTo>
                    <a:pt x="5071" y="7473"/>
                    <a:pt x="6188" y="7152"/>
                    <a:pt x="7305" y="6509"/>
                  </a:cubicBezTo>
                  <a:cubicBezTo>
                    <a:pt x="7707" y="6270"/>
                    <a:pt x="7909" y="5800"/>
                    <a:pt x="7803" y="5350"/>
                  </a:cubicBezTo>
                  <a:lnTo>
                    <a:pt x="7209" y="2877"/>
                  </a:lnTo>
                  <a:cubicBezTo>
                    <a:pt x="6942" y="1819"/>
                    <a:pt x="5994" y="1065"/>
                    <a:pt x="4910" y="1065"/>
                  </a:cubicBezTo>
                  <a:cubicBezTo>
                    <a:pt x="4903" y="1065"/>
                    <a:pt x="4896" y="1065"/>
                    <a:pt x="4889" y="1065"/>
                  </a:cubicBezTo>
                  <a:lnTo>
                    <a:pt x="4707" y="1065"/>
                  </a:lnTo>
                  <a:lnTo>
                    <a:pt x="4707" y="1"/>
                  </a:lnTo>
                  <a:cubicBezTo>
                    <a:pt x="4467" y="121"/>
                    <a:pt x="4206" y="181"/>
                    <a:pt x="3946" y="181"/>
                  </a:cubicBezTo>
                  <a:cubicBezTo>
                    <a:pt x="3686" y="181"/>
                    <a:pt x="3427" y="121"/>
                    <a:pt x="3193" y="1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8" name="Google Shape;12032;p86"/>
            <p:cNvSpPr/>
            <p:nvPr/>
          </p:nvSpPr>
          <p:spPr>
            <a:xfrm>
              <a:off x="7239151" y="3970515"/>
              <a:ext cx="6550" cy="4297"/>
            </a:xfrm>
            <a:custGeom>
              <a:avLst/>
              <a:gdLst/>
              <a:ahLst/>
              <a:cxnLst/>
              <a:rect l="l" t="t" r="r" b="b"/>
              <a:pathLst>
                <a:path w="250" h="164" extrusionOk="0">
                  <a:moveTo>
                    <a:pt x="0" y="1"/>
                  </a:moveTo>
                  <a:lnTo>
                    <a:pt x="0" y="164"/>
                  </a:lnTo>
                  <a:cubicBezTo>
                    <a:pt x="86" y="154"/>
                    <a:pt x="173" y="126"/>
                    <a:pt x="249" y="106"/>
                  </a:cubicBezTo>
                  <a:cubicBezTo>
                    <a:pt x="163" y="78"/>
                    <a:pt x="77" y="39"/>
                    <a:pt x="0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9" name="Google Shape;12033;p86"/>
            <p:cNvSpPr/>
            <p:nvPr/>
          </p:nvSpPr>
          <p:spPr>
            <a:xfrm>
              <a:off x="7245675" y="3970515"/>
              <a:ext cx="117062" cy="195766"/>
            </a:xfrm>
            <a:custGeom>
              <a:avLst/>
              <a:gdLst/>
              <a:ahLst/>
              <a:cxnLst/>
              <a:rect l="l" t="t" r="r" b="b"/>
              <a:pathLst>
                <a:path w="4468" h="7472" extrusionOk="0">
                  <a:moveTo>
                    <a:pt x="1266" y="1"/>
                  </a:moveTo>
                  <a:cubicBezTo>
                    <a:pt x="1036" y="126"/>
                    <a:pt x="777" y="183"/>
                    <a:pt x="508" y="183"/>
                  </a:cubicBezTo>
                  <a:cubicBezTo>
                    <a:pt x="422" y="183"/>
                    <a:pt x="345" y="183"/>
                    <a:pt x="259" y="164"/>
                  </a:cubicBezTo>
                  <a:lnTo>
                    <a:pt x="259" y="1065"/>
                  </a:lnTo>
                  <a:lnTo>
                    <a:pt x="441" y="1065"/>
                  </a:lnTo>
                  <a:cubicBezTo>
                    <a:pt x="1534" y="1065"/>
                    <a:pt x="2493" y="1813"/>
                    <a:pt x="2751" y="2877"/>
                  </a:cubicBezTo>
                  <a:lnTo>
                    <a:pt x="2866" y="3394"/>
                  </a:lnTo>
                  <a:lnTo>
                    <a:pt x="3029" y="4056"/>
                  </a:lnTo>
                  <a:lnTo>
                    <a:pt x="3346" y="5350"/>
                  </a:lnTo>
                  <a:cubicBezTo>
                    <a:pt x="3461" y="5800"/>
                    <a:pt x="3250" y="6279"/>
                    <a:pt x="2847" y="6509"/>
                  </a:cubicBezTo>
                  <a:cubicBezTo>
                    <a:pt x="1985" y="7027"/>
                    <a:pt x="1007" y="7353"/>
                    <a:pt x="0" y="7449"/>
                  </a:cubicBezTo>
                  <a:cubicBezTo>
                    <a:pt x="172" y="7464"/>
                    <a:pt x="343" y="7472"/>
                    <a:pt x="515" y="7472"/>
                  </a:cubicBezTo>
                  <a:cubicBezTo>
                    <a:pt x="1628" y="7472"/>
                    <a:pt x="2741" y="7149"/>
                    <a:pt x="3854" y="6509"/>
                  </a:cubicBezTo>
                  <a:cubicBezTo>
                    <a:pt x="4256" y="6279"/>
                    <a:pt x="4467" y="5800"/>
                    <a:pt x="4352" y="5350"/>
                  </a:cubicBezTo>
                  <a:lnTo>
                    <a:pt x="4036" y="4056"/>
                  </a:lnTo>
                  <a:lnTo>
                    <a:pt x="3873" y="3394"/>
                  </a:lnTo>
                  <a:lnTo>
                    <a:pt x="3758" y="2877"/>
                  </a:lnTo>
                  <a:cubicBezTo>
                    <a:pt x="3499" y="1813"/>
                    <a:pt x="2541" y="1065"/>
                    <a:pt x="1448" y="1065"/>
                  </a:cubicBezTo>
                  <a:lnTo>
                    <a:pt x="1266" y="1065"/>
                  </a:lnTo>
                  <a:lnTo>
                    <a:pt x="1266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0" name="Google Shape;12034;p86"/>
            <p:cNvSpPr/>
            <p:nvPr/>
          </p:nvSpPr>
          <p:spPr>
            <a:xfrm>
              <a:off x="7221571" y="3970515"/>
              <a:ext cx="73098" cy="84285"/>
            </a:xfrm>
            <a:custGeom>
              <a:avLst/>
              <a:gdLst/>
              <a:ahLst/>
              <a:cxnLst/>
              <a:rect l="l" t="t" r="r" b="b"/>
              <a:pathLst>
                <a:path w="2790" h="3217" extrusionOk="0">
                  <a:moveTo>
                    <a:pt x="671" y="1"/>
                  </a:moveTo>
                  <a:lnTo>
                    <a:pt x="671" y="1065"/>
                  </a:lnTo>
                  <a:lnTo>
                    <a:pt x="489" y="1065"/>
                  </a:lnTo>
                  <a:cubicBezTo>
                    <a:pt x="326" y="1065"/>
                    <a:pt x="163" y="1084"/>
                    <a:pt x="0" y="1113"/>
                  </a:cubicBezTo>
                  <a:lnTo>
                    <a:pt x="58" y="1170"/>
                  </a:lnTo>
                  <a:lnTo>
                    <a:pt x="1150" y="3059"/>
                  </a:lnTo>
                  <a:cubicBezTo>
                    <a:pt x="1213" y="3164"/>
                    <a:pt x="1321" y="3217"/>
                    <a:pt x="1427" y="3217"/>
                  </a:cubicBezTo>
                  <a:cubicBezTo>
                    <a:pt x="1534" y="3217"/>
                    <a:pt x="1639" y="3164"/>
                    <a:pt x="1697" y="3059"/>
                  </a:cubicBezTo>
                  <a:lnTo>
                    <a:pt x="2790" y="1170"/>
                  </a:lnTo>
                  <a:lnTo>
                    <a:pt x="2790" y="1103"/>
                  </a:lnTo>
                  <a:cubicBezTo>
                    <a:pt x="2646" y="1074"/>
                    <a:pt x="2512" y="1065"/>
                    <a:pt x="2368" y="1065"/>
                  </a:cubicBezTo>
                  <a:lnTo>
                    <a:pt x="2186" y="1065"/>
                  </a:lnTo>
                  <a:lnTo>
                    <a:pt x="2186" y="1"/>
                  </a:lnTo>
                  <a:cubicBezTo>
                    <a:pt x="1946" y="121"/>
                    <a:pt x="1687" y="181"/>
                    <a:pt x="1428" y="181"/>
                  </a:cubicBezTo>
                  <a:cubicBezTo>
                    <a:pt x="1170" y="181"/>
                    <a:pt x="911" y="121"/>
                    <a:pt x="671" y="1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1" name="Google Shape;12035;p86"/>
            <p:cNvSpPr/>
            <p:nvPr/>
          </p:nvSpPr>
          <p:spPr>
            <a:xfrm>
              <a:off x="7239151" y="3970515"/>
              <a:ext cx="39693" cy="19362"/>
            </a:xfrm>
            <a:custGeom>
              <a:avLst/>
              <a:gdLst/>
              <a:ahLst/>
              <a:cxnLst/>
              <a:rect l="l" t="t" r="r" b="b"/>
              <a:pathLst>
                <a:path w="1515" h="739" extrusionOk="0">
                  <a:moveTo>
                    <a:pt x="0" y="1"/>
                  </a:moveTo>
                  <a:lnTo>
                    <a:pt x="0" y="576"/>
                  </a:lnTo>
                  <a:cubicBezTo>
                    <a:pt x="240" y="681"/>
                    <a:pt x="499" y="739"/>
                    <a:pt x="757" y="739"/>
                  </a:cubicBezTo>
                  <a:cubicBezTo>
                    <a:pt x="1016" y="739"/>
                    <a:pt x="1275" y="681"/>
                    <a:pt x="1515" y="576"/>
                  </a:cubicBezTo>
                  <a:lnTo>
                    <a:pt x="1515" y="1"/>
                  </a:lnTo>
                  <a:cubicBezTo>
                    <a:pt x="1275" y="121"/>
                    <a:pt x="1014" y="181"/>
                    <a:pt x="754" y="181"/>
                  </a:cubicBezTo>
                  <a:cubicBezTo>
                    <a:pt x="494" y="181"/>
                    <a:pt x="235" y="121"/>
                    <a:pt x="0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2" name="Google Shape;12036;p86"/>
            <p:cNvSpPr/>
            <p:nvPr/>
          </p:nvSpPr>
          <p:spPr>
            <a:xfrm>
              <a:off x="7210017" y="3869069"/>
              <a:ext cx="97962" cy="110774"/>
            </a:xfrm>
            <a:custGeom>
              <a:avLst/>
              <a:gdLst/>
              <a:ahLst/>
              <a:cxnLst/>
              <a:rect l="l" t="t" r="r" b="b"/>
              <a:pathLst>
                <a:path w="3739" h="4228" extrusionOk="0">
                  <a:moveTo>
                    <a:pt x="2560" y="0"/>
                  </a:moveTo>
                  <a:cubicBezTo>
                    <a:pt x="1802" y="508"/>
                    <a:pt x="911" y="786"/>
                    <a:pt x="0" y="796"/>
                  </a:cubicBezTo>
                  <a:lnTo>
                    <a:pt x="0" y="2358"/>
                  </a:lnTo>
                  <a:lnTo>
                    <a:pt x="0" y="2416"/>
                  </a:lnTo>
                  <a:cubicBezTo>
                    <a:pt x="29" y="3422"/>
                    <a:pt x="853" y="4228"/>
                    <a:pt x="1869" y="4228"/>
                  </a:cubicBezTo>
                  <a:cubicBezTo>
                    <a:pt x="2876" y="4228"/>
                    <a:pt x="3710" y="3422"/>
                    <a:pt x="3739" y="2416"/>
                  </a:cubicBezTo>
                  <a:lnTo>
                    <a:pt x="3739" y="796"/>
                  </a:lnTo>
                  <a:cubicBezTo>
                    <a:pt x="3298" y="604"/>
                    <a:pt x="2905" y="326"/>
                    <a:pt x="2560" y="0"/>
                  </a:cubicBezTo>
                  <a:close/>
                </a:path>
              </a:pathLst>
            </a:custGeom>
            <a:solidFill>
              <a:srgbClr val="D6DC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3" name="Google Shape;12037;p86"/>
            <p:cNvSpPr/>
            <p:nvPr/>
          </p:nvSpPr>
          <p:spPr>
            <a:xfrm>
              <a:off x="7261735" y="3869069"/>
              <a:ext cx="46243" cy="112031"/>
            </a:xfrm>
            <a:custGeom>
              <a:avLst/>
              <a:gdLst/>
              <a:ahLst/>
              <a:cxnLst/>
              <a:rect l="l" t="t" r="r" b="b"/>
              <a:pathLst>
                <a:path w="1765" h="4276" extrusionOk="0">
                  <a:moveTo>
                    <a:pt x="586" y="0"/>
                  </a:moveTo>
                  <a:cubicBezTo>
                    <a:pt x="403" y="125"/>
                    <a:pt x="212" y="240"/>
                    <a:pt x="1" y="336"/>
                  </a:cubicBezTo>
                  <a:cubicBezTo>
                    <a:pt x="308" y="604"/>
                    <a:pt x="653" y="834"/>
                    <a:pt x="1027" y="997"/>
                  </a:cubicBezTo>
                  <a:lnTo>
                    <a:pt x="1027" y="2608"/>
                  </a:lnTo>
                  <a:cubicBezTo>
                    <a:pt x="1027" y="3317"/>
                    <a:pt x="624" y="3959"/>
                    <a:pt x="1" y="4276"/>
                  </a:cubicBezTo>
                  <a:cubicBezTo>
                    <a:pt x="988" y="4218"/>
                    <a:pt x="1765" y="3403"/>
                    <a:pt x="1765" y="2406"/>
                  </a:cubicBezTo>
                  <a:lnTo>
                    <a:pt x="1765" y="796"/>
                  </a:lnTo>
                  <a:cubicBezTo>
                    <a:pt x="1324" y="604"/>
                    <a:pt x="931" y="336"/>
                    <a:pt x="586" y="0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84" name="Google Shape;12038;p86"/>
          <p:cNvGrpSpPr/>
          <p:nvPr/>
        </p:nvGrpSpPr>
        <p:grpSpPr>
          <a:xfrm>
            <a:off x="6641335" y="3397845"/>
            <a:ext cx="282110" cy="553720"/>
            <a:chOff x="4915368" y="2891390"/>
            <a:chExt cx="182850" cy="361927"/>
          </a:xfrm>
        </p:grpSpPr>
        <p:sp>
          <p:nvSpPr>
            <p:cNvPr id="585" name="Google Shape;12039;p86"/>
            <p:cNvSpPr/>
            <p:nvPr/>
          </p:nvSpPr>
          <p:spPr>
            <a:xfrm>
              <a:off x="4940992" y="2925292"/>
              <a:ext cx="131367" cy="326504"/>
            </a:xfrm>
            <a:custGeom>
              <a:avLst/>
              <a:gdLst/>
              <a:ahLst/>
              <a:cxnLst/>
              <a:rect l="l" t="t" r="r" b="b"/>
              <a:pathLst>
                <a:path w="5014" h="12462" extrusionOk="0">
                  <a:moveTo>
                    <a:pt x="0" y="1"/>
                  </a:moveTo>
                  <a:lnTo>
                    <a:pt x="0" y="10017"/>
                  </a:lnTo>
                  <a:cubicBezTo>
                    <a:pt x="29" y="11379"/>
                    <a:pt x="1141" y="12462"/>
                    <a:pt x="2512" y="12462"/>
                  </a:cubicBezTo>
                  <a:cubicBezTo>
                    <a:pt x="3873" y="12462"/>
                    <a:pt x="4985" y="11379"/>
                    <a:pt x="5013" y="10017"/>
                  </a:cubicBezTo>
                  <a:lnTo>
                    <a:pt x="5013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6" name="Google Shape;12040;p86"/>
            <p:cNvSpPr/>
            <p:nvPr/>
          </p:nvSpPr>
          <p:spPr>
            <a:xfrm>
              <a:off x="4991977" y="2925292"/>
              <a:ext cx="80644" cy="328024"/>
            </a:xfrm>
            <a:custGeom>
              <a:avLst/>
              <a:gdLst/>
              <a:ahLst/>
              <a:cxnLst/>
              <a:rect l="l" t="t" r="r" b="b"/>
              <a:pathLst>
                <a:path w="3078" h="12520" extrusionOk="0">
                  <a:moveTo>
                    <a:pt x="1946" y="1"/>
                  </a:moveTo>
                  <a:lnTo>
                    <a:pt x="1946" y="10017"/>
                  </a:lnTo>
                  <a:cubicBezTo>
                    <a:pt x="1946" y="11187"/>
                    <a:pt x="1141" y="12193"/>
                    <a:pt x="0" y="12462"/>
                  </a:cubicBezTo>
                  <a:cubicBezTo>
                    <a:pt x="182" y="12500"/>
                    <a:pt x="374" y="12519"/>
                    <a:pt x="566" y="12519"/>
                  </a:cubicBezTo>
                  <a:cubicBezTo>
                    <a:pt x="1946" y="12519"/>
                    <a:pt x="3077" y="11398"/>
                    <a:pt x="3077" y="10017"/>
                  </a:cubicBezTo>
                  <a:lnTo>
                    <a:pt x="3077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7" name="Google Shape;12041;p86"/>
            <p:cNvSpPr/>
            <p:nvPr/>
          </p:nvSpPr>
          <p:spPr>
            <a:xfrm>
              <a:off x="4940992" y="3044345"/>
              <a:ext cx="131367" cy="208971"/>
            </a:xfrm>
            <a:custGeom>
              <a:avLst/>
              <a:gdLst/>
              <a:ahLst/>
              <a:cxnLst/>
              <a:rect l="l" t="t" r="r" b="b"/>
              <a:pathLst>
                <a:path w="5014" h="7976" extrusionOk="0">
                  <a:moveTo>
                    <a:pt x="1277" y="0"/>
                  </a:moveTo>
                  <a:cubicBezTo>
                    <a:pt x="533" y="0"/>
                    <a:pt x="0" y="345"/>
                    <a:pt x="0" y="345"/>
                  </a:cubicBezTo>
                  <a:lnTo>
                    <a:pt x="0" y="5473"/>
                  </a:lnTo>
                  <a:cubicBezTo>
                    <a:pt x="0" y="6854"/>
                    <a:pt x="1122" y="7975"/>
                    <a:pt x="2512" y="7975"/>
                  </a:cubicBezTo>
                  <a:cubicBezTo>
                    <a:pt x="3892" y="7975"/>
                    <a:pt x="5013" y="6854"/>
                    <a:pt x="5013" y="5473"/>
                  </a:cubicBezTo>
                  <a:lnTo>
                    <a:pt x="5013" y="173"/>
                  </a:lnTo>
                  <a:cubicBezTo>
                    <a:pt x="5013" y="173"/>
                    <a:pt x="4410" y="651"/>
                    <a:pt x="3594" y="651"/>
                  </a:cubicBezTo>
                  <a:cubicBezTo>
                    <a:pt x="3260" y="651"/>
                    <a:pt x="2890" y="571"/>
                    <a:pt x="2512" y="345"/>
                  </a:cubicBezTo>
                  <a:cubicBezTo>
                    <a:pt x="2074" y="86"/>
                    <a:pt x="1649" y="0"/>
                    <a:pt x="1277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8" name="Google Shape;12042;p86"/>
            <p:cNvSpPr/>
            <p:nvPr/>
          </p:nvSpPr>
          <p:spPr>
            <a:xfrm>
              <a:off x="4991977" y="3048852"/>
              <a:ext cx="80382" cy="203443"/>
            </a:xfrm>
            <a:custGeom>
              <a:avLst/>
              <a:gdLst/>
              <a:ahLst/>
              <a:cxnLst/>
              <a:rect l="l" t="t" r="r" b="b"/>
              <a:pathLst>
                <a:path w="3068" h="7765" extrusionOk="0">
                  <a:moveTo>
                    <a:pt x="3067" y="1"/>
                  </a:moveTo>
                  <a:cubicBezTo>
                    <a:pt x="2732" y="250"/>
                    <a:pt x="2349" y="403"/>
                    <a:pt x="1946" y="461"/>
                  </a:cubicBezTo>
                  <a:lnTo>
                    <a:pt x="1946" y="5301"/>
                  </a:lnTo>
                  <a:cubicBezTo>
                    <a:pt x="1946" y="6461"/>
                    <a:pt x="1141" y="7477"/>
                    <a:pt x="0" y="7736"/>
                  </a:cubicBezTo>
                  <a:lnTo>
                    <a:pt x="67" y="7755"/>
                  </a:lnTo>
                  <a:lnTo>
                    <a:pt x="86" y="7755"/>
                  </a:lnTo>
                  <a:lnTo>
                    <a:pt x="134" y="7765"/>
                  </a:lnTo>
                  <a:lnTo>
                    <a:pt x="566" y="7765"/>
                  </a:lnTo>
                  <a:cubicBezTo>
                    <a:pt x="1946" y="7765"/>
                    <a:pt x="3067" y="6643"/>
                    <a:pt x="3067" y="5253"/>
                  </a:cubicBezTo>
                  <a:lnTo>
                    <a:pt x="3067" y="1"/>
                  </a:ln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9" name="Google Shape;12043;p86"/>
            <p:cNvSpPr/>
            <p:nvPr/>
          </p:nvSpPr>
          <p:spPr>
            <a:xfrm>
              <a:off x="4963838" y="3076493"/>
              <a:ext cx="19624" cy="16558"/>
            </a:xfrm>
            <a:custGeom>
              <a:avLst/>
              <a:gdLst/>
              <a:ahLst/>
              <a:cxnLst/>
              <a:rect l="l" t="t" r="r" b="b"/>
              <a:pathLst>
                <a:path w="749" h="632" extrusionOk="0">
                  <a:moveTo>
                    <a:pt x="432" y="0"/>
                  </a:moveTo>
                  <a:cubicBezTo>
                    <a:pt x="144" y="0"/>
                    <a:pt x="1" y="336"/>
                    <a:pt x="202" y="537"/>
                  </a:cubicBezTo>
                  <a:cubicBezTo>
                    <a:pt x="267" y="602"/>
                    <a:pt x="347" y="631"/>
                    <a:pt x="426" y="631"/>
                  </a:cubicBezTo>
                  <a:cubicBezTo>
                    <a:pt x="590" y="631"/>
                    <a:pt x="748" y="504"/>
                    <a:pt x="748" y="316"/>
                  </a:cubicBezTo>
                  <a:cubicBezTo>
                    <a:pt x="739" y="134"/>
                    <a:pt x="604" y="0"/>
                    <a:pt x="432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0" name="Google Shape;12044;p86"/>
            <p:cNvSpPr/>
            <p:nvPr/>
          </p:nvSpPr>
          <p:spPr>
            <a:xfrm>
              <a:off x="5030386" y="3100099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0"/>
                  </a:moveTo>
                  <a:cubicBezTo>
                    <a:pt x="125" y="0"/>
                    <a:pt x="1" y="297"/>
                    <a:pt x="173" y="470"/>
                  </a:cubicBezTo>
                  <a:cubicBezTo>
                    <a:pt x="229" y="525"/>
                    <a:pt x="297" y="550"/>
                    <a:pt x="365" y="550"/>
                  </a:cubicBezTo>
                  <a:cubicBezTo>
                    <a:pt x="506" y="550"/>
                    <a:pt x="643" y="441"/>
                    <a:pt x="643" y="278"/>
                  </a:cubicBezTo>
                  <a:cubicBezTo>
                    <a:pt x="643" y="125"/>
                    <a:pt x="518" y="0"/>
                    <a:pt x="365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1" name="Google Shape;12045;p86"/>
            <p:cNvSpPr/>
            <p:nvPr/>
          </p:nvSpPr>
          <p:spPr>
            <a:xfrm>
              <a:off x="4980921" y="3202803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2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8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2" name="Google Shape;12046;p86"/>
            <p:cNvSpPr/>
            <p:nvPr/>
          </p:nvSpPr>
          <p:spPr>
            <a:xfrm>
              <a:off x="5030386" y="3171651"/>
              <a:ext cx="16847" cy="14698"/>
            </a:xfrm>
            <a:custGeom>
              <a:avLst/>
              <a:gdLst/>
              <a:ahLst/>
              <a:cxnLst/>
              <a:rect l="l" t="t" r="r" b="b"/>
              <a:pathLst>
                <a:path w="643" h="561" extrusionOk="0">
                  <a:moveTo>
                    <a:pt x="365" y="1"/>
                  </a:moveTo>
                  <a:cubicBezTo>
                    <a:pt x="125" y="1"/>
                    <a:pt x="1" y="298"/>
                    <a:pt x="173" y="480"/>
                  </a:cubicBezTo>
                  <a:cubicBezTo>
                    <a:pt x="228" y="535"/>
                    <a:pt x="296" y="560"/>
                    <a:pt x="363" y="560"/>
                  </a:cubicBezTo>
                  <a:cubicBezTo>
                    <a:pt x="506" y="560"/>
                    <a:pt x="643" y="448"/>
                    <a:pt x="643" y="279"/>
                  </a:cubicBezTo>
                  <a:cubicBezTo>
                    <a:pt x="643" y="126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3" name="Google Shape;12047;p86"/>
            <p:cNvSpPr/>
            <p:nvPr/>
          </p:nvSpPr>
          <p:spPr>
            <a:xfrm>
              <a:off x="4974135" y="3132246"/>
              <a:ext cx="20357" cy="17397"/>
            </a:xfrm>
            <a:custGeom>
              <a:avLst/>
              <a:gdLst/>
              <a:ahLst/>
              <a:cxnLst/>
              <a:rect l="l" t="t" r="r" b="b"/>
              <a:pathLst>
                <a:path w="777" h="664" extrusionOk="0">
                  <a:moveTo>
                    <a:pt x="451" y="0"/>
                  </a:moveTo>
                  <a:cubicBezTo>
                    <a:pt x="154" y="0"/>
                    <a:pt x="1" y="355"/>
                    <a:pt x="211" y="566"/>
                  </a:cubicBezTo>
                  <a:cubicBezTo>
                    <a:pt x="279" y="634"/>
                    <a:pt x="362" y="664"/>
                    <a:pt x="443" y="664"/>
                  </a:cubicBezTo>
                  <a:cubicBezTo>
                    <a:pt x="614" y="664"/>
                    <a:pt x="777" y="530"/>
                    <a:pt x="777" y="336"/>
                  </a:cubicBezTo>
                  <a:cubicBezTo>
                    <a:pt x="777" y="144"/>
                    <a:pt x="633" y="0"/>
                    <a:pt x="451" y="0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4" name="Google Shape;12048;p86"/>
            <p:cNvSpPr/>
            <p:nvPr/>
          </p:nvSpPr>
          <p:spPr>
            <a:xfrm>
              <a:off x="4915368" y="2891390"/>
              <a:ext cx="182850" cy="33693"/>
            </a:xfrm>
            <a:custGeom>
              <a:avLst/>
              <a:gdLst/>
              <a:ahLst/>
              <a:cxnLst/>
              <a:rect l="l" t="t" r="r" b="b"/>
              <a:pathLst>
                <a:path w="6979" h="1286" extrusionOk="0">
                  <a:moveTo>
                    <a:pt x="442" y="1"/>
                  </a:moveTo>
                  <a:cubicBezTo>
                    <a:pt x="192" y="1"/>
                    <a:pt x="1" y="192"/>
                    <a:pt x="1" y="432"/>
                  </a:cubicBezTo>
                  <a:lnTo>
                    <a:pt x="1" y="854"/>
                  </a:lnTo>
                  <a:cubicBezTo>
                    <a:pt x="1" y="1093"/>
                    <a:pt x="192" y="1285"/>
                    <a:pt x="442" y="1285"/>
                  </a:cubicBezTo>
                  <a:lnTo>
                    <a:pt x="6538" y="1285"/>
                  </a:lnTo>
                  <a:cubicBezTo>
                    <a:pt x="6777" y="1285"/>
                    <a:pt x="6979" y="1093"/>
                    <a:pt x="6979" y="854"/>
                  </a:cubicBezTo>
                  <a:lnTo>
                    <a:pt x="6979" y="432"/>
                  </a:lnTo>
                  <a:cubicBezTo>
                    <a:pt x="6979" y="192"/>
                    <a:pt x="6777" y="1"/>
                    <a:pt x="6538" y="1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5" name="Google Shape;12049;p86"/>
            <p:cNvSpPr/>
            <p:nvPr/>
          </p:nvSpPr>
          <p:spPr>
            <a:xfrm>
              <a:off x="5055250" y="2891390"/>
              <a:ext cx="42732" cy="33693"/>
            </a:xfrm>
            <a:custGeom>
              <a:avLst/>
              <a:gdLst/>
              <a:ahLst/>
              <a:cxnLst/>
              <a:rect l="l" t="t" r="r" b="b"/>
              <a:pathLst>
                <a:path w="1631" h="1286" extrusionOk="0">
                  <a:moveTo>
                    <a:pt x="1" y="1"/>
                  </a:moveTo>
                  <a:cubicBezTo>
                    <a:pt x="240" y="1"/>
                    <a:pt x="432" y="192"/>
                    <a:pt x="432" y="432"/>
                  </a:cubicBezTo>
                  <a:lnTo>
                    <a:pt x="432" y="854"/>
                  </a:lnTo>
                  <a:cubicBezTo>
                    <a:pt x="432" y="1093"/>
                    <a:pt x="240" y="1285"/>
                    <a:pt x="1" y="1285"/>
                  </a:cubicBezTo>
                  <a:lnTo>
                    <a:pt x="1199" y="1285"/>
                  </a:lnTo>
                  <a:cubicBezTo>
                    <a:pt x="1438" y="1285"/>
                    <a:pt x="1630" y="1093"/>
                    <a:pt x="1630" y="854"/>
                  </a:cubicBezTo>
                  <a:lnTo>
                    <a:pt x="1630" y="432"/>
                  </a:lnTo>
                  <a:cubicBezTo>
                    <a:pt x="1630" y="192"/>
                    <a:pt x="1438" y="1"/>
                    <a:pt x="119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96" name="Google Shape;12050;p86"/>
          <p:cNvGrpSpPr/>
          <p:nvPr/>
        </p:nvGrpSpPr>
        <p:grpSpPr>
          <a:xfrm>
            <a:off x="11444752" y="3398246"/>
            <a:ext cx="446792" cy="552918"/>
            <a:chOff x="8028714" y="2891652"/>
            <a:chExt cx="289589" cy="361403"/>
          </a:xfrm>
        </p:grpSpPr>
        <p:sp>
          <p:nvSpPr>
            <p:cNvPr id="597" name="Google Shape;12051;p86"/>
            <p:cNvSpPr/>
            <p:nvPr/>
          </p:nvSpPr>
          <p:spPr>
            <a:xfrm>
              <a:off x="8096520" y="3139006"/>
              <a:ext cx="167025" cy="83421"/>
            </a:xfrm>
            <a:custGeom>
              <a:avLst/>
              <a:gdLst/>
              <a:ahLst/>
              <a:cxnLst/>
              <a:rect l="l" t="t" r="r" b="b"/>
              <a:pathLst>
                <a:path w="6375" h="3184" extrusionOk="0">
                  <a:moveTo>
                    <a:pt x="3058" y="1"/>
                  </a:moveTo>
                  <a:cubicBezTo>
                    <a:pt x="1371" y="1"/>
                    <a:pt x="1" y="1362"/>
                    <a:pt x="1" y="3059"/>
                  </a:cubicBezTo>
                  <a:lnTo>
                    <a:pt x="1" y="3183"/>
                  </a:lnTo>
                  <a:lnTo>
                    <a:pt x="6375" y="3183"/>
                  </a:lnTo>
                  <a:lnTo>
                    <a:pt x="6375" y="3059"/>
                  </a:lnTo>
                  <a:cubicBezTo>
                    <a:pt x="6375" y="1362"/>
                    <a:pt x="5004" y="1"/>
                    <a:pt x="3317" y="1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8" name="Google Shape;12052;p86"/>
            <p:cNvSpPr/>
            <p:nvPr/>
          </p:nvSpPr>
          <p:spPr>
            <a:xfrm>
              <a:off x="8168360" y="3139006"/>
              <a:ext cx="95185" cy="83421"/>
            </a:xfrm>
            <a:custGeom>
              <a:avLst/>
              <a:gdLst/>
              <a:ahLst/>
              <a:cxnLst/>
              <a:rect l="l" t="t" r="r" b="b"/>
              <a:pathLst>
                <a:path w="3633" h="3184" extrusionOk="0">
                  <a:moveTo>
                    <a:pt x="441" y="1"/>
                  </a:moveTo>
                  <a:cubicBezTo>
                    <a:pt x="297" y="1"/>
                    <a:pt x="144" y="10"/>
                    <a:pt x="0" y="30"/>
                  </a:cubicBezTo>
                  <a:cubicBezTo>
                    <a:pt x="1563" y="250"/>
                    <a:pt x="2732" y="1602"/>
                    <a:pt x="2732" y="3183"/>
                  </a:cubicBezTo>
                  <a:lnTo>
                    <a:pt x="3633" y="3183"/>
                  </a:lnTo>
                  <a:cubicBezTo>
                    <a:pt x="3633" y="1429"/>
                    <a:pt x="2205" y="1"/>
                    <a:pt x="441" y="1"/>
                  </a:cubicBez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9" name="Google Shape;12053;p86"/>
            <p:cNvSpPr/>
            <p:nvPr/>
          </p:nvSpPr>
          <p:spPr>
            <a:xfrm>
              <a:off x="8028714" y="3109871"/>
              <a:ext cx="104748" cy="24392"/>
            </a:xfrm>
            <a:custGeom>
              <a:avLst/>
              <a:gdLst/>
              <a:ahLst/>
              <a:cxnLst/>
              <a:rect l="l" t="t" r="r" b="b"/>
              <a:pathLst>
                <a:path w="3998" h="931" extrusionOk="0">
                  <a:moveTo>
                    <a:pt x="298" y="1"/>
                  </a:moveTo>
                  <a:cubicBezTo>
                    <a:pt x="135" y="1"/>
                    <a:pt x="1" y="126"/>
                    <a:pt x="1" y="288"/>
                  </a:cubicBezTo>
                  <a:lnTo>
                    <a:pt x="1" y="634"/>
                  </a:lnTo>
                  <a:cubicBezTo>
                    <a:pt x="1" y="806"/>
                    <a:pt x="135" y="931"/>
                    <a:pt x="298" y="931"/>
                  </a:cubicBezTo>
                  <a:lnTo>
                    <a:pt x="3701" y="931"/>
                  </a:lnTo>
                  <a:cubicBezTo>
                    <a:pt x="3864" y="931"/>
                    <a:pt x="3998" y="806"/>
                    <a:pt x="3998" y="643"/>
                  </a:cubicBezTo>
                  <a:lnTo>
                    <a:pt x="3998" y="288"/>
                  </a:lnTo>
                  <a:cubicBezTo>
                    <a:pt x="3998" y="126"/>
                    <a:pt x="3864" y="1"/>
                    <a:pt x="3701" y="1"/>
                  </a:cubicBez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0" name="Google Shape;12054;p86"/>
            <p:cNvSpPr/>
            <p:nvPr/>
          </p:nvSpPr>
          <p:spPr>
            <a:xfrm>
              <a:off x="8101812" y="3109871"/>
              <a:ext cx="31650" cy="24392"/>
            </a:xfrm>
            <a:custGeom>
              <a:avLst/>
              <a:gdLst/>
              <a:ahLst/>
              <a:cxnLst/>
              <a:rect l="l" t="t" r="r" b="b"/>
              <a:pathLst>
                <a:path w="1208" h="931" extrusionOk="0">
                  <a:moveTo>
                    <a:pt x="0" y="1"/>
                  </a:moveTo>
                  <a:cubicBezTo>
                    <a:pt x="173" y="1"/>
                    <a:pt x="307" y="135"/>
                    <a:pt x="307" y="308"/>
                  </a:cubicBezTo>
                  <a:lnTo>
                    <a:pt x="307" y="624"/>
                  </a:lnTo>
                  <a:cubicBezTo>
                    <a:pt x="307" y="797"/>
                    <a:pt x="173" y="931"/>
                    <a:pt x="0" y="931"/>
                  </a:cubicBezTo>
                  <a:lnTo>
                    <a:pt x="901" y="931"/>
                  </a:lnTo>
                  <a:cubicBezTo>
                    <a:pt x="1074" y="931"/>
                    <a:pt x="1208" y="797"/>
                    <a:pt x="1208" y="624"/>
                  </a:cubicBezTo>
                  <a:lnTo>
                    <a:pt x="1208" y="308"/>
                  </a:lnTo>
                  <a:cubicBezTo>
                    <a:pt x="1208" y="135"/>
                    <a:pt x="1074" y="1"/>
                    <a:pt x="901" y="1"/>
                  </a:cubicBezTo>
                  <a:close/>
                </a:path>
              </a:pathLst>
            </a:custGeom>
            <a:solidFill>
              <a:srgbClr val="BDC8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1" name="Google Shape;12055;p86"/>
            <p:cNvSpPr/>
            <p:nvPr/>
          </p:nvSpPr>
          <p:spPr>
            <a:xfrm>
              <a:off x="8053342" y="3134237"/>
              <a:ext cx="67570" cy="53527"/>
            </a:xfrm>
            <a:custGeom>
              <a:avLst/>
              <a:gdLst/>
              <a:ahLst/>
              <a:cxnLst/>
              <a:rect l="l" t="t" r="r" b="b"/>
              <a:pathLst>
                <a:path w="2579" h="2043" extrusionOk="0">
                  <a:moveTo>
                    <a:pt x="0" y="1"/>
                  </a:moveTo>
                  <a:cubicBezTo>
                    <a:pt x="10" y="49"/>
                    <a:pt x="29" y="87"/>
                    <a:pt x="48" y="135"/>
                  </a:cubicBezTo>
                  <a:cubicBezTo>
                    <a:pt x="498" y="921"/>
                    <a:pt x="1150" y="1582"/>
                    <a:pt x="1936" y="2042"/>
                  </a:cubicBezTo>
                  <a:cubicBezTo>
                    <a:pt x="2090" y="1697"/>
                    <a:pt x="2310" y="1381"/>
                    <a:pt x="2579" y="1113"/>
                  </a:cubicBezTo>
                  <a:cubicBezTo>
                    <a:pt x="2080" y="835"/>
                    <a:pt x="1658" y="461"/>
                    <a:pt x="1313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2" name="Google Shape;12056;p86"/>
            <p:cNvSpPr/>
            <p:nvPr/>
          </p:nvSpPr>
          <p:spPr>
            <a:xfrm>
              <a:off x="8159321" y="3165127"/>
              <a:ext cx="36182" cy="31099"/>
            </a:xfrm>
            <a:custGeom>
              <a:avLst/>
              <a:gdLst/>
              <a:ahLst/>
              <a:cxnLst/>
              <a:rect l="l" t="t" r="r" b="b"/>
              <a:pathLst>
                <a:path w="1381" h="1187" extrusionOk="0">
                  <a:moveTo>
                    <a:pt x="786" y="1"/>
                  </a:moveTo>
                  <a:cubicBezTo>
                    <a:pt x="259" y="1"/>
                    <a:pt x="0" y="643"/>
                    <a:pt x="364" y="1017"/>
                  </a:cubicBezTo>
                  <a:cubicBezTo>
                    <a:pt x="485" y="1134"/>
                    <a:pt x="633" y="1187"/>
                    <a:pt x="778" y="1187"/>
                  </a:cubicBezTo>
                  <a:cubicBezTo>
                    <a:pt x="1085" y="1187"/>
                    <a:pt x="1380" y="953"/>
                    <a:pt x="1380" y="595"/>
                  </a:cubicBezTo>
                  <a:cubicBezTo>
                    <a:pt x="1380" y="269"/>
                    <a:pt x="1112" y="1"/>
                    <a:pt x="786" y="1"/>
                  </a:cubicBezTo>
                  <a:close/>
                </a:path>
              </a:pathLst>
            </a:custGeom>
            <a:solidFill>
              <a:srgbClr val="5C708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3" name="Google Shape;12057;p86"/>
            <p:cNvSpPr/>
            <p:nvPr/>
          </p:nvSpPr>
          <p:spPr>
            <a:xfrm>
              <a:off x="8232655" y="2960453"/>
              <a:ext cx="74356" cy="219530"/>
            </a:xfrm>
            <a:custGeom>
              <a:avLst/>
              <a:gdLst/>
              <a:ahLst/>
              <a:cxnLst/>
              <a:rect l="l" t="t" r="r" b="b"/>
              <a:pathLst>
                <a:path w="2838" h="8379" extrusionOk="0">
                  <a:moveTo>
                    <a:pt x="566" y="1"/>
                  </a:moveTo>
                  <a:lnTo>
                    <a:pt x="86" y="998"/>
                  </a:lnTo>
                  <a:cubicBezTo>
                    <a:pt x="2300" y="2627"/>
                    <a:pt x="2253" y="5953"/>
                    <a:pt x="0" y="7525"/>
                  </a:cubicBezTo>
                  <a:cubicBezTo>
                    <a:pt x="297" y="7765"/>
                    <a:pt x="546" y="8052"/>
                    <a:pt x="738" y="8378"/>
                  </a:cubicBezTo>
                  <a:cubicBezTo>
                    <a:pt x="1984" y="7468"/>
                    <a:pt x="2751" y="6049"/>
                    <a:pt x="2837" y="4515"/>
                  </a:cubicBezTo>
                  <a:lnTo>
                    <a:pt x="2837" y="3864"/>
                  </a:lnTo>
                  <a:cubicBezTo>
                    <a:pt x="2732" y="2359"/>
                    <a:pt x="1975" y="988"/>
                    <a:pt x="767" y="87"/>
                  </a:cubicBezTo>
                  <a:cubicBezTo>
                    <a:pt x="709" y="49"/>
                    <a:pt x="642" y="20"/>
                    <a:pt x="566" y="1"/>
                  </a:cubicBez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4" name="Google Shape;12058;p86"/>
            <p:cNvSpPr/>
            <p:nvPr/>
          </p:nvSpPr>
          <p:spPr>
            <a:xfrm>
              <a:off x="8243685" y="2960453"/>
              <a:ext cx="63063" cy="219766"/>
            </a:xfrm>
            <a:custGeom>
              <a:avLst/>
              <a:gdLst/>
              <a:ahLst/>
              <a:cxnLst/>
              <a:rect l="l" t="t" r="r" b="b"/>
              <a:pathLst>
                <a:path w="2407" h="8388" extrusionOk="0">
                  <a:moveTo>
                    <a:pt x="145" y="1"/>
                  </a:moveTo>
                  <a:lnTo>
                    <a:pt x="1" y="288"/>
                  </a:lnTo>
                  <a:cubicBezTo>
                    <a:pt x="528" y="729"/>
                    <a:pt x="959" y="1275"/>
                    <a:pt x="1276" y="1879"/>
                  </a:cubicBezTo>
                  <a:cubicBezTo>
                    <a:pt x="1592" y="2493"/>
                    <a:pt x="1774" y="3173"/>
                    <a:pt x="1832" y="3864"/>
                  </a:cubicBezTo>
                  <a:lnTo>
                    <a:pt x="1832" y="4515"/>
                  </a:lnTo>
                  <a:cubicBezTo>
                    <a:pt x="1755" y="5886"/>
                    <a:pt x="1132" y="7170"/>
                    <a:pt x="106" y="8081"/>
                  </a:cubicBezTo>
                  <a:cubicBezTo>
                    <a:pt x="173" y="8177"/>
                    <a:pt x="250" y="8282"/>
                    <a:pt x="307" y="8388"/>
                  </a:cubicBezTo>
                  <a:cubicBezTo>
                    <a:pt x="1554" y="7477"/>
                    <a:pt x="2320" y="6059"/>
                    <a:pt x="2407" y="4515"/>
                  </a:cubicBezTo>
                  <a:lnTo>
                    <a:pt x="2407" y="3864"/>
                  </a:lnTo>
                  <a:cubicBezTo>
                    <a:pt x="2301" y="2359"/>
                    <a:pt x="1544" y="988"/>
                    <a:pt x="336" y="96"/>
                  </a:cubicBezTo>
                  <a:cubicBezTo>
                    <a:pt x="279" y="49"/>
                    <a:pt x="212" y="20"/>
                    <a:pt x="145" y="1"/>
                  </a:cubicBez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5" name="Google Shape;12059;p86"/>
            <p:cNvSpPr/>
            <p:nvPr/>
          </p:nvSpPr>
          <p:spPr>
            <a:xfrm>
              <a:off x="8041788" y="3222400"/>
              <a:ext cx="276515" cy="30654"/>
            </a:xfrm>
            <a:custGeom>
              <a:avLst/>
              <a:gdLst/>
              <a:ahLst/>
              <a:cxnLst/>
              <a:rect l="l" t="t" r="r" b="b"/>
              <a:pathLst>
                <a:path w="10554" h="1170" extrusionOk="0">
                  <a:moveTo>
                    <a:pt x="882" y="0"/>
                  </a:moveTo>
                  <a:cubicBezTo>
                    <a:pt x="594" y="0"/>
                    <a:pt x="336" y="182"/>
                    <a:pt x="230" y="451"/>
                  </a:cubicBezTo>
                  <a:lnTo>
                    <a:pt x="58" y="882"/>
                  </a:lnTo>
                  <a:cubicBezTo>
                    <a:pt x="0" y="1016"/>
                    <a:pt x="96" y="1170"/>
                    <a:pt x="249" y="1170"/>
                  </a:cubicBezTo>
                  <a:lnTo>
                    <a:pt x="10304" y="1170"/>
                  </a:lnTo>
                  <a:cubicBezTo>
                    <a:pt x="10458" y="1170"/>
                    <a:pt x="10554" y="1016"/>
                    <a:pt x="10506" y="882"/>
                  </a:cubicBezTo>
                  <a:lnTo>
                    <a:pt x="10333" y="451"/>
                  </a:lnTo>
                  <a:cubicBezTo>
                    <a:pt x="10228" y="182"/>
                    <a:pt x="9969" y="0"/>
                    <a:pt x="9681" y="0"/>
                  </a:cubicBezTo>
                  <a:close/>
                </a:path>
              </a:pathLst>
            </a:custGeom>
            <a:solidFill>
              <a:srgbClr val="677A8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6" name="Google Shape;12060;p86"/>
            <p:cNvSpPr/>
            <p:nvPr/>
          </p:nvSpPr>
          <p:spPr>
            <a:xfrm>
              <a:off x="8286627" y="3222400"/>
              <a:ext cx="31676" cy="30654"/>
            </a:xfrm>
            <a:custGeom>
              <a:avLst/>
              <a:gdLst/>
              <a:ahLst/>
              <a:cxnLst/>
              <a:rect l="l" t="t" r="r" b="b"/>
              <a:pathLst>
                <a:path w="1209" h="1170" extrusionOk="0">
                  <a:moveTo>
                    <a:pt x="1" y="0"/>
                  </a:moveTo>
                  <a:lnTo>
                    <a:pt x="461" y="1170"/>
                  </a:lnTo>
                  <a:lnTo>
                    <a:pt x="959" y="1170"/>
                  </a:lnTo>
                  <a:cubicBezTo>
                    <a:pt x="1103" y="1170"/>
                    <a:pt x="1209" y="1016"/>
                    <a:pt x="1151" y="882"/>
                  </a:cubicBezTo>
                  <a:lnTo>
                    <a:pt x="979" y="441"/>
                  </a:lnTo>
                  <a:cubicBezTo>
                    <a:pt x="873" y="173"/>
                    <a:pt x="614" y="0"/>
                    <a:pt x="327" y="0"/>
                  </a:cubicBezTo>
                  <a:close/>
                </a:path>
              </a:pathLst>
            </a:custGeom>
            <a:solidFill>
              <a:srgbClr val="4A607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7" name="Google Shape;12061;p86"/>
            <p:cNvSpPr/>
            <p:nvPr/>
          </p:nvSpPr>
          <p:spPr>
            <a:xfrm>
              <a:off x="8235668" y="2891652"/>
              <a:ext cx="58531" cy="57037"/>
            </a:xfrm>
            <a:custGeom>
              <a:avLst/>
              <a:gdLst/>
              <a:ahLst/>
              <a:cxnLst/>
              <a:rect l="l" t="t" r="r" b="b"/>
              <a:pathLst>
                <a:path w="2234" h="2177" extrusionOk="0">
                  <a:moveTo>
                    <a:pt x="532" y="0"/>
                  </a:moveTo>
                  <a:cubicBezTo>
                    <a:pt x="455" y="0"/>
                    <a:pt x="379" y="29"/>
                    <a:pt x="316" y="87"/>
                  </a:cubicBezTo>
                  <a:lnTo>
                    <a:pt x="115" y="297"/>
                  </a:lnTo>
                  <a:cubicBezTo>
                    <a:pt x="0" y="412"/>
                    <a:pt x="0" y="604"/>
                    <a:pt x="115" y="719"/>
                  </a:cubicBezTo>
                  <a:lnTo>
                    <a:pt x="1495" y="2090"/>
                  </a:lnTo>
                  <a:cubicBezTo>
                    <a:pt x="1553" y="2147"/>
                    <a:pt x="1630" y="2176"/>
                    <a:pt x="1706" y="2176"/>
                  </a:cubicBezTo>
                  <a:cubicBezTo>
                    <a:pt x="1783" y="2176"/>
                    <a:pt x="1860" y="2147"/>
                    <a:pt x="1917" y="2090"/>
                  </a:cubicBezTo>
                  <a:lnTo>
                    <a:pt x="2118" y="1889"/>
                  </a:lnTo>
                  <a:cubicBezTo>
                    <a:pt x="2233" y="1764"/>
                    <a:pt x="2233" y="1572"/>
                    <a:pt x="2118" y="1457"/>
                  </a:cubicBezTo>
                  <a:lnTo>
                    <a:pt x="748" y="87"/>
                  </a:lnTo>
                  <a:cubicBezTo>
                    <a:pt x="685" y="29"/>
                    <a:pt x="609" y="0"/>
                    <a:pt x="53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8" name="Google Shape;12062;p86"/>
            <p:cNvSpPr/>
            <p:nvPr/>
          </p:nvSpPr>
          <p:spPr>
            <a:xfrm>
              <a:off x="8240698" y="2912507"/>
              <a:ext cx="53500" cy="36182"/>
            </a:xfrm>
            <a:custGeom>
              <a:avLst/>
              <a:gdLst/>
              <a:ahLst/>
              <a:cxnLst/>
              <a:rect l="l" t="t" r="r" b="b"/>
              <a:pathLst>
                <a:path w="2042" h="1381" extrusionOk="0">
                  <a:moveTo>
                    <a:pt x="1" y="1"/>
                  </a:moveTo>
                  <a:lnTo>
                    <a:pt x="73" y="73"/>
                  </a:lnTo>
                  <a:lnTo>
                    <a:pt x="1" y="1"/>
                  </a:lnTo>
                  <a:close/>
                  <a:moveTo>
                    <a:pt x="73" y="73"/>
                  </a:moveTo>
                  <a:lnTo>
                    <a:pt x="144" y="144"/>
                  </a:lnTo>
                  <a:lnTo>
                    <a:pt x="73" y="73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144" y="144"/>
                  </a:lnTo>
                  <a:lnTo>
                    <a:pt x="144" y="144"/>
                  </a:lnTo>
                  <a:close/>
                  <a:moveTo>
                    <a:pt x="144" y="144"/>
                  </a:moveTo>
                  <a:lnTo>
                    <a:pt x="369" y="369"/>
                  </a:lnTo>
                  <a:lnTo>
                    <a:pt x="144" y="144"/>
                  </a:lnTo>
                  <a:close/>
                  <a:moveTo>
                    <a:pt x="369" y="369"/>
                  </a:moveTo>
                  <a:lnTo>
                    <a:pt x="776" y="776"/>
                  </a:lnTo>
                  <a:lnTo>
                    <a:pt x="776" y="776"/>
                  </a:lnTo>
                  <a:lnTo>
                    <a:pt x="369" y="369"/>
                  </a:lnTo>
                  <a:close/>
                  <a:moveTo>
                    <a:pt x="1409" y="144"/>
                  </a:moveTo>
                  <a:cubicBezTo>
                    <a:pt x="1533" y="268"/>
                    <a:pt x="1533" y="470"/>
                    <a:pt x="1409" y="594"/>
                  </a:cubicBezTo>
                  <a:lnTo>
                    <a:pt x="1227" y="776"/>
                  </a:lnTo>
                  <a:cubicBezTo>
                    <a:pt x="1164" y="839"/>
                    <a:pt x="1083" y="870"/>
                    <a:pt x="1001" y="870"/>
                  </a:cubicBezTo>
                  <a:cubicBezTo>
                    <a:pt x="920" y="870"/>
                    <a:pt x="839" y="839"/>
                    <a:pt x="776" y="776"/>
                  </a:cubicBezTo>
                  <a:lnTo>
                    <a:pt x="776" y="776"/>
                  </a:lnTo>
                  <a:lnTo>
                    <a:pt x="1294" y="1294"/>
                  </a:lnTo>
                  <a:cubicBezTo>
                    <a:pt x="1356" y="1351"/>
                    <a:pt x="1435" y="1380"/>
                    <a:pt x="1514" y="1380"/>
                  </a:cubicBezTo>
                  <a:cubicBezTo>
                    <a:pt x="1593" y="1380"/>
                    <a:pt x="1672" y="1351"/>
                    <a:pt x="1735" y="1294"/>
                  </a:cubicBezTo>
                  <a:lnTo>
                    <a:pt x="1926" y="1102"/>
                  </a:lnTo>
                  <a:cubicBezTo>
                    <a:pt x="2041" y="978"/>
                    <a:pt x="2041" y="776"/>
                    <a:pt x="1917" y="652"/>
                  </a:cubicBezTo>
                  <a:lnTo>
                    <a:pt x="1409" y="144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9" name="Google Shape;12063;p86"/>
            <p:cNvSpPr/>
            <p:nvPr/>
          </p:nvSpPr>
          <p:spPr>
            <a:xfrm>
              <a:off x="8094005" y="3011490"/>
              <a:ext cx="80408" cy="79281"/>
            </a:xfrm>
            <a:custGeom>
              <a:avLst/>
              <a:gdLst/>
              <a:ahLst/>
              <a:cxnLst/>
              <a:rect l="l" t="t" r="r" b="b"/>
              <a:pathLst>
                <a:path w="3069" h="3026" extrusionOk="0">
                  <a:moveTo>
                    <a:pt x="611" y="1"/>
                  </a:moveTo>
                  <a:cubicBezTo>
                    <a:pt x="552" y="1"/>
                    <a:pt x="495" y="22"/>
                    <a:pt x="451" y="66"/>
                  </a:cubicBezTo>
                  <a:lnTo>
                    <a:pt x="87" y="430"/>
                  </a:lnTo>
                  <a:cubicBezTo>
                    <a:pt x="1" y="526"/>
                    <a:pt x="1" y="669"/>
                    <a:pt x="87" y="756"/>
                  </a:cubicBezTo>
                  <a:lnTo>
                    <a:pt x="2292" y="2960"/>
                  </a:lnTo>
                  <a:cubicBezTo>
                    <a:pt x="2335" y="3003"/>
                    <a:pt x="2392" y="3025"/>
                    <a:pt x="2451" y="3025"/>
                  </a:cubicBezTo>
                  <a:cubicBezTo>
                    <a:pt x="2510" y="3025"/>
                    <a:pt x="2570" y="3003"/>
                    <a:pt x="2618" y="2960"/>
                  </a:cubicBezTo>
                  <a:lnTo>
                    <a:pt x="2982" y="2587"/>
                  </a:lnTo>
                  <a:cubicBezTo>
                    <a:pt x="3068" y="2500"/>
                    <a:pt x="3068" y="2356"/>
                    <a:pt x="2972" y="2270"/>
                  </a:cubicBezTo>
                  <a:lnTo>
                    <a:pt x="777" y="66"/>
                  </a:lnTo>
                  <a:cubicBezTo>
                    <a:pt x="729" y="22"/>
                    <a:pt x="669" y="1"/>
                    <a:pt x="61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0" name="Google Shape;12064;p86"/>
            <p:cNvSpPr/>
            <p:nvPr/>
          </p:nvSpPr>
          <p:spPr>
            <a:xfrm>
              <a:off x="8140221" y="3057157"/>
              <a:ext cx="34427" cy="33536"/>
            </a:xfrm>
            <a:custGeom>
              <a:avLst/>
              <a:gdLst/>
              <a:ahLst/>
              <a:cxnLst/>
              <a:rect l="l" t="t" r="r" b="b"/>
              <a:pathLst>
                <a:path w="1314" h="1280" extrusionOk="0">
                  <a:moveTo>
                    <a:pt x="700" y="0"/>
                  </a:moveTo>
                  <a:lnTo>
                    <a:pt x="700" y="0"/>
                  </a:lnTo>
                  <a:cubicBezTo>
                    <a:pt x="796" y="96"/>
                    <a:pt x="796" y="249"/>
                    <a:pt x="700" y="345"/>
                  </a:cubicBezTo>
                  <a:lnTo>
                    <a:pt x="346" y="700"/>
                  </a:lnTo>
                  <a:cubicBezTo>
                    <a:pt x="298" y="748"/>
                    <a:pt x="235" y="772"/>
                    <a:pt x="173" y="772"/>
                  </a:cubicBezTo>
                  <a:cubicBezTo>
                    <a:pt x="111" y="772"/>
                    <a:pt x="49" y="748"/>
                    <a:pt x="1" y="700"/>
                  </a:cubicBezTo>
                  <a:lnTo>
                    <a:pt x="1" y="700"/>
                  </a:lnTo>
                  <a:lnTo>
                    <a:pt x="509" y="1208"/>
                  </a:lnTo>
                  <a:cubicBezTo>
                    <a:pt x="557" y="1256"/>
                    <a:pt x="619" y="1280"/>
                    <a:pt x="681" y="1280"/>
                  </a:cubicBezTo>
                  <a:cubicBezTo>
                    <a:pt x="743" y="1280"/>
                    <a:pt x="806" y="1256"/>
                    <a:pt x="854" y="1208"/>
                  </a:cubicBezTo>
                  <a:lnTo>
                    <a:pt x="1218" y="853"/>
                  </a:lnTo>
                  <a:cubicBezTo>
                    <a:pt x="1314" y="757"/>
                    <a:pt x="1314" y="604"/>
                    <a:pt x="1218" y="508"/>
                  </a:cubicBezTo>
                  <a:lnTo>
                    <a:pt x="700" y="0"/>
                  </a:lnTo>
                  <a:close/>
                </a:path>
              </a:pathLst>
            </a:custGeom>
            <a:solidFill>
              <a:srgbClr val="95A6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1" name="Google Shape;12065;p86"/>
            <p:cNvSpPr/>
            <p:nvPr/>
          </p:nvSpPr>
          <p:spPr>
            <a:xfrm>
              <a:off x="8086485" y="3036564"/>
              <a:ext cx="32907" cy="31912"/>
            </a:xfrm>
            <a:custGeom>
              <a:avLst/>
              <a:gdLst/>
              <a:ahLst/>
              <a:cxnLst/>
              <a:rect l="l" t="t" r="r" b="b"/>
              <a:pathLst>
                <a:path w="1256" h="1218" extrusionOk="0">
                  <a:moveTo>
                    <a:pt x="575" y="0"/>
                  </a:moveTo>
                  <a:lnTo>
                    <a:pt x="125" y="451"/>
                  </a:lnTo>
                  <a:cubicBezTo>
                    <a:pt x="0" y="575"/>
                    <a:pt x="0" y="767"/>
                    <a:pt x="125" y="891"/>
                  </a:cubicBezTo>
                  <a:lnTo>
                    <a:pt x="365" y="1131"/>
                  </a:lnTo>
                  <a:cubicBezTo>
                    <a:pt x="422" y="1189"/>
                    <a:pt x="501" y="1217"/>
                    <a:pt x="581" y="1217"/>
                  </a:cubicBezTo>
                  <a:cubicBezTo>
                    <a:pt x="662" y="1217"/>
                    <a:pt x="743" y="1189"/>
                    <a:pt x="805" y="1131"/>
                  </a:cubicBezTo>
                  <a:lnTo>
                    <a:pt x="1256" y="671"/>
                  </a:lnTo>
                  <a:lnTo>
                    <a:pt x="575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2" name="Google Shape;12066;p86"/>
            <p:cNvSpPr/>
            <p:nvPr/>
          </p:nvSpPr>
          <p:spPr>
            <a:xfrm>
              <a:off x="8115855" y="3065934"/>
              <a:ext cx="32933" cy="31912"/>
            </a:xfrm>
            <a:custGeom>
              <a:avLst/>
              <a:gdLst/>
              <a:ahLst/>
              <a:cxnLst/>
              <a:rect l="l" t="t" r="r" b="b"/>
              <a:pathLst>
                <a:path w="1257" h="1218" extrusionOk="0">
                  <a:moveTo>
                    <a:pt x="576" y="0"/>
                  </a:moveTo>
                  <a:lnTo>
                    <a:pt x="116" y="451"/>
                  </a:lnTo>
                  <a:cubicBezTo>
                    <a:pt x="1" y="576"/>
                    <a:pt x="1" y="767"/>
                    <a:pt x="116" y="892"/>
                  </a:cubicBezTo>
                  <a:lnTo>
                    <a:pt x="355" y="1132"/>
                  </a:lnTo>
                  <a:cubicBezTo>
                    <a:pt x="418" y="1189"/>
                    <a:pt x="497" y="1218"/>
                    <a:pt x="576" y="1218"/>
                  </a:cubicBezTo>
                  <a:cubicBezTo>
                    <a:pt x="655" y="1218"/>
                    <a:pt x="734" y="1189"/>
                    <a:pt x="796" y="1132"/>
                  </a:cubicBezTo>
                  <a:lnTo>
                    <a:pt x="1256" y="671"/>
                  </a:lnTo>
                  <a:lnTo>
                    <a:pt x="576" y="0"/>
                  </a:lnTo>
                  <a:close/>
                </a:path>
              </a:pathLst>
            </a:custGeom>
            <a:solidFill>
              <a:srgbClr val="DC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3" name="Google Shape;12067;p86"/>
            <p:cNvSpPr/>
            <p:nvPr/>
          </p:nvSpPr>
          <p:spPr>
            <a:xfrm>
              <a:off x="8212062" y="2913738"/>
              <a:ext cx="61544" cy="61570"/>
            </a:xfrm>
            <a:custGeom>
              <a:avLst/>
              <a:gdLst/>
              <a:ahLst/>
              <a:cxnLst/>
              <a:rect l="l" t="t" r="r" b="b"/>
              <a:pathLst>
                <a:path w="2349" h="2350" extrusionOk="0">
                  <a:moveTo>
                    <a:pt x="1150" y="1"/>
                  </a:moveTo>
                  <a:lnTo>
                    <a:pt x="0" y="1151"/>
                  </a:lnTo>
                  <a:lnTo>
                    <a:pt x="1198" y="2349"/>
                  </a:lnTo>
                  <a:lnTo>
                    <a:pt x="2348" y="1199"/>
                  </a:lnTo>
                  <a:lnTo>
                    <a:pt x="1150" y="1"/>
                  </a:lnTo>
                  <a:close/>
                </a:path>
              </a:pathLst>
            </a:custGeom>
            <a:solidFill>
              <a:srgbClr val="B3BD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4" name="Google Shape;12068;p86"/>
            <p:cNvSpPr/>
            <p:nvPr/>
          </p:nvSpPr>
          <p:spPr>
            <a:xfrm>
              <a:off x="8212953" y="2932078"/>
              <a:ext cx="60653" cy="43466"/>
            </a:xfrm>
            <a:custGeom>
              <a:avLst/>
              <a:gdLst/>
              <a:ahLst/>
              <a:cxnLst/>
              <a:rect l="l" t="t" r="r" b="b"/>
              <a:pathLst>
                <a:path w="2315" h="1659" extrusionOk="0">
                  <a:moveTo>
                    <a:pt x="0" y="495"/>
                  </a:moveTo>
                  <a:lnTo>
                    <a:pt x="14" y="509"/>
                  </a:lnTo>
                  <a:lnTo>
                    <a:pt x="0" y="495"/>
                  </a:lnTo>
                  <a:close/>
                  <a:moveTo>
                    <a:pt x="1806" y="1"/>
                  </a:moveTo>
                  <a:lnTo>
                    <a:pt x="656" y="1151"/>
                  </a:lnTo>
                  <a:lnTo>
                    <a:pt x="14" y="509"/>
                  </a:lnTo>
                  <a:lnTo>
                    <a:pt x="1164" y="1659"/>
                  </a:lnTo>
                  <a:lnTo>
                    <a:pt x="2314" y="509"/>
                  </a:lnTo>
                  <a:lnTo>
                    <a:pt x="1806" y="1"/>
                  </a:lnTo>
                  <a:close/>
                </a:path>
              </a:pathLst>
            </a:custGeom>
            <a:solidFill>
              <a:srgbClr val="808F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5" name="Google Shape;12069;p86"/>
            <p:cNvSpPr/>
            <p:nvPr/>
          </p:nvSpPr>
          <p:spPr>
            <a:xfrm>
              <a:off x="8119890" y="2937423"/>
              <a:ext cx="128354" cy="128039"/>
            </a:xfrm>
            <a:custGeom>
              <a:avLst/>
              <a:gdLst/>
              <a:ahLst/>
              <a:cxnLst/>
              <a:rect l="l" t="t" r="r" b="b"/>
              <a:pathLst>
                <a:path w="4899" h="4887" extrusionOk="0">
                  <a:moveTo>
                    <a:pt x="3178" y="0"/>
                  </a:moveTo>
                  <a:cubicBezTo>
                    <a:pt x="3120" y="0"/>
                    <a:pt x="3063" y="22"/>
                    <a:pt x="3020" y="65"/>
                  </a:cubicBezTo>
                  <a:lnTo>
                    <a:pt x="1831" y="1253"/>
                  </a:lnTo>
                  <a:lnTo>
                    <a:pt x="1218" y="1867"/>
                  </a:lnTo>
                  <a:lnTo>
                    <a:pt x="0" y="3084"/>
                  </a:lnTo>
                  <a:lnTo>
                    <a:pt x="1793" y="4886"/>
                  </a:lnTo>
                  <a:lnTo>
                    <a:pt x="4812" y="1867"/>
                  </a:lnTo>
                  <a:cubicBezTo>
                    <a:pt x="4898" y="1781"/>
                    <a:pt x="4898" y="1637"/>
                    <a:pt x="4812" y="1551"/>
                  </a:cubicBezTo>
                  <a:lnTo>
                    <a:pt x="3336" y="65"/>
                  </a:lnTo>
                  <a:cubicBezTo>
                    <a:pt x="3293" y="22"/>
                    <a:pt x="3235" y="0"/>
                    <a:pt x="3178" y="0"/>
                  </a:cubicBezTo>
                  <a:close/>
                </a:path>
              </a:pathLst>
            </a:custGeom>
            <a:solidFill>
              <a:srgbClr val="DEE2E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6" name="Google Shape;12070;p86"/>
            <p:cNvSpPr/>
            <p:nvPr/>
          </p:nvSpPr>
          <p:spPr>
            <a:xfrm>
              <a:off x="8153531" y="2968732"/>
              <a:ext cx="94713" cy="96730"/>
            </a:xfrm>
            <a:custGeom>
              <a:avLst/>
              <a:gdLst/>
              <a:ahLst/>
              <a:cxnLst/>
              <a:rect l="l" t="t" r="r" b="b"/>
              <a:pathLst>
                <a:path w="3615" h="3692" extrusionOk="0">
                  <a:moveTo>
                    <a:pt x="3173" y="1"/>
                  </a:moveTo>
                  <a:lnTo>
                    <a:pt x="1" y="3183"/>
                  </a:lnTo>
                  <a:lnTo>
                    <a:pt x="509" y="3691"/>
                  </a:lnTo>
                  <a:lnTo>
                    <a:pt x="3528" y="682"/>
                  </a:lnTo>
                  <a:cubicBezTo>
                    <a:pt x="3614" y="586"/>
                    <a:pt x="3614" y="451"/>
                    <a:pt x="3528" y="365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C9D0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17" name="Google Shape;12071;p86"/>
          <p:cNvGrpSpPr/>
          <p:nvPr/>
        </p:nvGrpSpPr>
        <p:grpSpPr>
          <a:xfrm>
            <a:off x="10708980" y="4795251"/>
            <a:ext cx="452572" cy="553720"/>
            <a:chOff x="7551822" y="3804774"/>
            <a:chExt cx="293335" cy="361927"/>
          </a:xfrm>
        </p:grpSpPr>
        <p:sp>
          <p:nvSpPr>
            <p:cNvPr id="618" name="Google Shape;12072;p86"/>
            <p:cNvSpPr/>
            <p:nvPr/>
          </p:nvSpPr>
          <p:spPr>
            <a:xfrm>
              <a:off x="7647242" y="3804774"/>
              <a:ext cx="121070" cy="30916"/>
            </a:xfrm>
            <a:custGeom>
              <a:avLst/>
              <a:gdLst/>
              <a:ahLst/>
              <a:cxnLst/>
              <a:rect l="l" t="t" r="r" b="b"/>
              <a:pathLst>
                <a:path w="4621" h="1180" extrusionOk="0">
                  <a:moveTo>
                    <a:pt x="320" y="0"/>
                  </a:moveTo>
                  <a:cubicBezTo>
                    <a:pt x="145" y="0"/>
                    <a:pt x="0" y="150"/>
                    <a:pt x="0" y="336"/>
                  </a:cubicBezTo>
                  <a:lnTo>
                    <a:pt x="0" y="844"/>
                  </a:lnTo>
                  <a:cubicBezTo>
                    <a:pt x="0" y="1026"/>
                    <a:pt x="154" y="1180"/>
                    <a:pt x="336" y="1180"/>
                  </a:cubicBezTo>
                  <a:lnTo>
                    <a:pt x="4285" y="1180"/>
                  </a:lnTo>
                  <a:cubicBezTo>
                    <a:pt x="4467" y="1180"/>
                    <a:pt x="4621" y="1026"/>
                    <a:pt x="4621" y="844"/>
                  </a:cubicBezTo>
                  <a:lnTo>
                    <a:pt x="4621" y="336"/>
                  </a:lnTo>
                  <a:cubicBezTo>
                    <a:pt x="4621" y="150"/>
                    <a:pt x="4476" y="0"/>
                    <a:pt x="4301" y="0"/>
                  </a:cubicBezTo>
                  <a:cubicBezTo>
                    <a:pt x="4296" y="0"/>
                    <a:pt x="4291" y="0"/>
                    <a:pt x="4285" y="1"/>
                  </a:cubicBezTo>
                  <a:lnTo>
                    <a:pt x="336" y="1"/>
                  </a:lnTo>
                  <a:cubicBezTo>
                    <a:pt x="331" y="0"/>
                    <a:pt x="325" y="0"/>
                    <a:pt x="320" y="0"/>
                  </a:cubicBezTo>
                  <a:close/>
                </a:path>
              </a:pathLst>
            </a:custGeom>
            <a:solidFill>
              <a:srgbClr val="CDD5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9" name="Google Shape;12073;p86"/>
            <p:cNvSpPr/>
            <p:nvPr/>
          </p:nvSpPr>
          <p:spPr>
            <a:xfrm>
              <a:off x="7734148" y="3804774"/>
              <a:ext cx="34165" cy="31178"/>
            </a:xfrm>
            <a:custGeom>
              <a:avLst/>
              <a:gdLst/>
              <a:ahLst/>
              <a:cxnLst/>
              <a:rect l="l" t="t" r="r" b="b"/>
              <a:pathLst>
                <a:path w="1304" h="1190" extrusionOk="0">
                  <a:moveTo>
                    <a:pt x="0" y="1"/>
                  </a:moveTo>
                  <a:cubicBezTo>
                    <a:pt x="192" y="1"/>
                    <a:pt x="345" y="154"/>
                    <a:pt x="345" y="346"/>
                  </a:cubicBezTo>
                  <a:lnTo>
                    <a:pt x="345" y="844"/>
                  </a:lnTo>
                  <a:cubicBezTo>
                    <a:pt x="345" y="1026"/>
                    <a:pt x="192" y="1189"/>
                    <a:pt x="0" y="1189"/>
                  </a:cubicBezTo>
                  <a:lnTo>
                    <a:pt x="959" y="1189"/>
                  </a:lnTo>
                  <a:cubicBezTo>
                    <a:pt x="1150" y="1189"/>
                    <a:pt x="1304" y="1026"/>
                    <a:pt x="1304" y="844"/>
                  </a:cubicBezTo>
                  <a:lnTo>
                    <a:pt x="1304" y="346"/>
                  </a:lnTo>
                  <a:cubicBezTo>
                    <a:pt x="1304" y="154"/>
                    <a:pt x="1150" y="1"/>
                    <a:pt x="959" y="1"/>
                  </a:cubicBezTo>
                  <a:close/>
                </a:path>
              </a:pathLst>
            </a:custGeom>
            <a:solidFill>
              <a:srgbClr val="B8C4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0" name="Google Shape;12074;p86"/>
            <p:cNvSpPr/>
            <p:nvPr/>
          </p:nvSpPr>
          <p:spPr>
            <a:xfrm>
              <a:off x="7551822" y="3835664"/>
              <a:ext cx="285056" cy="331037"/>
            </a:xfrm>
            <a:custGeom>
              <a:avLst/>
              <a:gdLst/>
              <a:ahLst/>
              <a:cxnLst/>
              <a:rect l="l" t="t" r="r" b="b"/>
              <a:pathLst>
                <a:path w="10880" h="12635" extrusionOk="0">
                  <a:moveTo>
                    <a:pt x="4486" y="1"/>
                  </a:moveTo>
                  <a:lnTo>
                    <a:pt x="4486" y="3681"/>
                  </a:lnTo>
                  <a:cubicBezTo>
                    <a:pt x="4486" y="3902"/>
                    <a:pt x="4352" y="4103"/>
                    <a:pt x="4141" y="4180"/>
                  </a:cubicBezTo>
                  <a:cubicBezTo>
                    <a:pt x="882" y="5474"/>
                    <a:pt x="0" y="9672"/>
                    <a:pt x="2454" y="12174"/>
                  </a:cubicBezTo>
                  <a:cubicBezTo>
                    <a:pt x="2741" y="12462"/>
                    <a:pt x="3134" y="12634"/>
                    <a:pt x="3547" y="12634"/>
                  </a:cubicBezTo>
                  <a:lnTo>
                    <a:pt x="8349" y="12634"/>
                  </a:lnTo>
                  <a:cubicBezTo>
                    <a:pt x="8771" y="12634"/>
                    <a:pt x="9164" y="12462"/>
                    <a:pt x="9451" y="12164"/>
                  </a:cubicBezTo>
                  <a:cubicBezTo>
                    <a:pt x="10381" y="11225"/>
                    <a:pt x="10879" y="9950"/>
                    <a:pt x="10851" y="8627"/>
                  </a:cubicBezTo>
                  <a:cubicBezTo>
                    <a:pt x="10803" y="6662"/>
                    <a:pt x="9585" y="4908"/>
                    <a:pt x="7755" y="4189"/>
                  </a:cubicBezTo>
                  <a:cubicBezTo>
                    <a:pt x="7544" y="4103"/>
                    <a:pt x="7410" y="3902"/>
                    <a:pt x="7410" y="3681"/>
                  </a:cubicBezTo>
                  <a:lnTo>
                    <a:pt x="7410" y="1"/>
                  </a:lnTo>
                  <a:close/>
                </a:path>
              </a:pathLst>
            </a:custGeom>
            <a:solidFill>
              <a:srgbClr val="E9ED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1" name="Google Shape;12075;p86"/>
            <p:cNvSpPr/>
            <p:nvPr/>
          </p:nvSpPr>
          <p:spPr>
            <a:xfrm>
              <a:off x="7669329" y="3835664"/>
              <a:ext cx="174833" cy="329020"/>
            </a:xfrm>
            <a:custGeom>
              <a:avLst/>
              <a:gdLst/>
              <a:ahLst/>
              <a:cxnLst/>
              <a:rect l="l" t="t" r="r" b="b"/>
              <a:pathLst>
                <a:path w="6673" h="12558" extrusionOk="0">
                  <a:moveTo>
                    <a:pt x="1" y="1"/>
                  </a:moveTo>
                  <a:lnTo>
                    <a:pt x="1" y="489"/>
                  </a:lnTo>
                  <a:lnTo>
                    <a:pt x="1506" y="489"/>
                  </a:lnTo>
                  <a:cubicBezTo>
                    <a:pt x="1889" y="489"/>
                    <a:pt x="2196" y="796"/>
                    <a:pt x="2196" y="1180"/>
                  </a:cubicBezTo>
                  <a:lnTo>
                    <a:pt x="2196" y="4180"/>
                  </a:lnTo>
                  <a:cubicBezTo>
                    <a:pt x="2196" y="4400"/>
                    <a:pt x="2340" y="4602"/>
                    <a:pt x="2541" y="4678"/>
                  </a:cubicBezTo>
                  <a:cubicBezTo>
                    <a:pt x="5743" y="5944"/>
                    <a:pt x="6672" y="10027"/>
                    <a:pt x="4343" y="12557"/>
                  </a:cubicBezTo>
                  <a:cubicBezTo>
                    <a:pt x="4573" y="12481"/>
                    <a:pt x="4794" y="12347"/>
                    <a:pt x="4966" y="12164"/>
                  </a:cubicBezTo>
                  <a:cubicBezTo>
                    <a:pt x="5896" y="11225"/>
                    <a:pt x="6394" y="9950"/>
                    <a:pt x="6366" y="8627"/>
                  </a:cubicBezTo>
                  <a:cubicBezTo>
                    <a:pt x="6318" y="6662"/>
                    <a:pt x="5100" y="4908"/>
                    <a:pt x="3270" y="4189"/>
                  </a:cubicBezTo>
                  <a:cubicBezTo>
                    <a:pt x="3059" y="4103"/>
                    <a:pt x="2925" y="3902"/>
                    <a:pt x="2925" y="3681"/>
                  </a:cubicBezTo>
                  <a:lnTo>
                    <a:pt x="2925" y="1"/>
                  </a:lnTo>
                  <a:close/>
                </a:path>
              </a:pathLst>
            </a:custGeom>
            <a:solidFill>
              <a:srgbClr val="DCE1E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2" name="Google Shape;12076;p86"/>
            <p:cNvSpPr/>
            <p:nvPr/>
          </p:nvSpPr>
          <p:spPr>
            <a:xfrm>
              <a:off x="7571655" y="4014007"/>
              <a:ext cx="273502" cy="152694"/>
            </a:xfrm>
            <a:custGeom>
              <a:avLst/>
              <a:gdLst/>
              <a:ahLst/>
              <a:cxnLst/>
              <a:rect l="l" t="t" r="r" b="b"/>
              <a:pathLst>
                <a:path w="10439" h="5828" extrusionOk="0">
                  <a:moveTo>
                    <a:pt x="2888" y="0"/>
                  </a:moveTo>
                  <a:cubicBezTo>
                    <a:pt x="1488" y="0"/>
                    <a:pt x="470" y="622"/>
                    <a:pt x="470" y="622"/>
                  </a:cubicBezTo>
                  <a:cubicBezTo>
                    <a:pt x="0" y="2309"/>
                    <a:pt x="470" y="4111"/>
                    <a:pt x="1697" y="5367"/>
                  </a:cubicBezTo>
                  <a:cubicBezTo>
                    <a:pt x="1984" y="5655"/>
                    <a:pt x="2377" y="5827"/>
                    <a:pt x="2790" y="5827"/>
                  </a:cubicBezTo>
                  <a:lnTo>
                    <a:pt x="7592" y="5827"/>
                  </a:lnTo>
                  <a:cubicBezTo>
                    <a:pt x="8014" y="5827"/>
                    <a:pt x="8407" y="5655"/>
                    <a:pt x="8694" y="5357"/>
                  </a:cubicBezTo>
                  <a:cubicBezTo>
                    <a:pt x="9998" y="4025"/>
                    <a:pt x="10439" y="2070"/>
                    <a:pt x="9816" y="316"/>
                  </a:cubicBezTo>
                  <a:lnTo>
                    <a:pt x="9816" y="316"/>
                  </a:lnTo>
                  <a:cubicBezTo>
                    <a:pt x="9816" y="316"/>
                    <a:pt x="8716" y="1174"/>
                    <a:pt x="7209" y="1174"/>
                  </a:cubicBezTo>
                  <a:cubicBezTo>
                    <a:pt x="6591" y="1174"/>
                    <a:pt x="5904" y="1029"/>
                    <a:pt x="5196" y="622"/>
                  </a:cubicBezTo>
                  <a:cubicBezTo>
                    <a:pt x="4384" y="156"/>
                    <a:pt x="3588" y="0"/>
                    <a:pt x="2888" y="0"/>
                  </a:cubicBezTo>
                  <a:close/>
                </a:path>
              </a:pathLst>
            </a:custGeom>
            <a:solidFill>
              <a:srgbClr val="AFBC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3" name="Google Shape;12077;p86"/>
            <p:cNvSpPr/>
            <p:nvPr/>
          </p:nvSpPr>
          <p:spPr>
            <a:xfrm>
              <a:off x="7785369" y="4022260"/>
              <a:ext cx="52269" cy="142423"/>
            </a:xfrm>
            <a:custGeom>
              <a:avLst/>
              <a:gdLst/>
              <a:ahLst/>
              <a:cxnLst/>
              <a:rect l="l" t="t" r="r" b="b"/>
              <a:pathLst>
                <a:path w="1995" h="5436" extrusionOk="0">
                  <a:moveTo>
                    <a:pt x="1745" y="1"/>
                  </a:moveTo>
                  <a:cubicBezTo>
                    <a:pt x="1515" y="173"/>
                    <a:pt x="1266" y="317"/>
                    <a:pt x="997" y="432"/>
                  </a:cubicBezTo>
                  <a:cubicBezTo>
                    <a:pt x="1630" y="2157"/>
                    <a:pt x="1247" y="4093"/>
                    <a:pt x="0" y="5435"/>
                  </a:cubicBezTo>
                  <a:cubicBezTo>
                    <a:pt x="29" y="5426"/>
                    <a:pt x="58" y="5416"/>
                    <a:pt x="87" y="5407"/>
                  </a:cubicBezTo>
                  <a:cubicBezTo>
                    <a:pt x="173" y="5378"/>
                    <a:pt x="250" y="5330"/>
                    <a:pt x="326" y="5292"/>
                  </a:cubicBezTo>
                  <a:cubicBezTo>
                    <a:pt x="326" y="5292"/>
                    <a:pt x="374" y="5263"/>
                    <a:pt x="393" y="5244"/>
                  </a:cubicBezTo>
                  <a:lnTo>
                    <a:pt x="413" y="5234"/>
                  </a:lnTo>
                  <a:cubicBezTo>
                    <a:pt x="432" y="5225"/>
                    <a:pt x="441" y="5205"/>
                    <a:pt x="461" y="5196"/>
                  </a:cubicBezTo>
                  <a:lnTo>
                    <a:pt x="480" y="5177"/>
                  </a:lnTo>
                  <a:cubicBezTo>
                    <a:pt x="499" y="5167"/>
                    <a:pt x="508" y="5148"/>
                    <a:pt x="528" y="5138"/>
                  </a:cubicBezTo>
                  <a:cubicBezTo>
                    <a:pt x="537" y="5129"/>
                    <a:pt x="537" y="5129"/>
                    <a:pt x="547" y="5119"/>
                  </a:cubicBezTo>
                  <a:lnTo>
                    <a:pt x="614" y="5062"/>
                  </a:lnTo>
                  <a:cubicBezTo>
                    <a:pt x="1515" y="4103"/>
                    <a:pt x="1994" y="2819"/>
                    <a:pt x="1937" y="1505"/>
                  </a:cubicBezTo>
                  <a:lnTo>
                    <a:pt x="1937" y="1410"/>
                  </a:lnTo>
                  <a:lnTo>
                    <a:pt x="1937" y="1381"/>
                  </a:lnTo>
                  <a:cubicBezTo>
                    <a:pt x="1937" y="1352"/>
                    <a:pt x="1937" y="1333"/>
                    <a:pt x="1937" y="1314"/>
                  </a:cubicBezTo>
                  <a:lnTo>
                    <a:pt x="1937" y="1275"/>
                  </a:lnTo>
                  <a:lnTo>
                    <a:pt x="1937" y="1218"/>
                  </a:lnTo>
                  <a:cubicBezTo>
                    <a:pt x="1937" y="1199"/>
                    <a:pt x="1937" y="1189"/>
                    <a:pt x="1937" y="1180"/>
                  </a:cubicBezTo>
                  <a:lnTo>
                    <a:pt x="1937" y="1122"/>
                  </a:lnTo>
                  <a:cubicBezTo>
                    <a:pt x="1937" y="1103"/>
                    <a:pt x="1937" y="1093"/>
                    <a:pt x="1937" y="1084"/>
                  </a:cubicBezTo>
                  <a:lnTo>
                    <a:pt x="1937" y="1026"/>
                  </a:lnTo>
                  <a:cubicBezTo>
                    <a:pt x="1937" y="1017"/>
                    <a:pt x="1937" y="1007"/>
                    <a:pt x="1937" y="997"/>
                  </a:cubicBezTo>
                  <a:cubicBezTo>
                    <a:pt x="1937" y="969"/>
                    <a:pt x="1937" y="949"/>
                    <a:pt x="1927" y="930"/>
                  </a:cubicBezTo>
                  <a:cubicBezTo>
                    <a:pt x="1918" y="911"/>
                    <a:pt x="1927" y="911"/>
                    <a:pt x="1927" y="902"/>
                  </a:cubicBezTo>
                  <a:lnTo>
                    <a:pt x="1918" y="834"/>
                  </a:lnTo>
                  <a:lnTo>
                    <a:pt x="1918" y="806"/>
                  </a:lnTo>
                  <a:cubicBezTo>
                    <a:pt x="1918" y="787"/>
                    <a:pt x="1918" y="758"/>
                    <a:pt x="1908" y="739"/>
                  </a:cubicBezTo>
                  <a:lnTo>
                    <a:pt x="1908" y="710"/>
                  </a:lnTo>
                  <a:cubicBezTo>
                    <a:pt x="1908" y="700"/>
                    <a:pt x="1898" y="671"/>
                    <a:pt x="1898" y="643"/>
                  </a:cubicBezTo>
                  <a:cubicBezTo>
                    <a:pt x="1898" y="624"/>
                    <a:pt x="1898" y="624"/>
                    <a:pt x="1898" y="624"/>
                  </a:cubicBezTo>
                  <a:cubicBezTo>
                    <a:pt x="1898" y="614"/>
                    <a:pt x="1889" y="576"/>
                    <a:pt x="1879" y="556"/>
                  </a:cubicBezTo>
                  <a:cubicBezTo>
                    <a:pt x="1879" y="528"/>
                    <a:pt x="1879" y="537"/>
                    <a:pt x="1879" y="528"/>
                  </a:cubicBezTo>
                  <a:lnTo>
                    <a:pt x="1870" y="461"/>
                  </a:lnTo>
                  <a:lnTo>
                    <a:pt x="1870" y="441"/>
                  </a:lnTo>
                  <a:cubicBezTo>
                    <a:pt x="1860" y="422"/>
                    <a:pt x="1850" y="394"/>
                    <a:pt x="1850" y="365"/>
                  </a:cubicBezTo>
                  <a:cubicBezTo>
                    <a:pt x="1841" y="365"/>
                    <a:pt x="1841" y="355"/>
                    <a:pt x="1850" y="355"/>
                  </a:cubicBezTo>
                  <a:cubicBezTo>
                    <a:pt x="1850" y="326"/>
                    <a:pt x="1831" y="298"/>
                    <a:pt x="1822" y="278"/>
                  </a:cubicBezTo>
                  <a:cubicBezTo>
                    <a:pt x="1822" y="269"/>
                    <a:pt x="1822" y="269"/>
                    <a:pt x="1822" y="259"/>
                  </a:cubicBezTo>
                  <a:cubicBezTo>
                    <a:pt x="1822" y="240"/>
                    <a:pt x="1812" y="211"/>
                    <a:pt x="1802" y="183"/>
                  </a:cubicBezTo>
                  <a:cubicBezTo>
                    <a:pt x="1802" y="183"/>
                    <a:pt x="1802" y="173"/>
                    <a:pt x="1802" y="173"/>
                  </a:cubicBezTo>
                  <a:lnTo>
                    <a:pt x="1774" y="87"/>
                  </a:lnTo>
                  <a:cubicBezTo>
                    <a:pt x="1764" y="58"/>
                    <a:pt x="1755" y="29"/>
                    <a:pt x="1745" y="1"/>
                  </a:cubicBezTo>
                  <a:close/>
                </a:path>
              </a:pathLst>
            </a:custGeom>
            <a:solidFill>
              <a:srgbClr val="98A9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4" name="Google Shape;12078;p86"/>
            <p:cNvSpPr/>
            <p:nvPr/>
          </p:nvSpPr>
          <p:spPr>
            <a:xfrm>
              <a:off x="7785107" y="4061927"/>
              <a:ext cx="19362" cy="16558"/>
            </a:xfrm>
            <a:custGeom>
              <a:avLst/>
              <a:gdLst/>
              <a:ahLst/>
              <a:cxnLst/>
              <a:rect l="l" t="t" r="r" b="b"/>
              <a:pathLst>
                <a:path w="739" h="632" extrusionOk="0">
                  <a:moveTo>
                    <a:pt x="423" y="1"/>
                  </a:moveTo>
                  <a:cubicBezTo>
                    <a:pt x="145" y="1"/>
                    <a:pt x="1" y="336"/>
                    <a:pt x="202" y="538"/>
                  </a:cubicBezTo>
                  <a:cubicBezTo>
                    <a:pt x="267" y="603"/>
                    <a:pt x="347" y="632"/>
                    <a:pt x="424" y="632"/>
                  </a:cubicBezTo>
                  <a:cubicBezTo>
                    <a:pt x="585" y="632"/>
                    <a:pt x="739" y="505"/>
                    <a:pt x="739" y="317"/>
                  </a:cubicBezTo>
                  <a:cubicBezTo>
                    <a:pt x="739" y="135"/>
                    <a:pt x="595" y="1"/>
                    <a:pt x="423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5" name="Google Shape;12079;p86"/>
            <p:cNvSpPr/>
            <p:nvPr/>
          </p:nvSpPr>
          <p:spPr>
            <a:xfrm>
              <a:off x="7744680" y="4122711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4" y="1"/>
                  </a:moveTo>
                  <a:cubicBezTo>
                    <a:pt x="125" y="1"/>
                    <a:pt x="1" y="298"/>
                    <a:pt x="183" y="470"/>
                  </a:cubicBezTo>
                  <a:cubicBezTo>
                    <a:pt x="238" y="526"/>
                    <a:pt x="307" y="551"/>
                    <a:pt x="374" y="551"/>
                  </a:cubicBezTo>
                  <a:cubicBezTo>
                    <a:pt x="516" y="551"/>
                    <a:pt x="652" y="441"/>
                    <a:pt x="652" y="279"/>
                  </a:cubicBezTo>
                  <a:cubicBezTo>
                    <a:pt x="652" y="125"/>
                    <a:pt x="528" y="1"/>
                    <a:pt x="374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6" name="Google Shape;12080;p86"/>
            <p:cNvSpPr/>
            <p:nvPr/>
          </p:nvSpPr>
          <p:spPr>
            <a:xfrm>
              <a:off x="7627645" y="4051892"/>
              <a:ext cx="17109" cy="14436"/>
            </a:xfrm>
            <a:custGeom>
              <a:avLst/>
              <a:gdLst/>
              <a:ahLst/>
              <a:cxnLst/>
              <a:rect l="l" t="t" r="r" b="b"/>
              <a:pathLst>
                <a:path w="653" h="551" extrusionOk="0">
                  <a:moveTo>
                    <a:pt x="375" y="1"/>
                  </a:moveTo>
                  <a:cubicBezTo>
                    <a:pt x="125" y="1"/>
                    <a:pt x="1" y="298"/>
                    <a:pt x="173" y="470"/>
                  </a:cubicBezTo>
                  <a:cubicBezTo>
                    <a:pt x="232" y="526"/>
                    <a:pt x="303" y="551"/>
                    <a:pt x="371" y="551"/>
                  </a:cubicBezTo>
                  <a:cubicBezTo>
                    <a:pt x="516" y="551"/>
                    <a:pt x="653" y="441"/>
                    <a:pt x="653" y="279"/>
                  </a:cubicBezTo>
                  <a:cubicBezTo>
                    <a:pt x="653" y="125"/>
                    <a:pt x="528" y="1"/>
                    <a:pt x="37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7" name="Google Shape;12081;p86"/>
            <p:cNvSpPr/>
            <p:nvPr/>
          </p:nvSpPr>
          <p:spPr>
            <a:xfrm>
              <a:off x="7651513" y="4122711"/>
              <a:ext cx="16847" cy="14436"/>
            </a:xfrm>
            <a:custGeom>
              <a:avLst/>
              <a:gdLst/>
              <a:ahLst/>
              <a:cxnLst/>
              <a:rect l="l" t="t" r="r" b="b"/>
              <a:pathLst>
                <a:path w="643" h="551" extrusionOk="0">
                  <a:moveTo>
                    <a:pt x="365" y="1"/>
                  </a:moveTo>
                  <a:cubicBezTo>
                    <a:pt x="115" y="1"/>
                    <a:pt x="0" y="298"/>
                    <a:pt x="173" y="470"/>
                  </a:cubicBezTo>
                  <a:cubicBezTo>
                    <a:pt x="229" y="526"/>
                    <a:pt x="297" y="551"/>
                    <a:pt x="364" y="551"/>
                  </a:cubicBezTo>
                  <a:cubicBezTo>
                    <a:pt x="506" y="551"/>
                    <a:pt x="643" y="441"/>
                    <a:pt x="643" y="279"/>
                  </a:cubicBezTo>
                  <a:cubicBezTo>
                    <a:pt x="643" y="125"/>
                    <a:pt x="518" y="1"/>
                    <a:pt x="365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8" name="Google Shape;12082;p86"/>
            <p:cNvSpPr/>
            <p:nvPr/>
          </p:nvSpPr>
          <p:spPr>
            <a:xfrm>
              <a:off x="7693459" y="4066957"/>
              <a:ext cx="20095" cy="17423"/>
            </a:xfrm>
            <a:custGeom>
              <a:avLst/>
              <a:gdLst/>
              <a:ahLst/>
              <a:cxnLst/>
              <a:rect l="l" t="t" r="r" b="b"/>
              <a:pathLst>
                <a:path w="767" h="665" extrusionOk="0">
                  <a:moveTo>
                    <a:pt x="441" y="1"/>
                  </a:moveTo>
                  <a:cubicBezTo>
                    <a:pt x="144" y="1"/>
                    <a:pt x="0" y="355"/>
                    <a:pt x="201" y="566"/>
                  </a:cubicBezTo>
                  <a:cubicBezTo>
                    <a:pt x="269" y="634"/>
                    <a:pt x="352" y="664"/>
                    <a:pt x="433" y="664"/>
                  </a:cubicBezTo>
                  <a:cubicBezTo>
                    <a:pt x="604" y="664"/>
                    <a:pt x="767" y="531"/>
                    <a:pt x="767" y="336"/>
                  </a:cubicBezTo>
                  <a:cubicBezTo>
                    <a:pt x="767" y="154"/>
                    <a:pt x="623" y="1"/>
                    <a:pt x="441" y="1"/>
                  </a:cubicBezTo>
                  <a:close/>
                </a:path>
              </a:pathLst>
            </a:custGeom>
            <a:solidFill>
              <a:srgbClr val="3D546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29" name="Google Shape;12083;p86"/>
          <p:cNvGrpSpPr/>
          <p:nvPr/>
        </p:nvGrpSpPr>
        <p:grpSpPr>
          <a:xfrm>
            <a:off x="8721645" y="5518726"/>
            <a:ext cx="324755" cy="554082"/>
            <a:chOff x="6263725" y="4277658"/>
            <a:chExt cx="210491" cy="362163"/>
          </a:xfrm>
        </p:grpSpPr>
        <p:sp>
          <p:nvSpPr>
            <p:cNvPr id="630" name="Google Shape;12084;p86"/>
            <p:cNvSpPr/>
            <p:nvPr/>
          </p:nvSpPr>
          <p:spPr>
            <a:xfrm>
              <a:off x="6265480" y="4277658"/>
              <a:ext cx="88189" cy="362163"/>
            </a:xfrm>
            <a:custGeom>
              <a:avLst/>
              <a:gdLst/>
              <a:ahLst/>
              <a:cxnLst/>
              <a:rect l="l" t="t" r="r" b="b"/>
              <a:pathLst>
                <a:path w="3366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44" y="1630"/>
                    <a:pt x="1582" y="2052"/>
                  </a:cubicBezTo>
                  <a:cubicBezTo>
                    <a:pt x="2292" y="2455"/>
                    <a:pt x="2963" y="2828"/>
                    <a:pt x="2963" y="3557"/>
                  </a:cubicBezTo>
                  <a:cubicBezTo>
                    <a:pt x="2963" y="4276"/>
                    <a:pt x="2292" y="4650"/>
                    <a:pt x="1582" y="5052"/>
                  </a:cubicBezTo>
                  <a:cubicBezTo>
                    <a:pt x="835" y="5474"/>
                    <a:pt x="1" y="5953"/>
                    <a:pt x="1" y="6912"/>
                  </a:cubicBezTo>
                  <a:cubicBezTo>
                    <a:pt x="1" y="7870"/>
                    <a:pt x="844" y="8340"/>
                    <a:pt x="1582" y="8762"/>
                  </a:cubicBezTo>
                  <a:cubicBezTo>
                    <a:pt x="2292" y="9164"/>
                    <a:pt x="2963" y="9548"/>
                    <a:pt x="2963" y="10267"/>
                  </a:cubicBezTo>
                  <a:cubicBezTo>
                    <a:pt x="2963" y="10986"/>
                    <a:pt x="2292" y="11369"/>
                    <a:pt x="1582" y="11772"/>
                  </a:cubicBezTo>
                  <a:cubicBezTo>
                    <a:pt x="835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74" y="12519"/>
                    <a:pt x="1784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4" y="8417"/>
                  </a:cubicBezTo>
                  <a:cubicBezTo>
                    <a:pt x="1074" y="8005"/>
                    <a:pt x="403" y="7631"/>
                    <a:pt x="403" y="6912"/>
                  </a:cubicBezTo>
                  <a:cubicBezTo>
                    <a:pt x="403" y="6183"/>
                    <a:pt x="1074" y="5810"/>
                    <a:pt x="1784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4" y="1697"/>
                  </a:cubicBezTo>
                  <a:cubicBezTo>
                    <a:pt x="1074" y="1295"/>
                    <a:pt x="403" y="921"/>
                    <a:pt x="403" y="202"/>
                  </a:cubicBezTo>
                  <a:cubicBezTo>
                    <a:pt x="403" y="68"/>
                    <a:pt x="303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1" name="Google Shape;12085;p86"/>
            <p:cNvSpPr/>
            <p:nvPr/>
          </p:nvSpPr>
          <p:spPr>
            <a:xfrm>
              <a:off x="6265480" y="4277658"/>
              <a:ext cx="88189" cy="155497"/>
            </a:xfrm>
            <a:custGeom>
              <a:avLst/>
              <a:gdLst/>
              <a:ahLst/>
              <a:cxnLst/>
              <a:rect l="l" t="t" r="r" b="b"/>
              <a:pathLst>
                <a:path w="3366" h="5935" extrusionOk="0">
                  <a:moveTo>
                    <a:pt x="3164" y="1"/>
                  </a:moveTo>
                  <a:cubicBezTo>
                    <a:pt x="3063" y="1"/>
                    <a:pt x="2963" y="68"/>
                    <a:pt x="2963" y="202"/>
                  </a:cubicBezTo>
                  <a:cubicBezTo>
                    <a:pt x="2963" y="931"/>
                    <a:pt x="2292" y="1304"/>
                    <a:pt x="1582" y="1707"/>
                  </a:cubicBezTo>
                  <a:cubicBezTo>
                    <a:pt x="835" y="2119"/>
                    <a:pt x="1" y="2608"/>
                    <a:pt x="1" y="3557"/>
                  </a:cubicBezTo>
                  <a:cubicBezTo>
                    <a:pt x="1" y="4516"/>
                    <a:pt x="844" y="4995"/>
                    <a:pt x="1582" y="5417"/>
                  </a:cubicBezTo>
                  <a:cubicBezTo>
                    <a:pt x="1851" y="5560"/>
                    <a:pt x="2109" y="5714"/>
                    <a:pt x="2359" y="5896"/>
                  </a:cubicBezTo>
                  <a:cubicBezTo>
                    <a:pt x="2397" y="5925"/>
                    <a:pt x="2435" y="5934"/>
                    <a:pt x="2483" y="5934"/>
                  </a:cubicBezTo>
                  <a:cubicBezTo>
                    <a:pt x="2675" y="5934"/>
                    <a:pt x="2752" y="5685"/>
                    <a:pt x="2598" y="5570"/>
                  </a:cubicBezTo>
                  <a:cubicBezTo>
                    <a:pt x="2339" y="5388"/>
                    <a:pt x="2062" y="5215"/>
                    <a:pt x="1784" y="5062"/>
                  </a:cubicBezTo>
                  <a:cubicBezTo>
                    <a:pt x="1074" y="4659"/>
                    <a:pt x="403" y="4285"/>
                    <a:pt x="403" y="3557"/>
                  </a:cubicBezTo>
                  <a:cubicBezTo>
                    <a:pt x="403" y="2838"/>
                    <a:pt x="1074" y="2464"/>
                    <a:pt x="1784" y="2062"/>
                  </a:cubicBezTo>
                  <a:cubicBezTo>
                    <a:pt x="2531" y="1640"/>
                    <a:pt x="3365" y="1161"/>
                    <a:pt x="3365" y="202"/>
                  </a:cubicBezTo>
                  <a:cubicBezTo>
                    <a:pt x="3365" y="68"/>
                    <a:pt x="3264" y="1"/>
                    <a:pt x="316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2" name="Google Shape;12086;p86"/>
            <p:cNvSpPr/>
            <p:nvPr/>
          </p:nvSpPr>
          <p:spPr>
            <a:xfrm>
              <a:off x="6265480" y="4433600"/>
              <a:ext cx="88189" cy="206220"/>
            </a:xfrm>
            <a:custGeom>
              <a:avLst/>
              <a:gdLst/>
              <a:ahLst/>
              <a:cxnLst/>
              <a:rect l="l" t="t" r="r" b="b"/>
              <a:pathLst>
                <a:path w="3366" h="7871" extrusionOk="0">
                  <a:moveTo>
                    <a:pt x="2922" y="0"/>
                  </a:moveTo>
                  <a:cubicBezTo>
                    <a:pt x="2779" y="0"/>
                    <a:pt x="2641" y="169"/>
                    <a:pt x="2752" y="327"/>
                  </a:cubicBezTo>
                  <a:cubicBezTo>
                    <a:pt x="2895" y="509"/>
                    <a:pt x="2963" y="730"/>
                    <a:pt x="2963" y="960"/>
                  </a:cubicBezTo>
                  <a:cubicBezTo>
                    <a:pt x="2963" y="1679"/>
                    <a:pt x="2292" y="2062"/>
                    <a:pt x="1582" y="2465"/>
                  </a:cubicBezTo>
                  <a:cubicBezTo>
                    <a:pt x="835" y="2877"/>
                    <a:pt x="1" y="3356"/>
                    <a:pt x="1" y="4315"/>
                  </a:cubicBezTo>
                  <a:cubicBezTo>
                    <a:pt x="1" y="5273"/>
                    <a:pt x="844" y="5743"/>
                    <a:pt x="1582" y="6165"/>
                  </a:cubicBezTo>
                  <a:cubicBezTo>
                    <a:pt x="2292" y="6567"/>
                    <a:pt x="2963" y="6951"/>
                    <a:pt x="2963" y="7670"/>
                  </a:cubicBezTo>
                  <a:cubicBezTo>
                    <a:pt x="2963" y="7785"/>
                    <a:pt x="3058" y="7871"/>
                    <a:pt x="3164" y="7871"/>
                  </a:cubicBezTo>
                  <a:cubicBezTo>
                    <a:pt x="3279" y="7871"/>
                    <a:pt x="3365" y="7785"/>
                    <a:pt x="3365" y="7670"/>
                  </a:cubicBezTo>
                  <a:cubicBezTo>
                    <a:pt x="3365" y="6721"/>
                    <a:pt x="2522" y="6241"/>
                    <a:pt x="1784" y="5820"/>
                  </a:cubicBezTo>
                  <a:cubicBezTo>
                    <a:pt x="1074" y="5417"/>
                    <a:pt x="403" y="5043"/>
                    <a:pt x="403" y="4315"/>
                  </a:cubicBezTo>
                  <a:cubicBezTo>
                    <a:pt x="403" y="3596"/>
                    <a:pt x="1074" y="3212"/>
                    <a:pt x="1784" y="2810"/>
                  </a:cubicBezTo>
                  <a:cubicBezTo>
                    <a:pt x="2531" y="2398"/>
                    <a:pt x="3365" y="1918"/>
                    <a:pt x="3365" y="960"/>
                  </a:cubicBezTo>
                  <a:cubicBezTo>
                    <a:pt x="3365" y="644"/>
                    <a:pt x="3269" y="337"/>
                    <a:pt x="3078" y="88"/>
                  </a:cubicBezTo>
                  <a:cubicBezTo>
                    <a:pt x="3035" y="26"/>
                    <a:pt x="2978" y="0"/>
                    <a:pt x="292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3" name="Google Shape;12087;p86"/>
            <p:cNvSpPr/>
            <p:nvPr/>
          </p:nvSpPr>
          <p:spPr>
            <a:xfrm>
              <a:off x="6267996" y="4349498"/>
              <a:ext cx="83159" cy="10559"/>
            </a:xfrm>
            <a:custGeom>
              <a:avLst/>
              <a:gdLst/>
              <a:ahLst/>
              <a:cxnLst/>
              <a:rect l="l" t="t" r="r" b="b"/>
              <a:pathLst>
                <a:path w="3174" h="403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4" name="Google Shape;12088;p86"/>
            <p:cNvSpPr/>
            <p:nvPr/>
          </p:nvSpPr>
          <p:spPr>
            <a:xfrm>
              <a:off x="6263725" y="4453460"/>
              <a:ext cx="89945" cy="10585"/>
            </a:xfrm>
            <a:custGeom>
              <a:avLst/>
              <a:gdLst/>
              <a:ahLst/>
              <a:cxnLst/>
              <a:rect l="l" t="t" r="r" b="b"/>
              <a:pathLst>
                <a:path w="3433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3231" y="403"/>
                  </a:lnTo>
                  <a:cubicBezTo>
                    <a:pt x="3346" y="403"/>
                    <a:pt x="3432" y="317"/>
                    <a:pt x="3432" y="202"/>
                  </a:cubicBezTo>
                  <a:cubicBezTo>
                    <a:pt x="3432" y="87"/>
                    <a:pt x="3346" y="1"/>
                    <a:pt x="3231" y="1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5" name="Google Shape;12089;p86"/>
            <p:cNvSpPr/>
            <p:nvPr/>
          </p:nvSpPr>
          <p:spPr>
            <a:xfrm>
              <a:off x="6267996" y="4381881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1"/>
                    <a:pt x="2905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6" name="Google Shape;12090;p86"/>
            <p:cNvSpPr/>
            <p:nvPr/>
          </p:nvSpPr>
          <p:spPr>
            <a:xfrm>
              <a:off x="6267996" y="4525772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914" y="1"/>
                  </a:moveTo>
                  <a:cubicBezTo>
                    <a:pt x="2911" y="1"/>
                    <a:pt x="2908" y="1"/>
                    <a:pt x="2905" y="1"/>
                  </a:cubicBezTo>
                  <a:lnTo>
                    <a:pt x="269" y="1"/>
                  </a:lnTo>
                  <a:cubicBezTo>
                    <a:pt x="1" y="1"/>
                    <a:pt x="1" y="404"/>
                    <a:pt x="269" y="404"/>
                  </a:cubicBezTo>
                  <a:lnTo>
                    <a:pt x="2905" y="404"/>
                  </a:lnTo>
                  <a:cubicBezTo>
                    <a:pt x="3170" y="394"/>
                    <a:pt x="3173" y="1"/>
                    <a:pt x="291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7" name="Google Shape;12091;p86"/>
            <p:cNvSpPr/>
            <p:nvPr/>
          </p:nvSpPr>
          <p:spPr>
            <a:xfrm>
              <a:off x="6267996" y="4557683"/>
              <a:ext cx="83159" cy="10585"/>
            </a:xfrm>
            <a:custGeom>
              <a:avLst/>
              <a:gdLst/>
              <a:ahLst/>
              <a:cxnLst/>
              <a:rect l="l" t="t" r="r" b="b"/>
              <a:pathLst>
                <a:path w="3174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05" y="403"/>
                  </a:lnTo>
                  <a:cubicBezTo>
                    <a:pt x="3173" y="403"/>
                    <a:pt x="3173" y="0"/>
                    <a:pt x="2905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8" name="Google Shape;12092;p86"/>
            <p:cNvSpPr/>
            <p:nvPr/>
          </p:nvSpPr>
          <p:spPr>
            <a:xfrm>
              <a:off x="6384271" y="4277658"/>
              <a:ext cx="88163" cy="362163"/>
            </a:xfrm>
            <a:custGeom>
              <a:avLst/>
              <a:gdLst/>
              <a:ahLst/>
              <a:cxnLst/>
              <a:rect l="l" t="t" r="r" b="b"/>
              <a:pathLst>
                <a:path w="3365" h="13823" extrusionOk="0">
                  <a:moveTo>
                    <a:pt x="202" y="1"/>
                  </a:moveTo>
                  <a:cubicBezTo>
                    <a:pt x="101" y="1"/>
                    <a:pt x="1" y="68"/>
                    <a:pt x="1" y="202"/>
                  </a:cubicBezTo>
                  <a:cubicBezTo>
                    <a:pt x="1" y="1151"/>
                    <a:pt x="834" y="1630"/>
                    <a:pt x="1582" y="2052"/>
                  </a:cubicBezTo>
                  <a:cubicBezTo>
                    <a:pt x="2291" y="2455"/>
                    <a:pt x="2962" y="2828"/>
                    <a:pt x="2962" y="3557"/>
                  </a:cubicBezTo>
                  <a:cubicBezTo>
                    <a:pt x="2962" y="4276"/>
                    <a:pt x="2291" y="4650"/>
                    <a:pt x="1582" y="5052"/>
                  </a:cubicBezTo>
                  <a:cubicBezTo>
                    <a:pt x="834" y="5474"/>
                    <a:pt x="1" y="5953"/>
                    <a:pt x="1" y="6912"/>
                  </a:cubicBezTo>
                  <a:cubicBezTo>
                    <a:pt x="1" y="7870"/>
                    <a:pt x="834" y="8340"/>
                    <a:pt x="1582" y="8762"/>
                  </a:cubicBezTo>
                  <a:cubicBezTo>
                    <a:pt x="2291" y="9164"/>
                    <a:pt x="2962" y="9548"/>
                    <a:pt x="2962" y="10267"/>
                  </a:cubicBezTo>
                  <a:cubicBezTo>
                    <a:pt x="2962" y="10986"/>
                    <a:pt x="2291" y="11369"/>
                    <a:pt x="1582" y="11772"/>
                  </a:cubicBezTo>
                  <a:cubicBezTo>
                    <a:pt x="834" y="12184"/>
                    <a:pt x="1" y="12663"/>
                    <a:pt x="1" y="13622"/>
                  </a:cubicBezTo>
                  <a:cubicBezTo>
                    <a:pt x="1" y="13737"/>
                    <a:pt x="87" y="13823"/>
                    <a:pt x="202" y="13823"/>
                  </a:cubicBezTo>
                  <a:cubicBezTo>
                    <a:pt x="307" y="13823"/>
                    <a:pt x="403" y="13737"/>
                    <a:pt x="403" y="13622"/>
                  </a:cubicBezTo>
                  <a:cubicBezTo>
                    <a:pt x="403" y="12903"/>
                    <a:pt x="1065" y="12519"/>
                    <a:pt x="1783" y="12117"/>
                  </a:cubicBezTo>
                  <a:cubicBezTo>
                    <a:pt x="2531" y="11705"/>
                    <a:pt x="3365" y="11225"/>
                    <a:pt x="3365" y="10267"/>
                  </a:cubicBezTo>
                  <a:cubicBezTo>
                    <a:pt x="3365" y="9308"/>
                    <a:pt x="2522" y="8829"/>
                    <a:pt x="1783" y="8417"/>
                  </a:cubicBezTo>
                  <a:cubicBezTo>
                    <a:pt x="1065" y="8005"/>
                    <a:pt x="403" y="7631"/>
                    <a:pt x="403" y="6912"/>
                  </a:cubicBezTo>
                  <a:cubicBezTo>
                    <a:pt x="403" y="6183"/>
                    <a:pt x="1065" y="5810"/>
                    <a:pt x="1783" y="5407"/>
                  </a:cubicBezTo>
                  <a:cubicBezTo>
                    <a:pt x="2531" y="4995"/>
                    <a:pt x="3365" y="4506"/>
                    <a:pt x="3365" y="3557"/>
                  </a:cubicBezTo>
                  <a:cubicBezTo>
                    <a:pt x="3365" y="2598"/>
                    <a:pt x="2522" y="2119"/>
                    <a:pt x="1783" y="1697"/>
                  </a:cubicBezTo>
                  <a:cubicBezTo>
                    <a:pt x="1065" y="1295"/>
                    <a:pt x="403" y="921"/>
                    <a:pt x="403" y="202"/>
                  </a:cubicBezTo>
                  <a:cubicBezTo>
                    <a:pt x="403" y="68"/>
                    <a:pt x="302" y="1"/>
                    <a:pt x="202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9" name="Google Shape;12093;p86"/>
            <p:cNvSpPr/>
            <p:nvPr/>
          </p:nvSpPr>
          <p:spPr>
            <a:xfrm>
              <a:off x="6403371" y="4277920"/>
              <a:ext cx="69063" cy="66076"/>
            </a:xfrm>
            <a:custGeom>
              <a:avLst/>
              <a:gdLst/>
              <a:ahLst/>
              <a:cxnLst/>
              <a:rect l="l" t="t" r="r" b="b"/>
              <a:pathLst>
                <a:path w="2636" h="2522" extrusionOk="0">
                  <a:moveTo>
                    <a:pt x="2435" y="0"/>
                  </a:moveTo>
                  <a:cubicBezTo>
                    <a:pt x="2334" y="0"/>
                    <a:pt x="2233" y="67"/>
                    <a:pt x="2233" y="202"/>
                  </a:cubicBezTo>
                  <a:cubicBezTo>
                    <a:pt x="2233" y="921"/>
                    <a:pt x="1562" y="1304"/>
                    <a:pt x="853" y="1707"/>
                  </a:cubicBezTo>
                  <a:cubicBezTo>
                    <a:pt x="604" y="1841"/>
                    <a:pt x="355" y="1994"/>
                    <a:pt x="115" y="2157"/>
                  </a:cubicBezTo>
                  <a:cubicBezTo>
                    <a:pt x="19" y="2224"/>
                    <a:pt x="0" y="2349"/>
                    <a:pt x="58" y="2435"/>
                  </a:cubicBezTo>
                  <a:cubicBezTo>
                    <a:pt x="96" y="2493"/>
                    <a:pt x="163" y="2521"/>
                    <a:pt x="230" y="2521"/>
                  </a:cubicBezTo>
                  <a:cubicBezTo>
                    <a:pt x="268" y="2521"/>
                    <a:pt x="307" y="2512"/>
                    <a:pt x="345" y="2483"/>
                  </a:cubicBezTo>
                  <a:cubicBezTo>
                    <a:pt x="556" y="2330"/>
                    <a:pt x="815" y="2195"/>
                    <a:pt x="1054" y="2052"/>
                  </a:cubicBezTo>
                  <a:cubicBezTo>
                    <a:pt x="1802" y="1639"/>
                    <a:pt x="2636" y="1160"/>
                    <a:pt x="2636" y="202"/>
                  </a:cubicBezTo>
                  <a:cubicBezTo>
                    <a:pt x="2636" y="67"/>
                    <a:pt x="2535" y="0"/>
                    <a:pt x="243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0" name="Google Shape;12094;p86"/>
            <p:cNvSpPr/>
            <p:nvPr/>
          </p:nvSpPr>
          <p:spPr>
            <a:xfrm>
              <a:off x="6384271" y="4344835"/>
              <a:ext cx="88425" cy="294986"/>
            </a:xfrm>
            <a:custGeom>
              <a:avLst/>
              <a:gdLst/>
              <a:ahLst/>
              <a:cxnLst/>
              <a:rect l="l" t="t" r="r" b="b"/>
              <a:pathLst>
                <a:path w="3375" h="11259" extrusionOk="0">
                  <a:moveTo>
                    <a:pt x="471" y="1"/>
                  </a:moveTo>
                  <a:cubicBezTo>
                    <a:pt x="413" y="1"/>
                    <a:pt x="355" y="27"/>
                    <a:pt x="317" y="82"/>
                  </a:cubicBezTo>
                  <a:cubicBezTo>
                    <a:pt x="106" y="341"/>
                    <a:pt x="1" y="657"/>
                    <a:pt x="1" y="993"/>
                  </a:cubicBezTo>
                  <a:cubicBezTo>
                    <a:pt x="1" y="1942"/>
                    <a:pt x="844" y="2421"/>
                    <a:pt x="1582" y="2843"/>
                  </a:cubicBezTo>
                  <a:cubicBezTo>
                    <a:pt x="2291" y="3246"/>
                    <a:pt x="2962" y="3619"/>
                    <a:pt x="2962" y="4348"/>
                  </a:cubicBezTo>
                  <a:cubicBezTo>
                    <a:pt x="2962" y="5067"/>
                    <a:pt x="2291" y="5450"/>
                    <a:pt x="1582" y="5853"/>
                  </a:cubicBezTo>
                  <a:cubicBezTo>
                    <a:pt x="834" y="6265"/>
                    <a:pt x="1" y="6744"/>
                    <a:pt x="1" y="7703"/>
                  </a:cubicBezTo>
                  <a:cubicBezTo>
                    <a:pt x="1" y="8661"/>
                    <a:pt x="844" y="9131"/>
                    <a:pt x="1582" y="9553"/>
                  </a:cubicBezTo>
                  <a:cubicBezTo>
                    <a:pt x="2291" y="9955"/>
                    <a:pt x="2962" y="10339"/>
                    <a:pt x="2962" y="11058"/>
                  </a:cubicBezTo>
                  <a:cubicBezTo>
                    <a:pt x="2962" y="11173"/>
                    <a:pt x="3058" y="11259"/>
                    <a:pt x="3164" y="11259"/>
                  </a:cubicBezTo>
                  <a:cubicBezTo>
                    <a:pt x="3279" y="11259"/>
                    <a:pt x="3365" y="11173"/>
                    <a:pt x="3375" y="11058"/>
                  </a:cubicBezTo>
                  <a:cubicBezTo>
                    <a:pt x="3375" y="10109"/>
                    <a:pt x="2531" y="9629"/>
                    <a:pt x="1783" y="9208"/>
                  </a:cubicBezTo>
                  <a:cubicBezTo>
                    <a:pt x="1074" y="8805"/>
                    <a:pt x="403" y="8431"/>
                    <a:pt x="403" y="7703"/>
                  </a:cubicBezTo>
                  <a:cubicBezTo>
                    <a:pt x="403" y="6984"/>
                    <a:pt x="1074" y="6600"/>
                    <a:pt x="1783" y="6198"/>
                  </a:cubicBezTo>
                  <a:cubicBezTo>
                    <a:pt x="2531" y="5786"/>
                    <a:pt x="3375" y="5306"/>
                    <a:pt x="3375" y="4348"/>
                  </a:cubicBezTo>
                  <a:cubicBezTo>
                    <a:pt x="3375" y="3389"/>
                    <a:pt x="2531" y="2920"/>
                    <a:pt x="1783" y="2498"/>
                  </a:cubicBezTo>
                  <a:cubicBezTo>
                    <a:pt x="1074" y="2095"/>
                    <a:pt x="403" y="1712"/>
                    <a:pt x="403" y="993"/>
                  </a:cubicBezTo>
                  <a:cubicBezTo>
                    <a:pt x="403" y="753"/>
                    <a:pt x="489" y="523"/>
                    <a:pt x="633" y="332"/>
                  </a:cubicBezTo>
                  <a:cubicBezTo>
                    <a:pt x="700" y="245"/>
                    <a:pt x="691" y="111"/>
                    <a:pt x="595" y="44"/>
                  </a:cubicBezTo>
                  <a:cubicBezTo>
                    <a:pt x="558" y="15"/>
                    <a:pt x="514" y="1"/>
                    <a:pt x="47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1" name="Google Shape;12095;p86"/>
            <p:cNvSpPr/>
            <p:nvPr/>
          </p:nvSpPr>
          <p:spPr>
            <a:xfrm>
              <a:off x="6382516" y="4364563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A8BA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2" name="Google Shape;12096;p86"/>
            <p:cNvSpPr/>
            <p:nvPr/>
          </p:nvSpPr>
          <p:spPr>
            <a:xfrm>
              <a:off x="6382516" y="4541361"/>
              <a:ext cx="91700" cy="10559"/>
            </a:xfrm>
            <a:custGeom>
              <a:avLst/>
              <a:gdLst/>
              <a:ahLst/>
              <a:cxnLst/>
              <a:rect l="l" t="t" r="r" b="b"/>
              <a:pathLst>
                <a:path w="3500" h="403" extrusionOk="0">
                  <a:moveTo>
                    <a:pt x="269" y="0"/>
                  </a:moveTo>
                  <a:cubicBezTo>
                    <a:pt x="0" y="0"/>
                    <a:pt x="0" y="403"/>
                    <a:pt x="269" y="403"/>
                  </a:cubicBezTo>
                  <a:lnTo>
                    <a:pt x="3231" y="403"/>
                  </a:lnTo>
                  <a:cubicBezTo>
                    <a:pt x="3499" y="403"/>
                    <a:pt x="3499" y="0"/>
                    <a:pt x="3231" y="0"/>
                  </a:cubicBezTo>
                  <a:close/>
                </a:path>
              </a:pathLst>
            </a:custGeom>
            <a:solidFill>
              <a:srgbClr val="B8C3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3" name="Google Shape;12097;p86"/>
            <p:cNvSpPr/>
            <p:nvPr/>
          </p:nvSpPr>
          <p:spPr>
            <a:xfrm>
              <a:off x="6386524" y="4437399"/>
              <a:ext cx="81665" cy="10585"/>
            </a:xfrm>
            <a:custGeom>
              <a:avLst/>
              <a:gdLst/>
              <a:ahLst/>
              <a:cxnLst/>
              <a:rect l="l" t="t" r="r" b="b"/>
              <a:pathLst>
                <a:path w="3117" h="404" extrusionOk="0">
                  <a:moveTo>
                    <a:pt x="269" y="0"/>
                  </a:moveTo>
                  <a:cubicBezTo>
                    <a:pt x="1" y="0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2920" y="403"/>
                    <a:pt x="2925" y="403"/>
                    <a:pt x="2931" y="403"/>
                  </a:cubicBezTo>
                  <a:cubicBezTo>
                    <a:pt x="3038" y="403"/>
                    <a:pt x="3116" y="311"/>
                    <a:pt x="3116" y="201"/>
                  </a:cubicBezTo>
                  <a:cubicBezTo>
                    <a:pt x="3116" y="96"/>
                    <a:pt x="3030" y="0"/>
                    <a:pt x="2915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4" name="Google Shape;12098;p86"/>
            <p:cNvSpPr/>
            <p:nvPr/>
          </p:nvSpPr>
          <p:spPr>
            <a:xfrm>
              <a:off x="6386524" y="4469782"/>
              <a:ext cx="83421" cy="10585"/>
            </a:xfrm>
            <a:custGeom>
              <a:avLst/>
              <a:gdLst/>
              <a:ahLst/>
              <a:cxnLst/>
              <a:rect l="l" t="t" r="r" b="b"/>
              <a:pathLst>
                <a:path w="3184" h="404" extrusionOk="0">
                  <a:moveTo>
                    <a:pt x="269" y="1"/>
                  </a:moveTo>
                  <a:cubicBezTo>
                    <a:pt x="1" y="1"/>
                    <a:pt x="1" y="403"/>
                    <a:pt x="269" y="403"/>
                  </a:cubicBezTo>
                  <a:lnTo>
                    <a:pt x="2915" y="403"/>
                  </a:lnTo>
                  <a:cubicBezTo>
                    <a:pt x="3183" y="403"/>
                    <a:pt x="3183" y="1"/>
                    <a:pt x="291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45" name="Google Shape;12099;p86"/>
          <p:cNvGrpSpPr/>
          <p:nvPr/>
        </p:nvGrpSpPr>
        <p:grpSpPr>
          <a:xfrm>
            <a:off x="11381611" y="4795130"/>
            <a:ext cx="518864" cy="553839"/>
            <a:chOff x="7987790" y="3804695"/>
            <a:chExt cx="336303" cy="362005"/>
          </a:xfrm>
        </p:grpSpPr>
        <p:sp>
          <p:nvSpPr>
            <p:cNvPr id="646" name="Google Shape;12100;p86"/>
            <p:cNvSpPr/>
            <p:nvPr/>
          </p:nvSpPr>
          <p:spPr>
            <a:xfrm>
              <a:off x="8053080" y="3851489"/>
              <a:ext cx="218010" cy="208080"/>
            </a:xfrm>
            <a:custGeom>
              <a:avLst/>
              <a:gdLst/>
              <a:ahLst/>
              <a:cxnLst/>
              <a:rect l="l" t="t" r="r" b="b"/>
              <a:pathLst>
                <a:path w="8321" h="7942" extrusionOk="0">
                  <a:moveTo>
                    <a:pt x="1247" y="0"/>
                  </a:moveTo>
                  <a:cubicBezTo>
                    <a:pt x="556" y="0"/>
                    <a:pt x="0" y="556"/>
                    <a:pt x="0" y="1237"/>
                  </a:cubicBezTo>
                  <a:cubicBezTo>
                    <a:pt x="0" y="1927"/>
                    <a:pt x="556" y="2483"/>
                    <a:pt x="1247" y="2483"/>
                  </a:cubicBezTo>
                  <a:cubicBezTo>
                    <a:pt x="796" y="2483"/>
                    <a:pt x="384" y="2723"/>
                    <a:pt x="163" y="3106"/>
                  </a:cubicBezTo>
                  <a:cubicBezTo>
                    <a:pt x="317" y="3624"/>
                    <a:pt x="422" y="4161"/>
                    <a:pt x="489" y="4707"/>
                  </a:cubicBezTo>
                  <a:cubicBezTo>
                    <a:pt x="689" y="4861"/>
                    <a:pt x="940" y="4955"/>
                    <a:pt x="1194" y="4965"/>
                  </a:cubicBezTo>
                  <a:lnTo>
                    <a:pt x="1194" y="4965"/>
                  </a:lnTo>
                  <a:cubicBezTo>
                    <a:pt x="959" y="4965"/>
                    <a:pt x="727" y="5041"/>
                    <a:pt x="537" y="5177"/>
                  </a:cubicBezTo>
                  <a:cubicBezTo>
                    <a:pt x="595" y="5867"/>
                    <a:pt x="604" y="6566"/>
                    <a:pt x="585" y="7257"/>
                  </a:cubicBezTo>
                  <a:cubicBezTo>
                    <a:pt x="590" y="7728"/>
                    <a:pt x="2579" y="7942"/>
                    <a:pt x="4497" y="7942"/>
                  </a:cubicBezTo>
                  <a:cubicBezTo>
                    <a:pt x="6248" y="7942"/>
                    <a:pt x="7941" y="7763"/>
                    <a:pt x="8014" y="7439"/>
                  </a:cubicBezTo>
                  <a:cubicBezTo>
                    <a:pt x="8138" y="7247"/>
                    <a:pt x="8234" y="6902"/>
                    <a:pt x="8321" y="6547"/>
                  </a:cubicBezTo>
                  <a:lnTo>
                    <a:pt x="8043" y="5570"/>
                  </a:lnTo>
                  <a:cubicBezTo>
                    <a:pt x="8158" y="5387"/>
                    <a:pt x="8206" y="5177"/>
                    <a:pt x="8206" y="4966"/>
                  </a:cubicBezTo>
                  <a:cubicBezTo>
                    <a:pt x="8206" y="4276"/>
                    <a:pt x="7650" y="3720"/>
                    <a:pt x="6969" y="3720"/>
                  </a:cubicBezTo>
                  <a:cubicBezTo>
                    <a:pt x="7650" y="3720"/>
                    <a:pt x="8206" y="3164"/>
                    <a:pt x="8206" y="2483"/>
                  </a:cubicBezTo>
                  <a:cubicBezTo>
                    <a:pt x="8206" y="1793"/>
                    <a:pt x="7650" y="1237"/>
                    <a:pt x="6969" y="1237"/>
                  </a:cubicBezTo>
                  <a:lnTo>
                    <a:pt x="5905" y="1333"/>
                  </a:lnTo>
                  <a:lnTo>
                    <a:pt x="3714" y="1370"/>
                  </a:lnTo>
                  <a:lnTo>
                    <a:pt x="3714" y="1370"/>
                  </a:lnTo>
                  <a:cubicBezTo>
                    <a:pt x="4302" y="1350"/>
                    <a:pt x="4868" y="910"/>
                    <a:pt x="5177" y="451"/>
                  </a:cubicBezTo>
                  <a:lnTo>
                    <a:pt x="1247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7" name="Google Shape;12101;p86"/>
            <p:cNvSpPr/>
            <p:nvPr/>
          </p:nvSpPr>
          <p:spPr>
            <a:xfrm>
              <a:off x="8057534" y="3969939"/>
              <a:ext cx="179575" cy="21196"/>
            </a:xfrm>
            <a:custGeom>
              <a:avLst/>
              <a:gdLst/>
              <a:ahLst/>
              <a:cxnLst/>
              <a:rect l="l" t="t" r="r" b="b"/>
              <a:pathLst>
                <a:path w="6854" h="809" extrusionOk="0">
                  <a:moveTo>
                    <a:pt x="307" y="0"/>
                  </a:moveTo>
                  <a:cubicBezTo>
                    <a:pt x="130" y="0"/>
                    <a:pt x="1" y="249"/>
                    <a:pt x="185" y="387"/>
                  </a:cubicBezTo>
                  <a:cubicBezTo>
                    <a:pt x="434" y="579"/>
                    <a:pt x="741" y="684"/>
                    <a:pt x="1057" y="684"/>
                  </a:cubicBezTo>
                  <a:cubicBezTo>
                    <a:pt x="1958" y="771"/>
                    <a:pt x="2879" y="809"/>
                    <a:pt x="3799" y="809"/>
                  </a:cubicBezTo>
                  <a:cubicBezTo>
                    <a:pt x="4729" y="809"/>
                    <a:pt x="5658" y="771"/>
                    <a:pt x="6598" y="675"/>
                  </a:cubicBezTo>
                  <a:cubicBezTo>
                    <a:pt x="6853" y="637"/>
                    <a:pt x="6819" y="262"/>
                    <a:pt x="6569" y="262"/>
                  </a:cubicBezTo>
                  <a:cubicBezTo>
                    <a:pt x="6566" y="262"/>
                    <a:pt x="6563" y="262"/>
                    <a:pt x="6559" y="263"/>
                  </a:cubicBezTo>
                  <a:cubicBezTo>
                    <a:pt x="5649" y="344"/>
                    <a:pt x="4736" y="385"/>
                    <a:pt x="3823" y="385"/>
                  </a:cubicBezTo>
                  <a:cubicBezTo>
                    <a:pt x="2910" y="385"/>
                    <a:pt x="1997" y="344"/>
                    <a:pt x="1086" y="263"/>
                  </a:cubicBezTo>
                  <a:lnTo>
                    <a:pt x="1067" y="263"/>
                  </a:lnTo>
                  <a:cubicBezTo>
                    <a:pt x="847" y="263"/>
                    <a:pt x="626" y="186"/>
                    <a:pt x="444" y="52"/>
                  </a:cubicBezTo>
                  <a:cubicBezTo>
                    <a:pt x="398" y="15"/>
                    <a:pt x="351" y="0"/>
                    <a:pt x="307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8" name="Google Shape;12102;p86"/>
            <p:cNvSpPr/>
            <p:nvPr/>
          </p:nvSpPr>
          <p:spPr>
            <a:xfrm>
              <a:off x="8050329" y="3909312"/>
              <a:ext cx="187330" cy="27589"/>
            </a:xfrm>
            <a:custGeom>
              <a:avLst/>
              <a:gdLst/>
              <a:ahLst/>
              <a:cxnLst/>
              <a:rect l="l" t="t" r="r" b="b"/>
              <a:pathLst>
                <a:path w="7150" h="1053" extrusionOk="0">
                  <a:moveTo>
                    <a:pt x="6855" y="0"/>
                  </a:moveTo>
                  <a:cubicBezTo>
                    <a:pt x="6837" y="0"/>
                    <a:pt x="6817" y="3"/>
                    <a:pt x="6796" y="8"/>
                  </a:cubicBezTo>
                  <a:cubicBezTo>
                    <a:pt x="6015" y="195"/>
                    <a:pt x="5181" y="288"/>
                    <a:pt x="4282" y="288"/>
                  </a:cubicBezTo>
                  <a:cubicBezTo>
                    <a:pt x="3384" y="288"/>
                    <a:pt x="2420" y="195"/>
                    <a:pt x="1380" y="8"/>
                  </a:cubicBezTo>
                  <a:lnTo>
                    <a:pt x="1342" y="8"/>
                  </a:lnTo>
                  <a:cubicBezTo>
                    <a:pt x="824" y="8"/>
                    <a:pt x="345" y="286"/>
                    <a:pt x="86" y="736"/>
                  </a:cubicBezTo>
                  <a:cubicBezTo>
                    <a:pt x="0" y="870"/>
                    <a:pt x="105" y="1052"/>
                    <a:pt x="268" y="1052"/>
                  </a:cubicBezTo>
                  <a:cubicBezTo>
                    <a:pt x="345" y="1043"/>
                    <a:pt x="412" y="1005"/>
                    <a:pt x="451" y="928"/>
                  </a:cubicBezTo>
                  <a:cubicBezTo>
                    <a:pt x="623" y="621"/>
                    <a:pt x="959" y="420"/>
                    <a:pt x="1323" y="410"/>
                  </a:cubicBezTo>
                  <a:cubicBezTo>
                    <a:pt x="2375" y="606"/>
                    <a:pt x="3357" y="701"/>
                    <a:pt x="4277" y="701"/>
                  </a:cubicBezTo>
                  <a:cubicBezTo>
                    <a:pt x="5209" y="701"/>
                    <a:pt x="6077" y="603"/>
                    <a:pt x="6892" y="410"/>
                  </a:cubicBezTo>
                  <a:cubicBezTo>
                    <a:pt x="7149" y="357"/>
                    <a:pt x="7086" y="0"/>
                    <a:pt x="6855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9" name="Google Shape;12103;p86"/>
            <p:cNvSpPr/>
            <p:nvPr/>
          </p:nvSpPr>
          <p:spPr>
            <a:xfrm>
              <a:off x="8083367" y="3946568"/>
              <a:ext cx="178946" cy="18209"/>
            </a:xfrm>
            <a:custGeom>
              <a:avLst/>
              <a:gdLst/>
              <a:ahLst/>
              <a:cxnLst/>
              <a:rect l="l" t="t" r="r" b="b"/>
              <a:pathLst>
                <a:path w="6830" h="695" extrusionOk="0">
                  <a:moveTo>
                    <a:pt x="296" y="0"/>
                  </a:moveTo>
                  <a:cubicBezTo>
                    <a:pt x="54" y="0"/>
                    <a:pt x="0" y="371"/>
                    <a:pt x="263" y="416"/>
                  </a:cubicBezTo>
                  <a:cubicBezTo>
                    <a:pt x="1183" y="589"/>
                    <a:pt x="2115" y="675"/>
                    <a:pt x="3048" y="675"/>
                  </a:cubicBezTo>
                  <a:cubicBezTo>
                    <a:pt x="3980" y="675"/>
                    <a:pt x="4912" y="589"/>
                    <a:pt x="5832" y="416"/>
                  </a:cubicBezTo>
                  <a:cubicBezTo>
                    <a:pt x="6053" y="426"/>
                    <a:pt x="6273" y="503"/>
                    <a:pt x="6455" y="647"/>
                  </a:cubicBezTo>
                  <a:cubicBezTo>
                    <a:pt x="6494" y="675"/>
                    <a:pt x="6542" y="694"/>
                    <a:pt x="6589" y="694"/>
                  </a:cubicBezTo>
                  <a:cubicBezTo>
                    <a:pt x="6647" y="694"/>
                    <a:pt x="6714" y="666"/>
                    <a:pt x="6752" y="618"/>
                  </a:cubicBezTo>
                  <a:cubicBezTo>
                    <a:pt x="6829" y="522"/>
                    <a:pt x="6810" y="397"/>
                    <a:pt x="6714" y="321"/>
                  </a:cubicBezTo>
                  <a:cubicBezTo>
                    <a:pt x="6455" y="119"/>
                    <a:pt x="6139" y="4"/>
                    <a:pt x="5813" y="4"/>
                  </a:cubicBezTo>
                  <a:lnTo>
                    <a:pt x="5775" y="4"/>
                  </a:lnTo>
                  <a:cubicBezTo>
                    <a:pt x="4878" y="172"/>
                    <a:pt x="3970" y="256"/>
                    <a:pt x="3061" y="256"/>
                  </a:cubicBezTo>
                  <a:cubicBezTo>
                    <a:pt x="2151" y="256"/>
                    <a:pt x="1241" y="172"/>
                    <a:pt x="340" y="4"/>
                  </a:cubicBezTo>
                  <a:cubicBezTo>
                    <a:pt x="325" y="2"/>
                    <a:pt x="310" y="0"/>
                    <a:pt x="296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0" name="Google Shape;12104;p86"/>
            <p:cNvSpPr/>
            <p:nvPr/>
          </p:nvSpPr>
          <p:spPr>
            <a:xfrm>
              <a:off x="8082188" y="3881173"/>
              <a:ext cx="178867" cy="18052"/>
            </a:xfrm>
            <a:custGeom>
              <a:avLst/>
              <a:gdLst/>
              <a:ahLst/>
              <a:cxnLst/>
              <a:rect l="l" t="t" r="r" b="b"/>
              <a:pathLst>
                <a:path w="6827" h="689" extrusionOk="0">
                  <a:moveTo>
                    <a:pt x="5795" y="1"/>
                  </a:moveTo>
                  <a:cubicBezTo>
                    <a:pt x="5789" y="1"/>
                    <a:pt x="5781" y="3"/>
                    <a:pt x="5772" y="8"/>
                  </a:cubicBezTo>
                  <a:cubicBezTo>
                    <a:pt x="4876" y="176"/>
                    <a:pt x="3967" y="260"/>
                    <a:pt x="3059" y="260"/>
                  </a:cubicBezTo>
                  <a:cubicBezTo>
                    <a:pt x="2151" y="260"/>
                    <a:pt x="1243" y="176"/>
                    <a:pt x="346" y="8"/>
                  </a:cubicBezTo>
                  <a:cubicBezTo>
                    <a:pt x="328" y="4"/>
                    <a:pt x="311" y="3"/>
                    <a:pt x="295" y="3"/>
                  </a:cubicBezTo>
                  <a:cubicBezTo>
                    <a:pt x="59" y="3"/>
                    <a:pt x="0" y="367"/>
                    <a:pt x="260" y="420"/>
                  </a:cubicBezTo>
                  <a:cubicBezTo>
                    <a:pt x="1180" y="593"/>
                    <a:pt x="2113" y="679"/>
                    <a:pt x="3045" y="679"/>
                  </a:cubicBezTo>
                  <a:cubicBezTo>
                    <a:pt x="3977" y="679"/>
                    <a:pt x="4909" y="593"/>
                    <a:pt x="5829" y="420"/>
                  </a:cubicBezTo>
                  <a:cubicBezTo>
                    <a:pt x="6059" y="420"/>
                    <a:pt x="6280" y="497"/>
                    <a:pt x="6452" y="641"/>
                  </a:cubicBezTo>
                  <a:cubicBezTo>
                    <a:pt x="6491" y="670"/>
                    <a:pt x="6539" y="689"/>
                    <a:pt x="6587" y="689"/>
                  </a:cubicBezTo>
                  <a:cubicBezTo>
                    <a:pt x="6644" y="689"/>
                    <a:pt x="6711" y="660"/>
                    <a:pt x="6749" y="622"/>
                  </a:cubicBezTo>
                  <a:cubicBezTo>
                    <a:pt x="6826" y="526"/>
                    <a:pt x="6807" y="392"/>
                    <a:pt x="6721" y="324"/>
                  </a:cubicBezTo>
                  <a:cubicBezTo>
                    <a:pt x="6462" y="114"/>
                    <a:pt x="6136" y="8"/>
                    <a:pt x="5810" y="8"/>
                  </a:cubicBezTo>
                  <a:cubicBezTo>
                    <a:pt x="5805" y="3"/>
                    <a:pt x="5801" y="1"/>
                    <a:pt x="5795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1" name="Google Shape;12105;p86"/>
            <p:cNvSpPr/>
            <p:nvPr/>
          </p:nvSpPr>
          <p:spPr>
            <a:xfrm>
              <a:off x="8083970" y="3999492"/>
              <a:ext cx="183610" cy="28322"/>
            </a:xfrm>
            <a:custGeom>
              <a:avLst/>
              <a:gdLst/>
              <a:ahLst/>
              <a:cxnLst/>
              <a:rect l="l" t="t" r="r" b="b"/>
              <a:pathLst>
                <a:path w="7008" h="1081" extrusionOk="0">
                  <a:moveTo>
                    <a:pt x="6702" y="0"/>
                  </a:moveTo>
                  <a:cubicBezTo>
                    <a:pt x="6649" y="0"/>
                    <a:pt x="6595" y="22"/>
                    <a:pt x="6547" y="74"/>
                  </a:cubicBezTo>
                  <a:cubicBezTo>
                    <a:pt x="6356" y="285"/>
                    <a:pt x="6078" y="400"/>
                    <a:pt x="5790" y="400"/>
                  </a:cubicBezTo>
                  <a:lnTo>
                    <a:pt x="5752" y="400"/>
                  </a:lnTo>
                  <a:cubicBezTo>
                    <a:pt x="4894" y="568"/>
                    <a:pt x="4022" y="651"/>
                    <a:pt x="3121" y="651"/>
                  </a:cubicBezTo>
                  <a:cubicBezTo>
                    <a:pt x="2219" y="651"/>
                    <a:pt x="1290" y="568"/>
                    <a:pt x="317" y="400"/>
                  </a:cubicBezTo>
                  <a:cubicBezTo>
                    <a:pt x="307" y="399"/>
                    <a:pt x="298" y="398"/>
                    <a:pt x="290" y="398"/>
                  </a:cubicBezTo>
                  <a:cubicBezTo>
                    <a:pt x="54" y="398"/>
                    <a:pt x="0" y="757"/>
                    <a:pt x="250" y="822"/>
                  </a:cubicBezTo>
                  <a:cubicBezTo>
                    <a:pt x="1199" y="985"/>
                    <a:pt x="2157" y="1071"/>
                    <a:pt x="3125" y="1080"/>
                  </a:cubicBezTo>
                  <a:cubicBezTo>
                    <a:pt x="4026" y="1080"/>
                    <a:pt x="4927" y="994"/>
                    <a:pt x="5819" y="822"/>
                  </a:cubicBezTo>
                  <a:cubicBezTo>
                    <a:pt x="6212" y="822"/>
                    <a:pt x="6595" y="649"/>
                    <a:pt x="6864" y="361"/>
                  </a:cubicBezTo>
                  <a:cubicBezTo>
                    <a:pt x="7008" y="203"/>
                    <a:pt x="6864" y="0"/>
                    <a:pt x="6702" y="0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2" name="Google Shape;12106;p86"/>
            <p:cNvSpPr/>
            <p:nvPr/>
          </p:nvSpPr>
          <p:spPr>
            <a:xfrm>
              <a:off x="8059106" y="3851489"/>
              <a:ext cx="129611" cy="29554"/>
            </a:xfrm>
            <a:custGeom>
              <a:avLst/>
              <a:gdLst/>
              <a:ahLst/>
              <a:cxnLst/>
              <a:rect l="l" t="t" r="r" b="b"/>
              <a:pathLst>
                <a:path w="4947" h="1128" extrusionOk="0">
                  <a:moveTo>
                    <a:pt x="1007" y="0"/>
                  </a:moveTo>
                  <a:cubicBezTo>
                    <a:pt x="604" y="0"/>
                    <a:pt x="231" y="192"/>
                    <a:pt x="1" y="518"/>
                  </a:cubicBezTo>
                  <a:cubicBezTo>
                    <a:pt x="166" y="459"/>
                    <a:pt x="340" y="429"/>
                    <a:pt x="513" y="429"/>
                  </a:cubicBezTo>
                  <a:cubicBezTo>
                    <a:pt x="731" y="429"/>
                    <a:pt x="948" y="475"/>
                    <a:pt x="1151" y="566"/>
                  </a:cubicBezTo>
                  <a:cubicBezTo>
                    <a:pt x="1959" y="939"/>
                    <a:pt x="2840" y="1128"/>
                    <a:pt x="3728" y="1128"/>
                  </a:cubicBezTo>
                  <a:cubicBezTo>
                    <a:pt x="3914" y="1128"/>
                    <a:pt x="4100" y="1119"/>
                    <a:pt x="4285" y="1103"/>
                  </a:cubicBezTo>
                  <a:cubicBezTo>
                    <a:pt x="4534" y="921"/>
                    <a:pt x="4764" y="700"/>
                    <a:pt x="4947" y="451"/>
                  </a:cubicBezTo>
                  <a:lnTo>
                    <a:pt x="1007" y="0"/>
                  </a:ln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3" name="Google Shape;12107;p86"/>
            <p:cNvSpPr/>
            <p:nvPr/>
          </p:nvSpPr>
          <p:spPr>
            <a:xfrm>
              <a:off x="7987790" y="3804695"/>
              <a:ext cx="336041" cy="362005"/>
            </a:xfrm>
            <a:custGeom>
              <a:avLst/>
              <a:gdLst/>
              <a:ahLst/>
              <a:cxnLst/>
              <a:rect l="l" t="t" r="r" b="b"/>
              <a:pathLst>
                <a:path w="12826" h="13817" extrusionOk="0">
                  <a:moveTo>
                    <a:pt x="3227" y="0"/>
                  </a:moveTo>
                  <a:cubicBezTo>
                    <a:pt x="2827" y="0"/>
                    <a:pt x="2426" y="75"/>
                    <a:pt x="2042" y="224"/>
                  </a:cubicBezTo>
                  <a:cubicBezTo>
                    <a:pt x="1266" y="531"/>
                    <a:pt x="633" y="1144"/>
                    <a:pt x="307" y="1921"/>
                  </a:cubicBezTo>
                  <a:lnTo>
                    <a:pt x="259" y="2045"/>
                  </a:lnTo>
                  <a:cubicBezTo>
                    <a:pt x="0" y="2745"/>
                    <a:pt x="87" y="3512"/>
                    <a:pt x="480" y="4144"/>
                  </a:cubicBezTo>
                  <a:cubicBezTo>
                    <a:pt x="786" y="4643"/>
                    <a:pt x="1007" y="5199"/>
                    <a:pt x="1131" y="5774"/>
                  </a:cubicBezTo>
                  <a:lnTo>
                    <a:pt x="1313" y="6752"/>
                  </a:lnTo>
                  <a:cubicBezTo>
                    <a:pt x="1476" y="8170"/>
                    <a:pt x="1381" y="9761"/>
                    <a:pt x="1246" y="11151"/>
                  </a:cubicBezTo>
                  <a:cubicBezTo>
                    <a:pt x="1198" y="11611"/>
                    <a:pt x="1534" y="12024"/>
                    <a:pt x="2004" y="12072"/>
                  </a:cubicBezTo>
                  <a:cubicBezTo>
                    <a:pt x="2028" y="12074"/>
                    <a:pt x="2051" y="12075"/>
                    <a:pt x="2075" y="12075"/>
                  </a:cubicBezTo>
                  <a:cubicBezTo>
                    <a:pt x="2506" y="12075"/>
                    <a:pt x="2878" y="11750"/>
                    <a:pt x="2924" y="11314"/>
                  </a:cubicBezTo>
                  <a:cubicBezTo>
                    <a:pt x="3096" y="9531"/>
                    <a:pt x="3125" y="8132"/>
                    <a:pt x="3020" y="6924"/>
                  </a:cubicBezTo>
                  <a:cubicBezTo>
                    <a:pt x="2885" y="5391"/>
                    <a:pt x="2521" y="4192"/>
                    <a:pt x="1917" y="3234"/>
                  </a:cubicBezTo>
                  <a:cubicBezTo>
                    <a:pt x="1802" y="3052"/>
                    <a:pt x="1774" y="2831"/>
                    <a:pt x="1841" y="2630"/>
                  </a:cubicBezTo>
                  <a:cubicBezTo>
                    <a:pt x="1850" y="2611"/>
                    <a:pt x="1860" y="2582"/>
                    <a:pt x="1869" y="2563"/>
                  </a:cubicBezTo>
                  <a:cubicBezTo>
                    <a:pt x="2023" y="2208"/>
                    <a:pt x="2310" y="1930"/>
                    <a:pt x="2675" y="1786"/>
                  </a:cubicBezTo>
                  <a:cubicBezTo>
                    <a:pt x="2855" y="1714"/>
                    <a:pt x="3046" y="1678"/>
                    <a:pt x="3238" y="1678"/>
                  </a:cubicBezTo>
                  <a:cubicBezTo>
                    <a:pt x="3453" y="1678"/>
                    <a:pt x="3670" y="1724"/>
                    <a:pt x="3873" y="1815"/>
                  </a:cubicBezTo>
                  <a:cubicBezTo>
                    <a:pt x="4683" y="2194"/>
                    <a:pt x="5555" y="2383"/>
                    <a:pt x="6427" y="2383"/>
                  </a:cubicBezTo>
                  <a:cubicBezTo>
                    <a:pt x="7300" y="2383"/>
                    <a:pt x="8172" y="2194"/>
                    <a:pt x="8982" y="1815"/>
                  </a:cubicBezTo>
                  <a:cubicBezTo>
                    <a:pt x="9185" y="1724"/>
                    <a:pt x="9401" y="1678"/>
                    <a:pt x="9617" y="1678"/>
                  </a:cubicBezTo>
                  <a:cubicBezTo>
                    <a:pt x="9808" y="1678"/>
                    <a:pt x="10000" y="1714"/>
                    <a:pt x="10180" y="1786"/>
                  </a:cubicBezTo>
                  <a:cubicBezTo>
                    <a:pt x="10544" y="1930"/>
                    <a:pt x="10832" y="2208"/>
                    <a:pt x="10985" y="2563"/>
                  </a:cubicBezTo>
                  <a:cubicBezTo>
                    <a:pt x="10995" y="2582"/>
                    <a:pt x="10995" y="2601"/>
                    <a:pt x="11004" y="2611"/>
                  </a:cubicBezTo>
                  <a:cubicBezTo>
                    <a:pt x="11100" y="2870"/>
                    <a:pt x="11119" y="3148"/>
                    <a:pt x="11052" y="3416"/>
                  </a:cubicBezTo>
                  <a:cubicBezTo>
                    <a:pt x="10765" y="4729"/>
                    <a:pt x="10659" y="6224"/>
                    <a:pt x="10745" y="7998"/>
                  </a:cubicBezTo>
                  <a:cubicBezTo>
                    <a:pt x="10803" y="9071"/>
                    <a:pt x="10199" y="10078"/>
                    <a:pt x="9221" y="10528"/>
                  </a:cubicBezTo>
                  <a:cubicBezTo>
                    <a:pt x="9202" y="10528"/>
                    <a:pt x="9183" y="10547"/>
                    <a:pt x="9164" y="10547"/>
                  </a:cubicBezTo>
                  <a:cubicBezTo>
                    <a:pt x="8474" y="10912"/>
                    <a:pt x="8129" y="11698"/>
                    <a:pt x="8330" y="12455"/>
                  </a:cubicBezTo>
                  <a:lnTo>
                    <a:pt x="8483" y="13049"/>
                  </a:lnTo>
                  <a:cubicBezTo>
                    <a:pt x="8531" y="13241"/>
                    <a:pt x="8608" y="13423"/>
                    <a:pt x="8704" y="13596"/>
                  </a:cubicBezTo>
                  <a:cubicBezTo>
                    <a:pt x="8780" y="13739"/>
                    <a:pt x="8848" y="13816"/>
                    <a:pt x="9020" y="13816"/>
                  </a:cubicBezTo>
                  <a:lnTo>
                    <a:pt x="9030" y="13816"/>
                  </a:lnTo>
                  <a:cubicBezTo>
                    <a:pt x="9288" y="13816"/>
                    <a:pt x="9413" y="13548"/>
                    <a:pt x="9499" y="13366"/>
                  </a:cubicBezTo>
                  <a:lnTo>
                    <a:pt x="9902" y="12091"/>
                  </a:lnTo>
                  <a:cubicBezTo>
                    <a:pt x="9902" y="12081"/>
                    <a:pt x="9912" y="12062"/>
                    <a:pt x="9921" y="12062"/>
                  </a:cubicBezTo>
                  <a:cubicBezTo>
                    <a:pt x="11522" y="11314"/>
                    <a:pt x="12509" y="9675"/>
                    <a:pt x="12413" y="7912"/>
                  </a:cubicBezTo>
                  <a:cubicBezTo>
                    <a:pt x="12337" y="6301"/>
                    <a:pt x="12423" y="4950"/>
                    <a:pt x="12691" y="3790"/>
                  </a:cubicBezTo>
                  <a:cubicBezTo>
                    <a:pt x="12826" y="3196"/>
                    <a:pt x="12778" y="2572"/>
                    <a:pt x="12557" y="2007"/>
                  </a:cubicBezTo>
                  <a:cubicBezTo>
                    <a:pt x="12548" y="1978"/>
                    <a:pt x="12538" y="1940"/>
                    <a:pt x="12528" y="1911"/>
                  </a:cubicBezTo>
                  <a:cubicBezTo>
                    <a:pt x="12193" y="1135"/>
                    <a:pt x="11570" y="531"/>
                    <a:pt x="10784" y="224"/>
                  </a:cubicBezTo>
                  <a:cubicBezTo>
                    <a:pt x="10405" y="80"/>
                    <a:pt x="10005" y="8"/>
                    <a:pt x="9605" y="8"/>
                  </a:cubicBezTo>
                  <a:cubicBezTo>
                    <a:pt x="9156" y="8"/>
                    <a:pt x="8708" y="99"/>
                    <a:pt x="8292" y="282"/>
                  </a:cubicBezTo>
                  <a:cubicBezTo>
                    <a:pt x="7697" y="560"/>
                    <a:pt x="7057" y="699"/>
                    <a:pt x="6418" y="699"/>
                  </a:cubicBezTo>
                  <a:cubicBezTo>
                    <a:pt x="5778" y="699"/>
                    <a:pt x="5138" y="560"/>
                    <a:pt x="4544" y="282"/>
                  </a:cubicBezTo>
                  <a:cubicBezTo>
                    <a:pt x="4123" y="94"/>
                    <a:pt x="3676" y="0"/>
                    <a:pt x="3227" y="0"/>
                  </a:cubicBezTo>
                  <a:close/>
                </a:path>
              </a:pathLst>
            </a:custGeom>
            <a:solidFill>
              <a:srgbClr val="6A7F9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4" name="Google Shape;12108;p86"/>
            <p:cNvSpPr/>
            <p:nvPr/>
          </p:nvSpPr>
          <p:spPr>
            <a:xfrm>
              <a:off x="8018680" y="3869331"/>
              <a:ext cx="51011" cy="251153"/>
            </a:xfrm>
            <a:custGeom>
              <a:avLst/>
              <a:gdLst/>
              <a:ahLst/>
              <a:cxnLst/>
              <a:rect l="l" t="t" r="r" b="b"/>
              <a:pathLst>
                <a:path w="1947" h="9586" extrusionOk="0">
                  <a:moveTo>
                    <a:pt x="748" y="0"/>
                  </a:moveTo>
                  <a:lnTo>
                    <a:pt x="748" y="0"/>
                  </a:lnTo>
                  <a:cubicBezTo>
                    <a:pt x="451" y="153"/>
                    <a:pt x="221" y="403"/>
                    <a:pt x="96" y="709"/>
                  </a:cubicBezTo>
                  <a:cubicBezTo>
                    <a:pt x="87" y="729"/>
                    <a:pt x="77" y="748"/>
                    <a:pt x="67" y="776"/>
                  </a:cubicBezTo>
                  <a:cubicBezTo>
                    <a:pt x="0" y="968"/>
                    <a:pt x="19" y="1198"/>
                    <a:pt x="144" y="1371"/>
                  </a:cubicBezTo>
                  <a:cubicBezTo>
                    <a:pt x="748" y="2329"/>
                    <a:pt x="1112" y="3537"/>
                    <a:pt x="1246" y="5061"/>
                  </a:cubicBezTo>
                  <a:cubicBezTo>
                    <a:pt x="1352" y="6269"/>
                    <a:pt x="1323" y="7668"/>
                    <a:pt x="1151" y="9451"/>
                  </a:cubicBezTo>
                  <a:cubicBezTo>
                    <a:pt x="1141" y="9499"/>
                    <a:pt x="1131" y="9547"/>
                    <a:pt x="1122" y="9585"/>
                  </a:cubicBezTo>
                  <a:cubicBezTo>
                    <a:pt x="1457" y="9499"/>
                    <a:pt x="1706" y="9202"/>
                    <a:pt x="1745" y="8857"/>
                  </a:cubicBezTo>
                  <a:cubicBezTo>
                    <a:pt x="1917" y="7074"/>
                    <a:pt x="1946" y="5675"/>
                    <a:pt x="1841" y="4467"/>
                  </a:cubicBezTo>
                  <a:cubicBezTo>
                    <a:pt x="1706" y="2933"/>
                    <a:pt x="1342" y="1735"/>
                    <a:pt x="738" y="776"/>
                  </a:cubicBezTo>
                  <a:cubicBezTo>
                    <a:pt x="623" y="594"/>
                    <a:pt x="595" y="374"/>
                    <a:pt x="671" y="173"/>
                  </a:cubicBezTo>
                  <a:cubicBezTo>
                    <a:pt x="681" y="153"/>
                    <a:pt x="681" y="125"/>
                    <a:pt x="690" y="105"/>
                  </a:cubicBezTo>
                  <a:lnTo>
                    <a:pt x="748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5" name="Google Shape;12109;p86"/>
            <p:cNvSpPr/>
            <p:nvPr/>
          </p:nvSpPr>
          <p:spPr>
            <a:xfrm>
              <a:off x="8006366" y="3804695"/>
              <a:ext cx="317727" cy="300724"/>
            </a:xfrm>
            <a:custGeom>
              <a:avLst/>
              <a:gdLst/>
              <a:ahLst/>
              <a:cxnLst/>
              <a:rect l="l" t="t" r="r" b="b"/>
              <a:pathLst>
                <a:path w="12127" h="11478" extrusionOk="0">
                  <a:moveTo>
                    <a:pt x="2533" y="0"/>
                  </a:moveTo>
                  <a:cubicBezTo>
                    <a:pt x="2133" y="0"/>
                    <a:pt x="1732" y="75"/>
                    <a:pt x="1352" y="224"/>
                  </a:cubicBezTo>
                  <a:cubicBezTo>
                    <a:pt x="815" y="435"/>
                    <a:pt x="346" y="790"/>
                    <a:pt x="1" y="1250"/>
                  </a:cubicBezTo>
                  <a:cubicBezTo>
                    <a:pt x="231" y="1077"/>
                    <a:pt x="480" y="933"/>
                    <a:pt x="748" y="828"/>
                  </a:cubicBezTo>
                  <a:cubicBezTo>
                    <a:pt x="1128" y="679"/>
                    <a:pt x="1529" y="604"/>
                    <a:pt x="1930" y="604"/>
                  </a:cubicBezTo>
                  <a:cubicBezTo>
                    <a:pt x="2380" y="604"/>
                    <a:pt x="2829" y="698"/>
                    <a:pt x="3250" y="885"/>
                  </a:cubicBezTo>
                  <a:cubicBezTo>
                    <a:pt x="3840" y="1163"/>
                    <a:pt x="4479" y="1302"/>
                    <a:pt x="5119" y="1302"/>
                  </a:cubicBezTo>
                  <a:cubicBezTo>
                    <a:pt x="5759" y="1302"/>
                    <a:pt x="6399" y="1163"/>
                    <a:pt x="6988" y="885"/>
                  </a:cubicBezTo>
                  <a:cubicBezTo>
                    <a:pt x="7409" y="698"/>
                    <a:pt x="7859" y="604"/>
                    <a:pt x="8309" y="604"/>
                  </a:cubicBezTo>
                  <a:cubicBezTo>
                    <a:pt x="8710" y="604"/>
                    <a:pt x="9111" y="679"/>
                    <a:pt x="9490" y="828"/>
                  </a:cubicBezTo>
                  <a:cubicBezTo>
                    <a:pt x="10276" y="1135"/>
                    <a:pt x="10899" y="1739"/>
                    <a:pt x="11225" y="2515"/>
                  </a:cubicBezTo>
                  <a:cubicBezTo>
                    <a:pt x="11235" y="2544"/>
                    <a:pt x="11254" y="2572"/>
                    <a:pt x="11263" y="2601"/>
                  </a:cubicBezTo>
                  <a:cubicBezTo>
                    <a:pt x="11484" y="3176"/>
                    <a:pt x="11532" y="3790"/>
                    <a:pt x="11388" y="4384"/>
                  </a:cubicBezTo>
                  <a:cubicBezTo>
                    <a:pt x="11129" y="5554"/>
                    <a:pt x="11043" y="6905"/>
                    <a:pt x="11120" y="8506"/>
                  </a:cubicBezTo>
                  <a:cubicBezTo>
                    <a:pt x="11177" y="9579"/>
                    <a:pt x="10832" y="10643"/>
                    <a:pt x="10142" y="11477"/>
                  </a:cubicBezTo>
                  <a:cubicBezTo>
                    <a:pt x="11206" y="10605"/>
                    <a:pt x="11781" y="9282"/>
                    <a:pt x="11714" y="7912"/>
                  </a:cubicBezTo>
                  <a:cubicBezTo>
                    <a:pt x="11637" y="6301"/>
                    <a:pt x="11724" y="4950"/>
                    <a:pt x="11992" y="3790"/>
                  </a:cubicBezTo>
                  <a:cubicBezTo>
                    <a:pt x="12126" y="3196"/>
                    <a:pt x="12078" y="2572"/>
                    <a:pt x="11867" y="2007"/>
                  </a:cubicBezTo>
                  <a:cubicBezTo>
                    <a:pt x="11848" y="1978"/>
                    <a:pt x="11839" y="1940"/>
                    <a:pt x="11829" y="1911"/>
                  </a:cubicBezTo>
                  <a:cubicBezTo>
                    <a:pt x="11493" y="1135"/>
                    <a:pt x="10870" y="531"/>
                    <a:pt x="10084" y="224"/>
                  </a:cubicBezTo>
                  <a:cubicBezTo>
                    <a:pt x="9705" y="80"/>
                    <a:pt x="9305" y="8"/>
                    <a:pt x="8906" y="8"/>
                  </a:cubicBezTo>
                  <a:cubicBezTo>
                    <a:pt x="8457" y="8"/>
                    <a:pt x="8008" y="99"/>
                    <a:pt x="7592" y="282"/>
                  </a:cubicBezTo>
                  <a:cubicBezTo>
                    <a:pt x="6998" y="560"/>
                    <a:pt x="6358" y="699"/>
                    <a:pt x="5718" y="699"/>
                  </a:cubicBezTo>
                  <a:cubicBezTo>
                    <a:pt x="5078" y="699"/>
                    <a:pt x="4439" y="560"/>
                    <a:pt x="3844" y="282"/>
                  </a:cubicBezTo>
                  <a:cubicBezTo>
                    <a:pt x="3429" y="94"/>
                    <a:pt x="2981" y="0"/>
                    <a:pt x="2533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56" name="Google Shape;12110;p86"/>
          <p:cNvGrpSpPr/>
          <p:nvPr/>
        </p:nvGrpSpPr>
        <p:grpSpPr>
          <a:xfrm>
            <a:off x="7193793" y="3397685"/>
            <a:ext cx="572586" cy="554240"/>
            <a:chOff x="5273444" y="2891285"/>
            <a:chExt cx="371123" cy="362267"/>
          </a:xfrm>
        </p:grpSpPr>
        <p:sp>
          <p:nvSpPr>
            <p:cNvPr id="657" name="Google Shape;12111;p86"/>
            <p:cNvSpPr/>
            <p:nvPr/>
          </p:nvSpPr>
          <p:spPr>
            <a:xfrm>
              <a:off x="5301373" y="2914996"/>
              <a:ext cx="315186" cy="314452"/>
            </a:xfrm>
            <a:custGeom>
              <a:avLst/>
              <a:gdLst/>
              <a:ahLst/>
              <a:cxnLst/>
              <a:rect l="l" t="t" r="r" b="b"/>
              <a:pathLst>
                <a:path w="12030" h="12002" extrusionOk="0">
                  <a:moveTo>
                    <a:pt x="6161" y="1"/>
                  </a:moveTo>
                  <a:cubicBezTo>
                    <a:pt x="5782" y="1"/>
                    <a:pt x="5441" y="423"/>
                    <a:pt x="5071" y="480"/>
                  </a:cubicBezTo>
                  <a:cubicBezTo>
                    <a:pt x="5030" y="487"/>
                    <a:pt x="4988" y="490"/>
                    <a:pt x="4945" y="490"/>
                  </a:cubicBezTo>
                  <a:cubicBezTo>
                    <a:pt x="4666" y="490"/>
                    <a:pt x="4355" y="358"/>
                    <a:pt x="4081" y="358"/>
                  </a:cubicBezTo>
                  <a:cubicBezTo>
                    <a:pt x="4005" y="358"/>
                    <a:pt x="3932" y="368"/>
                    <a:pt x="3863" y="394"/>
                  </a:cubicBezTo>
                  <a:cubicBezTo>
                    <a:pt x="3499" y="528"/>
                    <a:pt x="3346" y="1065"/>
                    <a:pt x="3020" y="1266"/>
                  </a:cubicBezTo>
                  <a:cubicBezTo>
                    <a:pt x="2703" y="1467"/>
                    <a:pt x="2147" y="1391"/>
                    <a:pt x="1879" y="1649"/>
                  </a:cubicBezTo>
                  <a:cubicBezTo>
                    <a:pt x="1611" y="1908"/>
                    <a:pt x="1659" y="2464"/>
                    <a:pt x="1438" y="2771"/>
                  </a:cubicBezTo>
                  <a:cubicBezTo>
                    <a:pt x="1227" y="3068"/>
                    <a:pt x="690" y="3202"/>
                    <a:pt x="528" y="3557"/>
                  </a:cubicBezTo>
                  <a:cubicBezTo>
                    <a:pt x="374" y="3912"/>
                    <a:pt x="643" y="4391"/>
                    <a:pt x="556" y="4765"/>
                  </a:cubicBezTo>
                  <a:cubicBezTo>
                    <a:pt x="470" y="5138"/>
                    <a:pt x="20" y="5455"/>
                    <a:pt x="10" y="5838"/>
                  </a:cubicBezTo>
                  <a:cubicBezTo>
                    <a:pt x="0" y="6231"/>
                    <a:pt x="432" y="6567"/>
                    <a:pt x="499" y="6950"/>
                  </a:cubicBezTo>
                  <a:cubicBezTo>
                    <a:pt x="566" y="7324"/>
                    <a:pt x="278" y="7794"/>
                    <a:pt x="413" y="8148"/>
                  </a:cubicBezTo>
                  <a:cubicBezTo>
                    <a:pt x="547" y="8512"/>
                    <a:pt x="1083" y="8675"/>
                    <a:pt x="1285" y="8992"/>
                  </a:cubicBezTo>
                  <a:cubicBezTo>
                    <a:pt x="1486" y="9308"/>
                    <a:pt x="1400" y="9864"/>
                    <a:pt x="1659" y="10132"/>
                  </a:cubicBezTo>
                  <a:cubicBezTo>
                    <a:pt x="1917" y="10410"/>
                    <a:pt x="2483" y="10353"/>
                    <a:pt x="2790" y="10573"/>
                  </a:cubicBezTo>
                  <a:cubicBezTo>
                    <a:pt x="3087" y="10794"/>
                    <a:pt x="3221" y="11331"/>
                    <a:pt x="3576" y="11484"/>
                  </a:cubicBezTo>
                  <a:cubicBezTo>
                    <a:pt x="3662" y="11523"/>
                    <a:pt x="3755" y="11538"/>
                    <a:pt x="3852" y="11538"/>
                  </a:cubicBezTo>
                  <a:cubicBezTo>
                    <a:pt x="4098" y="11538"/>
                    <a:pt x="4370" y="11447"/>
                    <a:pt x="4615" y="11447"/>
                  </a:cubicBezTo>
                  <a:cubicBezTo>
                    <a:pt x="4673" y="11447"/>
                    <a:pt x="4729" y="11452"/>
                    <a:pt x="4783" y="11465"/>
                  </a:cubicBezTo>
                  <a:cubicBezTo>
                    <a:pt x="5157" y="11551"/>
                    <a:pt x="5474" y="11992"/>
                    <a:pt x="5857" y="12002"/>
                  </a:cubicBezTo>
                  <a:cubicBezTo>
                    <a:pt x="5861" y="12002"/>
                    <a:pt x="5865" y="12002"/>
                    <a:pt x="5870" y="12002"/>
                  </a:cubicBezTo>
                  <a:cubicBezTo>
                    <a:pt x="6248" y="12002"/>
                    <a:pt x="6590" y="11579"/>
                    <a:pt x="6959" y="11513"/>
                  </a:cubicBezTo>
                  <a:cubicBezTo>
                    <a:pt x="6995" y="11507"/>
                    <a:pt x="7031" y="11505"/>
                    <a:pt x="7068" y="11505"/>
                  </a:cubicBezTo>
                  <a:cubicBezTo>
                    <a:pt x="7348" y="11505"/>
                    <a:pt x="7661" y="11640"/>
                    <a:pt x="7937" y="11640"/>
                  </a:cubicBezTo>
                  <a:cubicBezTo>
                    <a:pt x="8017" y="11640"/>
                    <a:pt x="8095" y="11628"/>
                    <a:pt x="8167" y="11599"/>
                  </a:cubicBezTo>
                  <a:cubicBezTo>
                    <a:pt x="8531" y="11465"/>
                    <a:pt x="8685" y="10938"/>
                    <a:pt x="9011" y="10736"/>
                  </a:cubicBezTo>
                  <a:cubicBezTo>
                    <a:pt x="9327" y="10535"/>
                    <a:pt x="9883" y="10612"/>
                    <a:pt x="10151" y="10353"/>
                  </a:cubicBezTo>
                  <a:cubicBezTo>
                    <a:pt x="10420" y="10094"/>
                    <a:pt x="10372" y="9529"/>
                    <a:pt x="10592" y="9231"/>
                  </a:cubicBezTo>
                  <a:cubicBezTo>
                    <a:pt x="10803" y="8925"/>
                    <a:pt x="11340" y="8800"/>
                    <a:pt x="11503" y="8445"/>
                  </a:cubicBezTo>
                  <a:cubicBezTo>
                    <a:pt x="11656" y="8091"/>
                    <a:pt x="11388" y="7611"/>
                    <a:pt x="11474" y="7238"/>
                  </a:cubicBezTo>
                  <a:cubicBezTo>
                    <a:pt x="11560" y="6864"/>
                    <a:pt x="12011" y="6547"/>
                    <a:pt x="12020" y="6154"/>
                  </a:cubicBezTo>
                  <a:cubicBezTo>
                    <a:pt x="12030" y="5771"/>
                    <a:pt x="11599" y="5426"/>
                    <a:pt x="11532" y="5052"/>
                  </a:cubicBezTo>
                  <a:cubicBezTo>
                    <a:pt x="11464" y="4678"/>
                    <a:pt x="11752" y="4209"/>
                    <a:pt x="11618" y="3844"/>
                  </a:cubicBezTo>
                  <a:cubicBezTo>
                    <a:pt x="11484" y="3490"/>
                    <a:pt x="10947" y="3327"/>
                    <a:pt x="10746" y="3010"/>
                  </a:cubicBezTo>
                  <a:cubicBezTo>
                    <a:pt x="10544" y="2685"/>
                    <a:pt x="10631" y="2138"/>
                    <a:pt x="10372" y="1860"/>
                  </a:cubicBezTo>
                  <a:cubicBezTo>
                    <a:pt x="10113" y="1592"/>
                    <a:pt x="9547" y="1640"/>
                    <a:pt x="9241" y="1429"/>
                  </a:cubicBezTo>
                  <a:cubicBezTo>
                    <a:pt x="8944" y="1208"/>
                    <a:pt x="8809" y="672"/>
                    <a:pt x="8455" y="518"/>
                  </a:cubicBezTo>
                  <a:cubicBezTo>
                    <a:pt x="8369" y="479"/>
                    <a:pt x="8275" y="465"/>
                    <a:pt x="8178" y="465"/>
                  </a:cubicBezTo>
                  <a:cubicBezTo>
                    <a:pt x="7932" y="465"/>
                    <a:pt x="7660" y="555"/>
                    <a:pt x="7415" y="555"/>
                  </a:cubicBezTo>
                  <a:cubicBezTo>
                    <a:pt x="7357" y="555"/>
                    <a:pt x="7301" y="550"/>
                    <a:pt x="7247" y="537"/>
                  </a:cubicBezTo>
                  <a:cubicBezTo>
                    <a:pt x="6873" y="451"/>
                    <a:pt x="6557" y="1"/>
                    <a:pt x="6173" y="1"/>
                  </a:cubicBezTo>
                  <a:cubicBezTo>
                    <a:pt x="6169" y="1"/>
                    <a:pt x="6165" y="1"/>
                    <a:pt x="6161" y="1"/>
                  </a:cubicBezTo>
                  <a:close/>
                </a:path>
              </a:pathLst>
            </a:custGeom>
            <a:solidFill>
              <a:srgbClr val="D8DE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8" name="Google Shape;12112;p86"/>
            <p:cNvSpPr/>
            <p:nvPr/>
          </p:nvSpPr>
          <p:spPr>
            <a:xfrm>
              <a:off x="5427945" y="2958200"/>
              <a:ext cx="188614" cy="271249"/>
            </a:xfrm>
            <a:custGeom>
              <a:avLst/>
              <a:gdLst/>
              <a:ahLst/>
              <a:cxnLst/>
              <a:rect l="l" t="t" r="r" b="b"/>
              <a:pathLst>
                <a:path w="7199" h="10353" extrusionOk="0">
                  <a:moveTo>
                    <a:pt x="5090" y="0"/>
                  </a:moveTo>
                  <a:lnTo>
                    <a:pt x="5090" y="0"/>
                  </a:lnTo>
                  <a:cubicBezTo>
                    <a:pt x="6653" y="4132"/>
                    <a:pt x="4275" y="8713"/>
                    <a:pt x="0" y="9825"/>
                  </a:cubicBezTo>
                  <a:cubicBezTo>
                    <a:pt x="355" y="9931"/>
                    <a:pt x="671" y="10343"/>
                    <a:pt x="1036" y="10353"/>
                  </a:cubicBezTo>
                  <a:cubicBezTo>
                    <a:pt x="1040" y="10353"/>
                    <a:pt x="1044" y="10353"/>
                    <a:pt x="1048" y="10353"/>
                  </a:cubicBezTo>
                  <a:cubicBezTo>
                    <a:pt x="1427" y="10353"/>
                    <a:pt x="1778" y="9930"/>
                    <a:pt x="2138" y="9864"/>
                  </a:cubicBezTo>
                  <a:cubicBezTo>
                    <a:pt x="2173" y="9858"/>
                    <a:pt x="2208" y="9856"/>
                    <a:pt x="2245" y="9856"/>
                  </a:cubicBezTo>
                  <a:cubicBezTo>
                    <a:pt x="2520" y="9856"/>
                    <a:pt x="2836" y="9991"/>
                    <a:pt x="3110" y="9991"/>
                  </a:cubicBezTo>
                  <a:cubicBezTo>
                    <a:pt x="3190" y="9991"/>
                    <a:pt x="3266" y="9979"/>
                    <a:pt x="3336" y="9950"/>
                  </a:cubicBezTo>
                  <a:cubicBezTo>
                    <a:pt x="3691" y="9816"/>
                    <a:pt x="3854" y="9289"/>
                    <a:pt x="4180" y="9087"/>
                  </a:cubicBezTo>
                  <a:cubicBezTo>
                    <a:pt x="4506" y="8886"/>
                    <a:pt x="5042" y="8963"/>
                    <a:pt x="5320" y="8704"/>
                  </a:cubicBezTo>
                  <a:cubicBezTo>
                    <a:pt x="5598" y="8445"/>
                    <a:pt x="5541" y="7899"/>
                    <a:pt x="5761" y="7582"/>
                  </a:cubicBezTo>
                  <a:cubicBezTo>
                    <a:pt x="5982" y="7266"/>
                    <a:pt x="6518" y="7141"/>
                    <a:pt x="6672" y="6796"/>
                  </a:cubicBezTo>
                  <a:cubicBezTo>
                    <a:pt x="6835" y="6442"/>
                    <a:pt x="6566" y="5953"/>
                    <a:pt x="6643" y="5589"/>
                  </a:cubicBezTo>
                  <a:cubicBezTo>
                    <a:pt x="6729" y="5215"/>
                    <a:pt x="7180" y="4889"/>
                    <a:pt x="7189" y="4505"/>
                  </a:cubicBezTo>
                  <a:cubicBezTo>
                    <a:pt x="7199" y="4132"/>
                    <a:pt x="6768" y="3777"/>
                    <a:pt x="6701" y="3403"/>
                  </a:cubicBezTo>
                  <a:cubicBezTo>
                    <a:pt x="6633" y="3029"/>
                    <a:pt x="6921" y="2560"/>
                    <a:pt x="6787" y="2195"/>
                  </a:cubicBezTo>
                  <a:cubicBezTo>
                    <a:pt x="6653" y="1841"/>
                    <a:pt x="6116" y="1687"/>
                    <a:pt x="5915" y="1361"/>
                  </a:cubicBezTo>
                  <a:cubicBezTo>
                    <a:pt x="5713" y="1036"/>
                    <a:pt x="5800" y="489"/>
                    <a:pt x="5541" y="211"/>
                  </a:cubicBezTo>
                  <a:cubicBezTo>
                    <a:pt x="5416" y="106"/>
                    <a:pt x="5253" y="29"/>
                    <a:pt x="5090" y="0"/>
                  </a:cubicBezTo>
                  <a:close/>
                </a:path>
              </a:pathLst>
            </a:custGeom>
            <a:solidFill>
              <a:srgbClr val="CCD3D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9" name="Google Shape;12113;p86"/>
            <p:cNvSpPr/>
            <p:nvPr/>
          </p:nvSpPr>
          <p:spPr>
            <a:xfrm>
              <a:off x="5430539" y="3027210"/>
              <a:ext cx="131786" cy="142318"/>
            </a:xfrm>
            <a:custGeom>
              <a:avLst/>
              <a:gdLst/>
              <a:ahLst/>
              <a:cxnLst/>
              <a:rect l="l" t="t" r="r" b="b"/>
              <a:pathLst>
                <a:path w="5030" h="5432" extrusionOk="0">
                  <a:moveTo>
                    <a:pt x="3592" y="0"/>
                  </a:moveTo>
                  <a:cubicBezTo>
                    <a:pt x="3355" y="0"/>
                    <a:pt x="3140" y="118"/>
                    <a:pt x="3084" y="376"/>
                  </a:cubicBezTo>
                  <a:cubicBezTo>
                    <a:pt x="2748" y="1910"/>
                    <a:pt x="1972" y="2840"/>
                    <a:pt x="841" y="4019"/>
                  </a:cubicBezTo>
                  <a:cubicBezTo>
                    <a:pt x="1" y="4893"/>
                    <a:pt x="539" y="5432"/>
                    <a:pt x="1462" y="5432"/>
                  </a:cubicBezTo>
                  <a:cubicBezTo>
                    <a:pt x="2330" y="5432"/>
                    <a:pt x="3538" y="4956"/>
                    <a:pt x="4263" y="3836"/>
                  </a:cubicBezTo>
                  <a:cubicBezTo>
                    <a:pt x="5030" y="2657"/>
                    <a:pt x="4589" y="1306"/>
                    <a:pt x="4311" y="482"/>
                  </a:cubicBezTo>
                  <a:cubicBezTo>
                    <a:pt x="4205" y="176"/>
                    <a:pt x="3882" y="0"/>
                    <a:pt x="359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0" name="Google Shape;12114;p86"/>
            <p:cNvSpPr/>
            <p:nvPr/>
          </p:nvSpPr>
          <p:spPr>
            <a:xfrm>
              <a:off x="5441752" y="3027761"/>
              <a:ext cx="120572" cy="141585"/>
            </a:xfrm>
            <a:custGeom>
              <a:avLst/>
              <a:gdLst/>
              <a:ahLst/>
              <a:cxnLst/>
              <a:rect l="l" t="t" r="r" b="b"/>
              <a:pathLst>
                <a:path w="4602" h="5404" extrusionOk="0">
                  <a:moveTo>
                    <a:pt x="3365" y="1"/>
                  </a:moveTo>
                  <a:lnTo>
                    <a:pt x="3365" y="1"/>
                  </a:lnTo>
                  <a:cubicBezTo>
                    <a:pt x="3643" y="834"/>
                    <a:pt x="4026" y="2119"/>
                    <a:pt x="3288" y="3260"/>
                  </a:cubicBezTo>
                  <a:cubicBezTo>
                    <a:pt x="2569" y="4375"/>
                    <a:pt x="1366" y="4857"/>
                    <a:pt x="499" y="4857"/>
                  </a:cubicBezTo>
                  <a:cubicBezTo>
                    <a:pt x="315" y="4857"/>
                    <a:pt x="146" y="4835"/>
                    <a:pt x="1" y="4793"/>
                  </a:cubicBezTo>
                  <a:lnTo>
                    <a:pt x="1" y="4793"/>
                  </a:lnTo>
                  <a:cubicBezTo>
                    <a:pt x="16" y="5182"/>
                    <a:pt x="450" y="5404"/>
                    <a:pt x="1041" y="5404"/>
                  </a:cubicBezTo>
                  <a:cubicBezTo>
                    <a:pt x="1907" y="5404"/>
                    <a:pt x="3111" y="4928"/>
                    <a:pt x="3835" y="3806"/>
                  </a:cubicBezTo>
                  <a:cubicBezTo>
                    <a:pt x="4602" y="2627"/>
                    <a:pt x="4161" y="1285"/>
                    <a:pt x="3883" y="451"/>
                  </a:cubicBezTo>
                  <a:cubicBezTo>
                    <a:pt x="3796" y="231"/>
                    <a:pt x="3605" y="58"/>
                    <a:pt x="3365" y="1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1" name="Google Shape;12115;p86"/>
            <p:cNvSpPr/>
            <p:nvPr/>
          </p:nvSpPr>
          <p:spPr>
            <a:xfrm>
              <a:off x="5382986" y="2999779"/>
              <a:ext cx="69640" cy="69587"/>
            </a:xfrm>
            <a:custGeom>
              <a:avLst/>
              <a:gdLst/>
              <a:ahLst/>
              <a:cxnLst/>
              <a:rect l="l" t="t" r="r" b="b"/>
              <a:pathLst>
                <a:path w="2658" h="2656" extrusionOk="0">
                  <a:moveTo>
                    <a:pt x="1473" y="1"/>
                  </a:moveTo>
                  <a:cubicBezTo>
                    <a:pt x="1003" y="1"/>
                    <a:pt x="495" y="370"/>
                    <a:pt x="288" y="838"/>
                  </a:cubicBezTo>
                  <a:cubicBezTo>
                    <a:pt x="1" y="1490"/>
                    <a:pt x="288" y="2248"/>
                    <a:pt x="940" y="2535"/>
                  </a:cubicBezTo>
                  <a:cubicBezTo>
                    <a:pt x="1123" y="2616"/>
                    <a:pt x="1339" y="2656"/>
                    <a:pt x="1555" y="2656"/>
                  </a:cubicBezTo>
                  <a:cubicBezTo>
                    <a:pt x="2108" y="2656"/>
                    <a:pt x="2657" y="2393"/>
                    <a:pt x="2637" y="1883"/>
                  </a:cubicBezTo>
                  <a:cubicBezTo>
                    <a:pt x="2608" y="1289"/>
                    <a:pt x="2368" y="522"/>
                    <a:pt x="1985" y="187"/>
                  </a:cubicBezTo>
                  <a:cubicBezTo>
                    <a:pt x="1834" y="57"/>
                    <a:pt x="1656" y="1"/>
                    <a:pt x="1473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2" name="Google Shape;12116;p86"/>
            <p:cNvSpPr/>
            <p:nvPr/>
          </p:nvSpPr>
          <p:spPr>
            <a:xfrm>
              <a:off x="5390767" y="3000644"/>
              <a:ext cx="61858" cy="68932"/>
            </a:xfrm>
            <a:custGeom>
              <a:avLst/>
              <a:gdLst/>
              <a:ahLst/>
              <a:cxnLst/>
              <a:rect l="l" t="t" r="r" b="b"/>
              <a:pathLst>
                <a:path w="2361" h="2631" extrusionOk="0">
                  <a:moveTo>
                    <a:pt x="1391" y="0"/>
                  </a:moveTo>
                  <a:cubicBezTo>
                    <a:pt x="1573" y="374"/>
                    <a:pt x="1678" y="786"/>
                    <a:pt x="1697" y="1208"/>
                  </a:cubicBezTo>
                  <a:cubicBezTo>
                    <a:pt x="1718" y="1718"/>
                    <a:pt x="1168" y="1981"/>
                    <a:pt x="616" y="1981"/>
                  </a:cubicBezTo>
                  <a:cubicBezTo>
                    <a:pt x="400" y="1981"/>
                    <a:pt x="184" y="1941"/>
                    <a:pt x="1" y="1860"/>
                  </a:cubicBezTo>
                  <a:lnTo>
                    <a:pt x="1" y="1860"/>
                  </a:lnTo>
                  <a:cubicBezTo>
                    <a:pt x="125" y="2147"/>
                    <a:pt x="365" y="2377"/>
                    <a:pt x="653" y="2512"/>
                  </a:cubicBezTo>
                  <a:cubicBezTo>
                    <a:pt x="830" y="2591"/>
                    <a:pt x="1041" y="2630"/>
                    <a:pt x="1253" y="2630"/>
                  </a:cubicBezTo>
                  <a:cubicBezTo>
                    <a:pt x="1805" y="2630"/>
                    <a:pt x="2360" y="2363"/>
                    <a:pt x="2340" y="1850"/>
                  </a:cubicBezTo>
                  <a:cubicBezTo>
                    <a:pt x="2311" y="1256"/>
                    <a:pt x="2071" y="489"/>
                    <a:pt x="1688" y="154"/>
                  </a:cubicBezTo>
                  <a:cubicBezTo>
                    <a:pt x="1602" y="77"/>
                    <a:pt x="1506" y="29"/>
                    <a:pt x="139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3" name="Google Shape;12117;p86"/>
            <p:cNvSpPr/>
            <p:nvPr/>
          </p:nvSpPr>
          <p:spPr>
            <a:xfrm>
              <a:off x="5510554" y="2894429"/>
              <a:ext cx="37571" cy="42706"/>
            </a:xfrm>
            <a:custGeom>
              <a:avLst/>
              <a:gdLst/>
              <a:ahLst/>
              <a:cxnLst/>
              <a:rect l="l" t="t" r="r" b="b"/>
              <a:pathLst>
                <a:path w="1434" h="1630" extrusionOk="0">
                  <a:moveTo>
                    <a:pt x="831" y="1"/>
                  </a:moveTo>
                  <a:cubicBezTo>
                    <a:pt x="670" y="1"/>
                    <a:pt x="510" y="88"/>
                    <a:pt x="432" y="297"/>
                  </a:cubicBezTo>
                  <a:lnTo>
                    <a:pt x="1" y="1275"/>
                  </a:lnTo>
                  <a:cubicBezTo>
                    <a:pt x="58" y="1264"/>
                    <a:pt x="117" y="1258"/>
                    <a:pt x="177" y="1258"/>
                  </a:cubicBezTo>
                  <a:cubicBezTo>
                    <a:pt x="275" y="1258"/>
                    <a:pt x="375" y="1273"/>
                    <a:pt x="471" y="1303"/>
                  </a:cubicBezTo>
                  <a:cubicBezTo>
                    <a:pt x="614" y="1380"/>
                    <a:pt x="729" y="1495"/>
                    <a:pt x="816" y="1629"/>
                  </a:cubicBezTo>
                  <a:lnTo>
                    <a:pt x="1247" y="661"/>
                  </a:lnTo>
                  <a:cubicBezTo>
                    <a:pt x="1433" y="295"/>
                    <a:pt x="1129" y="1"/>
                    <a:pt x="831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4" name="Google Shape;12118;p86"/>
            <p:cNvSpPr/>
            <p:nvPr/>
          </p:nvSpPr>
          <p:spPr>
            <a:xfrm>
              <a:off x="5597721" y="2995928"/>
              <a:ext cx="46846" cy="32619"/>
            </a:xfrm>
            <a:custGeom>
              <a:avLst/>
              <a:gdLst/>
              <a:ahLst/>
              <a:cxnLst/>
              <a:rect l="l" t="t" r="r" b="b"/>
              <a:pathLst>
                <a:path w="1788" h="1245" extrusionOk="0">
                  <a:moveTo>
                    <a:pt x="1152" y="0"/>
                  </a:moveTo>
                  <a:cubicBezTo>
                    <a:pt x="1103" y="0"/>
                    <a:pt x="1051" y="8"/>
                    <a:pt x="997" y="27"/>
                  </a:cubicBezTo>
                  <a:lnTo>
                    <a:pt x="0" y="410"/>
                  </a:lnTo>
                  <a:cubicBezTo>
                    <a:pt x="134" y="497"/>
                    <a:pt x="240" y="621"/>
                    <a:pt x="307" y="765"/>
                  </a:cubicBezTo>
                  <a:cubicBezTo>
                    <a:pt x="355" y="918"/>
                    <a:pt x="355" y="1081"/>
                    <a:pt x="316" y="1244"/>
                  </a:cubicBezTo>
                  <a:lnTo>
                    <a:pt x="1313" y="861"/>
                  </a:lnTo>
                  <a:cubicBezTo>
                    <a:pt x="1787" y="663"/>
                    <a:pt x="1587" y="0"/>
                    <a:pt x="1152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5" name="Google Shape;12119;p86"/>
            <p:cNvSpPr/>
            <p:nvPr/>
          </p:nvSpPr>
          <p:spPr>
            <a:xfrm>
              <a:off x="5594184" y="3123941"/>
              <a:ext cx="47448" cy="33824"/>
            </a:xfrm>
            <a:custGeom>
              <a:avLst/>
              <a:gdLst/>
              <a:ahLst/>
              <a:cxnLst/>
              <a:rect l="l" t="t" r="r" b="b"/>
              <a:pathLst>
                <a:path w="1811" h="1291" extrusionOk="0">
                  <a:moveTo>
                    <a:pt x="365" y="1"/>
                  </a:moveTo>
                  <a:lnTo>
                    <a:pt x="365" y="1"/>
                  </a:lnTo>
                  <a:cubicBezTo>
                    <a:pt x="394" y="154"/>
                    <a:pt x="384" y="317"/>
                    <a:pt x="327" y="470"/>
                  </a:cubicBezTo>
                  <a:cubicBezTo>
                    <a:pt x="250" y="614"/>
                    <a:pt x="135" y="729"/>
                    <a:pt x="1" y="815"/>
                  </a:cubicBezTo>
                  <a:lnTo>
                    <a:pt x="979" y="1247"/>
                  </a:lnTo>
                  <a:cubicBezTo>
                    <a:pt x="1046" y="1277"/>
                    <a:pt x="1111" y="1290"/>
                    <a:pt x="1172" y="1290"/>
                  </a:cubicBezTo>
                  <a:cubicBezTo>
                    <a:pt x="1593" y="1290"/>
                    <a:pt x="1811" y="642"/>
                    <a:pt x="1333" y="432"/>
                  </a:cubicBezTo>
                  <a:lnTo>
                    <a:pt x="365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6" name="Google Shape;12120;p86"/>
            <p:cNvSpPr/>
            <p:nvPr/>
          </p:nvSpPr>
          <p:spPr>
            <a:xfrm>
              <a:off x="5503034" y="3211082"/>
              <a:ext cx="35894" cy="42470"/>
            </a:xfrm>
            <a:custGeom>
              <a:avLst/>
              <a:gdLst/>
              <a:ahLst/>
              <a:cxnLst/>
              <a:rect l="l" t="t" r="r" b="b"/>
              <a:pathLst>
                <a:path w="1370" h="1621" extrusionOk="0">
                  <a:moveTo>
                    <a:pt x="834" y="1"/>
                  </a:moveTo>
                  <a:cubicBezTo>
                    <a:pt x="710" y="221"/>
                    <a:pt x="472" y="357"/>
                    <a:pt x="226" y="357"/>
                  </a:cubicBezTo>
                  <a:cubicBezTo>
                    <a:pt x="151" y="357"/>
                    <a:pt x="75" y="344"/>
                    <a:pt x="0" y="317"/>
                  </a:cubicBezTo>
                  <a:lnTo>
                    <a:pt x="0" y="317"/>
                  </a:lnTo>
                  <a:lnTo>
                    <a:pt x="384" y="1314"/>
                  </a:lnTo>
                  <a:cubicBezTo>
                    <a:pt x="458" y="1530"/>
                    <a:pt x="623" y="1620"/>
                    <a:pt x="791" y="1620"/>
                  </a:cubicBezTo>
                  <a:cubicBezTo>
                    <a:pt x="1077" y="1620"/>
                    <a:pt x="1369" y="1355"/>
                    <a:pt x="1218" y="998"/>
                  </a:cubicBezTo>
                  <a:lnTo>
                    <a:pt x="834" y="1"/>
                  </a:ln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7" name="Google Shape;12121;p86"/>
            <p:cNvSpPr/>
            <p:nvPr/>
          </p:nvSpPr>
          <p:spPr>
            <a:xfrm>
              <a:off x="5369912" y="3207571"/>
              <a:ext cx="37466" cy="42706"/>
            </a:xfrm>
            <a:custGeom>
              <a:avLst/>
              <a:gdLst/>
              <a:ahLst/>
              <a:cxnLst/>
              <a:rect l="l" t="t" r="r" b="b"/>
              <a:pathLst>
                <a:path w="1430" h="1630" extrusionOk="0">
                  <a:moveTo>
                    <a:pt x="624" y="1"/>
                  </a:moveTo>
                  <a:lnTo>
                    <a:pt x="193" y="978"/>
                  </a:lnTo>
                  <a:cubicBezTo>
                    <a:pt x="1" y="1338"/>
                    <a:pt x="302" y="1630"/>
                    <a:pt x="598" y="1630"/>
                  </a:cubicBezTo>
                  <a:cubicBezTo>
                    <a:pt x="760" y="1630"/>
                    <a:pt x="920" y="1543"/>
                    <a:pt x="998" y="1333"/>
                  </a:cubicBezTo>
                  <a:lnTo>
                    <a:pt x="1429" y="365"/>
                  </a:lnTo>
                  <a:lnTo>
                    <a:pt x="1429" y="365"/>
                  </a:lnTo>
                  <a:cubicBezTo>
                    <a:pt x="1380" y="374"/>
                    <a:pt x="1330" y="378"/>
                    <a:pt x="1280" y="378"/>
                  </a:cubicBezTo>
                  <a:cubicBezTo>
                    <a:pt x="1173" y="378"/>
                    <a:pt x="1064" y="359"/>
                    <a:pt x="960" y="327"/>
                  </a:cubicBezTo>
                  <a:cubicBezTo>
                    <a:pt x="826" y="250"/>
                    <a:pt x="701" y="135"/>
                    <a:pt x="624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8" name="Google Shape;12122;p86"/>
            <p:cNvSpPr/>
            <p:nvPr/>
          </p:nvSpPr>
          <p:spPr>
            <a:xfrm>
              <a:off x="5273444" y="3116159"/>
              <a:ext cx="47029" cy="32698"/>
            </a:xfrm>
            <a:custGeom>
              <a:avLst/>
              <a:gdLst/>
              <a:ahLst/>
              <a:cxnLst/>
              <a:rect l="l" t="t" r="r" b="b"/>
              <a:pathLst>
                <a:path w="1795" h="1248" extrusionOk="0">
                  <a:moveTo>
                    <a:pt x="1469" y="1"/>
                  </a:moveTo>
                  <a:lnTo>
                    <a:pt x="472" y="384"/>
                  </a:lnTo>
                  <a:cubicBezTo>
                    <a:pt x="1" y="590"/>
                    <a:pt x="196" y="1247"/>
                    <a:pt x="633" y="1247"/>
                  </a:cubicBezTo>
                  <a:cubicBezTo>
                    <a:pt x="685" y="1247"/>
                    <a:pt x="740" y="1238"/>
                    <a:pt x="798" y="1218"/>
                  </a:cubicBezTo>
                  <a:lnTo>
                    <a:pt x="1795" y="834"/>
                  </a:lnTo>
                  <a:cubicBezTo>
                    <a:pt x="1661" y="748"/>
                    <a:pt x="1546" y="624"/>
                    <a:pt x="1479" y="480"/>
                  </a:cubicBezTo>
                  <a:cubicBezTo>
                    <a:pt x="1431" y="326"/>
                    <a:pt x="1431" y="164"/>
                    <a:pt x="1469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9" name="Google Shape;12123;p86"/>
            <p:cNvSpPr/>
            <p:nvPr/>
          </p:nvSpPr>
          <p:spPr>
            <a:xfrm>
              <a:off x="5277452" y="2987517"/>
              <a:ext cx="46295" cy="33248"/>
            </a:xfrm>
            <a:custGeom>
              <a:avLst/>
              <a:gdLst/>
              <a:ahLst/>
              <a:cxnLst/>
              <a:rect l="l" t="t" r="r" b="b"/>
              <a:pathLst>
                <a:path w="1767" h="1269" extrusionOk="0">
                  <a:moveTo>
                    <a:pt x="629" y="0"/>
                  </a:moveTo>
                  <a:cubicBezTo>
                    <a:pt x="208" y="0"/>
                    <a:pt x="0" y="607"/>
                    <a:pt x="434" y="837"/>
                  </a:cubicBezTo>
                  <a:lnTo>
                    <a:pt x="1412" y="1268"/>
                  </a:lnTo>
                  <a:cubicBezTo>
                    <a:pt x="1383" y="1115"/>
                    <a:pt x="1393" y="952"/>
                    <a:pt x="1450" y="798"/>
                  </a:cubicBezTo>
                  <a:cubicBezTo>
                    <a:pt x="1517" y="664"/>
                    <a:pt x="1632" y="540"/>
                    <a:pt x="1766" y="463"/>
                  </a:cubicBezTo>
                  <a:lnTo>
                    <a:pt x="798" y="32"/>
                  </a:lnTo>
                  <a:cubicBezTo>
                    <a:pt x="739" y="10"/>
                    <a:pt x="682" y="0"/>
                    <a:pt x="629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0" name="Google Shape;12124;p86"/>
            <p:cNvSpPr/>
            <p:nvPr/>
          </p:nvSpPr>
          <p:spPr>
            <a:xfrm>
              <a:off x="5379265" y="2891285"/>
              <a:ext cx="35632" cy="42575"/>
            </a:xfrm>
            <a:custGeom>
              <a:avLst/>
              <a:gdLst/>
              <a:ahLst/>
              <a:cxnLst/>
              <a:rect l="l" t="t" r="r" b="b"/>
              <a:pathLst>
                <a:path w="1360" h="1625" extrusionOk="0">
                  <a:moveTo>
                    <a:pt x="576" y="0"/>
                  </a:moveTo>
                  <a:cubicBezTo>
                    <a:pt x="289" y="0"/>
                    <a:pt x="1" y="264"/>
                    <a:pt x="152" y="628"/>
                  </a:cubicBezTo>
                  <a:lnTo>
                    <a:pt x="536" y="1625"/>
                  </a:lnTo>
                  <a:cubicBezTo>
                    <a:pt x="661" y="1395"/>
                    <a:pt x="896" y="1263"/>
                    <a:pt x="1141" y="1263"/>
                  </a:cubicBezTo>
                  <a:cubicBezTo>
                    <a:pt x="1214" y="1263"/>
                    <a:pt x="1288" y="1275"/>
                    <a:pt x="1360" y="1299"/>
                  </a:cubicBezTo>
                  <a:lnTo>
                    <a:pt x="986" y="302"/>
                  </a:lnTo>
                  <a:cubicBezTo>
                    <a:pt x="908" y="90"/>
                    <a:pt x="742" y="0"/>
                    <a:pt x="576" y="0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71" name="Google Shape;12125;p86"/>
          <p:cNvGrpSpPr/>
          <p:nvPr/>
        </p:nvGrpSpPr>
        <p:grpSpPr>
          <a:xfrm>
            <a:off x="10830209" y="4112333"/>
            <a:ext cx="331340" cy="546228"/>
            <a:chOff x="2235125" y="238075"/>
            <a:chExt cx="3144350" cy="5227375"/>
          </a:xfrm>
        </p:grpSpPr>
        <p:sp>
          <p:nvSpPr>
            <p:cNvPr id="672" name="Google Shape;12126;p86"/>
            <p:cNvSpPr/>
            <p:nvPr/>
          </p:nvSpPr>
          <p:spPr>
            <a:xfrm>
              <a:off x="2650075" y="593150"/>
              <a:ext cx="2312675" cy="2882350"/>
            </a:xfrm>
            <a:custGeom>
              <a:avLst/>
              <a:gdLst/>
              <a:ahLst/>
              <a:cxnLst/>
              <a:rect l="l" t="t" r="r" b="b"/>
              <a:pathLst>
                <a:path w="92507" h="115294" extrusionOk="0">
                  <a:moveTo>
                    <a:pt x="53000" y="6675"/>
                  </a:moveTo>
                  <a:lnTo>
                    <a:pt x="53000" y="27022"/>
                  </a:lnTo>
                  <a:lnTo>
                    <a:pt x="6325" y="27022"/>
                  </a:lnTo>
                  <a:lnTo>
                    <a:pt x="6325" y="6675"/>
                  </a:lnTo>
                  <a:cubicBezTo>
                    <a:pt x="14088" y="7462"/>
                    <a:pt x="21879" y="7856"/>
                    <a:pt x="29668" y="7856"/>
                  </a:cubicBezTo>
                  <a:cubicBezTo>
                    <a:pt x="37457" y="7856"/>
                    <a:pt x="45245" y="7462"/>
                    <a:pt x="53000" y="6675"/>
                  </a:cubicBezTo>
                  <a:close/>
                  <a:moveTo>
                    <a:pt x="86182" y="6675"/>
                  </a:moveTo>
                  <a:lnTo>
                    <a:pt x="86182" y="27022"/>
                  </a:lnTo>
                  <a:lnTo>
                    <a:pt x="59324" y="27022"/>
                  </a:lnTo>
                  <a:lnTo>
                    <a:pt x="59324" y="7863"/>
                  </a:lnTo>
                  <a:cubicBezTo>
                    <a:pt x="60136" y="7871"/>
                    <a:pt x="60949" y="7875"/>
                    <a:pt x="61761" y="7875"/>
                  </a:cubicBezTo>
                  <a:cubicBezTo>
                    <a:pt x="69908" y="7875"/>
                    <a:pt x="78063" y="7482"/>
                    <a:pt x="86182" y="6675"/>
                  </a:cubicBezTo>
                  <a:close/>
                  <a:moveTo>
                    <a:pt x="86182" y="33289"/>
                  </a:moveTo>
                  <a:lnTo>
                    <a:pt x="86182" y="43821"/>
                  </a:lnTo>
                  <a:lnTo>
                    <a:pt x="59324" y="43821"/>
                  </a:lnTo>
                  <a:lnTo>
                    <a:pt x="59324" y="33289"/>
                  </a:lnTo>
                  <a:close/>
                  <a:moveTo>
                    <a:pt x="52957" y="33332"/>
                  </a:moveTo>
                  <a:lnTo>
                    <a:pt x="52957" y="43863"/>
                  </a:lnTo>
                  <a:lnTo>
                    <a:pt x="6282" y="43863"/>
                  </a:lnTo>
                  <a:lnTo>
                    <a:pt x="6282" y="33332"/>
                  </a:lnTo>
                  <a:close/>
                  <a:moveTo>
                    <a:pt x="86182" y="50188"/>
                  </a:moveTo>
                  <a:lnTo>
                    <a:pt x="86182" y="85587"/>
                  </a:lnTo>
                  <a:cubicBezTo>
                    <a:pt x="86182" y="99146"/>
                    <a:pt x="74983" y="108967"/>
                    <a:pt x="62781" y="108967"/>
                  </a:cubicBezTo>
                  <a:cubicBezTo>
                    <a:pt x="58952" y="108967"/>
                    <a:pt x="55023" y="108000"/>
                    <a:pt x="51312" y="105877"/>
                  </a:cubicBezTo>
                  <a:cubicBezTo>
                    <a:pt x="56448" y="100368"/>
                    <a:pt x="59324" y="93128"/>
                    <a:pt x="59324" y="85587"/>
                  </a:cubicBezTo>
                  <a:lnTo>
                    <a:pt x="59324" y="50188"/>
                  </a:lnTo>
                  <a:close/>
                  <a:moveTo>
                    <a:pt x="53000" y="50145"/>
                  </a:moveTo>
                  <a:cubicBezTo>
                    <a:pt x="52957" y="88235"/>
                    <a:pt x="53272" y="87419"/>
                    <a:pt x="52313" y="91154"/>
                  </a:cubicBezTo>
                  <a:cubicBezTo>
                    <a:pt x="49687" y="101959"/>
                    <a:pt x="39927" y="108973"/>
                    <a:pt x="29584" y="108973"/>
                  </a:cubicBezTo>
                  <a:cubicBezTo>
                    <a:pt x="25163" y="108973"/>
                    <a:pt x="20635" y="107691"/>
                    <a:pt x="16513" y="104875"/>
                  </a:cubicBezTo>
                  <a:cubicBezTo>
                    <a:pt x="5495" y="97335"/>
                    <a:pt x="6368" y="84800"/>
                    <a:pt x="6325" y="84629"/>
                  </a:cubicBezTo>
                  <a:lnTo>
                    <a:pt x="6325" y="50145"/>
                  </a:lnTo>
                  <a:close/>
                  <a:moveTo>
                    <a:pt x="89327" y="1"/>
                  </a:moveTo>
                  <a:cubicBezTo>
                    <a:pt x="89210" y="1"/>
                    <a:pt x="89091" y="8"/>
                    <a:pt x="88972" y="22"/>
                  </a:cubicBezTo>
                  <a:cubicBezTo>
                    <a:pt x="80273" y="1030"/>
                    <a:pt x="71531" y="1529"/>
                    <a:pt x="62773" y="1529"/>
                  </a:cubicBezTo>
                  <a:cubicBezTo>
                    <a:pt x="61462" y="1529"/>
                    <a:pt x="60150" y="1518"/>
                    <a:pt x="58838" y="1496"/>
                  </a:cubicBezTo>
                  <a:cubicBezTo>
                    <a:pt x="58162" y="418"/>
                    <a:pt x="57448" y="57"/>
                    <a:pt x="55903" y="57"/>
                  </a:cubicBezTo>
                  <a:cubicBezTo>
                    <a:pt x="52772" y="57"/>
                    <a:pt x="46227" y="1539"/>
                    <a:pt x="29663" y="1539"/>
                  </a:cubicBezTo>
                  <a:cubicBezTo>
                    <a:pt x="11961" y="1539"/>
                    <a:pt x="6138" y="19"/>
                    <a:pt x="3358" y="19"/>
                  </a:cubicBezTo>
                  <a:cubicBezTo>
                    <a:pt x="2322" y="19"/>
                    <a:pt x="1708" y="230"/>
                    <a:pt x="1060" y="809"/>
                  </a:cubicBezTo>
                  <a:cubicBezTo>
                    <a:pt x="387" y="1395"/>
                    <a:pt x="1" y="2254"/>
                    <a:pt x="15" y="3155"/>
                  </a:cubicBezTo>
                  <a:lnTo>
                    <a:pt x="15" y="85587"/>
                  </a:lnTo>
                  <a:cubicBezTo>
                    <a:pt x="15" y="102909"/>
                    <a:pt x="14288" y="115293"/>
                    <a:pt x="29739" y="115293"/>
                  </a:cubicBezTo>
                  <a:cubicBezTo>
                    <a:pt x="35297" y="115293"/>
                    <a:pt x="41007" y="113691"/>
                    <a:pt x="46261" y="110141"/>
                  </a:cubicBezTo>
                  <a:cubicBezTo>
                    <a:pt x="51502" y="113674"/>
                    <a:pt x="57200" y="115268"/>
                    <a:pt x="62748" y="115268"/>
                  </a:cubicBezTo>
                  <a:cubicBezTo>
                    <a:pt x="78209" y="115268"/>
                    <a:pt x="92506" y="102888"/>
                    <a:pt x="92506" y="85587"/>
                  </a:cubicBezTo>
                  <a:lnTo>
                    <a:pt x="92506" y="3155"/>
                  </a:lnTo>
                  <a:cubicBezTo>
                    <a:pt x="92466" y="1403"/>
                    <a:pt x="91013" y="1"/>
                    <a:pt x="89327" y="1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3" name="Google Shape;12127;p86"/>
            <p:cNvSpPr/>
            <p:nvPr/>
          </p:nvSpPr>
          <p:spPr>
            <a:xfrm>
              <a:off x="325785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0" y="0"/>
                  </a:moveTo>
                  <a:lnTo>
                    <a:pt x="0" y="72331"/>
                  </a:lnTo>
                  <a:lnTo>
                    <a:pt x="10760" y="72331"/>
                  </a:lnTo>
                  <a:lnTo>
                    <a:pt x="10760" y="0"/>
                  </a:lnTo>
                  <a:cubicBezTo>
                    <a:pt x="8979" y="351"/>
                    <a:pt x="7176" y="526"/>
                    <a:pt x="5375" y="526"/>
                  </a:cubicBezTo>
                  <a:cubicBezTo>
                    <a:pt x="3574" y="526"/>
                    <a:pt x="1774" y="351"/>
                    <a:pt x="0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4" name="Google Shape;12128;p86"/>
            <p:cNvSpPr/>
            <p:nvPr/>
          </p:nvSpPr>
          <p:spPr>
            <a:xfrm>
              <a:off x="3093300" y="5170300"/>
              <a:ext cx="596675" cy="295150"/>
            </a:xfrm>
            <a:custGeom>
              <a:avLst/>
              <a:gdLst/>
              <a:ahLst/>
              <a:cxnLst/>
              <a:rect l="l" t="t" r="r" b="b"/>
              <a:pathLst>
                <a:path w="23867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96" y="1"/>
                  </a:lnTo>
                  <a:cubicBezTo>
                    <a:pt x="4536" y="1"/>
                    <a:pt x="3062" y="1045"/>
                    <a:pt x="2519" y="2605"/>
                  </a:cubicBezTo>
                  <a:lnTo>
                    <a:pt x="701" y="7827"/>
                  </a:lnTo>
                  <a:cubicBezTo>
                    <a:pt x="0" y="9759"/>
                    <a:pt x="1488" y="11805"/>
                    <a:pt x="3534" y="11805"/>
                  </a:cubicBezTo>
                  <a:lnTo>
                    <a:pt x="20347" y="11805"/>
                  </a:lnTo>
                  <a:cubicBezTo>
                    <a:pt x="22393" y="11805"/>
                    <a:pt x="23867" y="9759"/>
                    <a:pt x="23223" y="7827"/>
                  </a:cubicBezTo>
                  <a:lnTo>
                    <a:pt x="21392" y="2605"/>
                  </a:lnTo>
                  <a:cubicBezTo>
                    <a:pt x="20866" y="1055"/>
                    <a:pt x="19408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5" name="Google Shape;12129;p86"/>
            <p:cNvSpPr/>
            <p:nvPr/>
          </p:nvSpPr>
          <p:spPr>
            <a:xfrm>
              <a:off x="3921750" y="5170300"/>
              <a:ext cx="596700" cy="295150"/>
            </a:xfrm>
            <a:custGeom>
              <a:avLst/>
              <a:gdLst/>
              <a:ahLst/>
              <a:cxnLst/>
              <a:rect l="l" t="t" r="r" b="b"/>
              <a:pathLst>
                <a:path w="23868" h="11806" extrusionOk="0">
                  <a:moveTo>
                    <a:pt x="17762" y="0"/>
                  </a:moveTo>
                  <a:cubicBezTo>
                    <a:pt x="17751" y="0"/>
                    <a:pt x="17740" y="0"/>
                    <a:pt x="17729" y="1"/>
                  </a:cubicBezTo>
                  <a:lnTo>
                    <a:pt x="6182" y="1"/>
                  </a:lnTo>
                  <a:cubicBezTo>
                    <a:pt x="4537" y="1"/>
                    <a:pt x="3063" y="1045"/>
                    <a:pt x="2534" y="2605"/>
                  </a:cubicBezTo>
                  <a:lnTo>
                    <a:pt x="702" y="7827"/>
                  </a:lnTo>
                  <a:cubicBezTo>
                    <a:pt x="1" y="9759"/>
                    <a:pt x="1489" y="11805"/>
                    <a:pt x="3535" y="11805"/>
                  </a:cubicBezTo>
                  <a:lnTo>
                    <a:pt x="20348" y="11805"/>
                  </a:lnTo>
                  <a:cubicBezTo>
                    <a:pt x="22408" y="11805"/>
                    <a:pt x="23868" y="9788"/>
                    <a:pt x="23210" y="7827"/>
                  </a:cubicBezTo>
                  <a:lnTo>
                    <a:pt x="21378" y="2605"/>
                  </a:lnTo>
                  <a:cubicBezTo>
                    <a:pt x="20852" y="1055"/>
                    <a:pt x="19394" y="0"/>
                    <a:pt x="17762" y="0"/>
                  </a:cubicBezTo>
                  <a:close/>
                </a:path>
              </a:pathLst>
            </a:custGeom>
            <a:solidFill>
              <a:srgbClr val="53687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6" name="Google Shape;12130;p86"/>
            <p:cNvSpPr/>
            <p:nvPr/>
          </p:nvSpPr>
          <p:spPr>
            <a:xfrm>
              <a:off x="2235125" y="238575"/>
              <a:ext cx="2312300" cy="451450"/>
            </a:xfrm>
            <a:custGeom>
              <a:avLst/>
              <a:gdLst/>
              <a:ahLst/>
              <a:cxnLst/>
              <a:rect l="l" t="t" r="r" b="b"/>
              <a:pathLst>
                <a:path w="92492" h="18058" extrusionOk="0">
                  <a:moveTo>
                    <a:pt x="7935" y="1"/>
                  </a:moveTo>
                  <a:cubicBezTo>
                    <a:pt x="4432" y="1"/>
                    <a:pt x="1333" y="2523"/>
                    <a:pt x="702" y="6077"/>
                  </a:cubicBezTo>
                  <a:cubicBezTo>
                    <a:pt x="1" y="10041"/>
                    <a:pt x="2605" y="13833"/>
                    <a:pt x="6554" y="14591"/>
                  </a:cubicBezTo>
                  <a:cubicBezTo>
                    <a:pt x="19689" y="16902"/>
                    <a:pt x="32975" y="18057"/>
                    <a:pt x="46261" y="18057"/>
                  </a:cubicBezTo>
                  <a:cubicBezTo>
                    <a:pt x="59546" y="18057"/>
                    <a:pt x="72832" y="16902"/>
                    <a:pt x="85967" y="14591"/>
                  </a:cubicBezTo>
                  <a:cubicBezTo>
                    <a:pt x="89902" y="13818"/>
                    <a:pt x="92492" y="10041"/>
                    <a:pt x="91791" y="6092"/>
                  </a:cubicBezTo>
                  <a:cubicBezTo>
                    <a:pt x="91157" y="2525"/>
                    <a:pt x="88061" y="8"/>
                    <a:pt x="84547" y="8"/>
                  </a:cubicBezTo>
                  <a:cubicBezTo>
                    <a:pt x="84170" y="8"/>
                    <a:pt x="83789" y="37"/>
                    <a:pt x="83406" y="96"/>
                  </a:cubicBezTo>
                  <a:cubicBezTo>
                    <a:pt x="71122" y="2250"/>
                    <a:pt x="58695" y="3327"/>
                    <a:pt x="46266" y="3327"/>
                  </a:cubicBezTo>
                  <a:cubicBezTo>
                    <a:pt x="33837" y="3327"/>
                    <a:pt x="21407" y="2250"/>
                    <a:pt x="9115" y="96"/>
                  </a:cubicBezTo>
                  <a:cubicBezTo>
                    <a:pt x="8719" y="32"/>
                    <a:pt x="8324" y="1"/>
                    <a:pt x="7935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7" name="Google Shape;12131;p86"/>
            <p:cNvSpPr/>
            <p:nvPr/>
          </p:nvSpPr>
          <p:spPr>
            <a:xfrm>
              <a:off x="2251950" y="243125"/>
              <a:ext cx="2337325" cy="448250"/>
            </a:xfrm>
            <a:custGeom>
              <a:avLst/>
              <a:gdLst/>
              <a:ahLst/>
              <a:cxnLst/>
              <a:rect l="l" t="t" r="r" b="b"/>
              <a:pathLst>
                <a:path w="93493" h="17930" extrusionOk="0">
                  <a:moveTo>
                    <a:pt x="85738" y="0"/>
                  </a:moveTo>
                  <a:lnTo>
                    <a:pt x="85738" y="0"/>
                  </a:lnTo>
                  <a:cubicBezTo>
                    <a:pt x="86768" y="4136"/>
                    <a:pt x="84063" y="8285"/>
                    <a:pt x="79857" y="9015"/>
                  </a:cubicBezTo>
                  <a:cubicBezTo>
                    <a:pt x="66729" y="11333"/>
                    <a:pt x="53447" y="12492"/>
                    <a:pt x="40165" y="12492"/>
                  </a:cubicBezTo>
                  <a:cubicBezTo>
                    <a:pt x="26883" y="12492"/>
                    <a:pt x="13601" y="11333"/>
                    <a:pt x="473" y="9015"/>
                  </a:cubicBezTo>
                  <a:cubicBezTo>
                    <a:pt x="315" y="8958"/>
                    <a:pt x="158" y="8929"/>
                    <a:pt x="0" y="8929"/>
                  </a:cubicBezTo>
                  <a:cubicBezTo>
                    <a:pt x="716" y="11748"/>
                    <a:pt x="3005" y="13908"/>
                    <a:pt x="5881" y="14452"/>
                  </a:cubicBezTo>
                  <a:cubicBezTo>
                    <a:pt x="19009" y="16770"/>
                    <a:pt x="32291" y="17929"/>
                    <a:pt x="45573" y="17929"/>
                  </a:cubicBezTo>
                  <a:cubicBezTo>
                    <a:pt x="58855" y="17929"/>
                    <a:pt x="72137" y="16770"/>
                    <a:pt x="85265" y="14452"/>
                  </a:cubicBezTo>
                  <a:cubicBezTo>
                    <a:pt x="93092" y="13021"/>
                    <a:pt x="93493" y="1875"/>
                    <a:pt x="85738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8" name="Google Shape;12132;p86"/>
            <p:cNvSpPr/>
            <p:nvPr/>
          </p:nvSpPr>
          <p:spPr>
            <a:xfrm>
              <a:off x="3807650" y="238075"/>
              <a:ext cx="1571825" cy="453150"/>
            </a:xfrm>
            <a:custGeom>
              <a:avLst/>
              <a:gdLst/>
              <a:ahLst/>
              <a:cxnLst/>
              <a:rect l="l" t="t" r="r" b="b"/>
              <a:pathLst>
                <a:path w="62873" h="18126" extrusionOk="0">
                  <a:moveTo>
                    <a:pt x="54987" y="1"/>
                  </a:moveTo>
                  <a:cubicBezTo>
                    <a:pt x="54558" y="1"/>
                    <a:pt x="54124" y="38"/>
                    <a:pt x="53686" y="116"/>
                  </a:cubicBezTo>
                  <a:cubicBezTo>
                    <a:pt x="45116" y="1619"/>
                    <a:pt x="36473" y="2606"/>
                    <a:pt x="27774" y="3078"/>
                  </a:cubicBezTo>
                  <a:cubicBezTo>
                    <a:pt x="30964" y="7471"/>
                    <a:pt x="28432" y="13695"/>
                    <a:pt x="23123" y="14654"/>
                  </a:cubicBezTo>
                  <a:cubicBezTo>
                    <a:pt x="15468" y="15999"/>
                    <a:pt x="7741" y="16958"/>
                    <a:pt x="1" y="17530"/>
                  </a:cubicBezTo>
                  <a:cubicBezTo>
                    <a:pt x="5490" y="17927"/>
                    <a:pt x="10989" y="18125"/>
                    <a:pt x="16487" y="18125"/>
                  </a:cubicBezTo>
                  <a:cubicBezTo>
                    <a:pt x="29806" y="18125"/>
                    <a:pt x="43116" y="16963"/>
                    <a:pt x="56262" y="14654"/>
                  </a:cubicBezTo>
                  <a:cubicBezTo>
                    <a:pt x="60225" y="13924"/>
                    <a:pt x="62873" y="10090"/>
                    <a:pt x="62229" y="6083"/>
                  </a:cubicBezTo>
                  <a:cubicBezTo>
                    <a:pt x="61591" y="2514"/>
                    <a:pt x="58490" y="1"/>
                    <a:pt x="54987" y="1"/>
                  </a:cubicBezTo>
                  <a:close/>
                </a:path>
              </a:pathLst>
            </a:custGeom>
            <a:solidFill>
              <a:srgbClr val="A4B3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9" name="Google Shape;12133;p86"/>
            <p:cNvSpPr/>
            <p:nvPr/>
          </p:nvSpPr>
          <p:spPr>
            <a:xfrm>
              <a:off x="3805500" y="298575"/>
              <a:ext cx="1011300" cy="385275"/>
            </a:xfrm>
            <a:custGeom>
              <a:avLst/>
              <a:gdLst/>
              <a:ahLst/>
              <a:cxnLst/>
              <a:rect l="l" t="t" r="r" b="b"/>
              <a:pathLst>
                <a:path w="40452" h="15411" extrusionOk="0">
                  <a:moveTo>
                    <a:pt x="36531" y="0"/>
                  </a:moveTo>
                  <a:lnTo>
                    <a:pt x="36531" y="0"/>
                  </a:lnTo>
                  <a:cubicBezTo>
                    <a:pt x="33612" y="258"/>
                    <a:pt x="30736" y="487"/>
                    <a:pt x="27774" y="658"/>
                  </a:cubicBezTo>
                  <a:cubicBezTo>
                    <a:pt x="30950" y="5051"/>
                    <a:pt x="28432" y="11275"/>
                    <a:pt x="23109" y="12234"/>
                  </a:cubicBezTo>
                  <a:cubicBezTo>
                    <a:pt x="15468" y="13579"/>
                    <a:pt x="7742" y="14538"/>
                    <a:pt x="1" y="15110"/>
                  </a:cubicBezTo>
                  <a:cubicBezTo>
                    <a:pt x="1560" y="15196"/>
                    <a:pt x="3091" y="15325"/>
                    <a:pt x="4651" y="15411"/>
                  </a:cubicBezTo>
                  <a:cubicBezTo>
                    <a:pt x="13937" y="14938"/>
                    <a:pt x="23195" y="13880"/>
                    <a:pt x="32352" y="12277"/>
                  </a:cubicBezTo>
                  <a:cubicBezTo>
                    <a:pt x="38090" y="11190"/>
                    <a:pt x="40451" y="4221"/>
                    <a:pt x="36531" y="0"/>
                  </a:cubicBezTo>
                  <a:close/>
                </a:path>
              </a:pathLst>
            </a:custGeom>
            <a:solidFill>
              <a:srgbClr val="90A2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0" name="Google Shape;12134;p86"/>
            <p:cNvSpPr/>
            <p:nvPr/>
          </p:nvSpPr>
          <p:spPr>
            <a:xfrm>
              <a:off x="4086300" y="3360975"/>
              <a:ext cx="269025" cy="1808275"/>
            </a:xfrm>
            <a:custGeom>
              <a:avLst/>
              <a:gdLst/>
              <a:ahLst/>
              <a:cxnLst/>
              <a:rect l="l" t="t" r="r" b="b"/>
              <a:pathLst>
                <a:path w="10761" h="72331" extrusionOk="0">
                  <a:moveTo>
                    <a:pt x="1" y="0"/>
                  </a:moveTo>
                  <a:lnTo>
                    <a:pt x="1" y="72331"/>
                  </a:lnTo>
                  <a:lnTo>
                    <a:pt x="10761" y="72331"/>
                  </a:lnTo>
                  <a:lnTo>
                    <a:pt x="10747" y="0"/>
                  </a:lnTo>
                  <a:cubicBezTo>
                    <a:pt x="8980" y="372"/>
                    <a:pt x="7180" y="558"/>
                    <a:pt x="5379" y="558"/>
                  </a:cubicBezTo>
                  <a:cubicBezTo>
                    <a:pt x="3578" y="558"/>
                    <a:pt x="1775" y="372"/>
                    <a:pt x="1" y="0"/>
                  </a:cubicBezTo>
                  <a:close/>
                </a:path>
              </a:pathLst>
            </a:custGeom>
            <a:solidFill>
              <a:srgbClr val="ADB8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681" name="Google Shape;12135;p86"/>
          <p:cNvGrpSpPr/>
          <p:nvPr/>
        </p:nvGrpSpPr>
        <p:grpSpPr>
          <a:xfrm>
            <a:off x="3394202" y="5502585"/>
            <a:ext cx="528419" cy="538446"/>
            <a:chOff x="2810729" y="4267107"/>
            <a:chExt cx="342496" cy="351944"/>
          </a:xfrm>
        </p:grpSpPr>
        <p:sp>
          <p:nvSpPr>
            <p:cNvPr id="682" name="Google Shape;12136;p86"/>
            <p:cNvSpPr/>
            <p:nvPr/>
          </p:nvSpPr>
          <p:spPr>
            <a:xfrm>
              <a:off x="2890682" y="4267422"/>
              <a:ext cx="35575" cy="23627"/>
            </a:xfrm>
            <a:custGeom>
              <a:avLst/>
              <a:gdLst/>
              <a:ahLst/>
              <a:cxnLst/>
              <a:rect l="l" t="t" r="r" b="b"/>
              <a:pathLst>
                <a:path w="2376" h="1578" extrusionOk="0">
                  <a:moveTo>
                    <a:pt x="484" y="0"/>
                  </a:moveTo>
                  <a:cubicBezTo>
                    <a:pt x="210" y="0"/>
                    <a:pt x="0" y="231"/>
                    <a:pt x="0" y="505"/>
                  </a:cubicBezTo>
                  <a:lnTo>
                    <a:pt x="0" y="1577"/>
                  </a:lnTo>
                  <a:lnTo>
                    <a:pt x="2376" y="1577"/>
                  </a:lnTo>
                  <a:lnTo>
                    <a:pt x="2376" y="505"/>
                  </a:lnTo>
                  <a:cubicBezTo>
                    <a:pt x="2376" y="231"/>
                    <a:pt x="2166" y="0"/>
                    <a:pt x="1871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3" name="Google Shape;12137;p86"/>
            <p:cNvSpPr/>
            <p:nvPr/>
          </p:nvSpPr>
          <p:spPr>
            <a:xfrm>
              <a:off x="2890996" y="4390181"/>
              <a:ext cx="34946" cy="36533"/>
            </a:xfrm>
            <a:custGeom>
              <a:avLst/>
              <a:gdLst/>
              <a:ahLst/>
              <a:cxnLst/>
              <a:rect l="l" t="t" r="r" b="b"/>
              <a:pathLst>
                <a:path w="2334" h="2440" extrusionOk="0">
                  <a:moveTo>
                    <a:pt x="0" y="1"/>
                  </a:moveTo>
                  <a:lnTo>
                    <a:pt x="883" y="2250"/>
                  </a:lnTo>
                  <a:cubicBezTo>
                    <a:pt x="936" y="2376"/>
                    <a:pt x="1051" y="2440"/>
                    <a:pt x="1167" y="2440"/>
                  </a:cubicBezTo>
                  <a:cubicBezTo>
                    <a:pt x="1283" y="2440"/>
                    <a:pt x="1398" y="2376"/>
                    <a:pt x="1451" y="2250"/>
                  </a:cubicBezTo>
                  <a:lnTo>
                    <a:pt x="2334" y="1"/>
                  </a:ln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4" name="Google Shape;12138;p86"/>
            <p:cNvSpPr/>
            <p:nvPr/>
          </p:nvSpPr>
          <p:spPr>
            <a:xfrm>
              <a:off x="2886579" y="4287245"/>
              <a:ext cx="43780" cy="105466"/>
            </a:xfrm>
            <a:custGeom>
              <a:avLst/>
              <a:gdLst/>
              <a:ahLst/>
              <a:cxnLst/>
              <a:rect l="l" t="t" r="r" b="b"/>
              <a:pathLst>
                <a:path w="2924" h="7044" extrusionOk="0">
                  <a:moveTo>
                    <a:pt x="506" y="1"/>
                  </a:moveTo>
                  <a:cubicBezTo>
                    <a:pt x="232" y="1"/>
                    <a:pt x="22" y="211"/>
                    <a:pt x="22" y="505"/>
                  </a:cubicBezTo>
                  <a:lnTo>
                    <a:pt x="22" y="6539"/>
                  </a:lnTo>
                  <a:cubicBezTo>
                    <a:pt x="1" y="6813"/>
                    <a:pt x="232" y="7044"/>
                    <a:pt x="527" y="7044"/>
                  </a:cubicBezTo>
                  <a:lnTo>
                    <a:pt x="2419" y="7044"/>
                  </a:lnTo>
                  <a:cubicBezTo>
                    <a:pt x="2692" y="7044"/>
                    <a:pt x="2923" y="6813"/>
                    <a:pt x="2902" y="6539"/>
                  </a:cubicBezTo>
                  <a:lnTo>
                    <a:pt x="2902" y="505"/>
                  </a:lnTo>
                  <a:cubicBezTo>
                    <a:pt x="2902" y="211"/>
                    <a:pt x="2692" y="1"/>
                    <a:pt x="241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5" name="Google Shape;12139;p86"/>
            <p:cNvSpPr/>
            <p:nvPr/>
          </p:nvSpPr>
          <p:spPr>
            <a:xfrm>
              <a:off x="2909248" y="4287245"/>
              <a:ext cx="20797" cy="105466"/>
            </a:xfrm>
            <a:custGeom>
              <a:avLst/>
              <a:gdLst/>
              <a:ahLst/>
              <a:cxnLst/>
              <a:rect l="l" t="t" r="r" b="b"/>
              <a:pathLst>
                <a:path w="1389" h="7044" extrusionOk="0">
                  <a:moveTo>
                    <a:pt x="1" y="1"/>
                  </a:moveTo>
                  <a:cubicBezTo>
                    <a:pt x="274" y="1"/>
                    <a:pt x="505" y="211"/>
                    <a:pt x="505" y="505"/>
                  </a:cubicBezTo>
                  <a:lnTo>
                    <a:pt x="505" y="6539"/>
                  </a:lnTo>
                  <a:cubicBezTo>
                    <a:pt x="505" y="6813"/>
                    <a:pt x="274" y="7044"/>
                    <a:pt x="1" y="7044"/>
                  </a:cubicBezTo>
                  <a:lnTo>
                    <a:pt x="905" y="7044"/>
                  </a:lnTo>
                  <a:cubicBezTo>
                    <a:pt x="1178" y="7044"/>
                    <a:pt x="1388" y="6813"/>
                    <a:pt x="1388" y="6539"/>
                  </a:cubicBezTo>
                  <a:lnTo>
                    <a:pt x="1388" y="505"/>
                  </a:lnTo>
                  <a:cubicBezTo>
                    <a:pt x="1388" y="211"/>
                    <a:pt x="1178" y="1"/>
                    <a:pt x="905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6" name="Google Shape;12140;p86"/>
            <p:cNvSpPr/>
            <p:nvPr/>
          </p:nvSpPr>
          <p:spPr>
            <a:xfrm>
              <a:off x="2819532" y="4267496"/>
              <a:ext cx="38419" cy="39917"/>
            </a:xfrm>
            <a:custGeom>
              <a:avLst/>
              <a:gdLst/>
              <a:ahLst/>
              <a:cxnLst/>
              <a:rect l="l" t="t" r="r" b="b"/>
              <a:pathLst>
                <a:path w="2566" h="2666" extrusionOk="0">
                  <a:moveTo>
                    <a:pt x="1273" y="0"/>
                  </a:moveTo>
                  <a:cubicBezTo>
                    <a:pt x="1147" y="0"/>
                    <a:pt x="1020" y="69"/>
                    <a:pt x="968" y="205"/>
                  </a:cubicBezTo>
                  <a:lnTo>
                    <a:pt x="1" y="2665"/>
                  </a:lnTo>
                  <a:lnTo>
                    <a:pt x="2566" y="2665"/>
                  </a:lnTo>
                  <a:lnTo>
                    <a:pt x="1578" y="205"/>
                  </a:lnTo>
                  <a:cubicBezTo>
                    <a:pt x="1525" y="69"/>
                    <a:pt x="1399" y="0"/>
                    <a:pt x="127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7" name="Google Shape;12141;p86"/>
            <p:cNvSpPr/>
            <p:nvPr/>
          </p:nvSpPr>
          <p:spPr>
            <a:xfrm>
              <a:off x="2815130" y="4306140"/>
              <a:ext cx="46924" cy="230442"/>
            </a:xfrm>
            <a:custGeom>
              <a:avLst/>
              <a:gdLst/>
              <a:ahLst/>
              <a:cxnLst/>
              <a:rect l="l" t="t" r="r" b="b"/>
              <a:pathLst>
                <a:path w="3134" h="15391" extrusionOk="0">
                  <a:moveTo>
                    <a:pt x="547" y="0"/>
                  </a:moveTo>
                  <a:cubicBezTo>
                    <a:pt x="253" y="0"/>
                    <a:pt x="0" y="252"/>
                    <a:pt x="0" y="547"/>
                  </a:cubicBezTo>
                  <a:lnTo>
                    <a:pt x="0" y="14843"/>
                  </a:lnTo>
                  <a:cubicBezTo>
                    <a:pt x="0" y="15138"/>
                    <a:pt x="253" y="15390"/>
                    <a:pt x="547" y="15390"/>
                  </a:cubicBezTo>
                  <a:lnTo>
                    <a:pt x="2586" y="15390"/>
                  </a:lnTo>
                  <a:cubicBezTo>
                    <a:pt x="2902" y="15390"/>
                    <a:pt x="3133" y="15138"/>
                    <a:pt x="3133" y="14843"/>
                  </a:cubicBezTo>
                  <a:lnTo>
                    <a:pt x="3133" y="547"/>
                  </a:lnTo>
                  <a:cubicBezTo>
                    <a:pt x="3133" y="252"/>
                    <a:pt x="2902" y="0"/>
                    <a:pt x="2586" y="0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8" name="Google Shape;12142;p86"/>
            <p:cNvSpPr/>
            <p:nvPr/>
          </p:nvSpPr>
          <p:spPr>
            <a:xfrm>
              <a:off x="2838742" y="4306140"/>
              <a:ext cx="23312" cy="230442"/>
            </a:xfrm>
            <a:custGeom>
              <a:avLst/>
              <a:gdLst/>
              <a:ahLst/>
              <a:cxnLst/>
              <a:rect l="l" t="t" r="r" b="b"/>
              <a:pathLst>
                <a:path w="1557" h="15391" extrusionOk="0">
                  <a:moveTo>
                    <a:pt x="0" y="0"/>
                  </a:moveTo>
                  <a:lnTo>
                    <a:pt x="0" y="15390"/>
                  </a:lnTo>
                  <a:lnTo>
                    <a:pt x="1009" y="15390"/>
                  </a:lnTo>
                  <a:cubicBezTo>
                    <a:pt x="1325" y="15390"/>
                    <a:pt x="1556" y="15138"/>
                    <a:pt x="1556" y="14843"/>
                  </a:cubicBezTo>
                  <a:lnTo>
                    <a:pt x="1556" y="547"/>
                  </a:lnTo>
                  <a:cubicBezTo>
                    <a:pt x="1556" y="231"/>
                    <a:pt x="1325" y="0"/>
                    <a:pt x="1009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9" name="Google Shape;12143;p86"/>
            <p:cNvSpPr/>
            <p:nvPr/>
          </p:nvSpPr>
          <p:spPr>
            <a:xfrm>
              <a:off x="2815130" y="4505080"/>
              <a:ext cx="46924" cy="31502"/>
            </a:xfrm>
            <a:custGeom>
              <a:avLst/>
              <a:gdLst/>
              <a:ahLst/>
              <a:cxnLst/>
              <a:rect l="l" t="t" r="r" b="b"/>
              <a:pathLst>
                <a:path w="3134" h="2104" extrusionOk="0">
                  <a:moveTo>
                    <a:pt x="0" y="1"/>
                  </a:moveTo>
                  <a:lnTo>
                    <a:pt x="0" y="1556"/>
                  </a:lnTo>
                  <a:cubicBezTo>
                    <a:pt x="0" y="1851"/>
                    <a:pt x="253" y="2103"/>
                    <a:pt x="547" y="2103"/>
                  </a:cubicBezTo>
                  <a:lnTo>
                    <a:pt x="2586" y="2103"/>
                  </a:lnTo>
                  <a:cubicBezTo>
                    <a:pt x="2902" y="2103"/>
                    <a:pt x="3133" y="1851"/>
                    <a:pt x="3133" y="1556"/>
                  </a:cubicBezTo>
                  <a:lnTo>
                    <a:pt x="3133" y="1"/>
                  </a:ln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0" name="Google Shape;12144;p86"/>
            <p:cNvSpPr/>
            <p:nvPr/>
          </p:nvSpPr>
          <p:spPr>
            <a:xfrm>
              <a:off x="2888795" y="4455970"/>
              <a:ext cx="39677" cy="54799"/>
            </a:xfrm>
            <a:custGeom>
              <a:avLst/>
              <a:gdLst/>
              <a:ahLst/>
              <a:cxnLst/>
              <a:rect l="l" t="t" r="r" b="b"/>
              <a:pathLst>
                <a:path w="2650" h="3660" extrusionOk="0">
                  <a:moveTo>
                    <a:pt x="547" y="1"/>
                  </a:moveTo>
                  <a:cubicBezTo>
                    <a:pt x="252" y="1"/>
                    <a:pt x="0" y="232"/>
                    <a:pt x="0" y="547"/>
                  </a:cubicBezTo>
                  <a:lnTo>
                    <a:pt x="0" y="3659"/>
                  </a:lnTo>
                  <a:lnTo>
                    <a:pt x="2649" y="3659"/>
                  </a:lnTo>
                  <a:lnTo>
                    <a:pt x="2649" y="547"/>
                  </a:lnTo>
                  <a:cubicBezTo>
                    <a:pt x="2649" y="232"/>
                    <a:pt x="2397" y="1"/>
                    <a:pt x="2103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1" name="Google Shape;12145;p86"/>
            <p:cNvSpPr/>
            <p:nvPr/>
          </p:nvSpPr>
          <p:spPr>
            <a:xfrm>
              <a:off x="2883435" y="4475180"/>
              <a:ext cx="50068" cy="61402"/>
            </a:xfrm>
            <a:custGeom>
              <a:avLst/>
              <a:gdLst/>
              <a:ahLst/>
              <a:cxnLst/>
              <a:rect l="l" t="t" r="r" b="b"/>
              <a:pathLst>
                <a:path w="3344" h="4101" extrusionOk="0">
                  <a:moveTo>
                    <a:pt x="547" y="0"/>
                  </a:moveTo>
                  <a:cubicBezTo>
                    <a:pt x="253" y="0"/>
                    <a:pt x="1" y="232"/>
                    <a:pt x="1" y="547"/>
                  </a:cubicBezTo>
                  <a:lnTo>
                    <a:pt x="1" y="3553"/>
                  </a:lnTo>
                  <a:cubicBezTo>
                    <a:pt x="1" y="3848"/>
                    <a:pt x="253" y="4100"/>
                    <a:pt x="547" y="4100"/>
                  </a:cubicBezTo>
                  <a:lnTo>
                    <a:pt x="2797" y="4100"/>
                  </a:lnTo>
                  <a:cubicBezTo>
                    <a:pt x="3091" y="4100"/>
                    <a:pt x="3344" y="3848"/>
                    <a:pt x="3344" y="3553"/>
                  </a:cubicBezTo>
                  <a:lnTo>
                    <a:pt x="3344" y="547"/>
                  </a:lnTo>
                  <a:cubicBezTo>
                    <a:pt x="3344" y="232"/>
                    <a:pt x="3091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2" name="Google Shape;12146;p86"/>
            <p:cNvSpPr/>
            <p:nvPr/>
          </p:nvSpPr>
          <p:spPr>
            <a:xfrm>
              <a:off x="2912077" y="4475180"/>
              <a:ext cx="21426" cy="61402"/>
            </a:xfrm>
            <a:custGeom>
              <a:avLst/>
              <a:gdLst/>
              <a:ahLst/>
              <a:cxnLst/>
              <a:rect l="l" t="t" r="r" b="b"/>
              <a:pathLst>
                <a:path w="1431" h="4101" extrusionOk="0">
                  <a:moveTo>
                    <a:pt x="1" y="0"/>
                  </a:moveTo>
                  <a:cubicBezTo>
                    <a:pt x="295" y="0"/>
                    <a:pt x="548" y="232"/>
                    <a:pt x="548" y="547"/>
                  </a:cubicBezTo>
                  <a:lnTo>
                    <a:pt x="548" y="3553"/>
                  </a:lnTo>
                  <a:cubicBezTo>
                    <a:pt x="548" y="3848"/>
                    <a:pt x="295" y="4100"/>
                    <a:pt x="1" y="4100"/>
                  </a:cubicBezTo>
                  <a:lnTo>
                    <a:pt x="884" y="4100"/>
                  </a:lnTo>
                  <a:cubicBezTo>
                    <a:pt x="1178" y="4100"/>
                    <a:pt x="1431" y="3848"/>
                    <a:pt x="1431" y="3553"/>
                  </a:cubicBezTo>
                  <a:lnTo>
                    <a:pt x="1431" y="547"/>
                  </a:lnTo>
                  <a:cubicBezTo>
                    <a:pt x="1431" y="232"/>
                    <a:pt x="1178" y="0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3" name="Google Shape;12147;p86"/>
            <p:cNvSpPr/>
            <p:nvPr/>
          </p:nvSpPr>
          <p:spPr>
            <a:xfrm>
              <a:off x="2955842" y="4272767"/>
              <a:ext cx="192666" cy="259399"/>
            </a:xfrm>
            <a:custGeom>
              <a:avLst/>
              <a:gdLst/>
              <a:ahLst/>
              <a:cxnLst/>
              <a:rect l="l" t="t" r="r" b="b"/>
              <a:pathLst>
                <a:path w="12868" h="17325" extrusionOk="0">
                  <a:moveTo>
                    <a:pt x="547" y="1"/>
                  </a:moveTo>
                  <a:cubicBezTo>
                    <a:pt x="253" y="1"/>
                    <a:pt x="0" y="253"/>
                    <a:pt x="0" y="568"/>
                  </a:cubicBezTo>
                  <a:lnTo>
                    <a:pt x="0" y="16778"/>
                  </a:lnTo>
                  <a:cubicBezTo>
                    <a:pt x="0" y="17072"/>
                    <a:pt x="253" y="17325"/>
                    <a:pt x="547" y="17325"/>
                  </a:cubicBezTo>
                  <a:lnTo>
                    <a:pt x="11774" y="17325"/>
                  </a:lnTo>
                  <a:cubicBezTo>
                    <a:pt x="12384" y="17325"/>
                    <a:pt x="12867" y="16820"/>
                    <a:pt x="12867" y="16231"/>
                  </a:cubicBezTo>
                  <a:lnTo>
                    <a:pt x="12867" y="1094"/>
                  </a:lnTo>
                  <a:cubicBezTo>
                    <a:pt x="12867" y="505"/>
                    <a:pt x="12384" y="22"/>
                    <a:pt x="11774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4" name="Google Shape;12148;p86"/>
            <p:cNvSpPr/>
            <p:nvPr/>
          </p:nvSpPr>
          <p:spPr>
            <a:xfrm>
              <a:off x="3116063" y="4273081"/>
              <a:ext cx="32445" cy="259084"/>
            </a:xfrm>
            <a:custGeom>
              <a:avLst/>
              <a:gdLst/>
              <a:ahLst/>
              <a:cxnLst/>
              <a:rect l="l" t="t" r="r" b="b"/>
              <a:pathLst>
                <a:path w="2167" h="17304" extrusionOk="0">
                  <a:moveTo>
                    <a:pt x="1" y="1"/>
                  </a:moveTo>
                  <a:cubicBezTo>
                    <a:pt x="610" y="1"/>
                    <a:pt x="1094" y="484"/>
                    <a:pt x="1094" y="1094"/>
                  </a:cubicBezTo>
                  <a:lnTo>
                    <a:pt x="1094" y="16210"/>
                  </a:lnTo>
                  <a:cubicBezTo>
                    <a:pt x="1094" y="16820"/>
                    <a:pt x="610" y="17304"/>
                    <a:pt x="1" y="17304"/>
                  </a:cubicBezTo>
                  <a:lnTo>
                    <a:pt x="1073" y="17304"/>
                  </a:lnTo>
                  <a:cubicBezTo>
                    <a:pt x="1683" y="17304"/>
                    <a:pt x="2166" y="16820"/>
                    <a:pt x="2166" y="16210"/>
                  </a:cubicBezTo>
                  <a:lnTo>
                    <a:pt x="2166" y="1094"/>
                  </a:lnTo>
                  <a:cubicBezTo>
                    <a:pt x="2166" y="484"/>
                    <a:pt x="1683" y="1"/>
                    <a:pt x="1073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5" name="Google Shape;12149;p86"/>
            <p:cNvSpPr/>
            <p:nvPr/>
          </p:nvSpPr>
          <p:spPr>
            <a:xfrm>
              <a:off x="2984484" y="4267107"/>
              <a:ext cx="18266" cy="270733"/>
            </a:xfrm>
            <a:custGeom>
              <a:avLst/>
              <a:gdLst/>
              <a:ahLst/>
              <a:cxnLst/>
              <a:rect l="l" t="t" r="r" b="b"/>
              <a:pathLst>
                <a:path w="1220" h="18082" extrusionOk="0">
                  <a:moveTo>
                    <a:pt x="316" y="0"/>
                  </a:moveTo>
                  <a:cubicBezTo>
                    <a:pt x="127" y="0"/>
                    <a:pt x="0" y="147"/>
                    <a:pt x="0" y="337"/>
                  </a:cubicBezTo>
                  <a:lnTo>
                    <a:pt x="0" y="17745"/>
                  </a:lnTo>
                  <a:cubicBezTo>
                    <a:pt x="0" y="17934"/>
                    <a:pt x="127" y="18081"/>
                    <a:pt x="316" y="18081"/>
                  </a:cubicBezTo>
                  <a:lnTo>
                    <a:pt x="884" y="18081"/>
                  </a:lnTo>
                  <a:cubicBezTo>
                    <a:pt x="1073" y="18081"/>
                    <a:pt x="1220" y="17934"/>
                    <a:pt x="1220" y="17745"/>
                  </a:cubicBezTo>
                  <a:lnTo>
                    <a:pt x="1220" y="337"/>
                  </a:lnTo>
                  <a:cubicBezTo>
                    <a:pt x="1220" y="147"/>
                    <a:pt x="1073" y="0"/>
                    <a:pt x="884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6" name="Google Shape;12150;p86"/>
            <p:cNvSpPr/>
            <p:nvPr/>
          </p:nvSpPr>
          <p:spPr>
            <a:xfrm>
              <a:off x="3091193" y="4499106"/>
              <a:ext cx="32445" cy="10705"/>
            </a:xfrm>
            <a:custGeom>
              <a:avLst/>
              <a:gdLst/>
              <a:ahLst/>
              <a:cxnLst/>
              <a:rect l="l" t="t" r="r" b="b"/>
              <a:pathLst>
                <a:path w="2167" h="715" extrusionOk="0">
                  <a:moveTo>
                    <a:pt x="484" y="0"/>
                  </a:moveTo>
                  <a:cubicBezTo>
                    <a:pt x="1" y="0"/>
                    <a:pt x="1" y="715"/>
                    <a:pt x="484" y="715"/>
                  </a:cubicBezTo>
                  <a:lnTo>
                    <a:pt x="1704" y="715"/>
                  </a:lnTo>
                  <a:cubicBezTo>
                    <a:pt x="2166" y="715"/>
                    <a:pt x="2166" y="0"/>
                    <a:pt x="1704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7" name="Google Shape;12151;p86"/>
            <p:cNvSpPr/>
            <p:nvPr/>
          </p:nvSpPr>
          <p:spPr>
            <a:xfrm>
              <a:off x="3110718" y="4485571"/>
              <a:ext cx="12292" cy="10705"/>
            </a:xfrm>
            <a:custGeom>
              <a:avLst/>
              <a:gdLst/>
              <a:ahLst/>
              <a:cxnLst/>
              <a:rect l="l" t="t" r="r" b="b"/>
              <a:pathLst>
                <a:path w="821" h="715" extrusionOk="0">
                  <a:moveTo>
                    <a:pt x="358" y="0"/>
                  </a:moveTo>
                  <a:cubicBezTo>
                    <a:pt x="147" y="0"/>
                    <a:pt x="0" y="168"/>
                    <a:pt x="0" y="357"/>
                  </a:cubicBezTo>
                  <a:cubicBezTo>
                    <a:pt x="0" y="547"/>
                    <a:pt x="168" y="715"/>
                    <a:pt x="358" y="715"/>
                  </a:cubicBezTo>
                  <a:cubicBezTo>
                    <a:pt x="820" y="715"/>
                    <a:pt x="820" y="0"/>
                    <a:pt x="358" y="0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8" name="Google Shape;12152;p86"/>
            <p:cNvSpPr/>
            <p:nvPr/>
          </p:nvSpPr>
          <p:spPr>
            <a:xfrm>
              <a:off x="2810729" y="4557334"/>
              <a:ext cx="342496" cy="61717"/>
            </a:xfrm>
            <a:custGeom>
              <a:avLst/>
              <a:gdLst/>
              <a:ahLst/>
              <a:cxnLst/>
              <a:rect l="l" t="t" r="r" b="b"/>
              <a:pathLst>
                <a:path w="22875" h="4122" extrusionOk="0">
                  <a:moveTo>
                    <a:pt x="547" y="1"/>
                  </a:moveTo>
                  <a:cubicBezTo>
                    <a:pt x="231" y="1"/>
                    <a:pt x="0" y="232"/>
                    <a:pt x="0" y="547"/>
                  </a:cubicBezTo>
                  <a:lnTo>
                    <a:pt x="0" y="3575"/>
                  </a:lnTo>
                  <a:cubicBezTo>
                    <a:pt x="0" y="3869"/>
                    <a:pt x="231" y="4121"/>
                    <a:pt x="547" y="4121"/>
                  </a:cubicBezTo>
                  <a:lnTo>
                    <a:pt x="22328" y="4121"/>
                  </a:lnTo>
                  <a:cubicBezTo>
                    <a:pt x="22622" y="4121"/>
                    <a:pt x="22875" y="3869"/>
                    <a:pt x="22875" y="3575"/>
                  </a:cubicBezTo>
                  <a:lnTo>
                    <a:pt x="22875" y="547"/>
                  </a:lnTo>
                  <a:cubicBezTo>
                    <a:pt x="22875" y="232"/>
                    <a:pt x="22622" y="1"/>
                    <a:pt x="22328" y="1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9" name="Google Shape;12153;p86"/>
            <p:cNvSpPr/>
            <p:nvPr/>
          </p:nvSpPr>
          <p:spPr>
            <a:xfrm>
              <a:off x="3129598" y="4557334"/>
              <a:ext cx="23627" cy="61717"/>
            </a:xfrm>
            <a:custGeom>
              <a:avLst/>
              <a:gdLst/>
              <a:ahLst/>
              <a:cxnLst/>
              <a:rect l="l" t="t" r="r" b="b"/>
              <a:pathLst>
                <a:path w="1578" h="4122" extrusionOk="0">
                  <a:moveTo>
                    <a:pt x="1" y="1"/>
                  </a:moveTo>
                  <a:cubicBezTo>
                    <a:pt x="295" y="1"/>
                    <a:pt x="547" y="232"/>
                    <a:pt x="547" y="547"/>
                  </a:cubicBezTo>
                  <a:lnTo>
                    <a:pt x="547" y="3575"/>
                  </a:lnTo>
                  <a:cubicBezTo>
                    <a:pt x="547" y="3869"/>
                    <a:pt x="295" y="4121"/>
                    <a:pt x="1" y="4121"/>
                  </a:cubicBezTo>
                  <a:lnTo>
                    <a:pt x="1031" y="4121"/>
                  </a:lnTo>
                  <a:cubicBezTo>
                    <a:pt x="1325" y="4121"/>
                    <a:pt x="1578" y="3869"/>
                    <a:pt x="1578" y="3575"/>
                  </a:cubicBezTo>
                  <a:lnTo>
                    <a:pt x="1578" y="547"/>
                  </a:lnTo>
                  <a:cubicBezTo>
                    <a:pt x="1578" y="232"/>
                    <a:pt x="1325" y="1"/>
                    <a:pt x="1031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0" name="Google Shape;12154;p86"/>
            <p:cNvSpPr/>
            <p:nvPr/>
          </p:nvSpPr>
          <p:spPr>
            <a:xfrm>
              <a:off x="283842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1" name="Google Shape;12155;p86"/>
            <p:cNvSpPr/>
            <p:nvPr/>
          </p:nvSpPr>
          <p:spPr>
            <a:xfrm>
              <a:off x="2863611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8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2" name="Google Shape;12156;p86"/>
            <p:cNvSpPr/>
            <p:nvPr/>
          </p:nvSpPr>
          <p:spPr>
            <a:xfrm>
              <a:off x="2888795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0" y="1"/>
                  </a:moveTo>
                  <a:cubicBezTo>
                    <a:pt x="174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47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3" name="Google Shape;12157;p86"/>
            <p:cNvSpPr/>
            <p:nvPr/>
          </p:nvSpPr>
          <p:spPr>
            <a:xfrm>
              <a:off x="2913664" y="4553711"/>
              <a:ext cx="10705" cy="22219"/>
            </a:xfrm>
            <a:custGeom>
              <a:avLst/>
              <a:gdLst/>
              <a:ahLst/>
              <a:cxnLst/>
              <a:rect l="l" t="t" r="r" b="b"/>
              <a:pathLst>
                <a:path w="715" h="1484" extrusionOk="0">
                  <a:moveTo>
                    <a:pt x="357" y="1"/>
                  </a:moveTo>
                  <a:cubicBezTo>
                    <a:pt x="179" y="1"/>
                    <a:pt x="0" y="116"/>
                    <a:pt x="0" y="348"/>
                  </a:cubicBezTo>
                  <a:lnTo>
                    <a:pt x="0" y="1126"/>
                  </a:lnTo>
                  <a:cubicBezTo>
                    <a:pt x="0" y="1315"/>
                    <a:pt x="168" y="1483"/>
                    <a:pt x="357" y="1483"/>
                  </a:cubicBezTo>
                  <a:cubicBezTo>
                    <a:pt x="568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6" y="1"/>
                    <a:pt x="357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4" name="Google Shape;12158;p86"/>
            <p:cNvSpPr/>
            <p:nvPr/>
          </p:nvSpPr>
          <p:spPr>
            <a:xfrm>
              <a:off x="2938833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5" name="Google Shape;12159;p86"/>
            <p:cNvSpPr/>
            <p:nvPr/>
          </p:nvSpPr>
          <p:spPr>
            <a:xfrm>
              <a:off x="2964017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80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6" name="Google Shape;12160;p86"/>
            <p:cNvSpPr/>
            <p:nvPr/>
          </p:nvSpPr>
          <p:spPr>
            <a:xfrm>
              <a:off x="2989201" y="4553711"/>
              <a:ext cx="10406" cy="22219"/>
            </a:xfrm>
            <a:custGeom>
              <a:avLst/>
              <a:gdLst/>
              <a:ahLst/>
              <a:cxnLst/>
              <a:rect l="l" t="t" r="r" b="b"/>
              <a:pathLst>
                <a:path w="695" h="1484" extrusionOk="0">
                  <a:moveTo>
                    <a:pt x="348" y="1"/>
                  </a:moveTo>
                  <a:cubicBezTo>
                    <a:pt x="174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48" y="1483"/>
                    <a:pt x="358" y="1483"/>
                  </a:cubicBezTo>
                  <a:cubicBezTo>
                    <a:pt x="547" y="1483"/>
                    <a:pt x="695" y="1315"/>
                    <a:pt x="695" y="1126"/>
                  </a:cubicBezTo>
                  <a:lnTo>
                    <a:pt x="695" y="348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7" name="Google Shape;12161;p86"/>
            <p:cNvSpPr/>
            <p:nvPr/>
          </p:nvSpPr>
          <p:spPr>
            <a:xfrm>
              <a:off x="3014070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68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8" name="Google Shape;12162;p86"/>
            <p:cNvSpPr/>
            <p:nvPr/>
          </p:nvSpPr>
          <p:spPr>
            <a:xfrm>
              <a:off x="3039254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6" y="1315"/>
                    <a:pt x="716" y="1126"/>
                  </a:cubicBezTo>
                  <a:lnTo>
                    <a:pt x="716" y="348"/>
                  </a:lnTo>
                  <a:cubicBezTo>
                    <a:pt x="716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9" name="Google Shape;12163;p86"/>
            <p:cNvSpPr/>
            <p:nvPr/>
          </p:nvSpPr>
          <p:spPr>
            <a:xfrm>
              <a:off x="3064438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0" name="Google Shape;12164;p86"/>
            <p:cNvSpPr/>
            <p:nvPr/>
          </p:nvSpPr>
          <p:spPr>
            <a:xfrm>
              <a:off x="3089472" y="4553711"/>
              <a:ext cx="10556" cy="22219"/>
            </a:xfrm>
            <a:custGeom>
              <a:avLst/>
              <a:gdLst/>
              <a:ahLst/>
              <a:cxnLst/>
              <a:rect l="l" t="t" r="r" b="b"/>
              <a:pathLst>
                <a:path w="705" h="1484" extrusionOk="0">
                  <a:moveTo>
                    <a:pt x="350" y="1"/>
                  </a:moveTo>
                  <a:cubicBezTo>
                    <a:pt x="174" y="1"/>
                    <a:pt x="0" y="116"/>
                    <a:pt x="11" y="348"/>
                  </a:cubicBezTo>
                  <a:lnTo>
                    <a:pt x="11" y="1126"/>
                  </a:lnTo>
                  <a:cubicBezTo>
                    <a:pt x="11" y="1315"/>
                    <a:pt x="158" y="1483"/>
                    <a:pt x="347" y="1483"/>
                  </a:cubicBezTo>
                  <a:cubicBezTo>
                    <a:pt x="557" y="1483"/>
                    <a:pt x="704" y="1315"/>
                    <a:pt x="704" y="1126"/>
                  </a:cubicBezTo>
                  <a:lnTo>
                    <a:pt x="704" y="348"/>
                  </a:lnTo>
                  <a:cubicBezTo>
                    <a:pt x="704" y="116"/>
                    <a:pt x="526" y="1"/>
                    <a:pt x="350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1" name="Google Shape;12165;p86"/>
            <p:cNvSpPr/>
            <p:nvPr/>
          </p:nvSpPr>
          <p:spPr>
            <a:xfrm>
              <a:off x="3114491" y="4553711"/>
              <a:ext cx="10720" cy="22219"/>
            </a:xfrm>
            <a:custGeom>
              <a:avLst/>
              <a:gdLst/>
              <a:ahLst/>
              <a:cxnLst/>
              <a:rect l="l" t="t" r="r" b="b"/>
              <a:pathLst>
                <a:path w="716" h="1484" extrusionOk="0">
                  <a:moveTo>
                    <a:pt x="358" y="1"/>
                  </a:moveTo>
                  <a:cubicBezTo>
                    <a:pt x="179" y="1"/>
                    <a:pt x="1" y="116"/>
                    <a:pt x="1" y="348"/>
                  </a:cubicBezTo>
                  <a:lnTo>
                    <a:pt x="1" y="1126"/>
                  </a:lnTo>
                  <a:cubicBezTo>
                    <a:pt x="1" y="1315"/>
                    <a:pt x="169" y="1483"/>
                    <a:pt x="358" y="1483"/>
                  </a:cubicBezTo>
                  <a:cubicBezTo>
                    <a:pt x="547" y="1483"/>
                    <a:pt x="715" y="1315"/>
                    <a:pt x="715" y="1126"/>
                  </a:cubicBezTo>
                  <a:lnTo>
                    <a:pt x="715" y="348"/>
                  </a:lnTo>
                  <a:cubicBezTo>
                    <a:pt x="715" y="116"/>
                    <a:pt x="537" y="1"/>
                    <a:pt x="358" y="1"/>
                  </a:cubicBezTo>
                  <a:close/>
                </a:path>
              </a:pathLst>
            </a:custGeom>
            <a:solidFill>
              <a:srgbClr val="9CB0C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12" name="Google Shape;12166;p86"/>
          <p:cNvGrpSpPr/>
          <p:nvPr/>
        </p:nvGrpSpPr>
        <p:grpSpPr>
          <a:xfrm>
            <a:off x="1802662" y="4796552"/>
            <a:ext cx="435671" cy="525459"/>
            <a:chOff x="1779168" y="3805625"/>
            <a:chExt cx="282381" cy="343454"/>
          </a:xfrm>
        </p:grpSpPr>
        <p:sp>
          <p:nvSpPr>
            <p:cNvPr id="713" name="Google Shape;12167;p86"/>
            <p:cNvSpPr/>
            <p:nvPr/>
          </p:nvSpPr>
          <p:spPr>
            <a:xfrm>
              <a:off x="1798048" y="3814758"/>
              <a:ext cx="243662" cy="314797"/>
            </a:xfrm>
            <a:custGeom>
              <a:avLst/>
              <a:gdLst/>
              <a:ahLst/>
              <a:cxnLst/>
              <a:rect l="l" t="t" r="r" b="b"/>
              <a:pathLst>
                <a:path w="16274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16274" y="21025"/>
                  </a:lnTo>
                  <a:lnTo>
                    <a:pt x="16274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4" name="Google Shape;12168;p86"/>
            <p:cNvSpPr/>
            <p:nvPr/>
          </p:nvSpPr>
          <p:spPr>
            <a:xfrm>
              <a:off x="1798048" y="3814758"/>
              <a:ext cx="54485" cy="314797"/>
            </a:xfrm>
            <a:custGeom>
              <a:avLst/>
              <a:gdLst/>
              <a:ahLst/>
              <a:cxnLst/>
              <a:rect l="l" t="t" r="r" b="b"/>
              <a:pathLst>
                <a:path w="3639" h="21025" extrusionOk="0">
                  <a:moveTo>
                    <a:pt x="1" y="0"/>
                  </a:moveTo>
                  <a:lnTo>
                    <a:pt x="1" y="21025"/>
                  </a:lnTo>
                  <a:lnTo>
                    <a:pt x="3638" y="21025"/>
                  </a:lnTo>
                  <a:lnTo>
                    <a:pt x="3638" y="0"/>
                  </a:ln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5" name="Google Shape;12169;p86"/>
            <p:cNvSpPr/>
            <p:nvPr/>
          </p:nvSpPr>
          <p:spPr>
            <a:xfrm>
              <a:off x="1779168" y="4116319"/>
              <a:ext cx="282381" cy="32760"/>
            </a:xfrm>
            <a:custGeom>
              <a:avLst/>
              <a:gdLst/>
              <a:ahLst/>
              <a:cxnLst/>
              <a:rect l="l" t="t" r="r" b="b"/>
              <a:pathLst>
                <a:path w="18860" h="2188" extrusionOk="0">
                  <a:moveTo>
                    <a:pt x="694" y="0"/>
                  </a:moveTo>
                  <a:cubicBezTo>
                    <a:pt x="316" y="0"/>
                    <a:pt x="0" y="295"/>
                    <a:pt x="0" y="673"/>
                  </a:cubicBezTo>
                  <a:lnTo>
                    <a:pt x="0" y="1703"/>
                  </a:lnTo>
                  <a:cubicBezTo>
                    <a:pt x="0" y="1977"/>
                    <a:pt x="232" y="2187"/>
                    <a:pt x="484" y="2187"/>
                  </a:cubicBezTo>
                  <a:lnTo>
                    <a:pt x="18376" y="2187"/>
                  </a:lnTo>
                  <a:cubicBezTo>
                    <a:pt x="18649" y="2187"/>
                    <a:pt x="18859" y="1977"/>
                    <a:pt x="18859" y="1703"/>
                  </a:cubicBezTo>
                  <a:lnTo>
                    <a:pt x="18859" y="673"/>
                  </a:lnTo>
                  <a:cubicBezTo>
                    <a:pt x="18859" y="295"/>
                    <a:pt x="18565" y="0"/>
                    <a:pt x="18186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6" name="Google Shape;12170;p86"/>
            <p:cNvSpPr/>
            <p:nvPr/>
          </p:nvSpPr>
          <p:spPr>
            <a:xfrm>
              <a:off x="1930585" y="3847488"/>
              <a:ext cx="90359" cy="247750"/>
            </a:xfrm>
            <a:custGeom>
              <a:avLst/>
              <a:gdLst/>
              <a:ahLst/>
              <a:cxnLst/>
              <a:rect l="l" t="t" r="r" b="b"/>
              <a:pathLst>
                <a:path w="6035" h="16547" extrusionOk="0">
                  <a:moveTo>
                    <a:pt x="168" y="1"/>
                  </a:moveTo>
                  <a:cubicBezTo>
                    <a:pt x="84" y="1"/>
                    <a:pt x="0" y="85"/>
                    <a:pt x="0" y="169"/>
                  </a:cubicBezTo>
                  <a:lnTo>
                    <a:pt x="0" y="16400"/>
                  </a:lnTo>
                  <a:cubicBezTo>
                    <a:pt x="0" y="16484"/>
                    <a:pt x="84" y="16547"/>
                    <a:pt x="168" y="16547"/>
                  </a:cubicBezTo>
                  <a:lnTo>
                    <a:pt x="5866" y="16547"/>
                  </a:lnTo>
                  <a:cubicBezTo>
                    <a:pt x="5950" y="16547"/>
                    <a:pt x="6034" y="16484"/>
                    <a:pt x="6034" y="16400"/>
                  </a:cubicBezTo>
                  <a:lnTo>
                    <a:pt x="6034" y="169"/>
                  </a:lnTo>
                  <a:cubicBezTo>
                    <a:pt x="6034" y="85"/>
                    <a:pt x="5950" y="1"/>
                    <a:pt x="5866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7" name="Google Shape;12171;p86"/>
            <p:cNvSpPr/>
            <p:nvPr/>
          </p:nvSpPr>
          <p:spPr>
            <a:xfrm>
              <a:off x="1818830" y="3847488"/>
              <a:ext cx="90988" cy="147659"/>
            </a:xfrm>
            <a:custGeom>
              <a:avLst/>
              <a:gdLst/>
              <a:ahLst/>
              <a:cxnLst/>
              <a:rect l="l" t="t" r="r" b="b"/>
              <a:pathLst>
                <a:path w="6077" h="9862" extrusionOk="0">
                  <a:moveTo>
                    <a:pt x="169" y="1"/>
                  </a:moveTo>
                  <a:cubicBezTo>
                    <a:pt x="85" y="1"/>
                    <a:pt x="0" y="85"/>
                    <a:pt x="0" y="169"/>
                  </a:cubicBezTo>
                  <a:lnTo>
                    <a:pt x="0" y="9693"/>
                  </a:lnTo>
                  <a:cubicBezTo>
                    <a:pt x="0" y="9777"/>
                    <a:pt x="85" y="9861"/>
                    <a:pt x="169" y="9861"/>
                  </a:cubicBezTo>
                  <a:lnTo>
                    <a:pt x="5908" y="9861"/>
                  </a:lnTo>
                  <a:cubicBezTo>
                    <a:pt x="6013" y="9861"/>
                    <a:pt x="6076" y="9777"/>
                    <a:pt x="6076" y="9693"/>
                  </a:cubicBezTo>
                  <a:lnTo>
                    <a:pt x="6076" y="169"/>
                  </a:lnTo>
                  <a:cubicBezTo>
                    <a:pt x="6076" y="85"/>
                    <a:pt x="6013" y="1"/>
                    <a:pt x="590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8" name="Google Shape;12172;p86"/>
            <p:cNvSpPr/>
            <p:nvPr/>
          </p:nvSpPr>
          <p:spPr>
            <a:xfrm>
              <a:off x="1818830" y="3847802"/>
              <a:ext cx="33703" cy="147344"/>
            </a:xfrm>
            <a:custGeom>
              <a:avLst/>
              <a:gdLst/>
              <a:ahLst/>
              <a:cxnLst/>
              <a:rect l="l" t="t" r="r" b="b"/>
              <a:pathLst>
                <a:path w="2251" h="9841" extrusionOk="0">
                  <a:moveTo>
                    <a:pt x="169" y="1"/>
                  </a:moveTo>
                  <a:cubicBezTo>
                    <a:pt x="85" y="1"/>
                    <a:pt x="0" y="64"/>
                    <a:pt x="0" y="148"/>
                  </a:cubicBezTo>
                  <a:lnTo>
                    <a:pt x="0" y="9693"/>
                  </a:lnTo>
                  <a:cubicBezTo>
                    <a:pt x="0" y="9777"/>
                    <a:pt x="85" y="9840"/>
                    <a:pt x="169" y="9840"/>
                  </a:cubicBezTo>
                  <a:lnTo>
                    <a:pt x="2250" y="9840"/>
                  </a:lnTo>
                  <a:lnTo>
                    <a:pt x="2250" y="1"/>
                  </a:ln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9" name="Google Shape;12173;p86"/>
            <p:cNvSpPr/>
            <p:nvPr/>
          </p:nvSpPr>
          <p:spPr>
            <a:xfrm>
              <a:off x="1831737" y="3916107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0" name="Google Shape;12174;p86"/>
            <p:cNvSpPr/>
            <p:nvPr/>
          </p:nvSpPr>
          <p:spPr>
            <a:xfrm>
              <a:off x="1831737" y="3916107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1" name="Google Shape;12175;p86"/>
            <p:cNvSpPr/>
            <p:nvPr/>
          </p:nvSpPr>
          <p:spPr>
            <a:xfrm>
              <a:off x="1831737" y="3892510"/>
              <a:ext cx="63603" cy="10391"/>
            </a:xfrm>
            <a:custGeom>
              <a:avLst/>
              <a:gdLst/>
              <a:ahLst/>
              <a:cxnLst/>
              <a:rect l="l" t="t" r="r" b="b"/>
              <a:pathLst>
                <a:path w="4248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2" name="Google Shape;12176;p86"/>
            <p:cNvSpPr/>
            <p:nvPr/>
          </p:nvSpPr>
          <p:spPr>
            <a:xfrm>
              <a:off x="1831737" y="3892510"/>
              <a:ext cx="20797" cy="10391"/>
            </a:xfrm>
            <a:custGeom>
              <a:avLst/>
              <a:gdLst/>
              <a:ahLst/>
              <a:cxnLst/>
              <a:rect l="l" t="t" r="r" b="b"/>
              <a:pathLst>
                <a:path w="1389" h="694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3" name="Google Shape;12177;p86"/>
            <p:cNvSpPr/>
            <p:nvPr/>
          </p:nvSpPr>
          <p:spPr>
            <a:xfrm>
              <a:off x="1831737" y="386858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0"/>
                    <a:pt x="3785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4" name="Google Shape;12178;p86"/>
            <p:cNvSpPr/>
            <p:nvPr/>
          </p:nvSpPr>
          <p:spPr>
            <a:xfrm>
              <a:off x="1831737" y="386858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0"/>
                  </a:moveTo>
                  <a:cubicBezTo>
                    <a:pt x="0" y="0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0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5" name="Google Shape;12179;p86"/>
            <p:cNvSpPr/>
            <p:nvPr/>
          </p:nvSpPr>
          <p:spPr>
            <a:xfrm>
              <a:off x="1831737" y="3940033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3785" y="695"/>
                  </a:lnTo>
                  <a:cubicBezTo>
                    <a:pt x="4247" y="695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6" name="Google Shape;12180;p86"/>
            <p:cNvSpPr/>
            <p:nvPr/>
          </p:nvSpPr>
          <p:spPr>
            <a:xfrm>
              <a:off x="1831737" y="3940033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5"/>
                    <a:pt x="463" y="695"/>
                  </a:cubicBezTo>
                  <a:lnTo>
                    <a:pt x="1388" y="695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7" name="Google Shape;12181;p86"/>
            <p:cNvSpPr/>
            <p:nvPr/>
          </p:nvSpPr>
          <p:spPr>
            <a:xfrm>
              <a:off x="1831737" y="3963644"/>
              <a:ext cx="63603" cy="10406"/>
            </a:xfrm>
            <a:custGeom>
              <a:avLst/>
              <a:gdLst/>
              <a:ahLst/>
              <a:cxnLst/>
              <a:rect l="l" t="t" r="r" b="b"/>
              <a:pathLst>
                <a:path w="4248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3785" y="694"/>
                  </a:lnTo>
                  <a:cubicBezTo>
                    <a:pt x="4247" y="694"/>
                    <a:pt x="4247" y="1"/>
                    <a:pt x="378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8" name="Google Shape;12182;p86"/>
            <p:cNvSpPr/>
            <p:nvPr/>
          </p:nvSpPr>
          <p:spPr>
            <a:xfrm>
              <a:off x="1831737" y="3963644"/>
              <a:ext cx="20797" cy="10406"/>
            </a:xfrm>
            <a:custGeom>
              <a:avLst/>
              <a:gdLst/>
              <a:ahLst/>
              <a:cxnLst/>
              <a:rect l="l" t="t" r="r" b="b"/>
              <a:pathLst>
                <a:path w="1389" h="695" extrusionOk="0">
                  <a:moveTo>
                    <a:pt x="463" y="1"/>
                  </a:moveTo>
                  <a:cubicBezTo>
                    <a:pt x="0" y="1"/>
                    <a:pt x="0" y="694"/>
                    <a:pt x="463" y="694"/>
                  </a:cubicBezTo>
                  <a:lnTo>
                    <a:pt x="1388" y="694"/>
                  </a:lnTo>
                  <a:lnTo>
                    <a:pt x="1388" y="1"/>
                  </a:ln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9" name="Google Shape;12183;p86"/>
            <p:cNvSpPr/>
            <p:nvPr/>
          </p:nvSpPr>
          <p:spPr>
            <a:xfrm>
              <a:off x="1818830" y="4022202"/>
              <a:ext cx="22369" cy="58557"/>
            </a:xfrm>
            <a:custGeom>
              <a:avLst/>
              <a:gdLst/>
              <a:ahLst/>
              <a:cxnLst/>
              <a:rect l="l" t="t" r="r" b="b"/>
              <a:pathLst>
                <a:path w="1494" h="3911" extrusionOk="0">
                  <a:moveTo>
                    <a:pt x="0" y="0"/>
                  </a:moveTo>
                  <a:lnTo>
                    <a:pt x="0" y="3911"/>
                  </a:lnTo>
                  <a:lnTo>
                    <a:pt x="841" y="3911"/>
                  </a:lnTo>
                  <a:cubicBezTo>
                    <a:pt x="1199" y="3911"/>
                    <a:pt x="1493" y="3616"/>
                    <a:pt x="1493" y="3259"/>
                  </a:cubicBezTo>
                  <a:lnTo>
                    <a:pt x="1493" y="631"/>
                  </a:lnTo>
                  <a:cubicBezTo>
                    <a:pt x="1493" y="274"/>
                    <a:pt x="1199" y="0"/>
                    <a:pt x="841" y="0"/>
                  </a:cubicBezTo>
                  <a:close/>
                </a:path>
              </a:pathLst>
            </a:custGeom>
            <a:solidFill>
              <a:srgbClr val="9DB1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0" name="Google Shape;12184;p86"/>
            <p:cNvSpPr/>
            <p:nvPr/>
          </p:nvSpPr>
          <p:spPr>
            <a:xfrm>
              <a:off x="1865739" y="4039510"/>
              <a:ext cx="19839" cy="20168"/>
            </a:xfrm>
            <a:custGeom>
              <a:avLst/>
              <a:gdLst/>
              <a:ahLst/>
              <a:cxnLst/>
              <a:rect l="l" t="t" r="r" b="b"/>
              <a:pathLst>
                <a:path w="1325" h="1347" extrusionOk="0">
                  <a:moveTo>
                    <a:pt x="652" y="1"/>
                  </a:moveTo>
                  <a:cubicBezTo>
                    <a:pt x="294" y="1"/>
                    <a:pt x="0" y="295"/>
                    <a:pt x="0" y="673"/>
                  </a:cubicBezTo>
                  <a:cubicBezTo>
                    <a:pt x="0" y="1031"/>
                    <a:pt x="294" y="1346"/>
                    <a:pt x="652" y="1346"/>
                  </a:cubicBezTo>
                  <a:cubicBezTo>
                    <a:pt x="1030" y="1346"/>
                    <a:pt x="1325" y="1031"/>
                    <a:pt x="1325" y="673"/>
                  </a:cubicBezTo>
                  <a:cubicBezTo>
                    <a:pt x="1325" y="295"/>
                    <a:pt x="1030" y="1"/>
                    <a:pt x="652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1" name="Google Shape;12185;p86"/>
            <p:cNvSpPr/>
            <p:nvPr/>
          </p:nvSpPr>
          <p:spPr>
            <a:xfrm>
              <a:off x="1813800" y="4009760"/>
              <a:ext cx="10391" cy="83277"/>
            </a:xfrm>
            <a:custGeom>
              <a:avLst/>
              <a:gdLst/>
              <a:ahLst/>
              <a:cxnLst/>
              <a:rect l="l" t="t" r="r" b="b"/>
              <a:pathLst>
                <a:path w="694" h="5562" extrusionOk="0">
                  <a:moveTo>
                    <a:pt x="347" y="1"/>
                  </a:moveTo>
                  <a:cubicBezTo>
                    <a:pt x="173" y="1"/>
                    <a:pt x="0" y="116"/>
                    <a:pt x="0" y="348"/>
                  </a:cubicBezTo>
                  <a:lnTo>
                    <a:pt x="0" y="5225"/>
                  </a:lnTo>
                  <a:cubicBezTo>
                    <a:pt x="0" y="5415"/>
                    <a:pt x="147" y="5562"/>
                    <a:pt x="336" y="5562"/>
                  </a:cubicBezTo>
                  <a:cubicBezTo>
                    <a:pt x="526" y="5562"/>
                    <a:pt x="694" y="5415"/>
                    <a:pt x="694" y="5225"/>
                  </a:cubicBezTo>
                  <a:lnTo>
                    <a:pt x="694" y="348"/>
                  </a:lnTo>
                  <a:cubicBezTo>
                    <a:pt x="694" y="116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E7EC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2" name="Google Shape;12186;p86"/>
            <p:cNvSpPr/>
            <p:nvPr/>
          </p:nvSpPr>
          <p:spPr>
            <a:xfrm>
              <a:off x="1930585" y="3967732"/>
              <a:ext cx="90359" cy="20797"/>
            </a:xfrm>
            <a:custGeom>
              <a:avLst/>
              <a:gdLst/>
              <a:ahLst/>
              <a:cxnLst/>
              <a:rect l="l" t="t" r="r" b="b"/>
              <a:pathLst>
                <a:path w="6035" h="1389" extrusionOk="0">
                  <a:moveTo>
                    <a:pt x="0" y="1"/>
                  </a:moveTo>
                  <a:lnTo>
                    <a:pt x="0" y="1389"/>
                  </a:lnTo>
                  <a:lnTo>
                    <a:pt x="6034" y="1389"/>
                  </a:lnTo>
                  <a:lnTo>
                    <a:pt x="6034" y="1"/>
                  </a:lnTo>
                  <a:close/>
                </a:path>
              </a:pathLst>
            </a:custGeom>
            <a:solidFill>
              <a:srgbClr val="F4F6F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3" name="Google Shape;12187;p86"/>
            <p:cNvSpPr/>
            <p:nvPr/>
          </p:nvSpPr>
          <p:spPr>
            <a:xfrm>
              <a:off x="1992901" y="3889351"/>
              <a:ext cx="28043" cy="78396"/>
            </a:xfrm>
            <a:custGeom>
              <a:avLst/>
              <a:gdLst/>
              <a:ahLst/>
              <a:cxnLst/>
              <a:rect l="l" t="t" r="r" b="b"/>
              <a:pathLst>
                <a:path w="1873" h="5236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5236"/>
                  </a:lnTo>
                  <a:lnTo>
                    <a:pt x="1872" y="5236"/>
                  </a:lnTo>
                  <a:lnTo>
                    <a:pt x="1872" y="337"/>
                  </a:lnTo>
                  <a:cubicBezTo>
                    <a:pt x="1872" y="148"/>
                    <a:pt x="1725" y="1"/>
                    <a:pt x="1536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4" name="Google Shape;12188;p86"/>
            <p:cNvSpPr/>
            <p:nvPr/>
          </p:nvSpPr>
          <p:spPr>
            <a:xfrm>
              <a:off x="1972134" y="3913591"/>
              <a:ext cx="20782" cy="54156"/>
            </a:xfrm>
            <a:custGeom>
              <a:avLst/>
              <a:gdLst/>
              <a:ahLst/>
              <a:cxnLst/>
              <a:rect l="l" t="t" r="r" b="b"/>
              <a:pathLst>
                <a:path w="1388" h="3617" extrusionOk="0">
                  <a:moveTo>
                    <a:pt x="337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3617"/>
                  </a:lnTo>
                  <a:lnTo>
                    <a:pt x="1388" y="3617"/>
                  </a:lnTo>
                  <a:lnTo>
                    <a:pt x="1388" y="337"/>
                  </a:lnTo>
                  <a:lnTo>
                    <a:pt x="1367" y="337"/>
                  </a:lnTo>
                  <a:cubicBezTo>
                    <a:pt x="1367" y="148"/>
                    <a:pt x="1220" y="1"/>
                    <a:pt x="1051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5" name="Google Shape;12189;p86"/>
            <p:cNvSpPr/>
            <p:nvPr/>
          </p:nvSpPr>
          <p:spPr>
            <a:xfrm>
              <a:off x="1930585" y="3889980"/>
              <a:ext cx="20782" cy="77767"/>
            </a:xfrm>
            <a:custGeom>
              <a:avLst/>
              <a:gdLst/>
              <a:ahLst/>
              <a:cxnLst/>
              <a:rect l="l" t="t" r="r" b="b"/>
              <a:pathLst>
                <a:path w="1388" h="5194" extrusionOk="0">
                  <a:moveTo>
                    <a:pt x="336" y="1"/>
                  </a:moveTo>
                  <a:cubicBezTo>
                    <a:pt x="147" y="1"/>
                    <a:pt x="0" y="148"/>
                    <a:pt x="0" y="337"/>
                  </a:cubicBezTo>
                  <a:lnTo>
                    <a:pt x="0" y="5194"/>
                  </a:lnTo>
                  <a:lnTo>
                    <a:pt x="1388" y="5194"/>
                  </a:lnTo>
                  <a:lnTo>
                    <a:pt x="1388" y="2440"/>
                  </a:lnTo>
                  <a:lnTo>
                    <a:pt x="1388" y="337"/>
                  </a:lnTo>
                  <a:cubicBezTo>
                    <a:pt x="1388" y="148"/>
                    <a:pt x="1240" y="1"/>
                    <a:pt x="1051" y="1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6" name="Google Shape;12190;p86"/>
            <p:cNvSpPr/>
            <p:nvPr/>
          </p:nvSpPr>
          <p:spPr>
            <a:xfrm>
              <a:off x="1951352" y="3921467"/>
              <a:ext cx="20797" cy="46280"/>
            </a:xfrm>
            <a:custGeom>
              <a:avLst/>
              <a:gdLst/>
              <a:ahLst/>
              <a:cxnLst/>
              <a:rect l="l" t="t" r="r" b="b"/>
              <a:pathLst>
                <a:path w="1389" h="3091" extrusionOk="0">
                  <a:moveTo>
                    <a:pt x="337" y="0"/>
                  </a:moveTo>
                  <a:cubicBezTo>
                    <a:pt x="148" y="0"/>
                    <a:pt x="1" y="148"/>
                    <a:pt x="1" y="337"/>
                  </a:cubicBezTo>
                  <a:lnTo>
                    <a:pt x="1" y="3091"/>
                  </a:lnTo>
                  <a:lnTo>
                    <a:pt x="1388" y="3091"/>
                  </a:lnTo>
                  <a:lnTo>
                    <a:pt x="1388" y="337"/>
                  </a:lnTo>
                  <a:cubicBezTo>
                    <a:pt x="1388" y="148"/>
                    <a:pt x="1241" y="0"/>
                    <a:pt x="1052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7" name="Google Shape;12191;p86"/>
            <p:cNvSpPr/>
            <p:nvPr/>
          </p:nvSpPr>
          <p:spPr>
            <a:xfrm>
              <a:off x="1974964" y="4026289"/>
              <a:ext cx="44393" cy="68948"/>
            </a:xfrm>
            <a:custGeom>
              <a:avLst/>
              <a:gdLst/>
              <a:ahLst/>
              <a:cxnLst/>
              <a:rect l="l" t="t" r="r" b="b"/>
              <a:pathLst>
                <a:path w="2965" h="4605" extrusionOk="0">
                  <a:moveTo>
                    <a:pt x="1040" y="0"/>
                  </a:moveTo>
                  <a:cubicBezTo>
                    <a:pt x="1003" y="0"/>
                    <a:pt x="964" y="7"/>
                    <a:pt x="926" y="22"/>
                  </a:cubicBezTo>
                  <a:lnTo>
                    <a:pt x="232" y="316"/>
                  </a:lnTo>
                  <a:cubicBezTo>
                    <a:pt x="64" y="379"/>
                    <a:pt x="0" y="568"/>
                    <a:pt x="64" y="736"/>
                  </a:cubicBezTo>
                  <a:lnTo>
                    <a:pt x="1682" y="4605"/>
                  </a:lnTo>
                  <a:lnTo>
                    <a:pt x="2965" y="4079"/>
                  </a:lnTo>
                  <a:lnTo>
                    <a:pt x="1346" y="190"/>
                  </a:lnTo>
                  <a:cubicBezTo>
                    <a:pt x="1281" y="76"/>
                    <a:pt x="1166" y="0"/>
                    <a:pt x="1040" y="0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8" name="Google Shape;12192;p86"/>
            <p:cNvSpPr/>
            <p:nvPr/>
          </p:nvSpPr>
          <p:spPr>
            <a:xfrm>
              <a:off x="1930585" y="4017770"/>
              <a:ext cx="20782" cy="77782"/>
            </a:xfrm>
            <a:custGeom>
              <a:avLst/>
              <a:gdLst/>
              <a:ahLst/>
              <a:cxnLst/>
              <a:rect l="l" t="t" r="r" b="b"/>
              <a:pathLst>
                <a:path w="1388" h="5195" extrusionOk="0">
                  <a:moveTo>
                    <a:pt x="1083" y="0"/>
                  </a:moveTo>
                  <a:cubicBezTo>
                    <a:pt x="1073" y="0"/>
                    <a:pt x="1062" y="1"/>
                    <a:pt x="1051" y="2"/>
                  </a:cubicBezTo>
                  <a:lnTo>
                    <a:pt x="336" y="2"/>
                  </a:lnTo>
                  <a:cubicBezTo>
                    <a:pt x="147" y="2"/>
                    <a:pt x="0" y="149"/>
                    <a:pt x="0" y="338"/>
                  </a:cubicBezTo>
                  <a:lnTo>
                    <a:pt x="0" y="4880"/>
                  </a:lnTo>
                  <a:cubicBezTo>
                    <a:pt x="0" y="5048"/>
                    <a:pt x="147" y="5195"/>
                    <a:pt x="315" y="5195"/>
                  </a:cubicBezTo>
                  <a:lnTo>
                    <a:pt x="1388" y="5195"/>
                  </a:lnTo>
                  <a:lnTo>
                    <a:pt x="1388" y="2125"/>
                  </a:lnTo>
                  <a:lnTo>
                    <a:pt x="1388" y="338"/>
                  </a:lnTo>
                  <a:cubicBezTo>
                    <a:pt x="1388" y="160"/>
                    <a:pt x="1257" y="0"/>
                    <a:pt x="1083" y="0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9" name="Google Shape;12193;p86"/>
            <p:cNvSpPr/>
            <p:nvPr/>
          </p:nvSpPr>
          <p:spPr>
            <a:xfrm>
              <a:off x="1951352" y="4044855"/>
              <a:ext cx="20797" cy="50697"/>
            </a:xfrm>
            <a:custGeom>
              <a:avLst/>
              <a:gdLst/>
              <a:ahLst/>
              <a:cxnLst/>
              <a:rect l="l" t="t" r="r" b="b"/>
              <a:pathLst>
                <a:path w="1389" h="3386" extrusionOk="0">
                  <a:moveTo>
                    <a:pt x="316" y="1"/>
                  </a:moveTo>
                  <a:cubicBezTo>
                    <a:pt x="148" y="1"/>
                    <a:pt x="1" y="148"/>
                    <a:pt x="1" y="316"/>
                  </a:cubicBezTo>
                  <a:lnTo>
                    <a:pt x="1" y="3386"/>
                  </a:lnTo>
                  <a:lnTo>
                    <a:pt x="1388" y="3386"/>
                  </a:lnTo>
                  <a:lnTo>
                    <a:pt x="1388" y="316"/>
                  </a:lnTo>
                  <a:cubicBezTo>
                    <a:pt x="1388" y="148"/>
                    <a:pt x="1241" y="1"/>
                    <a:pt x="1073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0" name="Google Shape;12194;p86"/>
            <p:cNvSpPr/>
            <p:nvPr/>
          </p:nvSpPr>
          <p:spPr>
            <a:xfrm>
              <a:off x="1789245" y="3805625"/>
              <a:ext cx="261914" cy="21426"/>
            </a:xfrm>
            <a:custGeom>
              <a:avLst/>
              <a:gdLst/>
              <a:ahLst/>
              <a:cxnLst/>
              <a:rect l="l" t="t" r="r" b="b"/>
              <a:pathLst>
                <a:path w="17493" h="1431" extrusionOk="0">
                  <a:moveTo>
                    <a:pt x="463" y="0"/>
                  </a:moveTo>
                  <a:cubicBezTo>
                    <a:pt x="210" y="0"/>
                    <a:pt x="0" y="211"/>
                    <a:pt x="0" y="484"/>
                  </a:cubicBezTo>
                  <a:lnTo>
                    <a:pt x="0" y="947"/>
                  </a:lnTo>
                  <a:cubicBezTo>
                    <a:pt x="0" y="1220"/>
                    <a:pt x="210" y="1430"/>
                    <a:pt x="463" y="1430"/>
                  </a:cubicBezTo>
                  <a:lnTo>
                    <a:pt x="17030" y="1430"/>
                  </a:lnTo>
                  <a:cubicBezTo>
                    <a:pt x="17282" y="1430"/>
                    <a:pt x="17492" y="1220"/>
                    <a:pt x="17492" y="947"/>
                  </a:cubicBezTo>
                  <a:lnTo>
                    <a:pt x="17492" y="484"/>
                  </a:lnTo>
                  <a:cubicBezTo>
                    <a:pt x="17492" y="211"/>
                    <a:pt x="17282" y="0"/>
                    <a:pt x="17030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41" name="Google Shape;12195;p86"/>
          <p:cNvGrpSpPr/>
          <p:nvPr/>
        </p:nvGrpSpPr>
        <p:grpSpPr>
          <a:xfrm>
            <a:off x="3059084" y="2656811"/>
            <a:ext cx="604188" cy="557710"/>
            <a:chOff x="2593522" y="2407029"/>
            <a:chExt cx="391606" cy="364535"/>
          </a:xfrm>
        </p:grpSpPr>
        <p:sp>
          <p:nvSpPr>
            <p:cNvPr id="742" name="Google Shape;12196;p86"/>
            <p:cNvSpPr/>
            <p:nvPr/>
          </p:nvSpPr>
          <p:spPr>
            <a:xfrm>
              <a:off x="2602641" y="2573867"/>
              <a:ext cx="97291" cy="197697"/>
            </a:xfrm>
            <a:custGeom>
              <a:avLst/>
              <a:gdLst/>
              <a:ahLst/>
              <a:cxnLst/>
              <a:rect l="l" t="t" r="r" b="b"/>
              <a:pathLst>
                <a:path w="6498" h="13204" extrusionOk="0">
                  <a:moveTo>
                    <a:pt x="1" y="0"/>
                  </a:moveTo>
                  <a:lnTo>
                    <a:pt x="1" y="12678"/>
                  </a:lnTo>
                  <a:cubicBezTo>
                    <a:pt x="1" y="12972"/>
                    <a:pt x="232" y="13203"/>
                    <a:pt x="527" y="13203"/>
                  </a:cubicBezTo>
                  <a:lnTo>
                    <a:pt x="6497" y="13203"/>
                  </a:ln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3" name="Google Shape;12197;p86"/>
            <p:cNvSpPr/>
            <p:nvPr/>
          </p:nvSpPr>
          <p:spPr>
            <a:xfrm>
              <a:off x="2680078" y="2573867"/>
              <a:ext cx="19854" cy="156148"/>
            </a:xfrm>
            <a:custGeom>
              <a:avLst/>
              <a:gdLst/>
              <a:ahLst/>
              <a:cxnLst/>
              <a:rect l="l" t="t" r="r" b="b"/>
              <a:pathLst>
                <a:path w="1326" h="10429" extrusionOk="0">
                  <a:moveTo>
                    <a:pt x="548" y="0"/>
                  </a:moveTo>
                  <a:lnTo>
                    <a:pt x="548" y="6581"/>
                  </a:lnTo>
                  <a:cubicBezTo>
                    <a:pt x="548" y="6707"/>
                    <a:pt x="485" y="6854"/>
                    <a:pt x="379" y="6959"/>
                  </a:cubicBezTo>
                  <a:lnTo>
                    <a:pt x="169" y="7169"/>
                  </a:lnTo>
                  <a:cubicBezTo>
                    <a:pt x="64" y="7274"/>
                    <a:pt x="1" y="7401"/>
                    <a:pt x="22" y="7548"/>
                  </a:cubicBezTo>
                  <a:lnTo>
                    <a:pt x="22" y="10428"/>
                  </a:lnTo>
                  <a:lnTo>
                    <a:pt x="1325" y="10428"/>
                  </a:lnTo>
                  <a:lnTo>
                    <a:pt x="1325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4" name="Google Shape;12198;p86"/>
            <p:cNvSpPr/>
            <p:nvPr/>
          </p:nvSpPr>
          <p:spPr>
            <a:xfrm>
              <a:off x="2602641" y="2742907"/>
              <a:ext cx="57629" cy="28657"/>
            </a:xfrm>
            <a:custGeom>
              <a:avLst/>
              <a:gdLst/>
              <a:ahLst/>
              <a:cxnLst/>
              <a:rect l="l" t="t" r="r" b="b"/>
              <a:pathLst>
                <a:path w="3849" h="1914" extrusionOk="0">
                  <a:moveTo>
                    <a:pt x="1" y="0"/>
                  </a:moveTo>
                  <a:lnTo>
                    <a:pt x="1" y="1388"/>
                  </a:lnTo>
                  <a:cubicBezTo>
                    <a:pt x="1" y="1682"/>
                    <a:pt x="232" y="1913"/>
                    <a:pt x="548" y="1913"/>
                  </a:cubicBezTo>
                  <a:lnTo>
                    <a:pt x="3848" y="1913"/>
                  </a:ln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5" name="Google Shape;12199;p86"/>
            <p:cNvSpPr/>
            <p:nvPr/>
          </p:nvSpPr>
          <p:spPr>
            <a:xfrm>
              <a:off x="2593522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783" y="0"/>
                  </a:moveTo>
                  <a:cubicBezTo>
                    <a:pt x="526" y="0"/>
                    <a:pt x="315" y="203"/>
                    <a:pt x="295" y="464"/>
                  </a:cubicBezTo>
                  <a:lnTo>
                    <a:pt x="42" y="3239"/>
                  </a:lnTo>
                  <a:cubicBezTo>
                    <a:pt x="0" y="3555"/>
                    <a:pt x="253" y="3828"/>
                    <a:pt x="568" y="3828"/>
                  </a:cubicBezTo>
                  <a:lnTo>
                    <a:pt x="7106" y="3828"/>
                  </a:lnTo>
                  <a:lnTo>
                    <a:pt x="7106" y="2"/>
                  </a:lnTo>
                  <a:lnTo>
                    <a:pt x="820" y="2"/>
                  </a:lnTo>
                  <a:cubicBezTo>
                    <a:pt x="808" y="1"/>
                    <a:pt x="795" y="0"/>
                    <a:pt x="78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6" name="Google Shape;12200;p86"/>
            <p:cNvSpPr/>
            <p:nvPr/>
          </p:nvSpPr>
          <p:spPr>
            <a:xfrm>
              <a:off x="2593522" y="2516567"/>
              <a:ext cx="106410" cy="56985"/>
            </a:xfrm>
            <a:custGeom>
              <a:avLst/>
              <a:gdLst/>
              <a:ahLst/>
              <a:cxnLst/>
              <a:rect l="l" t="t" r="r" b="b"/>
              <a:pathLst>
                <a:path w="7107" h="3806" extrusionOk="0">
                  <a:moveTo>
                    <a:pt x="5719" y="1"/>
                  </a:moveTo>
                  <a:lnTo>
                    <a:pt x="5719" y="1809"/>
                  </a:lnTo>
                  <a:cubicBezTo>
                    <a:pt x="5719" y="1956"/>
                    <a:pt x="5782" y="2082"/>
                    <a:pt x="5887" y="2187"/>
                  </a:cubicBezTo>
                  <a:lnTo>
                    <a:pt x="6097" y="2397"/>
                  </a:lnTo>
                  <a:cubicBezTo>
                    <a:pt x="6181" y="2481"/>
                    <a:pt x="6244" y="2587"/>
                    <a:pt x="6244" y="2713"/>
                  </a:cubicBezTo>
                  <a:lnTo>
                    <a:pt x="84" y="2713"/>
                  </a:lnTo>
                  <a:lnTo>
                    <a:pt x="21" y="3238"/>
                  </a:lnTo>
                  <a:cubicBezTo>
                    <a:pt x="0" y="3533"/>
                    <a:pt x="232" y="3806"/>
                    <a:pt x="547" y="3806"/>
                  </a:cubicBezTo>
                  <a:lnTo>
                    <a:pt x="7106" y="3806"/>
                  </a:lnTo>
                  <a:lnTo>
                    <a:pt x="710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7" name="Google Shape;12201;p86"/>
            <p:cNvSpPr/>
            <p:nvPr/>
          </p:nvSpPr>
          <p:spPr>
            <a:xfrm>
              <a:off x="2629726" y="2602794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82" y="0"/>
                  </a:moveTo>
                  <a:cubicBezTo>
                    <a:pt x="1458" y="0"/>
                    <a:pt x="1433" y="1"/>
                    <a:pt x="1409" y="2"/>
                  </a:cubicBezTo>
                  <a:cubicBezTo>
                    <a:pt x="631" y="23"/>
                    <a:pt x="0" y="675"/>
                    <a:pt x="0" y="1453"/>
                  </a:cubicBezTo>
                  <a:lnTo>
                    <a:pt x="0" y="3766"/>
                  </a:lnTo>
                  <a:cubicBezTo>
                    <a:pt x="0" y="3955"/>
                    <a:pt x="147" y="4102"/>
                    <a:pt x="336" y="4102"/>
                  </a:cubicBezTo>
                  <a:lnTo>
                    <a:pt x="2565" y="4102"/>
                  </a:lnTo>
                  <a:cubicBezTo>
                    <a:pt x="2733" y="4102"/>
                    <a:pt x="2880" y="3955"/>
                    <a:pt x="2880" y="3766"/>
                  </a:cubicBezTo>
                  <a:lnTo>
                    <a:pt x="2880" y="1432"/>
                  </a:lnTo>
                  <a:cubicBezTo>
                    <a:pt x="2880" y="637"/>
                    <a:pt x="2248" y="0"/>
                    <a:pt x="148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8" name="Google Shape;12202;p86"/>
            <p:cNvSpPr/>
            <p:nvPr/>
          </p:nvSpPr>
          <p:spPr>
            <a:xfrm>
              <a:off x="2646091" y="2602704"/>
              <a:ext cx="26771" cy="61522"/>
            </a:xfrm>
            <a:custGeom>
              <a:avLst/>
              <a:gdLst/>
              <a:ahLst/>
              <a:cxnLst/>
              <a:rect l="l" t="t" r="r" b="b"/>
              <a:pathLst>
                <a:path w="1788" h="4109" extrusionOk="0">
                  <a:moveTo>
                    <a:pt x="260" y="0"/>
                  </a:moveTo>
                  <a:cubicBezTo>
                    <a:pt x="174" y="0"/>
                    <a:pt x="93" y="20"/>
                    <a:pt x="0" y="50"/>
                  </a:cubicBezTo>
                  <a:cubicBezTo>
                    <a:pt x="652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72" y="4108"/>
                  </a:lnTo>
                  <a:cubicBezTo>
                    <a:pt x="1640" y="4108"/>
                    <a:pt x="1787" y="3961"/>
                    <a:pt x="1787" y="3772"/>
                  </a:cubicBezTo>
                  <a:lnTo>
                    <a:pt x="1787" y="1459"/>
                  </a:lnTo>
                  <a:cubicBezTo>
                    <a:pt x="1787" y="660"/>
                    <a:pt x="1157" y="8"/>
                    <a:pt x="358" y="8"/>
                  </a:cubicBezTo>
                  <a:cubicBezTo>
                    <a:pt x="324" y="3"/>
                    <a:pt x="292" y="0"/>
                    <a:pt x="26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9" name="Google Shape;12203;p86"/>
            <p:cNvSpPr/>
            <p:nvPr/>
          </p:nvSpPr>
          <p:spPr>
            <a:xfrm>
              <a:off x="2878719" y="2573867"/>
              <a:ext cx="97276" cy="197697"/>
            </a:xfrm>
            <a:custGeom>
              <a:avLst/>
              <a:gdLst/>
              <a:ahLst/>
              <a:cxnLst/>
              <a:rect l="l" t="t" r="r" b="b"/>
              <a:pathLst>
                <a:path w="6497" h="13204" extrusionOk="0">
                  <a:moveTo>
                    <a:pt x="0" y="0"/>
                  </a:moveTo>
                  <a:lnTo>
                    <a:pt x="0" y="13203"/>
                  </a:lnTo>
                  <a:lnTo>
                    <a:pt x="5971" y="13203"/>
                  </a:lnTo>
                  <a:cubicBezTo>
                    <a:pt x="6245" y="13203"/>
                    <a:pt x="6497" y="12972"/>
                    <a:pt x="6497" y="12678"/>
                  </a:cubicBezTo>
                  <a:lnTo>
                    <a:pt x="6497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0" name="Google Shape;12204;p86"/>
            <p:cNvSpPr/>
            <p:nvPr/>
          </p:nvSpPr>
          <p:spPr>
            <a:xfrm>
              <a:off x="2959929" y="2573867"/>
              <a:ext cx="15751" cy="197697"/>
            </a:xfrm>
            <a:custGeom>
              <a:avLst/>
              <a:gdLst/>
              <a:ahLst/>
              <a:cxnLst/>
              <a:rect l="l" t="t" r="r" b="b"/>
              <a:pathLst>
                <a:path w="1052" h="13204" extrusionOk="0">
                  <a:moveTo>
                    <a:pt x="1" y="0"/>
                  </a:moveTo>
                  <a:lnTo>
                    <a:pt x="1" y="13203"/>
                  </a:lnTo>
                  <a:lnTo>
                    <a:pt x="526" y="13203"/>
                  </a:lnTo>
                  <a:cubicBezTo>
                    <a:pt x="821" y="13203"/>
                    <a:pt x="1052" y="12972"/>
                    <a:pt x="1052" y="1267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1" name="Google Shape;12205;p86"/>
            <p:cNvSpPr/>
            <p:nvPr/>
          </p:nvSpPr>
          <p:spPr>
            <a:xfrm>
              <a:off x="2878719" y="2573867"/>
              <a:ext cx="20782" cy="156148"/>
            </a:xfrm>
            <a:custGeom>
              <a:avLst/>
              <a:gdLst/>
              <a:ahLst/>
              <a:cxnLst/>
              <a:rect l="l" t="t" r="r" b="b"/>
              <a:pathLst>
                <a:path w="1388" h="10429" extrusionOk="0">
                  <a:moveTo>
                    <a:pt x="0" y="0"/>
                  </a:moveTo>
                  <a:lnTo>
                    <a:pt x="0" y="10428"/>
                  </a:lnTo>
                  <a:lnTo>
                    <a:pt x="1388" y="10428"/>
                  </a:lnTo>
                  <a:lnTo>
                    <a:pt x="1388" y="7548"/>
                  </a:lnTo>
                  <a:cubicBezTo>
                    <a:pt x="1388" y="7401"/>
                    <a:pt x="1325" y="7274"/>
                    <a:pt x="1220" y="7169"/>
                  </a:cubicBezTo>
                  <a:lnTo>
                    <a:pt x="1009" y="6959"/>
                  </a:lnTo>
                  <a:cubicBezTo>
                    <a:pt x="904" y="6854"/>
                    <a:pt x="841" y="6707"/>
                    <a:pt x="841" y="6581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2" name="Google Shape;12206;p86"/>
            <p:cNvSpPr/>
            <p:nvPr/>
          </p:nvSpPr>
          <p:spPr>
            <a:xfrm>
              <a:off x="2918381" y="2742907"/>
              <a:ext cx="57614" cy="28657"/>
            </a:xfrm>
            <a:custGeom>
              <a:avLst/>
              <a:gdLst/>
              <a:ahLst/>
              <a:cxnLst/>
              <a:rect l="l" t="t" r="r" b="b"/>
              <a:pathLst>
                <a:path w="3848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3322" y="1913"/>
                  </a:lnTo>
                  <a:cubicBezTo>
                    <a:pt x="3617" y="1913"/>
                    <a:pt x="3848" y="1682"/>
                    <a:pt x="3848" y="1388"/>
                  </a:cubicBezTo>
                  <a:lnTo>
                    <a:pt x="3848" y="0"/>
                  </a:lnTo>
                  <a:close/>
                </a:path>
              </a:pathLst>
            </a:custGeom>
            <a:solidFill>
              <a:srgbClr val="AABB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3" name="Google Shape;12207;p86"/>
            <p:cNvSpPr/>
            <p:nvPr/>
          </p:nvSpPr>
          <p:spPr>
            <a:xfrm>
              <a:off x="2959929" y="2742907"/>
              <a:ext cx="15751" cy="28657"/>
            </a:xfrm>
            <a:custGeom>
              <a:avLst/>
              <a:gdLst/>
              <a:ahLst/>
              <a:cxnLst/>
              <a:rect l="l" t="t" r="r" b="b"/>
              <a:pathLst>
                <a:path w="1052" h="1914" extrusionOk="0">
                  <a:moveTo>
                    <a:pt x="1" y="0"/>
                  </a:moveTo>
                  <a:lnTo>
                    <a:pt x="1" y="1913"/>
                  </a:lnTo>
                  <a:lnTo>
                    <a:pt x="526" y="1913"/>
                  </a:lnTo>
                  <a:cubicBezTo>
                    <a:pt x="821" y="1913"/>
                    <a:pt x="1052" y="1682"/>
                    <a:pt x="1052" y="1388"/>
                  </a:cubicBezTo>
                  <a:lnTo>
                    <a:pt x="1052" y="0"/>
                  </a:lnTo>
                  <a:close/>
                </a:path>
              </a:pathLst>
            </a:custGeom>
            <a:solidFill>
              <a:srgbClr val="E7ECF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4" name="Google Shape;12208;p86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06" y="0"/>
                  </a:moveTo>
                  <a:cubicBezTo>
                    <a:pt x="6293" y="0"/>
                    <a:pt x="6279" y="1"/>
                    <a:pt x="6266" y="2"/>
                  </a:cubicBezTo>
                  <a:lnTo>
                    <a:pt x="0" y="2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791" y="464"/>
                  </a:lnTo>
                  <a:cubicBezTo>
                    <a:pt x="6771" y="203"/>
                    <a:pt x="6579" y="0"/>
                    <a:pt x="6306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5" name="Google Shape;12209;p86"/>
            <p:cNvSpPr/>
            <p:nvPr/>
          </p:nvSpPr>
          <p:spPr>
            <a:xfrm>
              <a:off x="2878719" y="2516552"/>
              <a:ext cx="106410" cy="57330"/>
            </a:xfrm>
            <a:custGeom>
              <a:avLst/>
              <a:gdLst/>
              <a:ahLst/>
              <a:cxnLst/>
              <a:rect l="l" t="t" r="r" b="b"/>
              <a:pathLst>
                <a:path w="7107" h="3829" extrusionOk="0">
                  <a:moveTo>
                    <a:pt x="6324" y="0"/>
                  </a:moveTo>
                  <a:cubicBezTo>
                    <a:pt x="6312" y="0"/>
                    <a:pt x="6299" y="1"/>
                    <a:pt x="6287" y="2"/>
                  </a:cubicBezTo>
                  <a:lnTo>
                    <a:pt x="5635" y="2"/>
                  </a:lnTo>
                  <a:lnTo>
                    <a:pt x="5845" y="2125"/>
                  </a:lnTo>
                  <a:cubicBezTo>
                    <a:pt x="5887" y="2440"/>
                    <a:pt x="5635" y="2714"/>
                    <a:pt x="5319" y="2714"/>
                  </a:cubicBezTo>
                  <a:lnTo>
                    <a:pt x="0" y="2714"/>
                  </a:lnTo>
                  <a:lnTo>
                    <a:pt x="0" y="3828"/>
                  </a:lnTo>
                  <a:lnTo>
                    <a:pt x="6539" y="3828"/>
                  </a:lnTo>
                  <a:cubicBezTo>
                    <a:pt x="6854" y="3828"/>
                    <a:pt x="7107" y="3555"/>
                    <a:pt x="7064" y="3239"/>
                  </a:cubicBezTo>
                  <a:lnTo>
                    <a:pt x="6812" y="464"/>
                  </a:lnTo>
                  <a:cubicBezTo>
                    <a:pt x="6792" y="203"/>
                    <a:pt x="6581" y="0"/>
                    <a:pt x="6324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6" name="Google Shape;12210;p86"/>
            <p:cNvSpPr/>
            <p:nvPr/>
          </p:nvSpPr>
          <p:spPr>
            <a:xfrm>
              <a:off x="2675991" y="2714249"/>
              <a:ext cx="226669" cy="28672"/>
            </a:xfrm>
            <a:custGeom>
              <a:avLst/>
              <a:gdLst/>
              <a:ahLst/>
              <a:cxnLst/>
              <a:rect l="l" t="t" r="r" b="b"/>
              <a:pathLst>
                <a:path w="15139" h="1915" extrusionOk="0">
                  <a:moveTo>
                    <a:pt x="526" y="1"/>
                  </a:moveTo>
                  <a:cubicBezTo>
                    <a:pt x="232" y="1"/>
                    <a:pt x="1" y="232"/>
                    <a:pt x="1" y="527"/>
                  </a:cubicBezTo>
                  <a:lnTo>
                    <a:pt x="1" y="1914"/>
                  </a:lnTo>
                  <a:lnTo>
                    <a:pt x="15138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7" name="Google Shape;12211;p86"/>
            <p:cNvSpPr/>
            <p:nvPr/>
          </p:nvSpPr>
          <p:spPr>
            <a:xfrm>
              <a:off x="2676305" y="2714249"/>
              <a:ext cx="226354" cy="28672"/>
            </a:xfrm>
            <a:custGeom>
              <a:avLst/>
              <a:gdLst/>
              <a:ahLst/>
              <a:cxnLst/>
              <a:rect l="l" t="t" r="r" b="b"/>
              <a:pathLst>
                <a:path w="15118" h="1915" extrusionOk="0">
                  <a:moveTo>
                    <a:pt x="14465" y="1"/>
                  </a:moveTo>
                  <a:lnTo>
                    <a:pt x="14465" y="737"/>
                  </a:lnTo>
                  <a:cubicBezTo>
                    <a:pt x="14465" y="1031"/>
                    <a:pt x="14234" y="1262"/>
                    <a:pt x="13940" y="1262"/>
                  </a:cubicBezTo>
                  <a:lnTo>
                    <a:pt x="1" y="1262"/>
                  </a:lnTo>
                  <a:lnTo>
                    <a:pt x="1" y="1914"/>
                  </a:lnTo>
                  <a:lnTo>
                    <a:pt x="15117" y="1914"/>
                  </a:lnTo>
                  <a:lnTo>
                    <a:pt x="15117" y="527"/>
                  </a:lnTo>
                  <a:cubicBezTo>
                    <a:pt x="15117" y="232"/>
                    <a:pt x="14886" y="1"/>
                    <a:pt x="14592" y="1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8" name="Google Shape;12212;p86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0" y="0"/>
                  </a:move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9" name="Google Shape;12213;p86"/>
            <p:cNvSpPr/>
            <p:nvPr/>
          </p:nvSpPr>
          <p:spPr>
            <a:xfrm>
              <a:off x="2660255" y="2742907"/>
              <a:ext cx="258141" cy="28657"/>
            </a:xfrm>
            <a:custGeom>
              <a:avLst/>
              <a:gdLst/>
              <a:ahLst/>
              <a:cxnLst/>
              <a:rect l="l" t="t" r="r" b="b"/>
              <a:pathLst>
                <a:path w="17241" h="1914" extrusionOk="0">
                  <a:moveTo>
                    <a:pt x="16610" y="0"/>
                  </a:moveTo>
                  <a:lnTo>
                    <a:pt x="16610" y="736"/>
                  </a:lnTo>
                  <a:cubicBezTo>
                    <a:pt x="16610" y="1030"/>
                    <a:pt x="16378" y="1262"/>
                    <a:pt x="16084" y="1262"/>
                  </a:cubicBezTo>
                  <a:lnTo>
                    <a:pt x="0" y="1262"/>
                  </a:lnTo>
                  <a:lnTo>
                    <a:pt x="0" y="1913"/>
                  </a:lnTo>
                  <a:lnTo>
                    <a:pt x="17240" y="1913"/>
                  </a:lnTo>
                  <a:lnTo>
                    <a:pt x="17240" y="0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0" name="Google Shape;12214;p86"/>
            <p:cNvSpPr/>
            <p:nvPr/>
          </p:nvSpPr>
          <p:spPr>
            <a:xfrm>
              <a:off x="2715968" y="2516567"/>
              <a:ext cx="147344" cy="197697"/>
            </a:xfrm>
            <a:custGeom>
              <a:avLst/>
              <a:gdLst/>
              <a:ahLst/>
              <a:cxnLst/>
              <a:rect l="l" t="t" r="r" b="b"/>
              <a:pathLst>
                <a:path w="9841" h="13204" extrusionOk="0">
                  <a:moveTo>
                    <a:pt x="1" y="1"/>
                  </a:moveTo>
                  <a:lnTo>
                    <a:pt x="1" y="13204"/>
                  </a:lnTo>
                  <a:lnTo>
                    <a:pt x="9840" y="13204"/>
                  </a:lnTo>
                  <a:lnTo>
                    <a:pt x="9840" y="1"/>
                  </a:ln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1" name="Google Shape;12215;p86"/>
            <p:cNvSpPr/>
            <p:nvPr/>
          </p:nvSpPr>
          <p:spPr>
            <a:xfrm>
              <a:off x="2763191" y="2618560"/>
              <a:ext cx="52583" cy="95704"/>
            </a:xfrm>
            <a:custGeom>
              <a:avLst/>
              <a:gdLst/>
              <a:ahLst/>
              <a:cxnLst/>
              <a:rect l="l" t="t" r="r" b="b"/>
              <a:pathLst>
                <a:path w="3512" h="6392" extrusionOk="0">
                  <a:moveTo>
                    <a:pt x="1748" y="0"/>
                  </a:moveTo>
                  <a:cubicBezTo>
                    <a:pt x="1540" y="0"/>
                    <a:pt x="1335" y="64"/>
                    <a:pt x="1157" y="190"/>
                  </a:cubicBezTo>
                  <a:lnTo>
                    <a:pt x="463" y="652"/>
                  </a:lnTo>
                  <a:cubicBezTo>
                    <a:pt x="169" y="841"/>
                    <a:pt x="0" y="1178"/>
                    <a:pt x="0" y="1535"/>
                  </a:cubicBezTo>
                  <a:lnTo>
                    <a:pt x="0" y="6392"/>
                  </a:lnTo>
                  <a:lnTo>
                    <a:pt x="3511" y="6392"/>
                  </a:lnTo>
                  <a:lnTo>
                    <a:pt x="3511" y="1535"/>
                  </a:lnTo>
                  <a:cubicBezTo>
                    <a:pt x="3511" y="1178"/>
                    <a:pt x="3322" y="841"/>
                    <a:pt x="3028" y="652"/>
                  </a:cubicBezTo>
                  <a:lnTo>
                    <a:pt x="2355" y="190"/>
                  </a:lnTo>
                  <a:cubicBezTo>
                    <a:pt x="2166" y="64"/>
                    <a:pt x="1956" y="0"/>
                    <a:pt x="1748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2" name="Google Shape;12216;p86"/>
            <p:cNvSpPr/>
            <p:nvPr/>
          </p:nvSpPr>
          <p:spPr>
            <a:xfrm>
              <a:off x="2783329" y="2618515"/>
              <a:ext cx="32445" cy="95749"/>
            </a:xfrm>
            <a:custGeom>
              <a:avLst/>
              <a:gdLst/>
              <a:ahLst/>
              <a:cxnLst/>
              <a:rect l="l" t="t" r="r" b="b"/>
              <a:pathLst>
                <a:path w="2167" h="6395" extrusionOk="0">
                  <a:moveTo>
                    <a:pt x="414" y="0"/>
                  </a:moveTo>
                  <a:cubicBezTo>
                    <a:pt x="275" y="0"/>
                    <a:pt x="135" y="29"/>
                    <a:pt x="1" y="88"/>
                  </a:cubicBezTo>
                  <a:cubicBezTo>
                    <a:pt x="64" y="109"/>
                    <a:pt x="148" y="151"/>
                    <a:pt x="211" y="193"/>
                  </a:cubicBezTo>
                  <a:lnTo>
                    <a:pt x="905" y="655"/>
                  </a:lnTo>
                  <a:cubicBezTo>
                    <a:pt x="1199" y="844"/>
                    <a:pt x="1368" y="1181"/>
                    <a:pt x="1368" y="1538"/>
                  </a:cubicBezTo>
                  <a:lnTo>
                    <a:pt x="1368" y="6395"/>
                  </a:lnTo>
                  <a:lnTo>
                    <a:pt x="2166" y="6395"/>
                  </a:lnTo>
                  <a:lnTo>
                    <a:pt x="2166" y="1538"/>
                  </a:lnTo>
                  <a:cubicBezTo>
                    <a:pt x="2166" y="1181"/>
                    <a:pt x="1977" y="844"/>
                    <a:pt x="1683" y="655"/>
                  </a:cubicBezTo>
                  <a:lnTo>
                    <a:pt x="1010" y="193"/>
                  </a:lnTo>
                  <a:cubicBezTo>
                    <a:pt x="833" y="66"/>
                    <a:pt x="625" y="0"/>
                    <a:pt x="414" y="0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3" name="Google Shape;12217;p86"/>
            <p:cNvSpPr/>
            <p:nvPr/>
          </p:nvSpPr>
          <p:spPr>
            <a:xfrm>
              <a:off x="2692041" y="2516253"/>
              <a:ext cx="47867" cy="32131"/>
            </a:xfrm>
            <a:custGeom>
              <a:avLst/>
              <a:gdLst/>
              <a:ahLst/>
              <a:cxnLst/>
              <a:rect l="l" t="t" r="r" b="b"/>
              <a:pathLst>
                <a:path w="3197" h="2146" extrusionOk="0">
                  <a:moveTo>
                    <a:pt x="1" y="1"/>
                  </a:moveTo>
                  <a:lnTo>
                    <a:pt x="1" y="1472"/>
                  </a:lnTo>
                  <a:cubicBezTo>
                    <a:pt x="1" y="1556"/>
                    <a:pt x="43" y="1640"/>
                    <a:pt x="106" y="1704"/>
                  </a:cubicBezTo>
                  <a:lnTo>
                    <a:pt x="526" y="2145"/>
                  </a:lnTo>
                  <a:lnTo>
                    <a:pt x="2671" y="2145"/>
                  </a:lnTo>
                  <a:lnTo>
                    <a:pt x="3112" y="1704"/>
                  </a:lnTo>
                  <a:cubicBezTo>
                    <a:pt x="3155" y="1640"/>
                    <a:pt x="3197" y="1556"/>
                    <a:pt x="3197" y="1472"/>
                  </a:cubicBezTo>
                  <a:lnTo>
                    <a:pt x="3197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4" name="Google Shape;12218;p86"/>
            <p:cNvSpPr/>
            <p:nvPr/>
          </p:nvSpPr>
          <p:spPr>
            <a:xfrm>
              <a:off x="2719112" y="2516253"/>
              <a:ext cx="20797" cy="31817"/>
            </a:xfrm>
            <a:custGeom>
              <a:avLst/>
              <a:gdLst/>
              <a:ahLst/>
              <a:cxnLst/>
              <a:rect l="l" t="t" r="r" b="b"/>
              <a:pathLst>
                <a:path w="1389" h="2125" extrusionOk="0">
                  <a:moveTo>
                    <a:pt x="1389" y="1"/>
                  </a:moveTo>
                  <a:lnTo>
                    <a:pt x="527" y="22"/>
                  </a:lnTo>
                  <a:lnTo>
                    <a:pt x="527" y="1598"/>
                  </a:lnTo>
                  <a:lnTo>
                    <a:pt x="1" y="2124"/>
                  </a:lnTo>
                  <a:lnTo>
                    <a:pt x="863" y="2124"/>
                  </a:lnTo>
                  <a:lnTo>
                    <a:pt x="1304" y="1704"/>
                  </a:lnTo>
                  <a:cubicBezTo>
                    <a:pt x="1368" y="1640"/>
                    <a:pt x="1389" y="1556"/>
                    <a:pt x="1389" y="1472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5" name="Google Shape;12219;p86"/>
            <p:cNvSpPr/>
            <p:nvPr/>
          </p:nvSpPr>
          <p:spPr>
            <a:xfrm>
              <a:off x="2692041" y="2682148"/>
              <a:ext cx="47867" cy="32116"/>
            </a:xfrm>
            <a:custGeom>
              <a:avLst/>
              <a:gdLst/>
              <a:ahLst/>
              <a:cxnLst/>
              <a:rect l="l" t="t" r="r" b="b"/>
              <a:pathLst>
                <a:path w="3197" h="2145" extrusionOk="0">
                  <a:moveTo>
                    <a:pt x="526" y="0"/>
                  </a:moveTo>
                  <a:lnTo>
                    <a:pt x="85" y="442"/>
                  </a:lnTo>
                  <a:cubicBezTo>
                    <a:pt x="22" y="505"/>
                    <a:pt x="1" y="589"/>
                    <a:pt x="1" y="673"/>
                  </a:cubicBezTo>
                  <a:lnTo>
                    <a:pt x="1" y="2145"/>
                  </a:lnTo>
                  <a:lnTo>
                    <a:pt x="3197" y="2145"/>
                  </a:lnTo>
                  <a:lnTo>
                    <a:pt x="3197" y="673"/>
                  </a:lnTo>
                  <a:cubicBezTo>
                    <a:pt x="3197" y="589"/>
                    <a:pt x="3155" y="505"/>
                    <a:pt x="3091" y="442"/>
                  </a:cubicBezTo>
                  <a:lnTo>
                    <a:pt x="265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6" name="Google Shape;12220;p86"/>
            <p:cNvSpPr/>
            <p:nvPr/>
          </p:nvSpPr>
          <p:spPr>
            <a:xfrm>
              <a:off x="2719112" y="2682148"/>
              <a:ext cx="20797" cy="31802"/>
            </a:xfrm>
            <a:custGeom>
              <a:avLst/>
              <a:gdLst/>
              <a:ahLst/>
              <a:cxnLst/>
              <a:rect l="l" t="t" r="r" b="b"/>
              <a:pathLst>
                <a:path w="1389" h="2124" extrusionOk="0">
                  <a:moveTo>
                    <a:pt x="1" y="0"/>
                  </a:moveTo>
                  <a:lnTo>
                    <a:pt x="527" y="526"/>
                  </a:lnTo>
                  <a:lnTo>
                    <a:pt x="527" y="2124"/>
                  </a:lnTo>
                  <a:lnTo>
                    <a:pt x="1389" y="2124"/>
                  </a:lnTo>
                  <a:lnTo>
                    <a:pt x="1389" y="673"/>
                  </a:lnTo>
                  <a:cubicBezTo>
                    <a:pt x="1389" y="589"/>
                    <a:pt x="1347" y="505"/>
                    <a:pt x="1283" y="442"/>
                  </a:cubicBezTo>
                  <a:lnTo>
                    <a:pt x="863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7" name="Google Shape;12221;p86"/>
            <p:cNvSpPr/>
            <p:nvPr/>
          </p:nvSpPr>
          <p:spPr>
            <a:xfrm>
              <a:off x="2699917" y="2548369"/>
              <a:ext cx="31802" cy="133794"/>
            </a:xfrm>
            <a:custGeom>
              <a:avLst/>
              <a:gdLst/>
              <a:ahLst/>
              <a:cxnLst/>
              <a:rect l="l" t="t" r="r" b="b"/>
              <a:pathLst>
                <a:path w="2124" h="8936" extrusionOk="0">
                  <a:moveTo>
                    <a:pt x="0" y="0"/>
                  </a:moveTo>
                  <a:lnTo>
                    <a:pt x="0" y="8935"/>
                  </a:lnTo>
                  <a:lnTo>
                    <a:pt x="2124" y="8935"/>
                  </a:lnTo>
                  <a:lnTo>
                    <a:pt x="2124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8" name="Google Shape;12222;p86"/>
            <p:cNvSpPr/>
            <p:nvPr/>
          </p:nvSpPr>
          <p:spPr>
            <a:xfrm>
              <a:off x="2838742" y="2516253"/>
              <a:ext cx="47852" cy="32131"/>
            </a:xfrm>
            <a:custGeom>
              <a:avLst/>
              <a:gdLst/>
              <a:ahLst/>
              <a:cxnLst/>
              <a:rect l="l" t="t" r="r" b="b"/>
              <a:pathLst>
                <a:path w="3196" h="2146" extrusionOk="0">
                  <a:moveTo>
                    <a:pt x="0" y="1"/>
                  </a:moveTo>
                  <a:lnTo>
                    <a:pt x="0" y="1472"/>
                  </a:lnTo>
                  <a:cubicBezTo>
                    <a:pt x="0" y="1556"/>
                    <a:pt x="42" y="1640"/>
                    <a:pt x="105" y="1704"/>
                  </a:cubicBezTo>
                  <a:lnTo>
                    <a:pt x="526" y="2145"/>
                  </a:lnTo>
                  <a:lnTo>
                    <a:pt x="2670" y="2145"/>
                  </a:lnTo>
                  <a:lnTo>
                    <a:pt x="3091" y="1704"/>
                  </a:lnTo>
                  <a:cubicBezTo>
                    <a:pt x="3154" y="1640"/>
                    <a:pt x="3196" y="1556"/>
                    <a:pt x="3196" y="1472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9" name="Google Shape;12223;p86"/>
            <p:cNvSpPr/>
            <p:nvPr/>
          </p:nvSpPr>
          <p:spPr>
            <a:xfrm>
              <a:off x="2838742" y="2682148"/>
              <a:ext cx="47852" cy="32116"/>
            </a:xfrm>
            <a:custGeom>
              <a:avLst/>
              <a:gdLst/>
              <a:ahLst/>
              <a:cxnLst/>
              <a:rect l="l" t="t" r="r" b="b"/>
              <a:pathLst>
                <a:path w="3196" h="2145" extrusionOk="0">
                  <a:moveTo>
                    <a:pt x="526" y="0"/>
                  </a:moveTo>
                  <a:lnTo>
                    <a:pt x="105" y="442"/>
                  </a:lnTo>
                  <a:cubicBezTo>
                    <a:pt x="42" y="505"/>
                    <a:pt x="0" y="589"/>
                    <a:pt x="0" y="673"/>
                  </a:cubicBezTo>
                  <a:lnTo>
                    <a:pt x="0" y="2145"/>
                  </a:lnTo>
                  <a:lnTo>
                    <a:pt x="3196" y="2145"/>
                  </a:lnTo>
                  <a:lnTo>
                    <a:pt x="3196" y="673"/>
                  </a:lnTo>
                  <a:cubicBezTo>
                    <a:pt x="3196" y="589"/>
                    <a:pt x="3154" y="505"/>
                    <a:pt x="3112" y="442"/>
                  </a:cubicBezTo>
                  <a:lnTo>
                    <a:pt x="2670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0" name="Google Shape;12224;p86"/>
            <p:cNvSpPr/>
            <p:nvPr/>
          </p:nvSpPr>
          <p:spPr>
            <a:xfrm>
              <a:off x="2866127" y="2516253"/>
              <a:ext cx="20467" cy="31817"/>
            </a:xfrm>
            <a:custGeom>
              <a:avLst/>
              <a:gdLst/>
              <a:ahLst/>
              <a:cxnLst/>
              <a:rect l="l" t="t" r="r" b="b"/>
              <a:pathLst>
                <a:path w="1367" h="2125" extrusionOk="0">
                  <a:moveTo>
                    <a:pt x="1367" y="1"/>
                  </a:moveTo>
                  <a:lnTo>
                    <a:pt x="526" y="22"/>
                  </a:lnTo>
                  <a:lnTo>
                    <a:pt x="526" y="1598"/>
                  </a:lnTo>
                  <a:lnTo>
                    <a:pt x="0" y="2124"/>
                  </a:lnTo>
                  <a:lnTo>
                    <a:pt x="841" y="2124"/>
                  </a:lnTo>
                  <a:lnTo>
                    <a:pt x="1283" y="1704"/>
                  </a:lnTo>
                  <a:cubicBezTo>
                    <a:pt x="1346" y="1640"/>
                    <a:pt x="1367" y="1556"/>
                    <a:pt x="1367" y="1472"/>
                  </a:cubicBezTo>
                  <a:lnTo>
                    <a:pt x="13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1" name="Google Shape;12225;p86"/>
            <p:cNvSpPr/>
            <p:nvPr/>
          </p:nvSpPr>
          <p:spPr>
            <a:xfrm>
              <a:off x="2865812" y="2682148"/>
              <a:ext cx="20782" cy="31802"/>
            </a:xfrm>
            <a:custGeom>
              <a:avLst/>
              <a:gdLst/>
              <a:ahLst/>
              <a:cxnLst/>
              <a:rect l="l" t="t" r="r" b="b"/>
              <a:pathLst>
                <a:path w="1388" h="2124" extrusionOk="0">
                  <a:moveTo>
                    <a:pt x="0" y="0"/>
                  </a:moveTo>
                  <a:lnTo>
                    <a:pt x="526" y="526"/>
                  </a:lnTo>
                  <a:lnTo>
                    <a:pt x="526" y="2124"/>
                  </a:lnTo>
                  <a:lnTo>
                    <a:pt x="1388" y="2124"/>
                  </a:lnTo>
                  <a:lnTo>
                    <a:pt x="1388" y="673"/>
                  </a:lnTo>
                  <a:cubicBezTo>
                    <a:pt x="1388" y="589"/>
                    <a:pt x="1346" y="505"/>
                    <a:pt x="1283" y="442"/>
                  </a:cubicBezTo>
                  <a:lnTo>
                    <a:pt x="862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2" name="Google Shape;12226;p86"/>
            <p:cNvSpPr/>
            <p:nvPr/>
          </p:nvSpPr>
          <p:spPr>
            <a:xfrm>
              <a:off x="2846603" y="2548369"/>
              <a:ext cx="32131" cy="133794"/>
            </a:xfrm>
            <a:custGeom>
              <a:avLst/>
              <a:gdLst/>
              <a:ahLst/>
              <a:cxnLst/>
              <a:rect l="l" t="t" r="r" b="b"/>
              <a:pathLst>
                <a:path w="2146" h="8936" extrusionOk="0">
                  <a:moveTo>
                    <a:pt x="1" y="0"/>
                  </a:moveTo>
                  <a:lnTo>
                    <a:pt x="1" y="8935"/>
                  </a:lnTo>
                  <a:lnTo>
                    <a:pt x="2145" y="8935"/>
                  </a:lnTo>
                  <a:lnTo>
                    <a:pt x="2145" y="0"/>
                  </a:ln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3" name="Google Shape;12227;p86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4" name="Google Shape;12228;p86"/>
            <p:cNvSpPr/>
            <p:nvPr/>
          </p:nvSpPr>
          <p:spPr>
            <a:xfrm>
              <a:off x="2683238" y="2407029"/>
              <a:ext cx="212175" cy="80597"/>
            </a:xfrm>
            <a:custGeom>
              <a:avLst/>
              <a:gdLst/>
              <a:ahLst/>
              <a:cxnLst/>
              <a:rect l="l" t="t" r="r" b="b"/>
              <a:pathLst>
                <a:path w="14171" h="5383" extrusionOk="0">
                  <a:moveTo>
                    <a:pt x="7093" y="0"/>
                  </a:moveTo>
                  <a:cubicBezTo>
                    <a:pt x="6975" y="0"/>
                    <a:pt x="6854" y="42"/>
                    <a:pt x="6749" y="126"/>
                  </a:cubicBezTo>
                  <a:lnTo>
                    <a:pt x="6497" y="336"/>
                  </a:lnTo>
                  <a:lnTo>
                    <a:pt x="10723" y="3637"/>
                  </a:lnTo>
                  <a:cubicBezTo>
                    <a:pt x="11137" y="3927"/>
                    <a:pt x="10919" y="4584"/>
                    <a:pt x="10410" y="4584"/>
                  </a:cubicBezTo>
                  <a:cubicBezTo>
                    <a:pt x="10402" y="4584"/>
                    <a:pt x="10394" y="4584"/>
                    <a:pt x="10386" y="4583"/>
                  </a:cubicBezTo>
                  <a:lnTo>
                    <a:pt x="1030" y="4583"/>
                  </a:lnTo>
                  <a:lnTo>
                    <a:pt x="0" y="5382"/>
                  </a:lnTo>
                  <a:lnTo>
                    <a:pt x="14171" y="5382"/>
                  </a:lnTo>
                  <a:lnTo>
                    <a:pt x="7422" y="126"/>
                  </a:lnTo>
                  <a:cubicBezTo>
                    <a:pt x="7327" y="42"/>
                    <a:pt x="7212" y="0"/>
                    <a:pt x="7093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5" name="Google Shape;12229;p86"/>
            <p:cNvSpPr/>
            <p:nvPr/>
          </p:nvSpPr>
          <p:spPr>
            <a:xfrm>
              <a:off x="2668130" y="2487925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526" y="0"/>
                  </a:moveTo>
                  <a:cubicBezTo>
                    <a:pt x="231" y="0"/>
                    <a:pt x="0" y="232"/>
                    <a:pt x="0" y="526"/>
                  </a:cubicBezTo>
                  <a:lnTo>
                    <a:pt x="0" y="1388"/>
                  </a:lnTo>
                  <a:cubicBezTo>
                    <a:pt x="0" y="1661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61"/>
                    <a:pt x="16189" y="1388"/>
                  </a:cubicBezTo>
                  <a:lnTo>
                    <a:pt x="16189" y="526"/>
                  </a:lnTo>
                  <a:cubicBezTo>
                    <a:pt x="16189" y="232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D5DEE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6" name="Google Shape;12230;p86"/>
            <p:cNvSpPr/>
            <p:nvPr/>
          </p:nvSpPr>
          <p:spPr>
            <a:xfrm>
              <a:off x="2668130" y="2487611"/>
              <a:ext cx="242390" cy="28657"/>
            </a:xfrm>
            <a:custGeom>
              <a:avLst/>
              <a:gdLst/>
              <a:ahLst/>
              <a:cxnLst/>
              <a:rect l="l" t="t" r="r" b="b"/>
              <a:pathLst>
                <a:path w="16189" h="1914" extrusionOk="0">
                  <a:moveTo>
                    <a:pt x="15558" y="0"/>
                  </a:moveTo>
                  <a:lnTo>
                    <a:pt x="15558" y="757"/>
                  </a:lnTo>
                  <a:cubicBezTo>
                    <a:pt x="15558" y="1052"/>
                    <a:pt x="15306" y="1283"/>
                    <a:pt x="15032" y="1283"/>
                  </a:cubicBezTo>
                  <a:lnTo>
                    <a:pt x="0" y="1283"/>
                  </a:lnTo>
                  <a:lnTo>
                    <a:pt x="0" y="1388"/>
                  </a:lnTo>
                  <a:cubicBezTo>
                    <a:pt x="0" y="1682"/>
                    <a:pt x="231" y="1914"/>
                    <a:pt x="526" y="1914"/>
                  </a:cubicBezTo>
                  <a:lnTo>
                    <a:pt x="15663" y="1914"/>
                  </a:lnTo>
                  <a:cubicBezTo>
                    <a:pt x="15957" y="1914"/>
                    <a:pt x="16189" y="1682"/>
                    <a:pt x="16189" y="1388"/>
                  </a:cubicBezTo>
                  <a:lnTo>
                    <a:pt x="16189" y="526"/>
                  </a:lnTo>
                  <a:cubicBezTo>
                    <a:pt x="16189" y="253"/>
                    <a:pt x="15957" y="0"/>
                    <a:pt x="15663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7" name="Google Shape;12231;p86"/>
            <p:cNvSpPr/>
            <p:nvPr/>
          </p:nvSpPr>
          <p:spPr>
            <a:xfrm>
              <a:off x="2905789" y="2602495"/>
              <a:ext cx="43136" cy="61432"/>
            </a:xfrm>
            <a:custGeom>
              <a:avLst/>
              <a:gdLst/>
              <a:ahLst/>
              <a:cxnLst/>
              <a:rect l="l" t="t" r="r" b="b"/>
              <a:pathLst>
                <a:path w="2881" h="4103" extrusionOk="0">
                  <a:moveTo>
                    <a:pt x="1435" y="1"/>
                  </a:moveTo>
                  <a:cubicBezTo>
                    <a:pt x="652" y="1"/>
                    <a:pt x="0" y="645"/>
                    <a:pt x="0" y="1452"/>
                  </a:cubicBezTo>
                  <a:lnTo>
                    <a:pt x="0" y="3786"/>
                  </a:lnTo>
                  <a:cubicBezTo>
                    <a:pt x="0" y="3975"/>
                    <a:pt x="148" y="4101"/>
                    <a:pt x="316" y="4101"/>
                  </a:cubicBezTo>
                  <a:lnTo>
                    <a:pt x="2544" y="4101"/>
                  </a:lnTo>
                  <a:cubicBezTo>
                    <a:pt x="2556" y="4102"/>
                    <a:pt x="2568" y="4103"/>
                    <a:pt x="2580" y="4103"/>
                  </a:cubicBezTo>
                  <a:cubicBezTo>
                    <a:pt x="2752" y="4103"/>
                    <a:pt x="2881" y="3963"/>
                    <a:pt x="2881" y="3786"/>
                  </a:cubicBezTo>
                  <a:lnTo>
                    <a:pt x="2881" y="1473"/>
                  </a:lnTo>
                  <a:cubicBezTo>
                    <a:pt x="2881" y="695"/>
                    <a:pt x="2250" y="43"/>
                    <a:pt x="1472" y="1"/>
                  </a:cubicBezTo>
                  <a:cubicBezTo>
                    <a:pt x="1460" y="1"/>
                    <a:pt x="1447" y="1"/>
                    <a:pt x="1435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8" name="Google Shape;12232;p86"/>
            <p:cNvSpPr/>
            <p:nvPr/>
          </p:nvSpPr>
          <p:spPr>
            <a:xfrm>
              <a:off x="2922154" y="2602704"/>
              <a:ext cx="26456" cy="61522"/>
            </a:xfrm>
            <a:custGeom>
              <a:avLst/>
              <a:gdLst/>
              <a:ahLst/>
              <a:cxnLst/>
              <a:rect l="l" t="t" r="r" b="b"/>
              <a:pathLst>
                <a:path w="1767" h="4109" extrusionOk="0">
                  <a:moveTo>
                    <a:pt x="257" y="0"/>
                  </a:moveTo>
                  <a:cubicBezTo>
                    <a:pt x="166" y="0"/>
                    <a:pt x="78" y="20"/>
                    <a:pt x="1" y="50"/>
                  </a:cubicBezTo>
                  <a:cubicBezTo>
                    <a:pt x="631" y="197"/>
                    <a:pt x="1094" y="765"/>
                    <a:pt x="1094" y="1438"/>
                  </a:cubicBezTo>
                  <a:lnTo>
                    <a:pt x="1094" y="4108"/>
                  </a:lnTo>
                  <a:lnTo>
                    <a:pt x="1451" y="4108"/>
                  </a:lnTo>
                  <a:cubicBezTo>
                    <a:pt x="1620" y="4108"/>
                    <a:pt x="1767" y="3961"/>
                    <a:pt x="1767" y="3772"/>
                  </a:cubicBezTo>
                  <a:lnTo>
                    <a:pt x="1767" y="1459"/>
                  </a:lnTo>
                  <a:cubicBezTo>
                    <a:pt x="1767" y="660"/>
                    <a:pt x="1136" y="8"/>
                    <a:pt x="358" y="8"/>
                  </a:cubicBezTo>
                  <a:cubicBezTo>
                    <a:pt x="324" y="3"/>
                    <a:pt x="290" y="0"/>
                    <a:pt x="257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9" name="Google Shape;12233;p86"/>
            <p:cNvSpPr/>
            <p:nvPr/>
          </p:nvSpPr>
          <p:spPr>
            <a:xfrm>
              <a:off x="2758789" y="2542066"/>
              <a:ext cx="54156" cy="46115"/>
            </a:xfrm>
            <a:custGeom>
              <a:avLst/>
              <a:gdLst/>
              <a:ahLst/>
              <a:cxnLst/>
              <a:rect l="l" t="t" r="r" b="b"/>
              <a:pathLst>
                <a:path w="3617" h="3080" extrusionOk="0">
                  <a:moveTo>
                    <a:pt x="2060" y="1"/>
                  </a:moveTo>
                  <a:cubicBezTo>
                    <a:pt x="694" y="1"/>
                    <a:pt x="0" y="1661"/>
                    <a:pt x="967" y="2629"/>
                  </a:cubicBezTo>
                  <a:cubicBezTo>
                    <a:pt x="1285" y="2940"/>
                    <a:pt x="1673" y="3079"/>
                    <a:pt x="2053" y="3079"/>
                  </a:cubicBezTo>
                  <a:cubicBezTo>
                    <a:pt x="2853" y="3079"/>
                    <a:pt x="3616" y="2462"/>
                    <a:pt x="3616" y="1535"/>
                  </a:cubicBezTo>
                  <a:cubicBezTo>
                    <a:pt x="3616" y="673"/>
                    <a:pt x="2922" y="1"/>
                    <a:pt x="2060" y="1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0" name="Google Shape;12234;p86"/>
            <p:cNvSpPr/>
            <p:nvPr/>
          </p:nvSpPr>
          <p:spPr>
            <a:xfrm>
              <a:off x="2769794" y="2545210"/>
              <a:ext cx="46924" cy="43046"/>
            </a:xfrm>
            <a:custGeom>
              <a:avLst/>
              <a:gdLst/>
              <a:ahLst/>
              <a:cxnLst/>
              <a:rect l="l" t="t" r="r" b="b"/>
              <a:pathLst>
                <a:path w="3134" h="2875" extrusionOk="0">
                  <a:moveTo>
                    <a:pt x="2124" y="1"/>
                  </a:moveTo>
                  <a:cubicBezTo>
                    <a:pt x="2802" y="1119"/>
                    <a:pt x="1910" y="2360"/>
                    <a:pt x="812" y="2360"/>
                  </a:cubicBezTo>
                  <a:cubicBezTo>
                    <a:pt x="547" y="2360"/>
                    <a:pt x="270" y="2288"/>
                    <a:pt x="1" y="2124"/>
                  </a:cubicBezTo>
                  <a:lnTo>
                    <a:pt x="1" y="2124"/>
                  </a:lnTo>
                  <a:cubicBezTo>
                    <a:pt x="300" y="2615"/>
                    <a:pt x="811" y="2874"/>
                    <a:pt x="1327" y="2874"/>
                  </a:cubicBezTo>
                  <a:cubicBezTo>
                    <a:pt x="1718" y="2874"/>
                    <a:pt x="2111" y="2726"/>
                    <a:pt x="2419" y="2419"/>
                  </a:cubicBezTo>
                  <a:cubicBezTo>
                    <a:pt x="3134" y="1704"/>
                    <a:pt x="2986" y="526"/>
                    <a:pt x="2124" y="1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81" name="Google Shape;12235;p86"/>
          <p:cNvGrpSpPr/>
          <p:nvPr/>
        </p:nvGrpSpPr>
        <p:grpSpPr>
          <a:xfrm>
            <a:off x="5159709" y="2695385"/>
            <a:ext cx="498204" cy="511600"/>
            <a:chOff x="3955047" y="2432242"/>
            <a:chExt cx="322912" cy="334396"/>
          </a:xfrm>
        </p:grpSpPr>
        <p:sp>
          <p:nvSpPr>
            <p:cNvPr id="782" name="Google Shape;12236;p86"/>
            <p:cNvSpPr/>
            <p:nvPr/>
          </p:nvSpPr>
          <p:spPr>
            <a:xfrm>
              <a:off x="3955047" y="2432242"/>
              <a:ext cx="322912" cy="334291"/>
            </a:xfrm>
            <a:custGeom>
              <a:avLst/>
              <a:gdLst/>
              <a:ahLst/>
              <a:cxnLst/>
              <a:rect l="l" t="t" r="r" b="b"/>
              <a:pathLst>
                <a:path w="21567" h="22327" extrusionOk="0">
                  <a:moveTo>
                    <a:pt x="20464" y="0"/>
                  </a:moveTo>
                  <a:cubicBezTo>
                    <a:pt x="20398" y="0"/>
                    <a:pt x="20331" y="6"/>
                    <a:pt x="20263" y="19"/>
                  </a:cubicBezTo>
                  <a:lnTo>
                    <a:pt x="6912" y="2395"/>
                  </a:lnTo>
                  <a:cubicBezTo>
                    <a:pt x="6387" y="2479"/>
                    <a:pt x="5987" y="2920"/>
                    <a:pt x="5987" y="3467"/>
                  </a:cubicBezTo>
                  <a:lnTo>
                    <a:pt x="5987" y="15030"/>
                  </a:lnTo>
                  <a:cubicBezTo>
                    <a:pt x="5434" y="14754"/>
                    <a:pt x="4853" y="14625"/>
                    <a:pt x="4284" y="14625"/>
                  </a:cubicBezTo>
                  <a:cubicBezTo>
                    <a:pt x="2563" y="14625"/>
                    <a:pt x="953" y="15805"/>
                    <a:pt x="542" y="17638"/>
                  </a:cubicBezTo>
                  <a:cubicBezTo>
                    <a:pt x="0" y="20034"/>
                    <a:pt x="1833" y="22327"/>
                    <a:pt x="4281" y="22327"/>
                  </a:cubicBezTo>
                  <a:cubicBezTo>
                    <a:pt x="4303" y="22327"/>
                    <a:pt x="4325" y="22326"/>
                    <a:pt x="4347" y="22326"/>
                  </a:cubicBezTo>
                  <a:cubicBezTo>
                    <a:pt x="6471" y="22284"/>
                    <a:pt x="8153" y="20539"/>
                    <a:pt x="8132" y="18415"/>
                  </a:cubicBezTo>
                  <a:lnTo>
                    <a:pt x="8132" y="5570"/>
                  </a:lnTo>
                  <a:lnTo>
                    <a:pt x="19401" y="3572"/>
                  </a:lnTo>
                  <a:lnTo>
                    <a:pt x="19401" y="12276"/>
                  </a:lnTo>
                  <a:cubicBezTo>
                    <a:pt x="18853" y="12007"/>
                    <a:pt x="18278" y="11882"/>
                    <a:pt x="17715" y="11882"/>
                  </a:cubicBezTo>
                  <a:cubicBezTo>
                    <a:pt x="15988" y="11882"/>
                    <a:pt x="14368" y="13060"/>
                    <a:pt x="13956" y="14883"/>
                  </a:cubicBezTo>
                  <a:cubicBezTo>
                    <a:pt x="13414" y="17300"/>
                    <a:pt x="15226" y="19572"/>
                    <a:pt x="17693" y="19572"/>
                  </a:cubicBezTo>
                  <a:cubicBezTo>
                    <a:pt x="17716" y="19572"/>
                    <a:pt x="17738" y="19572"/>
                    <a:pt x="17761" y="19572"/>
                  </a:cubicBezTo>
                  <a:cubicBezTo>
                    <a:pt x="19884" y="19530"/>
                    <a:pt x="21566" y="17806"/>
                    <a:pt x="21566" y="15682"/>
                  </a:cubicBezTo>
                  <a:lnTo>
                    <a:pt x="21566" y="1112"/>
                  </a:lnTo>
                  <a:cubicBezTo>
                    <a:pt x="21566" y="488"/>
                    <a:pt x="21056" y="0"/>
                    <a:pt x="20464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3" name="Google Shape;12237;p86"/>
            <p:cNvSpPr/>
            <p:nvPr/>
          </p:nvSpPr>
          <p:spPr>
            <a:xfrm>
              <a:off x="4009741" y="2515624"/>
              <a:ext cx="67361" cy="251014"/>
            </a:xfrm>
            <a:custGeom>
              <a:avLst/>
              <a:gdLst/>
              <a:ahLst/>
              <a:cxnLst/>
              <a:rect l="l" t="t" r="r" b="b"/>
              <a:pathLst>
                <a:path w="4499" h="16765" extrusionOk="0">
                  <a:moveTo>
                    <a:pt x="4479" y="1"/>
                  </a:moveTo>
                  <a:lnTo>
                    <a:pt x="3995" y="148"/>
                  </a:lnTo>
                  <a:cubicBezTo>
                    <a:pt x="3533" y="274"/>
                    <a:pt x="3217" y="715"/>
                    <a:pt x="3217" y="1199"/>
                  </a:cubicBezTo>
                  <a:lnTo>
                    <a:pt x="3217" y="12867"/>
                  </a:lnTo>
                  <a:cubicBezTo>
                    <a:pt x="3217" y="14760"/>
                    <a:pt x="1872" y="16379"/>
                    <a:pt x="1" y="16715"/>
                  </a:cubicBezTo>
                  <a:cubicBezTo>
                    <a:pt x="208" y="16748"/>
                    <a:pt x="413" y="16764"/>
                    <a:pt x="615" y="16764"/>
                  </a:cubicBezTo>
                  <a:cubicBezTo>
                    <a:pt x="2716" y="16764"/>
                    <a:pt x="4498" y="15034"/>
                    <a:pt x="4479" y="12867"/>
                  </a:cubicBezTo>
                  <a:lnTo>
                    <a:pt x="4479" y="1"/>
                  </a:ln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4" name="Google Shape;12238;p86"/>
            <p:cNvSpPr/>
            <p:nvPr/>
          </p:nvSpPr>
          <p:spPr>
            <a:xfrm>
              <a:off x="4210582" y="2432317"/>
              <a:ext cx="67346" cy="293087"/>
            </a:xfrm>
            <a:custGeom>
              <a:avLst/>
              <a:gdLst/>
              <a:ahLst/>
              <a:cxnLst/>
              <a:rect l="l" t="t" r="r" b="b"/>
              <a:pathLst>
                <a:path w="4498" h="19575" extrusionOk="0">
                  <a:moveTo>
                    <a:pt x="3374" y="0"/>
                  </a:moveTo>
                  <a:cubicBezTo>
                    <a:pt x="3315" y="0"/>
                    <a:pt x="3256" y="5"/>
                    <a:pt x="3196" y="14"/>
                  </a:cubicBezTo>
                  <a:lnTo>
                    <a:pt x="2607" y="119"/>
                  </a:lnTo>
                  <a:cubicBezTo>
                    <a:pt x="2986" y="308"/>
                    <a:pt x="3217" y="687"/>
                    <a:pt x="3217" y="1107"/>
                  </a:cubicBezTo>
                  <a:lnTo>
                    <a:pt x="3217" y="15677"/>
                  </a:lnTo>
                  <a:cubicBezTo>
                    <a:pt x="3217" y="17569"/>
                    <a:pt x="1871" y="19188"/>
                    <a:pt x="0" y="19525"/>
                  </a:cubicBezTo>
                  <a:cubicBezTo>
                    <a:pt x="209" y="19558"/>
                    <a:pt x="416" y="19574"/>
                    <a:pt x="620" y="19574"/>
                  </a:cubicBezTo>
                  <a:cubicBezTo>
                    <a:pt x="2718" y="19574"/>
                    <a:pt x="4498" y="17862"/>
                    <a:pt x="4478" y="15677"/>
                  </a:cubicBezTo>
                  <a:lnTo>
                    <a:pt x="4478" y="1107"/>
                  </a:lnTo>
                  <a:cubicBezTo>
                    <a:pt x="4478" y="475"/>
                    <a:pt x="3972" y="0"/>
                    <a:pt x="3374" y="0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85" name="Google Shape;12239;p86"/>
          <p:cNvGrpSpPr/>
          <p:nvPr/>
        </p:nvGrpSpPr>
        <p:grpSpPr>
          <a:xfrm>
            <a:off x="1838605" y="1977259"/>
            <a:ext cx="409430" cy="538446"/>
            <a:chOff x="1802465" y="1962854"/>
            <a:chExt cx="265373" cy="351944"/>
          </a:xfrm>
        </p:grpSpPr>
        <p:sp>
          <p:nvSpPr>
            <p:cNvPr id="786" name="Google Shape;12240;p86"/>
            <p:cNvSpPr/>
            <p:nvPr/>
          </p:nvSpPr>
          <p:spPr>
            <a:xfrm>
              <a:off x="1802465" y="2243020"/>
              <a:ext cx="265373" cy="71778"/>
            </a:xfrm>
            <a:custGeom>
              <a:avLst/>
              <a:gdLst/>
              <a:ahLst/>
              <a:cxnLst/>
              <a:rect l="l" t="t" r="r" b="b"/>
              <a:pathLst>
                <a:path w="17724" h="4794" extrusionOk="0">
                  <a:moveTo>
                    <a:pt x="2397" y="0"/>
                  </a:moveTo>
                  <a:cubicBezTo>
                    <a:pt x="1072" y="0"/>
                    <a:pt x="0" y="1073"/>
                    <a:pt x="0" y="2397"/>
                  </a:cubicBezTo>
                  <a:cubicBezTo>
                    <a:pt x="0" y="3722"/>
                    <a:pt x="1072" y="4794"/>
                    <a:pt x="2397" y="4794"/>
                  </a:cubicBezTo>
                  <a:lnTo>
                    <a:pt x="17724" y="4794"/>
                  </a:lnTo>
                  <a:lnTo>
                    <a:pt x="17724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7" name="Google Shape;12241;p86"/>
            <p:cNvSpPr/>
            <p:nvPr/>
          </p:nvSpPr>
          <p:spPr>
            <a:xfrm>
              <a:off x="1802465" y="2208074"/>
              <a:ext cx="265373" cy="83442"/>
            </a:xfrm>
            <a:custGeom>
              <a:avLst/>
              <a:gdLst/>
              <a:ahLst/>
              <a:cxnLst/>
              <a:rect l="l" t="t" r="r" b="b"/>
              <a:pathLst>
                <a:path w="17724" h="5573" extrusionOk="0">
                  <a:moveTo>
                    <a:pt x="2397" y="1"/>
                  </a:moveTo>
                  <a:cubicBezTo>
                    <a:pt x="1724" y="1"/>
                    <a:pt x="1135" y="568"/>
                    <a:pt x="694" y="1010"/>
                  </a:cubicBezTo>
                  <a:cubicBezTo>
                    <a:pt x="252" y="1451"/>
                    <a:pt x="0" y="4079"/>
                    <a:pt x="0" y="4731"/>
                  </a:cubicBezTo>
                  <a:cubicBezTo>
                    <a:pt x="0" y="5026"/>
                    <a:pt x="42" y="5299"/>
                    <a:pt x="147" y="5572"/>
                  </a:cubicBezTo>
                  <a:cubicBezTo>
                    <a:pt x="484" y="4647"/>
                    <a:pt x="1388" y="4016"/>
                    <a:pt x="2397" y="4016"/>
                  </a:cubicBezTo>
                  <a:lnTo>
                    <a:pt x="17724" y="4016"/>
                  </a:lnTo>
                  <a:lnTo>
                    <a:pt x="17724" y="947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8" name="Google Shape;12242;p86"/>
            <p:cNvSpPr/>
            <p:nvPr/>
          </p:nvSpPr>
          <p:spPr>
            <a:xfrm>
              <a:off x="1802465" y="1962854"/>
              <a:ext cx="35889" cy="316069"/>
            </a:xfrm>
            <a:custGeom>
              <a:avLst/>
              <a:gdLst/>
              <a:ahLst/>
              <a:cxnLst/>
              <a:rect l="l" t="t" r="r" b="b"/>
              <a:pathLst>
                <a:path w="2397" h="21110" extrusionOk="0">
                  <a:moveTo>
                    <a:pt x="2397" y="1"/>
                  </a:moveTo>
                  <a:cubicBezTo>
                    <a:pt x="1072" y="1"/>
                    <a:pt x="0" y="1073"/>
                    <a:pt x="0" y="2397"/>
                  </a:cubicBezTo>
                  <a:lnTo>
                    <a:pt x="0" y="21109"/>
                  </a:lnTo>
                  <a:cubicBezTo>
                    <a:pt x="0" y="19785"/>
                    <a:pt x="1072" y="18712"/>
                    <a:pt x="2397" y="18712"/>
                  </a:cubicBezTo>
                  <a:lnTo>
                    <a:pt x="2397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9" name="Google Shape;12243;p86"/>
            <p:cNvSpPr/>
            <p:nvPr/>
          </p:nvSpPr>
          <p:spPr>
            <a:xfrm>
              <a:off x="1837082" y="2286141"/>
              <a:ext cx="230756" cy="8834"/>
            </a:xfrm>
            <a:custGeom>
              <a:avLst/>
              <a:gdLst/>
              <a:ahLst/>
              <a:cxnLst/>
              <a:rect l="l" t="t" r="r" b="b"/>
              <a:pathLst>
                <a:path w="15412" h="590" extrusionOk="0">
                  <a:moveTo>
                    <a:pt x="1" y="1"/>
                  </a:moveTo>
                  <a:lnTo>
                    <a:pt x="1" y="589"/>
                  </a:lnTo>
                  <a:lnTo>
                    <a:pt x="15412" y="589"/>
                  </a:lnTo>
                  <a:lnTo>
                    <a:pt x="15412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0" name="Google Shape;12244;p86"/>
            <p:cNvSpPr/>
            <p:nvPr/>
          </p:nvSpPr>
          <p:spPr>
            <a:xfrm>
              <a:off x="1900041" y="2262843"/>
              <a:ext cx="167797" cy="9148"/>
            </a:xfrm>
            <a:custGeom>
              <a:avLst/>
              <a:gdLst/>
              <a:ahLst/>
              <a:cxnLst/>
              <a:rect l="l" t="t" r="r" b="b"/>
              <a:pathLst>
                <a:path w="11207" h="611" extrusionOk="0">
                  <a:moveTo>
                    <a:pt x="1" y="1"/>
                  </a:moveTo>
                  <a:lnTo>
                    <a:pt x="1" y="611"/>
                  </a:lnTo>
                  <a:lnTo>
                    <a:pt x="11207" y="611"/>
                  </a:lnTo>
                  <a:lnTo>
                    <a:pt x="11207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1" name="Google Shape;12245;p86"/>
            <p:cNvSpPr/>
            <p:nvPr/>
          </p:nvSpPr>
          <p:spPr>
            <a:xfrm>
              <a:off x="1838339" y="1962854"/>
              <a:ext cx="229498" cy="280180"/>
            </a:xfrm>
            <a:custGeom>
              <a:avLst/>
              <a:gdLst/>
              <a:ahLst/>
              <a:cxnLst/>
              <a:rect l="l" t="t" r="r" b="b"/>
              <a:pathLst>
                <a:path w="15328" h="18713" extrusionOk="0">
                  <a:moveTo>
                    <a:pt x="1" y="1"/>
                  </a:moveTo>
                  <a:lnTo>
                    <a:pt x="1" y="18712"/>
                  </a:lnTo>
                  <a:lnTo>
                    <a:pt x="15328" y="18712"/>
                  </a:lnTo>
                  <a:lnTo>
                    <a:pt x="15328" y="1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2" name="Google Shape;12246;p86"/>
            <p:cNvSpPr/>
            <p:nvPr/>
          </p:nvSpPr>
          <p:spPr>
            <a:xfrm>
              <a:off x="1854091" y="1978905"/>
              <a:ext cx="197697" cy="248394"/>
            </a:xfrm>
            <a:custGeom>
              <a:avLst/>
              <a:gdLst/>
              <a:ahLst/>
              <a:cxnLst/>
              <a:rect l="l" t="t" r="r" b="b"/>
              <a:pathLst>
                <a:path w="13204" h="16590" extrusionOk="0">
                  <a:moveTo>
                    <a:pt x="0" y="1"/>
                  </a:moveTo>
                  <a:lnTo>
                    <a:pt x="0" y="16589"/>
                  </a:lnTo>
                  <a:lnTo>
                    <a:pt x="13203" y="16589"/>
                  </a:lnTo>
                  <a:lnTo>
                    <a:pt x="13203" y="1"/>
                  </a:ln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93" name="Google Shape;12247;p86"/>
          <p:cNvGrpSpPr/>
          <p:nvPr/>
        </p:nvGrpSpPr>
        <p:grpSpPr>
          <a:xfrm>
            <a:off x="4476264" y="1967111"/>
            <a:ext cx="576998" cy="556314"/>
            <a:chOff x="3512070" y="1956222"/>
            <a:chExt cx="373983" cy="363622"/>
          </a:xfrm>
        </p:grpSpPr>
        <p:sp>
          <p:nvSpPr>
            <p:cNvPr id="794" name="Google Shape;12248;p86"/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5" name="Google Shape;12249;p86"/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6" name="Google Shape;12250;p86"/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7" name="Google Shape;12251;p86"/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8" name="Google Shape;12252;p86"/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9" name="Google Shape;12253;p86"/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0" name="Google Shape;12254;p86"/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1" name="Google Shape;12255;p86"/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2" name="Google Shape;12256;p86"/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A9BBC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3" name="Google Shape;12257;p86"/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4" name="Google Shape;12258;p86"/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5" name="Google Shape;12259;p86"/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6" name="Google Shape;12260;p86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7" name="Google Shape;12261;p86"/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8" name="Google Shape;12262;p86"/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9" name="Google Shape;12263;p86"/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0" name="Google Shape;12264;p86"/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11" name="Google Shape;12265;p86"/>
          <p:cNvGrpSpPr/>
          <p:nvPr/>
        </p:nvGrpSpPr>
        <p:grpSpPr>
          <a:xfrm>
            <a:off x="357809" y="2638025"/>
            <a:ext cx="533270" cy="545662"/>
            <a:chOff x="842683" y="2394751"/>
            <a:chExt cx="345640" cy="356660"/>
          </a:xfrm>
        </p:grpSpPr>
        <p:sp>
          <p:nvSpPr>
            <p:cNvPr id="812" name="Google Shape;12266;p86"/>
            <p:cNvSpPr/>
            <p:nvPr/>
          </p:nvSpPr>
          <p:spPr>
            <a:xfrm>
              <a:off x="1099042" y="2499888"/>
              <a:ext cx="89266" cy="107353"/>
            </a:xfrm>
            <a:custGeom>
              <a:avLst/>
              <a:gdLst/>
              <a:ahLst/>
              <a:cxnLst/>
              <a:rect l="l" t="t" r="r" b="b"/>
              <a:pathLst>
                <a:path w="5962" h="7170" extrusionOk="0">
                  <a:moveTo>
                    <a:pt x="2977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603" y="7124"/>
                    <a:pt x="5663" y="7166"/>
                    <a:pt x="5742" y="7169"/>
                  </a:cubicBezTo>
                  <a:lnTo>
                    <a:pt x="5742" y="7169"/>
                  </a:lnTo>
                  <a:cubicBezTo>
                    <a:pt x="5882" y="7163"/>
                    <a:pt x="5961" y="7019"/>
                    <a:pt x="5900" y="6896"/>
                  </a:cubicBezTo>
                  <a:lnTo>
                    <a:pt x="3145" y="126"/>
                  </a:lnTo>
                  <a:cubicBezTo>
                    <a:pt x="3114" y="42"/>
                    <a:pt x="3046" y="0"/>
                    <a:pt x="2977" y="0"/>
                  </a:cubicBezTo>
                  <a:close/>
                  <a:moveTo>
                    <a:pt x="5742" y="7169"/>
                  </a:moveTo>
                  <a:lnTo>
                    <a:pt x="5742" y="7169"/>
                  </a:lnTo>
                  <a:cubicBezTo>
                    <a:pt x="5738" y="7170"/>
                    <a:pt x="5735" y="7170"/>
                    <a:pt x="5731" y="7170"/>
                  </a:cubicBezTo>
                  <a:lnTo>
                    <a:pt x="5752" y="7170"/>
                  </a:lnTo>
                  <a:cubicBezTo>
                    <a:pt x="5749" y="7170"/>
                    <a:pt x="5745" y="7170"/>
                    <a:pt x="5742" y="7169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3" name="Google Shape;12267;p86"/>
            <p:cNvSpPr/>
            <p:nvPr/>
          </p:nvSpPr>
          <p:spPr>
            <a:xfrm>
              <a:off x="1098908" y="2603138"/>
              <a:ext cx="89416" cy="47852"/>
            </a:xfrm>
            <a:custGeom>
              <a:avLst/>
              <a:gdLst/>
              <a:ahLst/>
              <a:cxnLst/>
              <a:rect l="l" t="t" r="r" b="b"/>
              <a:pathLst>
                <a:path w="5972" h="3196" extrusionOk="0">
                  <a:moveTo>
                    <a:pt x="43" y="0"/>
                  </a:moveTo>
                  <a:cubicBezTo>
                    <a:pt x="22" y="0"/>
                    <a:pt x="1" y="21"/>
                    <a:pt x="1" y="42"/>
                  </a:cubicBezTo>
                  <a:lnTo>
                    <a:pt x="1" y="358"/>
                  </a:lnTo>
                  <a:cubicBezTo>
                    <a:pt x="1" y="1935"/>
                    <a:pt x="1283" y="3196"/>
                    <a:pt x="2860" y="3196"/>
                  </a:cubicBezTo>
                  <a:lnTo>
                    <a:pt x="3133" y="3196"/>
                  </a:lnTo>
                  <a:cubicBezTo>
                    <a:pt x="4689" y="3196"/>
                    <a:pt x="5972" y="1935"/>
                    <a:pt x="5972" y="358"/>
                  </a:cubicBezTo>
                  <a:lnTo>
                    <a:pt x="5972" y="42"/>
                  </a:lnTo>
                  <a:cubicBezTo>
                    <a:pt x="5972" y="21"/>
                    <a:pt x="5951" y="0"/>
                    <a:pt x="593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4" name="Google Shape;12268;p86"/>
            <p:cNvSpPr/>
            <p:nvPr/>
          </p:nvSpPr>
          <p:spPr>
            <a:xfrm>
              <a:off x="1127236" y="2603138"/>
              <a:ext cx="61088" cy="48182"/>
            </a:xfrm>
            <a:custGeom>
              <a:avLst/>
              <a:gdLst/>
              <a:ahLst/>
              <a:cxnLst/>
              <a:rect l="l" t="t" r="r" b="b"/>
              <a:pathLst>
                <a:path w="4080" h="3218" extrusionOk="0">
                  <a:moveTo>
                    <a:pt x="1830" y="0"/>
                  </a:moveTo>
                  <a:cubicBezTo>
                    <a:pt x="1851" y="0"/>
                    <a:pt x="1872" y="21"/>
                    <a:pt x="1872" y="42"/>
                  </a:cubicBezTo>
                  <a:lnTo>
                    <a:pt x="1872" y="358"/>
                  </a:lnTo>
                  <a:cubicBezTo>
                    <a:pt x="1872" y="1556"/>
                    <a:pt x="1115" y="2628"/>
                    <a:pt x="1" y="3049"/>
                  </a:cubicBezTo>
                  <a:cubicBezTo>
                    <a:pt x="295" y="3154"/>
                    <a:pt x="632" y="3217"/>
                    <a:pt x="947" y="3217"/>
                  </a:cubicBezTo>
                  <a:lnTo>
                    <a:pt x="1220" y="3217"/>
                  </a:lnTo>
                  <a:cubicBezTo>
                    <a:pt x="2797" y="3217"/>
                    <a:pt x="4080" y="1935"/>
                    <a:pt x="4080" y="358"/>
                  </a:cubicBezTo>
                  <a:lnTo>
                    <a:pt x="4080" y="42"/>
                  </a:lnTo>
                  <a:cubicBezTo>
                    <a:pt x="4080" y="21"/>
                    <a:pt x="4059" y="0"/>
                    <a:pt x="403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5" name="Google Shape;12269;p86"/>
            <p:cNvSpPr/>
            <p:nvPr/>
          </p:nvSpPr>
          <p:spPr>
            <a:xfrm>
              <a:off x="842803" y="2499888"/>
              <a:ext cx="89281" cy="107353"/>
            </a:xfrm>
            <a:custGeom>
              <a:avLst/>
              <a:gdLst/>
              <a:ahLst/>
              <a:cxnLst/>
              <a:rect l="l" t="t" r="r" b="b"/>
              <a:pathLst>
                <a:path w="5963" h="7170" extrusionOk="0">
                  <a:moveTo>
                    <a:pt x="2980" y="0"/>
                  </a:moveTo>
                  <a:cubicBezTo>
                    <a:pt x="2909" y="0"/>
                    <a:pt x="2841" y="42"/>
                    <a:pt x="2809" y="126"/>
                  </a:cubicBezTo>
                  <a:lnTo>
                    <a:pt x="55" y="6896"/>
                  </a:lnTo>
                  <a:cubicBezTo>
                    <a:pt x="1" y="7045"/>
                    <a:pt x="112" y="7151"/>
                    <a:pt x="227" y="7151"/>
                  </a:cubicBezTo>
                  <a:cubicBezTo>
                    <a:pt x="290" y="7151"/>
                    <a:pt x="354" y="7118"/>
                    <a:pt x="391" y="7043"/>
                  </a:cubicBezTo>
                  <a:lnTo>
                    <a:pt x="2977" y="694"/>
                  </a:lnTo>
                  <a:lnTo>
                    <a:pt x="5563" y="7043"/>
                  </a:lnTo>
                  <a:cubicBezTo>
                    <a:pt x="5584" y="7128"/>
                    <a:pt x="5669" y="7170"/>
                    <a:pt x="5732" y="7170"/>
                  </a:cubicBezTo>
                  <a:cubicBezTo>
                    <a:pt x="5879" y="7170"/>
                    <a:pt x="5963" y="7022"/>
                    <a:pt x="5921" y="6896"/>
                  </a:cubicBezTo>
                  <a:lnTo>
                    <a:pt x="3167" y="126"/>
                  </a:lnTo>
                  <a:cubicBezTo>
                    <a:pt x="3125" y="42"/>
                    <a:pt x="3051" y="0"/>
                    <a:pt x="2980" y="0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6" name="Google Shape;12270;p86"/>
            <p:cNvSpPr/>
            <p:nvPr/>
          </p:nvSpPr>
          <p:spPr>
            <a:xfrm>
              <a:off x="842683" y="2603138"/>
              <a:ext cx="89715" cy="47867"/>
            </a:xfrm>
            <a:custGeom>
              <a:avLst/>
              <a:gdLst/>
              <a:ahLst/>
              <a:cxnLst/>
              <a:rect l="l" t="t" r="r" b="b"/>
              <a:pathLst>
                <a:path w="5992" h="3197" extrusionOk="0">
                  <a:moveTo>
                    <a:pt x="42" y="0"/>
                  </a:moveTo>
                  <a:cubicBezTo>
                    <a:pt x="21" y="0"/>
                    <a:pt x="0" y="21"/>
                    <a:pt x="0" y="42"/>
                  </a:cubicBezTo>
                  <a:lnTo>
                    <a:pt x="0" y="358"/>
                  </a:lnTo>
                  <a:cubicBezTo>
                    <a:pt x="0" y="1922"/>
                    <a:pt x="1262" y="3196"/>
                    <a:pt x="2821" y="3196"/>
                  </a:cubicBezTo>
                  <a:cubicBezTo>
                    <a:pt x="2834" y="3196"/>
                    <a:pt x="2847" y="3196"/>
                    <a:pt x="2859" y="3196"/>
                  </a:cubicBezTo>
                  <a:lnTo>
                    <a:pt x="3133" y="3196"/>
                  </a:lnTo>
                  <a:cubicBezTo>
                    <a:pt x="4709" y="3196"/>
                    <a:pt x="5992" y="1935"/>
                    <a:pt x="5992" y="358"/>
                  </a:cubicBezTo>
                  <a:lnTo>
                    <a:pt x="5992" y="42"/>
                  </a:lnTo>
                  <a:cubicBezTo>
                    <a:pt x="5992" y="21"/>
                    <a:pt x="5971" y="0"/>
                    <a:pt x="5950" y="0"/>
                  </a:cubicBezTo>
                  <a:close/>
                </a:path>
              </a:pathLst>
            </a:custGeom>
            <a:solidFill>
              <a:srgbClr val="A7B9C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7" name="Google Shape;12271;p86"/>
            <p:cNvSpPr/>
            <p:nvPr/>
          </p:nvSpPr>
          <p:spPr>
            <a:xfrm>
              <a:off x="871011" y="2603138"/>
              <a:ext cx="61073" cy="48182"/>
            </a:xfrm>
            <a:custGeom>
              <a:avLst/>
              <a:gdLst/>
              <a:ahLst/>
              <a:cxnLst/>
              <a:rect l="l" t="t" r="r" b="b"/>
              <a:pathLst>
                <a:path w="4079" h="3218" extrusionOk="0">
                  <a:moveTo>
                    <a:pt x="1829" y="0"/>
                  </a:moveTo>
                  <a:cubicBezTo>
                    <a:pt x="1850" y="0"/>
                    <a:pt x="1871" y="21"/>
                    <a:pt x="1871" y="42"/>
                  </a:cubicBezTo>
                  <a:lnTo>
                    <a:pt x="1871" y="358"/>
                  </a:lnTo>
                  <a:cubicBezTo>
                    <a:pt x="1871" y="1556"/>
                    <a:pt x="1114" y="2628"/>
                    <a:pt x="0" y="3028"/>
                  </a:cubicBezTo>
                  <a:cubicBezTo>
                    <a:pt x="295" y="3154"/>
                    <a:pt x="631" y="3217"/>
                    <a:pt x="967" y="3217"/>
                  </a:cubicBezTo>
                  <a:lnTo>
                    <a:pt x="1220" y="3217"/>
                  </a:lnTo>
                  <a:cubicBezTo>
                    <a:pt x="2796" y="3217"/>
                    <a:pt x="4079" y="1935"/>
                    <a:pt x="4079" y="358"/>
                  </a:cubicBezTo>
                  <a:lnTo>
                    <a:pt x="4079" y="42"/>
                  </a:lnTo>
                  <a:cubicBezTo>
                    <a:pt x="4079" y="21"/>
                    <a:pt x="4058" y="0"/>
                    <a:pt x="4058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8" name="Google Shape;12272;p86"/>
            <p:cNvSpPr/>
            <p:nvPr/>
          </p:nvSpPr>
          <p:spPr>
            <a:xfrm>
              <a:off x="1003533" y="2433470"/>
              <a:ext cx="23941" cy="274506"/>
            </a:xfrm>
            <a:custGeom>
              <a:avLst/>
              <a:gdLst/>
              <a:ahLst/>
              <a:cxnLst/>
              <a:rect l="l" t="t" r="r" b="b"/>
              <a:pathLst>
                <a:path w="1599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1598" y="18333"/>
                  </a:lnTo>
                  <a:lnTo>
                    <a:pt x="1598" y="0"/>
                  </a:ln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9" name="Google Shape;12273;p86"/>
            <p:cNvSpPr/>
            <p:nvPr/>
          </p:nvSpPr>
          <p:spPr>
            <a:xfrm>
              <a:off x="1015496" y="2433470"/>
              <a:ext cx="11978" cy="274506"/>
            </a:xfrm>
            <a:custGeom>
              <a:avLst/>
              <a:gdLst/>
              <a:ahLst/>
              <a:cxnLst/>
              <a:rect l="l" t="t" r="r" b="b"/>
              <a:pathLst>
                <a:path w="800" h="18334" extrusionOk="0">
                  <a:moveTo>
                    <a:pt x="0" y="0"/>
                  </a:moveTo>
                  <a:lnTo>
                    <a:pt x="0" y="18333"/>
                  </a:lnTo>
                  <a:lnTo>
                    <a:pt x="799" y="18333"/>
                  </a:lnTo>
                  <a:lnTo>
                    <a:pt x="799" y="0"/>
                  </a:ln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0" name="Google Shape;12274;p86"/>
            <p:cNvSpPr/>
            <p:nvPr/>
          </p:nvSpPr>
          <p:spPr>
            <a:xfrm>
              <a:off x="932698" y="2697570"/>
              <a:ext cx="165910" cy="34646"/>
            </a:xfrm>
            <a:custGeom>
              <a:avLst/>
              <a:gdLst/>
              <a:ahLst/>
              <a:cxnLst/>
              <a:rect l="l" t="t" r="r" b="b"/>
              <a:pathLst>
                <a:path w="11081" h="2314" extrusionOk="0">
                  <a:moveTo>
                    <a:pt x="737" y="1"/>
                  </a:moveTo>
                  <a:cubicBezTo>
                    <a:pt x="337" y="1"/>
                    <a:pt x="1" y="337"/>
                    <a:pt x="1" y="736"/>
                  </a:cubicBezTo>
                  <a:lnTo>
                    <a:pt x="1" y="2313"/>
                  </a:lnTo>
                  <a:lnTo>
                    <a:pt x="11081" y="2313"/>
                  </a:lnTo>
                  <a:lnTo>
                    <a:pt x="11081" y="736"/>
                  </a:lnTo>
                  <a:cubicBezTo>
                    <a:pt x="11060" y="316"/>
                    <a:pt x="10723" y="1"/>
                    <a:pt x="10324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1" name="Google Shape;12275;p86"/>
            <p:cNvSpPr/>
            <p:nvPr/>
          </p:nvSpPr>
          <p:spPr>
            <a:xfrm>
              <a:off x="993771" y="2394751"/>
              <a:ext cx="43465" cy="43450"/>
            </a:xfrm>
            <a:custGeom>
              <a:avLst/>
              <a:gdLst/>
              <a:ahLst/>
              <a:cxnLst/>
              <a:rect l="l" t="t" r="r" b="b"/>
              <a:pathLst>
                <a:path w="2903" h="2902" extrusionOk="0">
                  <a:moveTo>
                    <a:pt x="1451" y="0"/>
                  </a:moveTo>
                  <a:cubicBezTo>
                    <a:pt x="652" y="0"/>
                    <a:pt x="1" y="652"/>
                    <a:pt x="1" y="1451"/>
                  </a:cubicBezTo>
                  <a:cubicBezTo>
                    <a:pt x="1" y="2250"/>
                    <a:pt x="652" y="2902"/>
                    <a:pt x="1451" y="2902"/>
                  </a:cubicBezTo>
                  <a:cubicBezTo>
                    <a:pt x="2250" y="2902"/>
                    <a:pt x="2902" y="2250"/>
                    <a:pt x="2902" y="1451"/>
                  </a:cubicBezTo>
                  <a:cubicBezTo>
                    <a:pt x="2902" y="652"/>
                    <a:pt x="2250" y="0"/>
                    <a:pt x="1451" y="0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2" name="Google Shape;12276;p86"/>
            <p:cNvSpPr/>
            <p:nvPr/>
          </p:nvSpPr>
          <p:spPr>
            <a:xfrm>
              <a:off x="996286" y="2397266"/>
              <a:ext cx="45037" cy="40950"/>
            </a:xfrm>
            <a:custGeom>
              <a:avLst/>
              <a:gdLst/>
              <a:ahLst/>
              <a:cxnLst/>
              <a:rect l="l" t="t" r="r" b="b"/>
              <a:pathLst>
                <a:path w="3008" h="2735" extrusionOk="0">
                  <a:moveTo>
                    <a:pt x="1935" y="0"/>
                  </a:moveTo>
                  <a:cubicBezTo>
                    <a:pt x="2452" y="1017"/>
                    <a:pt x="1655" y="2105"/>
                    <a:pt x="668" y="2105"/>
                  </a:cubicBezTo>
                  <a:cubicBezTo>
                    <a:pt x="451" y="2105"/>
                    <a:pt x="224" y="2052"/>
                    <a:pt x="1" y="1935"/>
                  </a:cubicBezTo>
                  <a:lnTo>
                    <a:pt x="1" y="1935"/>
                  </a:lnTo>
                  <a:cubicBezTo>
                    <a:pt x="261" y="2455"/>
                    <a:pt x="769" y="2734"/>
                    <a:pt x="1289" y="2734"/>
                  </a:cubicBezTo>
                  <a:cubicBezTo>
                    <a:pt x="1651" y="2734"/>
                    <a:pt x="2020" y="2598"/>
                    <a:pt x="2314" y="2313"/>
                  </a:cubicBezTo>
                  <a:cubicBezTo>
                    <a:pt x="3007" y="1619"/>
                    <a:pt x="2818" y="442"/>
                    <a:pt x="1935" y="0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3" name="Google Shape;12277;p86"/>
            <p:cNvSpPr/>
            <p:nvPr/>
          </p:nvSpPr>
          <p:spPr>
            <a:xfrm>
              <a:off x="844570" y="2454237"/>
              <a:ext cx="341867" cy="50068"/>
            </a:xfrm>
            <a:custGeom>
              <a:avLst/>
              <a:gdLst/>
              <a:ahLst/>
              <a:cxnLst/>
              <a:rect l="l" t="t" r="r" b="b"/>
              <a:pathLst>
                <a:path w="22833" h="3344" extrusionOk="0">
                  <a:moveTo>
                    <a:pt x="8031" y="1"/>
                  </a:moveTo>
                  <a:cubicBezTo>
                    <a:pt x="7043" y="1"/>
                    <a:pt x="6097" y="400"/>
                    <a:pt x="5403" y="1115"/>
                  </a:cubicBezTo>
                  <a:cubicBezTo>
                    <a:pt x="4920" y="1620"/>
                    <a:pt x="4247" y="1914"/>
                    <a:pt x="3532" y="1914"/>
                  </a:cubicBezTo>
                  <a:lnTo>
                    <a:pt x="294" y="1914"/>
                  </a:lnTo>
                  <a:cubicBezTo>
                    <a:pt x="126" y="1914"/>
                    <a:pt x="0" y="2040"/>
                    <a:pt x="0" y="2208"/>
                  </a:cubicBezTo>
                  <a:lnTo>
                    <a:pt x="0" y="3049"/>
                  </a:lnTo>
                  <a:cubicBezTo>
                    <a:pt x="0" y="3217"/>
                    <a:pt x="126" y="3344"/>
                    <a:pt x="294" y="3344"/>
                  </a:cubicBezTo>
                  <a:lnTo>
                    <a:pt x="3658" y="3344"/>
                  </a:lnTo>
                  <a:cubicBezTo>
                    <a:pt x="4647" y="3344"/>
                    <a:pt x="5593" y="2944"/>
                    <a:pt x="6286" y="2229"/>
                  </a:cubicBezTo>
                  <a:cubicBezTo>
                    <a:pt x="6754" y="1721"/>
                    <a:pt x="7398" y="1429"/>
                    <a:pt x="8086" y="1429"/>
                  </a:cubicBezTo>
                  <a:cubicBezTo>
                    <a:pt x="8110" y="1429"/>
                    <a:pt x="8134" y="1430"/>
                    <a:pt x="8158" y="1430"/>
                  </a:cubicBezTo>
                  <a:lnTo>
                    <a:pt x="14822" y="1430"/>
                  </a:lnTo>
                  <a:cubicBezTo>
                    <a:pt x="15432" y="1430"/>
                    <a:pt x="16000" y="1683"/>
                    <a:pt x="16441" y="2124"/>
                  </a:cubicBezTo>
                  <a:cubicBezTo>
                    <a:pt x="17177" y="2902"/>
                    <a:pt x="18207" y="3344"/>
                    <a:pt x="19300" y="3344"/>
                  </a:cubicBezTo>
                  <a:lnTo>
                    <a:pt x="22559" y="3344"/>
                  </a:lnTo>
                  <a:cubicBezTo>
                    <a:pt x="22706" y="3344"/>
                    <a:pt x="22833" y="3217"/>
                    <a:pt x="22833" y="3049"/>
                  </a:cubicBezTo>
                  <a:lnTo>
                    <a:pt x="22833" y="2208"/>
                  </a:lnTo>
                  <a:cubicBezTo>
                    <a:pt x="22833" y="2040"/>
                    <a:pt x="22706" y="1914"/>
                    <a:pt x="22559" y="1914"/>
                  </a:cubicBezTo>
                  <a:lnTo>
                    <a:pt x="19321" y="1914"/>
                  </a:lnTo>
                  <a:cubicBezTo>
                    <a:pt x="18607" y="1914"/>
                    <a:pt x="17913" y="1620"/>
                    <a:pt x="17450" y="1115"/>
                  </a:cubicBezTo>
                  <a:cubicBezTo>
                    <a:pt x="16757" y="400"/>
                    <a:pt x="15810" y="1"/>
                    <a:pt x="14822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4" name="Google Shape;12278;p86"/>
            <p:cNvSpPr/>
            <p:nvPr/>
          </p:nvSpPr>
          <p:spPr>
            <a:xfrm>
              <a:off x="844570" y="2466499"/>
              <a:ext cx="341867" cy="37821"/>
            </a:xfrm>
            <a:custGeom>
              <a:avLst/>
              <a:gdLst/>
              <a:ahLst/>
              <a:cxnLst/>
              <a:rect l="l" t="t" r="r" b="b"/>
              <a:pathLst>
                <a:path w="22833" h="2526" extrusionOk="0">
                  <a:moveTo>
                    <a:pt x="8086" y="1"/>
                  </a:moveTo>
                  <a:cubicBezTo>
                    <a:pt x="7398" y="1"/>
                    <a:pt x="6754" y="293"/>
                    <a:pt x="6286" y="801"/>
                  </a:cubicBezTo>
                  <a:cubicBezTo>
                    <a:pt x="5593" y="1515"/>
                    <a:pt x="4647" y="1915"/>
                    <a:pt x="3658" y="1915"/>
                  </a:cubicBezTo>
                  <a:lnTo>
                    <a:pt x="294" y="1915"/>
                  </a:lnTo>
                  <a:cubicBezTo>
                    <a:pt x="126" y="1915"/>
                    <a:pt x="21" y="1789"/>
                    <a:pt x="0" y="1642"/>
                  </a:cubicBezTo>
                  <a:lnTo>
                    <a:pt x="0" y="2230"/>
                  </a:lnTo>
                  <a:cubicBezTo>
                    <a:pt x="0" y="2398"/>
                    <a:pt x="126" y="2525"/>
                    <a:pt x="294" y="2525"/>
                  </a:cubicBezTo>
                  <a:lnTo>
                    <a:pt x="3679" y="2525"/>
                  </a:lnTo>
                  <a:cubicBezTo>
                    <a:pt x="3704" y="2525"/>
                    <a:pt x="3729" y="2525"/>
                    <a:pt x="3754" y="2525"/>
                  </a:cubicBezTo>
                  <a:cubicBezTo>
                    <a:pt x="4715" y="2525"/>
                    <a:pt x="5631" y="2128"/>
                    <a:pt x="6307" y="1431"/>
                  </a:cubicBezTo>
                  <a:cubicBezTo>
                    <a:pt x="6791" y="906"/>
                    <a:pt x="7464" y="611"/>
                    <a:pt x="8179" y="611"/>
                  </a:cubicBezTo>
                  <a:lnTo>
                    <a:pt x="14822" y="611"/>
                  </a:lnTo>
                  <a:cubicBezTo>
                    <a:pt x="15432" y="611"/>
                    <a:pt x="16000" y="864"/>
                    <a:pt x="16441" y="1305"/>
                  </a:cubicBezTo>
                  <a:cubicBezTo>
                    <a:pt x="17177" y="2083"/>
                    <a:pt x="18207" y="2525"/>
                    <a:pt x="19300" y="2525"/>
                  </a:cubicBezTo>
                  <a:lnTo>
                    <a:pt x="22559" y="2525"/>
                  </a:lnTo>
                  <a:cubicBezTo>
                    <a:pt x="22706" y="2525"/>
                    <a:pt x="22833" y="2398"/>
                    <a:pt x="22833" y="2251"/>
                  </a:cubicBezTo>
                  <a:lnTo>
                    <a:pt x="22833" y="1642"/>
                  </a:lnTo>
                  <a:cubicBezTo>
                    <a:pt x="22833" y="1789"/>
                    <a:pt x="22706" y="1915"/>
                    <a:pt x="22559" y="1915"/>
                  </a:cubicBezTo>
                  <a:lnTo>
                    <a:pt x="19300" y="1915"/>
                  </a:lnTo>
                  <a:cubicBezTo>
                    <a:pt x="18207" y="1915"/>
                    <a:pt x="17177" y="1473"/>
                    <a:pt x="16441" y="696"/>
                  </a:cubicBezTo>
                  <a:cubicBezTo>
                    <a:pt x="16000" y="254"/>
                    <a:pt x="15432" y="2"/>
                    <a:pt x="14822" y="2"/>
                  </a:cubicBezTo>
                  <a:lnTo>
                    <a:pt x="8158" y="2"/>
                  </a:lnTo>
                  <a:cubicBezTo>
                    <a:pt x="8134" y="1"/>
                    <a:pt x="8110" y="1"/>
                    <a:pt x="8086" y="1"/>
                  </a:cubicBezTo>
                  <a:close/>
                </a:path>
              </a:pathLst>
            </a:custGeom>
            <a:solidFill>
              <a:srgbClr val="798FA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5" name="Google Shape;12279;p86"/>
            <p:cNvSpPr/>
            <p:nvPr/>
          </p:nvSpPr>
          <p:spPr>
            <a:xfrm>
              <a:off x="932698" y="2697555"/>
              <a:ext cx="165910" cy="34661"/>
            </a:xfrm>
            <a:custGeom>
              <a:avLst/>
              <a:gdLst/>
              <a:ahLst/>
              <a:cxnLst/>
              <a:rect l="l" t="t" r="r" b="b"/>
              <a:pathLst>
                <a:path w="11081" h="2315" extrusionOk="0">
                  <a:moveTo>
                    <a:pt x="10359" y="1"/>
                  </a:moveTo>
                  <a:cubicBezTo>
                    <a:pt x="10347" y="1"/>
                    <a:pt x="10336" y="1"/>
                    <a:pt x="10324" y="2"/>
                  </a:cubicBezTo>
                  <a:lnTo>
                    <a:pt x="8873" y="2"/>
                  </a:lnTo>
                  <a:lnTo>
                    <a:pt x="8873" y="527"/>
                  </a:lnTo>
                  <a:cubicBezTo>
                    <a:pt x="8873" y="969"/>
                    <a:pt x="8495" y="1326"/>
                    <a:pt x="8053" y="1326"/>
                  </a:cubicBezTo>
                  <a:lnTo>
                    <a:pt x="1" y="1326"/>
                  </a:lnTo>
                  <a:lnTo>
                    <a:pt x="1" y="2314"/>
                  </a:lnTo>
                  <a:lnTo>
                    <a:pt x="11081" y="2314"/>
                  </a:lnTo>
                  <a:lnTo>
                    <a:pt x="11081" y="737"/>
                  </a:lnTo>
                  <a:cubicBezTo>
                    <a:pt x="11081" y="349"/>
                    <a:pt x="10763" y="1"/>
                    <a:pt x="10359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6" name="Google Shape;12280;p86"/>
            <p:cNvSpPr/>
            <p:nvPr/>
          </p:nvSpPr>
          <p:spPr>
            <a:xfrm>
              <a:off x="906885" y="2723068"/>
              <a:ext cx="217221" cy="28343"/>
            </a:xfrm>
            <a:custGeom>
              <a:avLst/>
              <a:gdLst/>
              <a:ahLst/>
              <a:cxnLst/>
              <a:rect l="l" t="t" r="r" b="b"/>
              <a:pathLst>
                <a:path w="14508" h="1893" extrusionOk="0">
                  <a:moveTo>
                    <a:pt x="758" y="1"/>
                  </a:moveTo>
                  <a:cubicBezTo>
                    <a:pt x="337" y="1"/>
                    <a:pt x="1" y="337"/>
                    <a:pt x="22" y="757"/>
                  </a:cubicBezTo>
                  <a:lnTo>
                    <a:pt x="22" y="1893"/>
                  </a:lnTo>
                  <a:lnTo>
                    <a:pt x="14508" y="1893"/>
                  </a:lnTo>
                  <a:lnTo>
                    <a:pt x="14508" y="757"/>
                  </a:lnTo>
                  <a:cubicBezTo>
                    <a:pt x="14508" y="337"/>
                    <a:pt x="14171" y="1"/>
                    <a:pt x="13751" y="1"/>
                  </a:cubicBez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7" name="Google Shape;12281;p86"/>
            <p:cNvSpPr/>
            <p:nvPr/>
          </p:nvSpPr>
          <p:spPr>
            <a:xfrm>
              <a:off x="907200" y="2723068"/>
              <a:ext cx="216907" cy="28029"/>
            </a:xfrm>
            <a:custGeom>
              <a:avLst/>
              <a:gdLst/>
              <a:ahLst/>
              <a:cxnLst/>
              <a:rect l="l" t="t" r="r" b="b"/>
              <a:pathLst>
                <a:path w="14487" h="1872" extrusionOk="0">
                  <a:moveTo>
                    <a:pt x="12258" y="1"/>
                  </a:moveTo>
                  <a:lnTo>
                    <a:pt x="12258" y="694"/>
                  </a:lnTo>
                  <a:cubicBezTo>
                    <a:pt x="12237" y="1115"/>
                    <a:pt x="11922" y="1451"/>
                    <a:pt x="11501" y="1451"/>
                  </a:cubicBezTo>
                  <a:lnTo>
                    <a:pt x="1" y="1451"/>
                  </a:lnTo>
                  <a:lnTo>
                    <a:pt x="1" y="1872"/>
                  </a:lnTo>
                  <a:lnTo>
                    <a:pt x="14487" y="1872"/>
                  </a:lnTo>
                  <a:lnTo>
                    <a:pt x="14487" y="1451"/>
                  </a:lnTo>
                  <a:lnTo>
                    <a:pt x="14487" y="736"/>
                  </a:lnTo>
                  <a:cubicBezTo>
                    <a:pt x="14466" y="316"/>
                    <a:pt x="14129" y="1"/>
                    <a:pt x="13730" y="1"/>
                  </a:cubicBezTo>
                  <a:close/>
                </a:path>
              </a:pathLst>
            </a:custGeom>
            <a:solidFill>
              <a:srgbClr val="566D8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28" name="Google Shape;12282;p86"/>
          <p:cNvGrpSpPr/>
          <p:nvPr/>
        </p:nvGrpSpPr>
        <p:grpSpPr>
          <a:xfrm>
            <a:off x="1048899" y="2645243"/>
            <a:ext cx="519687" cy="524015"/>
            <a:chOff x="1290615" y="2399467"/>
            <a:chExt cx="336836" cy="342511"/>
          </a:xfrm>
        </p:grpSpPr>
        <p:sp>
          <p:nvSpPr>
            <p:cNvPr id="829" name="Google Shape;12283;p86"/>
            <p:cNvSpPr/>
            <p:nvPr/>
          </p:nvSpPr>
          <p:spPr>
            <a:xfrm>
              <a:off x="1399226" y="2683720"/>
              <a:ext cx="119316" cy="39363"/>
            </a:xfrm>
            <a:custGeom>
              <a:avLst/>
              <a:gdLst/>
              <a:ahLst/>
              <a:cxnLst/>
              <a:rect l="l" t="t" r="r" b="b"/>
              <a:pathLst>
                <a:path w="7969" h="2629" extrusionOk="0">
                  <a:moveTo>
                    <a:pt x="4100" y="1"/>
                  </a:moveTo>
                  <a:lnTo>
                    <a:pt x="0" y="1640"/>
                  </a:lnTo>
                  <a:cubicBezTo>
                    <a:pt x="0" y="2187"/>
                    <a:pt x="442" y="2629"/>
                    <a:pt x="988" y="2629"/>
                  </a:cubicBezTo>
                  <a:lnTo>
                    <a:pt x="6980" y="2629"/>
                  </a:lnTo>
                  <a:cubicBezTo>
                    <a:pt x="7527" y="2629"/>
                    <a:pt x="7968" y="2187"/>
                    <a:pt x="7968" y="1640"/>
                  </a:cubicBezTo>
                  <a:lnTo>
                    <a:pt x="4100" y="1"/>
                  </a:ln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0" name="Google Shape;12284;p86"/>
            <p:cNvSpPr/>
            <p:nvPr/>
          </p:nvSpPr>
          <p:spPr>
            <a:xfrm>
              <a:off x="1321788" y="2662624"/>
              <a:ext cx="58872" cy="79354"/>
            </a:xfrm>
            <a:custGeom>
              <a:avLst/>
              <a:gdLst/>
              <a:ahLst/>
              <a:cxnLst/>
              <a:rect l="l" t="t" r="r" b="b"/>
              <a:pathLst>
                <a:path w="3932" h="5300" extrusionOk="0">
                  <a:moveTo>
                    <a:pt x="0" y="1"/>
                  </a:moveTo>
                  <a:lnTo>
                    <a:pt x="0" y="4626"/>
                  </a:lnTo>
                  <a:cubicBezTo>
                    <a:pt x="0" y="5005"/>
                    <a:pt x="294" y="5299"/>
                    <a:pt x="673" y="5299"/>
                  </a:cubicBezTo>
                  <a:lnTo>
                    <a:pt x="3259" y="5299"/>
                  </a:lnTo>
                  <a:cubicBezTo>
                    <a:pt x="3637" y="5299"/>
                    <a:pt x="3932" y="5005"/>
                    <a:pt x="3932" y="4626"/>
                  </a:cubicBezTo>
                  <a:lnTo>
                    <a:pt x="3932" y="30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1" name="Google Shape;12285;p86"/>
            <p:cNvSpPr/>
            <p:nvPr/>
          </p:nvSpPr>
          <p:spPr>
            <a:xfrm>
              <a:off x="1540866" y="2676159"/>
              <a:ext cx="58887" cy="65819"/>
            </a:xfrm>
            <a:custGeom>
              <a:avLst/>
              <a:gdLst/>
              <a:ahLst/>
              <a:cxnLst/>
              <a:rect l="l" t="t" r="r" b="b"/>
              <a:pathLst>
                <a:path w="3933" h="4396" extrusionOk="0">
                  <a:moveTo>
                    <a:pt x="3932" y="1"/>
                  </a:moveTo>
                  <a:lnTo>
                    <a:pt x="1" y="2145"/>
                  </a:lnTo>
                  <a:lnTo>
                    <a:pt x="1" y="3722"/>
                  </a:lnTo>
                  <a:cubicBezTo>
                    <a:pt x="1" y="4101"/>
                    <a:pt x="295" y="4395"/>
                    <a:pt x="674" y="4395"/>
                  </a:cubicBezTo>
                  <a:lnTo>
                    <a:pt x="3260" y="4395"/>
                  </a:lnTo>
                  <a:cubicBezTo>
                    <a:pt x="3638" y="4395"/>
                    <a:pt x="3932" y="4101"/>
                    <a:pt x="3932" y="3722"/>
                  </a:cubicBezTo>
                  <a:lnTo>
                    <a:pt x="3932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2" name="Google Shape;12286;p86"/>
            <p:cNvSpPr/>
            <p:nvPr/>
          </p:nvSpPr>
          <p:spPr>
            <a:xfrm>
              <a:off x="1290615" y="2471560"/>
              <a:ext cx="115857" cy="80283"/>
            </a:xfrm>
            <a:custGeom>
              <a:avLst/>
              <a:gdLst/>
              <a:ahLst/>
              <a:cxnLst/>
              <a:rect l="l" t="t" r="r" b="b"/>
              <a:pathLst>
                <a:path w="7738" h="5362" extrusionOk="0">
                  <a:moveTo>
                    <a:pt x="863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4499"/>
                  </a:lnTo>
                  <a:cubicBezTo>
                    <a:pt x="1" y="4962"/>
                    <a:pt x="379" y="5361"/>
                    <a:pt x="863" y="5361"/>
                  </a:cubicBezTo>
                  <a:lnTo>
                    <a:pt x="7738" y="5361"/>
                  </a:lnTo>
                  <a:lnTo>
                    <a:pt x="153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3" name="Google Shape;12287;p86"/>
            <p:cNvSpPr/>
            <p:nvPr/>
          </p:nvSpPr>
          <p:spPr>
            <a:xfrm>
              <a:off x="1555045" y="2471859"/>
              <a:ext cx="72407" cy="79983"/>
            </a:xfrm>
            <a:custGeom>
              <a:avLst/>
              <a:gdLst/>
              <a:ahLst/>
              <a:cxnLst/>
              <a:rect l="l" t="t" r="r" b="b"/>
              <a:pathLst>
                <a:path w="4836" h="5342" extrusionOk="0">
                  <a:moveTo>
                    <a:pt x="4010" y="0"/>
                  </a:moveTo>
                  <a:cubicBezTo>
                    <a:pt x="3998" y="0"/>
                    <a:pt x="3986" y="1"/>
                    <a:pt x="3974" y="1"/>
                  </a:cubicBezTo>
                  <a:lnTo>
                    <a:pt x="3301" y="1"/>
                  </a:lnTo>
                  <a:lnTo>
                    <a:pt x="0" y="5341"/>
                  </a:lnTo>
                  <a:lnTo>
                    <a:pt x="3974" y="5341"/>
                  </a:lnTo>
                  <a:cubicBezTo>
                    <a:pt x="4457" y="5341"/>
                    <a:pt x="4836" y="4942"/>
                    <a:pt x="4836" y="4479"/>
                  </a:cubicBezTo>
                  <a:lnTo>
                    <a:pt x="4836" y="863"/>
                  </a:lnTo>
                  <a:cubicBezTo>
                    <a:pt x="4836" y="392"/>
                    <a:pt x="4476" y="0"/>
                    <a:pt x="4010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4" name="Google Shape;12288;p86"/>
            <p:cNvSpPr/>
            <p:nvPr/>
          </p:nvSpPr>
          <p:spPr>
            <a:xfrm>
              <a:off x="1313598" y="2399467"/>
              <a:ext cx="290871" cy="263172"/>
            </a:xfrm>
            <a:custGeom>
              <a:avLst/>
              <a:gdLst/>
              <a:ahLst/>
              <a:cxnLst/>
              <a:rect l="l" t="t" r="r" b="b"/>
              <a:pathLst>
                <a:path w="19427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19427" y="17577"/>
                  </a:lnTo>
                  <a:lnTo>
                    <a:pt x="19427" y="2986"/>
                  </a:lnTo>
                  <a:cubicBezTo>
                    <a:pt x="19427" y="1346"/>
                    <a:pt x="18081" y="1"/>
                    <a:pt x="16420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5" name="Google Shape;12289;p86"/>
            <p:cNvSpPr/>
            <p:nvPr/>
          </p:nvSpPr>
          <p:spPr>
            <a:xfrm>
              <a:off x="1313598" y="2399467"/>
              <a:ext cx="77138" cy="263172"/>
            </a:xfrm>
            <a:custGeom>
              <a:avLst/>
              <a:gdLst/>
              <a:ahLst/>
              <a:cxnLst/>
              <a:rect l="l" t="t" r="r" b="b"/>
              <a:pathLst>
                <a:path w="5152" h="17577" extrusionOk="0">
                  <a:moveTo>
                    <a:pt x="2986" y="1"/>
                  </a:moveTo>
                  <a:cubicBezTo>
                    <a:pt x="1346" y="1"/>
                    <a:pt x="0" y="1346"/>
                    <a:pt x="0" y="2986"/>
                  </a:cubicBezTo>
                  <a:lnTo>
                    <a:pt x="0" y="17577"/>
                  </a:lnTo>
                  <a:lnTo>
                    <a:pt x="2166" y="17577"/>
                  </a:lnTo>
                  <a:lnTo>
                    <a:pt x="2166" y="2986"/>
                  </a:lnTo>
                  <a:cubicBezTo>
                    <a:pt x="2166" y="1346"/>
                    <a:pt x="3490" y="1"/>
                    <a:pt x="5151" y="1"/>
                  </a:cubicBezTo>
                  <a:close/>
                </a:path>
              </a:pathLst>
            </a:custGeom>
            <a:solidFill>
              <a:srgbClr val="93AAB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6" name="Google Shape;12290;p86"/>
            <p:cNvSpPr/>
            <p:nvPr/>
          </p:nvSpPr>
          <p:spPr>
            <a:xfrm>
              <a:off x="1332793" y="2446376"/>
              <a:ext cx="252481" cy="129392"/>
            </a:xfrm>
            <a:custGeom>
              <a:avLst/>
              <a:gdLst/>
              <a:ahLst/>
              <a:cxnLst/>
              <a:rect l="l" t="t" r="r" b="b"/>
              <a:pathLst>
                <a:path w="16863" h="8642" extrusionOk="0">
                  <a:moveTo>
                    <a:pt x="1325" y="0"/>
                  </a:moveTo>
                  <a:cubicBezTo>
                    <a:pt x="590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590" y="8641"/>
                    <a:pt x="1325" y="8641"/>
                  </a:cubicBezTo>
                  <a:lnTo>
                    <a:pt x="15538" y="8641"/>
                  </a:lnTo>
                  <a:cubicBezTo>
                    <a:pt x="16274" y="8641"/>
                    <a:pt x="16862" y="8052"/>
                    <a:pt x="16862" y="7317"/>
                  </a:cubicBezTo>
                  <a:lnTo>
                    <a:pt x="16862" y="1346"/>
                  </a:lnTo>
                  <a:cubicBezTo>
                    <a:pt x="16862" y="610"/>
                    <a:pt x="16274" y="0"/>
                    <a:pt x="15538" y="0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7" name="Google Shape;12291;p86"/>
            <p:cNvSpPr/>
            <p:nvPr/>
          </p:nvSpPr>
          <p:spPr>
            <a:xfrm>
              <a:off x="1332479" y="2446376"/>
              <a:ext cx="44094" cy="129392"/>
            </a:xfrm>
            <a:custGeom>
              <a:avLst/>
              <a:gdLst/>
              <a:ahLst/>
              <a:cxnLst/>
              <a:rect l="l" t="t" r="r" b="b"/>
              <a:pathLst>
                <a:path w="2945" h="8642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7317"/>
                  </a:lnTo>
                  <a:cubicBezTo>
                    <a:pt x="1" y="8052"/>
                    <a:pt x="611" y="8641"/>
                    <a:pt x="1346" y="8641"/>
                  </a:cubicBezTo>
                  <a:lnTo>
                    <a:pt x="2944" y="8641"/>
                  </a:lnTo>
                  <a:cubicBezTo>
                    <a:pt x="2208" y="8641"/>
                    <a:pt x="1599" y="8052"/>
                    <a:pt x="1599" y="7317"/>
                  </a:cubicBezTo>
                  <a:lnTo>
                    <a:pt x="1599" y="1346"/>
                  </a:lnTo>
                  <a:cubicBezTo>
                    <a:pt x="1599" y="610"/>
                    <a:pt x="2208" y="0"/>
                    <a:pt x="2944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8" name="Google Shape;12292;p86"/>
            <p:cNvSpPr/>
            <p:nvPr/>
          </p:nvSpPr>
          <p:spPr>
            <a:xfrm>
              <a:off x="1332479" y="2446376"/>
              <a:ext cx="252796" cy="38105"/>
            </a:xfrm>
            <a:custGeom>
              <a:avLst/>
              <a:gdLst/>
              <a:ahLst/>
              <a:cxnLst/>
              <a:rect l="l" t="t" r="r" b="b"/>
              <a:pathLst>
                <a:path w="16884" h="2545" extrusionOk="0">
                  <a:moveTo>
                    <a:pt x="1346" y="0"/>
                  </a:moveTo>
                  <a:cubicBezTo>
                    <a:pt x="611" y="0"/>
                    <a:pt x="1" y="610"/>
                    <a:pt x="1" y="1346"/>
                  </a:cubicBezTo>
                  <a:lnTo>
                    <a:pt x="1" y="2544"/>
                  </a:lnTo>
                  <a:lnTo>
                    <a:pt x="16883" y="2544"/>
                  </a:lnTo>
                  <a:lnTo>
                    <a:pt x="16883" y="1346"/>
                  </a:lnTo>
                  <a:cubicBezTo>
                    <a:pt x="16883" y="610"/>
                    <a:pt x="16295" y="0"/>
                    <a:pt x="15559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9" name="Google Shape;12293;p86"/>
            <p:cNvSpPr/>
            <p:nvPr/>
          </p:nvSpPr>
          <p:spPr>
            <a:xfrm>
              <a:off x="1335323" y="2597464"/>
              <a:ext cx="40935" cy="40620"/>
            </a:xfrm>
            <a:custGeom>
              <a:avLst/>
              <a:gdLst/>
              <a:ahLst/>
              <a:cxnLst/>
              <a:rect l="l" t="t" r="r" b="b"/>
              <a:pathLst>
                <a:path w="2734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24" y="2713"/>
                    <a:pt x="2733" y="2103"/>
                    <a:pt x="2733" y="1346"/>
                  </a:cubicBezTo>
                  <a:cubicBezTo>
                    <a:pt x="2733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0" name="Google Shape;12294;p86"/>
            <p:cNvSpPr/>
            <p:nvPr/>
          </p:nvSpPr>
          <p:spPr>
            <a:xfrm>
              <a:off x="1541824" y="2597464"/>
              <a:ext cx="40620" cy="40620"/>
            </a:xfrm>
            <a:custGeom>
              <a:avLst/>
              <a:gdLst/>
              <a:ahLst/>
              <a:cxnLst/>
              <a:rect l="l" t="t" r="r" b="b"/>
              <a:pathLst>
                <a:path w="2713" h="2713" extrusionOk="0">
                  <a:moveTo>
                    <a:pt x="1367" y="1"/>
                  </a:moveTo>
                  <a:cubicBezTo>
                    <a:pt x="610" y="1"/>
                    <a:pt x="0" y="611"/>
                    <a:pt x="0" y="1346"/>
                  </a:cubicBezTo>
                  <a:cubicBezTo>
                    <a:pt x="0" y="2103"/>
                    <a:pt x="610" y="2713"/>
                    <a:pt x="1367" y="2713"/>
                  </a:cubicBezTo>
                  <a:cubicBezTo>
                    <a:pt x="2102" y="2713"/>
                    <a:pt x="2712" y="2103"/>
                    <a:pt x="2712" y="1346"/>
                  </a:cubicBezTo>
                  <a:cubicBezTo>
                    <a:pt x="2712" y="611"/>
                    <a:pt x="2102" y="1"/>
                    <a:pt x="13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1" name="Google Shape;12295;p86"/>
            <p:cNvSpPr/>
            <p:nvPr/>
          </p:nvSpPr>
          <p:spPr>
            <a:xfrm>
              <a:off x="1327448" y="2441331"/>
              <a:ext cx="263172" cy="139783"/>
            </a:xfrm>
            <a:custGeom>
              <a:avLst/>
              <a:gdLst/>
              <a:ahLst/>
              <a:cxnLst/>
              <a:rect l="l" t="t" r="r" b="b"/>
              <a:pathLst>
                <a:path w="17577" h="9336" extrusionOk="0">
                  <a:moveTo>
                    <a:pt x="15895" y="695"/>
                  </a:moveTo>
                  <a:cubicBezTo>
                    <a:pt x="16441" y="695"/>
                    <a:pt x="16862" y="1136"/>
                    <a:pt x="16883" y="1683"/>
                  </a:cubicBezTo>
                  <a:lnTo>
                    <a:pt x="16883" y="7654"/>
                  </a:lnTo>
                  <a:cubicBezTo>
                    <a:pt x="16862" y="8179"/>
                    <a:pt x="16441" y="8621"/>
                    <a:pt x="15895" y="8621"/>
                  </a:cubicBezTo>
                  <a:lnTo>
                    <a:pt x="1682" y="8621"/>
                  </a:lnTo>
                  <a:cubicBezTo>
                    <a:pt x="1136" y="8621"/>
                    <a:pt x="694" y="8179"/>
                    <a:pt x="694" y="7654"/>
                  </a:cubicBezTo>
                  <a:lnTo>
                    <a:pt x="694" y="1662"/>
                  </a:lnTo>
                  <a:cubicBezTo>
                    <a:pt x="694" y="1136"/>
                    <a:pt x="1136" y="695"/>
                    <a:pt x="1682" y="695"/>
                  </a:cubicBezTo>
                  <a:close/>
                  <a:moveTo>
                    <a:pt x="1682" y="1"/>
                  </a:moveTo>
                  <a:cubicBezTo>
                    <a:pt x="757" y="1"/>
                    <a:pt x="0" y="737"/>
                    <a:pt x="0" y="1683"/>
                  </a:cubicBezTo>
                  <a:lnTo>
                    <a:pt x="0" y="7654"/>
                  </a:lnTo>
                  <a:cubicBezTo>
                    <a:pt x="0" y="8579"/>
                    <a:pt x="757" y="9336"/>
                    <a:pt x="1682" y="9336"/>
                  </a:cubicBezTo>
                  <a:lnTo>
                    <a:pt x="15895" y="9336"/>
                  </a:lnTo>
                  <a:cubicBezTo>
                    <a:pt x="16820" y="9336"/>
                    <a:pt x="17577" y="8579"/>
                    <a:pt x="17577" y="7654"/>
                  </a:cubicBezTo>
                  <a:lnTo>
                    <a:pt x="17577" y="1683"/>
                  </a:lnTo>
                  <a:cubicBezTo>
                    <a:pt x="17577" y="737"/>
                    <a:pt x="16820" y="1"/>
                    <a:pt x="15895" y="1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2" name="Google Shape;12296;p86"/>
            <p:cNvSpPr/>
            <p:nvPr/>
          </p:nvSpPr>
          <p:spPr>
            <a:xfrm>
              <a:off x="1321459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47" y="1786"/>
                    <a:pt x="1389" y="692"/>
                    <a:pt x="2293" y="692"/>
                  </a:cubicBezTo>
                  <a:close/>
                  <a:moveTo>
                    <a:pt x="2280" y="0"/>
                  </a:moveTo>
                  <a:cubicBezTo>
                    <a:pt x="1858" y="0"/>
                    <a:pt x="1427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9" y="0"/>
                    <a:pt x="228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3" name="Google Shape;12297;p86"/>
            <p:cNvSpPr/>
            <p:nvPr/>
          </p:nvSpPr>
          <p:spPr>
            <a:xfrm>
              <a:off x="1527960" y="2592149"/>
              <a:ext cx="59830" cy="51296"/>
            </a:xfrm>
            <a:custGeom>
              <a:avLst/>
              <a:gdLst/>
              <a:ahLst/>
              <a:cxnLst/>
              <a:rect l="l" t="t" r="r" b="b"/>
              <a:pathLst>
                <a:path w="3996" h="3426" extrusionOk="0">
                  <a:moveTo>
                    <a:pt x="2293" y="692"/>
                  </a:moveTo>
                  <a:lnTo>
                    <a:pt x="2293" y="713"/>
                  </a:lnTo>
                  <a:cubicBezTo>
                    <a:pt x="2305" y="713"/>
                    <a:pt x="2317" y="713"/>
                    <a:pt x="2328" y="713"/>
                  </a:cubicBezTo>
                  <a:cubicBezTo>
                    <a:pt x="2859" y="713"/>
                    <a:pt x="3302" y="1167"/>
                    <a:pt x="3302" y="1701"/>
                  </a:cubicBezTo>
                  <a:cubicBezTo>
                    <a:pt x="3302" y="2312"/>
                    <a:pt x="2802" y="2722"/>
                    <a:pt x="2284" y="2722"/>
                  </a:cubicBezTo>
                  <a:cubicBezTo>
                    <a:pt x="2035" y="2722"/>
                    <a:pt x="1782" y="2628"/>
                    <a:pt x="1578" y="2416"/>
                  </a:cubicBezTo>
                  <a:cubicBezTo>
                    <a:pt x="926" y="1786"/>
                    <a:pt x="1389" y="692"/>
                    <a:pt x="2293" y="692"/>
                  </a:cubicBezTo>
                  <a:close/>
                  <a:moveTo>
                    <a:pt x="2270" y="0"/>
                  </a:moveTo>
                  <a:cubicBezTo>
                    <a:pt x="1849" y="0"/>
                    <a:pt x="1420" y="156"/>
                    <a:pt x="1073" y="503"/>
                  </a:cubicBezTo>
                  <a:cubicBezTo>
                    <a:pt x="1" y="1575"/>
                    <a:pt x="758" y="3425"/>
                    <a:pt x="2293" y="3425"/>
                  </a:cubicBezTo>
                  <a:cubicBezTo>
                    <a:pt x="3239" y="3425"/>
                    <a:pt x="3996" y="2648"/>
                    <a:pt x="3996" y="1701"/>
                  </a:cubicBezTo>
                  <a:cubicBezTo>
                    <a:pt x="3996" y="678"/>
                    <a:pt x="3150" y="0"/>
                    <a:pt x="2270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4" name="Google Shape;12298;p86"/>
            <p:cNvSpPr/>
            <p:nvPr/>
          </p:nvSpPr>
          <p:spPr>
            <a:xfrm>
              <a:off x="1401427" y="2594005"/>
              <a:ext cx="115228" cy="84385"/>
            </a:xfrm>
            <a:custGeom>
              <a:avLst/>
              <a:gdLst/>
              <a:ahLst/>
              <a:cxnLst/>
              <a:rect l="l" t="t" r="r" b="b"/>
              <a:pathLst>
                <a:path w="7696" h="5636" extrusionOk="0">
                  <a:moveTo>
                    <a:pt x="1430" y="1"/>
                  </a:moveTo>
                  <a:cubicBezTo>
                    <a:pt x="631" y="1"/>
                    <a:pt x="0" y="631"/>
                    <a:pt x="0" y="1409"/>
                  </a:cubicBezTo>
                  <a:lnTo>
                    <a:pt x="0" y="4353"/>
                  </a:lnTo>
                  <a:lnTo>
                    <a:pt x="7695" y="5635"/>
                  </a:lnTo>
                  <a:lnTo>
                    <a:pt x="7695" y="1409"/>
                  </a:lnTo>
                  <a:cubicBezTo>
                    <a:pt x="7695" y="631"/>
                    <a:pt x="7043" y="1"/>
                    <a:pt x="6265" y="1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5" name="Google Shape;12299;p86"/>
            <p:cNvSpPr/>
            <p:nvPr/>
          </p:nvSpPr>
          <p:spPr>
            <a:xfrm>
              <a:off x="1396067" y="2588660"/>
              <a:ext cx="125619" cy="70520"/>
            </a:xfrm>
            <a:custGeom>
              <a:avLst/>
              <a:gdLst/>
              <a:ahLst/>
              <a:cxnLst/>
              <a:rect l="l" t="t" r="r" b="b"/>
              <a:pathLst>
                <a:path w="8390" h="4710" extrusionOk="0">
                  <a:moveTo>
                    <a:pt x="1788" y="0"/>
                  </a:moveTo>
                  <a:cubicBezTo>
                    <a:pt x="800" y="0"/>
                    <a:pt x="1" y="799"/>
                    <a:pt x="1" y="1766"/>
                  </a:cubicBezTo>
                  <a:lnTo>
                    <a:pt x="1" y="4710"/>
                  </a:lnTo>
                  <a:lnTo>
                    <a:pt x="716" y="4710"/>
                  </a:lnTo>
                  <a:lnTo>
                    <a:pt x="716" y="1766"/>
                  </a:lnTo>
                  <a:cubicBezTo>
                    <a:pt x="716" y="1178"/>
                    <a:pt x="1199" y="694"/>
                    <a:pt x="1788" y="694"/>
                  </a:cubicBezTo>
                  <a:lnTo>
                    <a:pt x="6623" y="694"/>
                  </a:lnTo>
                  <a:cubicBezTo>
                    <a:pt x="7212" y="694"/>
                    <a:pt x="7696" y="1178"/>
                    <a:pt x="7696" y="1766"/>
                  </a:cubicBezTo>
                  <a:lnTo>
                    <a:pt x="7696" y="4710"/>
                  </a:lnTo>
                  <a:lnTo>
                    <a:pt x="8389" y="4710"/>
                  </a:lnTo>
                  <a:lnTo>
                    <a:pt x="8389" y="1766"/>
                  </a:lnTo>
                  <a:cubicBezTo>
                    <a:pt x="8389" y="799"/>
                    <a:pt x="7591" y="0"/>
                    <a:pt x="6623" y="0"/>
                  </a:cubicBezTo>
                  <a:close/>
                </a:path>
              </a:pathLst>
            </a:custGeom>
            <a:solidFill>
              <a:srgbClr val="7E93A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6" name="Google Shape;12300;p86"/>
            <p:cNvSpPr/>
            <p:nvPr/>
          </p:nvSpPr>
          <p:spPr>
            <a:xfrm>
              <a:off x="1301950" y="2659165"/>
              <a:ext cx="317956" cy="49125"/>
            </a:xfrm>
            <a:custGeom>
              <a:avLst/>
              <a:gdLst/>
              <a:ahLst/>
              <a:cxnLst/>
              <a:rect l="l" t="t" r="r" b="b"/>
              <a:pathLst>
                <a:path w="21236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20625" y="3280"/>
                  </a:lnTo>
                  <a:cubicBezTo>
                    <a:pt x="20962" y="3280"/>
                    <a:pt x="21235" y="3007"/>
                    <a:pt x="21235" y="2671"/>
                  </a:cubicBezTo>
                  <a:lnTo>
                    <a:pt x="21235" y="610"/>
                  </a:lnTo>
                  <a:cubicBezTo>
                    <a:pt x="21235" y="274"/>
                    <a:pt x="20962" y="1"/>
                    <a:pt x="20625" y="1"/>
                  </a:cubicBezTo>
                  <a:close/>
                </a:path>
              </a:pathLst>
            </a:custGeom>
            <a:solidFill>
              <a:srgbClr val="8CA4B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7" name="Google Shape;12301;p86"/>
            <p:cNvSpPr/>
            <p:nvPr/>
          </p:nvSpPr>
          <p:spPr>
            <a:xfrm>
              <a:off x="1301950" y="2659165"/>
              <a:ext cx="45666" cy="49125"/>
            </a:xfrm>
            <a:custGeom>
              <a:avLst/>
              <a:gdLst/>
              <a:ahLst/>
              <a:cxnLst/>
              <a:rect l="l" t="t" r="r" b="b"/>
              <a:pathLst>
                <a:path w="3050" h="3281" extrusionOk="0">
                  <a:moveTo>
                    <a:pt x="610" y="1"/>
                  </a:moveTo>
                  <a:cubicBezTo>
                    <a:pt x="274" y="1"/>
                    <a:pt x="0" y="274"/>
                    <a:pt x="0" y="610"/>
                  </a:cubicBezTo>
                  <a:lnTo>
                    <a:pt x="0" y="2671"/>
                  </a:lnTo>
                  <a:cubicBezTo>
                    <a:pt x="0" y="3007"/>
                    <a:pt x="274" y="3280"/>
                    <a:pt x="610" y="3280"/>
                  </a:cubicBezTo>
                  <a:lnTo>
                    <a:pt x="3049" y="3280"/>
                  </a:lnTo>
                  <a:cubicBezTo>
                    <a:pt x="2692" y="3280"/>
                    <a:pt x="2418" y="3007"/>
                    <a:pt x="2418" y="2671"/>
                  </a:cubicBezTo>
                  <a:lnTo>
                    <a:pt x="2418" y="610"/>
                  </a:lnTo>
                  <a:cubicBezTo>
                    <a:pt x="2418" y="274"/>
                    <a:pt x="2692" y="1"/>
                    <a:pt x="3028" y="1"/>
                  </a:cubicBez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48" name="Google Shape;12302;p86"/>
          <p:cNvGrpSpPr/>
          <p:nvPr/>
        </p:nvGrpSpPr>
        <p:grpSpPr>
          <a:xfrm>
            <a:off x="1755052" y="2659216"/>
            <a:ext cx="475981" cy="510043"/>
            <a:chOff x="1748310" y="2408601"/>
            <a:chExt cx="308508" cy="333378"/>
          </a:xfrm>
        </p:grpSpPr>
        <p:sp>
          <p:nvSpPr>
            <p:cNvPr id="849" name="Google Shape;12303;p86"/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0" name="Google Shape;12304;p86"/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1" name="Google Shape;12305;p86"/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2" name="Google Shape;12306;p86"/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AFBF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3" name="Google Shape;12307;p86"/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4" name="Google Shape;12308;p86"/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5" name="Google Shape;12309;p86"/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6" name="Google Shape;12310;p86"/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57" name="Google Shape;12311;p86"/>
          <p:cNvGrpSpPr/>
          <p:nvPr/>
        </p:nvGrpSpPr>
        <p:grpSpPr>
          <a:xfrm>
            <a:off x="3755051" y="2673646"/>
            <a:ext cx="580395" cy="482140"/>
            <a:chOff x="3044614" y="2418033"/>
            <a:chExt cx="376184" cy="315141"/>
          </a:xfrm>
        </p:grpSpPr>
        <p:sp>
          <p:nvSpPr>
            <p:cNvPr id="858" name="Google Shape;12312;p86"/>
            <p:cNvSpPr/>
            <p:nvPr/>
          </p:nvSpPr>
          <p:spPr>
            <a:xfrm>
              <a:off x="3326965" y="2418033"/>
              <a:ext cx="93833" cy="233601"/>
            </a:xfrm>
            <a:custGeom>
              <a:avLst/>
              <a:gdLst/>
              <a:ahLst/>
              <a:cxnLst/>
              <a:rect l="l" t="t" r="r" b="b"/>
              <a:pathLst>
                <a:path w="6267" h="15602" extrusionOk="0">
                  <a:moveTo>
                    <a:pt x="548" y="1"/>
                  </a:moveTo>
                  <a:cubicBezTo>
                    <a:pt x="1" y="1"/>
                    <a:pt x="1" y="821"/>
                    <a:pt x="548" y="821"/>
                  </a:cubicBezTo>
                  <a:cubicBezTo>
                    <a:pt x="1241" y="821"/>
                    <a:pt x="1851" y="1304"/>
                    <a:pt x="2019" y="1977"/>
                  </a:cubicBezTo>
                  <a:lnTo>
                    <a:pt x="5383" y="15517"/>
                  </a:lnTo>
                  <a:lnTo>
                    <a:pt x="6266" y="15601"/>
                  </a:lnTo>
                  <a:lnTo>
                    <a:pt x="6266" y="15601"/>
                  </a:lnTo>
                  <a:lnTo>
                    <a:pt x="2818" y="1767"/>
                  </a:lnTo>
                  <a:cubicBezTo>
                    <a:pt x="2566" y="716"/>
                    <a:pt x="1620" y="1"/>
                    <a:pt x="54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9" name="Google Shape;12313;p86"/>
            <p:cNvSpPr/>
            <p:nvPr/>
          </p:nvSpPr>
          <p:spPr>
            <a:xfrm>
              <a:off x="3393398" y="2639656"/>
              <a:ext cx="27400" cy="29286"/>
            </a:xfrm>
            <a:custGeom>
              <a:avLst/>
              <a:gdLst/>
              <a:ahLst/>
              <a:cxnLst/>
              <a:rect l="l" t="t" r="r" b="b"/>
              <a:pathLst>
                <a:path w="1830" h="1956" extrusionOk="0">
                  <a:moveTo>
                    <a:pt x="0" y="0"/>
                  </a:moveTo>
                  <a:lnTo>
                    <a:pt x="168" y="1955"/>
                  </a:lnTo>
                  <a:lnTo>
                    <a:pt x="988" y="1955"/>
                  </a:lnTo>
                  <a:cubicBezTo>
                    <a:pt x="1451" y="1955"/>
                    <a:pt x="1829" y="1577"/>
                    <a:pt x="1829" y="1114"/>
                  </a:cubicBezTo>
                  <a:lnTo>
                    <a:pt x="1829" y="820"/>
                  </a:lnTo>
                  <a:cubicBezTo>
                    <a:pt x="1829" y="358"/>
                    <a:pt x="1451" y="0"/>
                    <a:pt x="988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0" name="Google Shape;12314;p86"/>
            <p:cNvSpPr/>
            <p:nvPr/>
          </p:nvSpPr>
          <p:spPr>
            <a:xfrm>
              <a:off x="3044928" y="2418033"/>
              <a:ext cx="93503" cy="233601"/>
            </a:xfrm>
            <a:custGeom>
              <a:avLst/>
              <a:gdLst/>
              <a:ahLst/>
              <a:cxnLst/>
              <a:rect l="l" t="t" r="r" b="b"/>
              <a:pathLst>
                <a:path w="6245" h="15602" extrusionOk="0">
                  <a:moveTo>
                    <a:pt x="5698" y="1"/>
                  </a:moveTo>
                  <a:cubicBezTo>
                    <a:pt x="4626" y="1"/>
                    <a:pt x="3679" y="716"/>
                    <a:pt x="3427" y="1767"/>
                  </a:cubicBezTo>
                  <a:lnTo>
                    <a:pt x="0" y="15601"/>
                  </a:lnTo>
                  <a:lnTo>
                    <a:pt x="862" y="15517"/>
                  </a:lnTo>
                  <a:lnTo>
                    <a:pt x="4226" y="1956"/>
                  </a:lnTo>
                  <a:cubicBezTo>
                    <a:pt x="4394" y="1283"/>
                    <a:pt x="5004" y="821"/>
                    <a:pt x="5698" y="821"/>
                  </a:cubicBezTo>
                  <a:cubicBezTo>
                    <a:pt x="6244" y="821"/>
                    <a:pt x="6244" y="1"/>
                    <a:pt x="5698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1" name="Google Shape;12315;p86"/>
            <p:cNvSpPr/>
            <p:nvPr/>
          </p:nvSpPr>
          <p:spPr>
            <a:xfrm>
              <a:off x="3044614" y="2639641"/>
              <a:ext cx="27400" cy="29301"/>
            </a:xfrm>
            <a:custGeom>
              <a:avLst/>
              <a:gdLst/>
              <a:ahLst/>
              <a:cxnLst/>
              <a:rect l="l" t="t" r="r" b="b"/>
              <a:pathLst>
                <a:path w="1830" h="1957" extrusionOk="0">
                  <a:moveTo>
                    <a:pt x="804" y="0"/>
                  </a:moveTo>
                  <a:cubicBezTo>
                    <a:pt x="359" y="0"/>
                    <a:pt x="0" y="371"/>
                    <a:pt x="0" y="821"/>
                  </a:cubicBezTo>
                  <a:lnTo>
                    <a:pt x="0" y="1115"/>
                  </a:lnTo>
                  <a:cubicBezTo>
                    <a:pt x="0" y="1578"/>
                    <a:pt x="379" y="1956"/>
                    <a:pt x="841" y="1956"/>
                  </a:cubicBezTo>
                  <a:lnTo>
                    <a:pt x="1682" y="1956"/>
                  </a:lnTo>
                  <a:lnTo>
                    <a:pt x="1829" y="1"/>
                  </a:lnTo>
                  <a:lnTo>
                    <a:pt x="841" y="1"/>
                  </a:lnTo>
                  <a:cubicBezTo>
                    <a:pt x="829" y="1"/>
                    <a:pt x="817" y="0"/>
                    <a:pt x="804" y="0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2" name="Google Shape;12316;p86"/>
            <p:cNvSpPr/>
            <p:nvPr/>
          </p:nvSpPr>
          <p:spPr>
            <a:xfrm>
              <a:off x="3061922" y="2599275"/>
              <a:ext cx="341238" cy="133899"/>
            </a:xfrm>
            <a:custGeom>
              <a:avLst/>
              <a:gdLst/>
              <a:ahLst/>
              <a:cxnLst/>
              <a:rect l="l" t="t" r="r" b="b"/>
              <a:pathLst>
                <a:path w="22791" h="8943" extrusionOk="0">
                  <a:moveTo>
                    <a:pt x="5186" y="1"/>
                  </a:moveTo>
                  <a:cubicBezTo>
                    <a:pt x="3937" y="1"/>
                    <a:pt x="2692" y="353"/>
                    <a:pt x="1598" y="1057"/>
                  </a:cubicBezTo>
                  <a:cubicBezTo>
                    <a:pt x="568" y="1751"/>
                    <a:pt x="21" y="2718"/>
                    <a:pt x="21" y="3748"/>
                  </a:cubicBezTo>
                  <a:cubicBezTo>
                    <a:pt x="0" y="6587"/>
                    <a:pt x="2250" y="8899"/>
                    <a:pt x="5067" y="8941"/>
                  </a:cubicBezTo>
                  <a:cubicBezTo>
                    <a:pt x="5107" y="8942"/>
                    <a:pt x="5146" y="8943"/>
                    <a:pt x="5185" y="8943"/>
                  </a:cubicBezTo>
                  <a:cubicBezTo>
                    <a:pt x="7970" y="8943"/>
                    <a:pt x="10240" y="6737"/>
                    <a:pt x="10323" y="3959"/>
                  </a:cubicBezTo>
                  <a:cubicBezTo>
                    <a:pt x="10639" y="3717"/>
                    <a:pt x="11017" y="3596"/>
                    <a:pt x="11396" y="3596"/>
                  </a:cubicBezTo>
                  <a:cubicBezTo>
                    <a:pt x="11774" y="3596"/>
                    <a:pt x="12153" y="3717"/>
                    <a:pt x="12468" y="3959"/>
                  </a:cubicBezTo>
                  <a:cubicBezTo>
                    <a:pt x="12551" y="6737"/>
                    <a:pt x="14822" y="8943"/>
                    <a:pt x="17606" y="8943"/>
                  </a:cubicBezTo>
                  <a:cubicBezTo>
                    <a:pt x="17646" y="8943"/>
                    <a:pt x="17685" y="8942"/>
                    <a:pt x="17724" y="8941"/>
                  </a:cubicBezTo>
                  <a:cubicBezTo>
                    <a:pt x="20541" y="8899"/>
                    <a:pt x="22791" y="6587"/>
                    <a:pt x="22770" y="3748"/>
                  </a:cubicBezTo>
                  <a:cubicBezTo>
                    <a:pt x="22791" y="2718"/>
                    <a:pt x="22244" y="1751"/>
                    <a:pt x="21235" y="1057"/>
                  </a:cubicBezTo>
                  <a:cubicBezTo>
                    <a:pt x="20131" y="353"/>
                    <a:pt x="18880" y="1"/>
                    <a:pt x="17632" y="1"/>
                  </a:cubicBezTo>
                  <a:cubicBezTo>
                    <a:pt x="16384" y="1"/>
                    <a:pt x="15138" y="353"/>
                    <a:pt x="14045" y="1057"/>
                  </a:cubicBezTo>
                  <a:cubicBezTo>
                    <a:pt x="13330" y="1520"/>
                    <a:pt x="12804" y="2214"/>
                    <a:pt x="12552" y="3034"/>
                  </a:cubicBezTo>
                  <a:cubicBezTo>
                    <a:pt x="12195" y="2855"/>
                    <a:pt x="11800" y="2765"/>
                    <a:pt x="11406" y="2765"/>
                  </a:cubicBezTo>
                  <a:cubicBezTo>
                    <a:pt x="11012" y="2765"/>
                    <a:pt x="10618" y="2855"/>
                    <a:pt x="10260" y="3034"/>
                  </a:cubicBezTo>
                  <a:cubicBezTo>
                    <a:pt x="10008" y="2214"/>
                    <a:pt x="9482" y="1520"/>
                    <a:pt x="8789" y="1057"/>
                  </a:cubicBezTo>
                  <a:cubicBezTo>
                    <a:pt x="7685" y="353"/>
                    <a:pt x="6434" y="1"/>
                    <a:pt x="5186" y="1"/>
                  </a:cubicBez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3" name="Google Shape;12317;p86"/>
            <p:cNvSpPr/>
            <p:nvPr/>
          </p:nvSpPr>
          <p:spPr>
            <a:xfrm>
              <a:off x="3261176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2" y="1"/>
                  </a:moveTo>
                  <a:cubicBezTo>
                    <a:pt x="1935" y="1"/>
                    <a:pt x="1" y="1304"/>
                    <a:pt x="1" y="2923"/>
                  </a:cubicBezTo>
                  <a:cubicBezTo>
                    <a:pt x="1" y="5320"/>
                    <a:pt x="1935" y="7254"/>
                    <a:pt x="4332" y="7254"/>
                  </a:cubicBezTo>
                  <a:cubicBezTo>
                    <a:pt x="6708" y="7254"/>
                    <a:pt x="8663" y="5320"/>
                    <a:pt x="8663" y="2923"/>
                  </a:cubicBezTo>
                  <a:cubicBezTo>
                    <a:pt x="8663" y="1304"/>
                    <a:pt x="6708" y="1"/>
                    <a:pt x="4332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4" name="Google Shape;12318;p86"/>
            <p:cNvSpPr/>
            <p:nvPr/>
          </p:nvSpPr>
          <p:spPr>
            <a:xfrm>
              <a:off x="3074828" y="2611628"/>
              <a:ext cx="129707" cy="108625"/>
            </a:xfrm>
            <a:custGeom>
              <a:avLst/>
              <a:gdLst/>
              <a:ahLst/>
              <a:cxnLst/>
              <a:rect l="l" t="t" r="r" b="b"/>
              <a:pathLst>
                <a:path w="8663" h="7255" extrusionOk="0">
                  <a:moveTo>
                    <a:pt x="4331" y="1"/>
                  </a:moveTo>
                  <a:cubicBezTo>
                    <a:pt x="1935" y="1"/>
                    <a:pt x="0" y="1304"/>
                    <a:pt x="0" y="2923"/>
                  </a:cubicBezTo>
                  <a:cubicBezTo>
                    <a:pt x="0" y="5320"/>
                    <a:pt x="1935" y="7254"/>
                    <a:pt x="4331" y="7254"/>
                  </a:cubicBezTo>
                  <a:cubicBezTo>
                    <a:pt x="6728" y="7254"/>
                    <a:pt x="8662" y="5320"/>
                    <a:pt x="8662" y="2923"/>
                  </a:cubicBezTo>
                  <a:cubicBezTo>
                    <a:pt x="8662" y="1304"/>
                    <a:pt x="6707" y="1"/>
                    <a:pt x="4331" y="1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5" name="Google Shape;12319;p86"/>
            <p:cNvSpPr/>
            <p:nvPr/>
          </p:nvSpPr>
          <p:spPr>
            <a:xfrm>
              <a:off x="3090250" y="2617302"/>
              <a:ext cx="102322" cy="95704"/>
            </a:xfrm>
            <a:custGeom>
              <a:avLst/>
              <a:gdLst/>
              <a:ahLst/>
              <a:cxnLst/>
              <a:rect l="l" t="t" r="r" b="b"/>
              <a:pathLst>
                <a:path w="6834" h="6392" extrusionOk="0">
                  <a:moveTo>
                    <a:pt x="5383" y="0"/>
                  </a:moveTo>
                  <a:lnTo>
                    <a:pt x="1" y="5362"/>
                  </a:lnTo>
                  <a:cubicBezTo>
                    <a:pt x="379" y="5803"/>
                    <a:pt x="821" y="6140"/>
                    <a:pt x="1325" y="6392"/>
                  </a:cubicBezTo>
                  <a:lnTo>
                    <a:pt x="6834" y="883"/>
                  </a:lnTo>
                  <a:cubicBezTo>
                    <a:pt x="6413" y="484"/>
                    <a:pt x="5930" y="190"/>
                    <a:pt x="538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6" name="Google Shape;12320;p86"/>
            <p:cNvSpPr/>
            <p:nvPr/>
          </p:nvSpPr>
          <p:spPr>
            <a:xfrm>
              <a:off x="3276613" y="2617302"/>
              <a:ext cx="102307" cy="95704"/>
            </a:xfrm>
            <a:custGeom>
              <a:avLst/>
              <a:gdLst/>
              <a:ahLst/>
              <a:cxnLst/>
              <a:rect l="l" t="t" r="r" b="b"/>
              <a:pathLst>
                <a:path w="6833" h="6392" extrusionOk="0">
                  <a:moveTo>
                    <a:pt x="5382" y="0"/>
                  </a:moveTo>
                  <a:lnTo>
                    <a:pt x="0" y="5362"/>
                  </a:lnTo>
                  <a:cubicBezTo>
                    <a:pt x="378" y="5803"/>
                    <a:pt x="820" y="6140"/>
                    <a:pt x="1325" y="6392"/>
                  </a:cubicBezTo>
                  <a:lnTo>
                    <a:pt x="6833" y="883"/>
                  </a:lnTo>
                  <a:cubicBezTo>
                    <a:pt x="6412" y="484"/>
                    <a:pt x="5929" y="190"/>
                    <a:pt x="53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67" name="Google Shape;12321;p86"/>
          <p:cNvGrpSpPr/>
          <p:nvPr/>
        </p:nvGrpSpPr>
        <p:grpSpPr>
          <a:xfrm>
            <a:off x="5142106" y="4811007"/>
            <a:ext cx="552236" cy="524268"/>
            <a:chOff x="3943638" y="3815072"/>
            <a:chExt cx="357933" cy="342676"/>
          </a:xfrm>
        </p:grpSpPr>
        <p:sp>
          <p:nvSpPr>
            <p:cNvPr id="868" name="Google Shape;12322;p86"/>
            <p:cNvSpPr/>
            <p:nvPr/>
          </p:nvSpPr>
          <p:spPr>
            <a:xfrm>
              <a:off x="4136918" y="3996389"/>
              <a:ext cx="87215" cy="87514"/>
            </a:xfrm>
            <a:custGeom>
              <a:avLst/>
              <a:gdLst/>
              <a:ahLst/>
              <a:cxnLst/>
              <a:rect l="l" t="t" r="r" b="b"/>
              <a:pathLst>
                <a:path w="5825" h="5845" extrusionOk="0">
                  <a:moveTo>
                    <a:pt x="1073" y="0"/>
                  </a:moveTo>
                  <a:lnTo>
                    <a:pt x="1" y="1072"/>
                  </a:lnTo>
                  <a:lnTo>
                    <a:pt x="4752" y="5845"/>
                  </a:lnTo>
                  <a:lnTo>
                    <a:pt x="5824" y="4752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9" name="Google Shape;12323;p86"/>
            <p:cNvSpPr/>
            <p:nvPr/>
          </p:nvSpPr>
          <p:spPr>
            <a:xfrm>
              <a:off x="4173750" y="4034240"/>
              <a:ext cx="127820" cy="123508"/>
            </a:xfrm>
            <a:custGeom>
              <a:avLst/>
              <a:gdLst/>
              <a:ahLst/>
              <a:cxnLst/>
              <a:rect l="l" t="t" r="r" b="b"/>
              <a:pathLst>
                <a:path w="8537" h="8249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61"/>
                  </a:cubicBezTo>
                  <a:lnTo>
                    <a:pt x="4983" y="7606"/>
                  </a:lnTo>
                  <a:cubicBezTo>
                    <a:pt x="5355" y="8032"/>
                    <a:pt x="5874" y="8248"/>
                    <a:pt x="6396" y="8248"/>
                  </a:cubicBezTo>
                  <a:cubicBezTo>
                    <a:pt x="6879" y="8248"/>
                    <a:pt x="7364" y="8064"/>
                    <a:pt x="7737" y="7690"/>
                  </a:cubicBezTo>
                  <a:lnTo>
                    <a:pt x="7758" y="7690"/>
                  </a:lnTo>
                  <a:cubicBezTo>
                    <a:pt x="8536" y="6912"/>
                    <a:pt x="8494" y="5651"/>
                    <a:pt x="7653" y="4936"/>
                  </a:cubicBez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0" name="Google Shape;12324;p86"/>
            <p:cNvSpPr/>
            <p:nvPr/>
          </p:nvSpPr>
          <p:spPr>
            <a:xfrm>
              <a:off x="4173750" y="4042969"/>
              <a:ext cx="122460" cy="114779"/>
            </a:xfrm>
            <a:custGeom>
              <a:avLst/>
              <a:gdLst/>
              <a:ahLst/>
              <a:cxnLst/>
              <a:rect l="l" t="t" r="r" b="b"/>
              <a:pathLst>
                <a:path w="8179" h="7666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4983" y="7023"/>
                  </a:lnTo>
                  <a:cubicBezTo>
                    <a:pt x="5366" y="7449"/>
                    <a:pt x="5884" y="7665"/>
                    <a:pt x="6404" y="7665"/>
                  </a:cubicBezTo>
                  <a:cubicBezTo>
                    <a:pt x="6883" y="7665"/>
                    <a:pt x="7364" y="7481"/>
                    <a:pt x="7737" y="7107"/>
                  </a:cubicBezTo>
                  <a:cubicBezTo>
                    <a:pt x="7927" y="6918"/>
                    <a:pt x="8095" y="6666"/>
                    <a:pt x="8179" y="6413"/>
                  </a:cubicBezTo>
                  <a:lnTo>
                    <a:pt x="8179" y="6413"/>
                  </a:lnTo>
                  <a:cubicBezTo>
                    <a:pt x="7964" y="6493"/>
                    <a:pt x="7742" y="6532"/>
                    <a:pt x="7523" y="6532"/>
                  </a:cubicBezTo>
                  <a:cubicBezTo>
                    <a:pt x="6991" y="6532"/>
                    <a:pt x="6476" y="6304"/>
                    <a:pt x="6118" y="5888"/>
                  </a:cubicBezTo>
                  <a:lnTo>
                    <a:pt x="967" y="1"/>
                  </a:lnTo>
                  <a:close/>
                </a:path>
              </a:pathLst>
            </a:custGeom>
            <a:solidFill>
              <a:srgbClr val="95ABB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1" name="Google Shape;12325;p86"/>
            <p:cNvSpPr/>
            <p:nvPr/>
          </p:nvSpPr>
          <p:spPr>
            <a:xfrm>
              <a:off x="3943638" y="3815072"/>
              <a:ext cx="268846" cy="245235"/>
            </a:xfrm>
            <a:custGeom>
              <a:avLst/>
              <a:gdLst/>
              <a:ahLst/>
              <a:cxnLst/>
              <a:rect l="l" t="t" r="r" b="b"/>
              <a:pathLst>
                <a:path w="17956" h="16379" extrusionOk="0">
                  <a:moveTo>
                    <a:pt x="8978" y="0"/>
                  </a:moveTo>
                  <a:cubicBezTo>
                    <a:pt x="6886" y="0"/>
                    <a:pt x="4794" y="799"/>
                    <a:pt x="3196" y="2397"/>
                  </a:cubicBezTo>
                  <a:cubicBezTo>
                    <a:pt x="1" y="5593"/>
                    <a:pt x="1" y="10786"/>
                    <a:pt x="3196" y="13981"/>
                  </a:cubicBezTo>
                  <a:cubicBezTo>
                    <a:pt x="4794" y="15579"/>
                    <a:pt x="6886" y="16378"/>
                    <a:pt x="8978" y="16378"/>
                  </a:cubicBezTo>
                  <a:cubicBezTo>
                    <a:pt x="11070" y="16378"/>
                    <a:pt x="13162" y="15579"/>
                    <a:pt x="14760" y="13981"/>
                  </a:cubicBezTo>
                  <a:cubicBezTo>
                    <a:pt x="17955" y="10786"/>
                    <a:pt x="17955" y="5593"/>
                    <a:pt x="14760" y="2397"/>
                  </a:cubicBezTo>
                  <a:cubicBezTo>
                    <a:pt x="13162" y="799"/>
                    <a:pt x="11070" y="0"/>
                    <a:pt x="8978" y="0"/>
                  </a:cubicBez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2" name="Google Shape;12326;p86"/>
            <p:cNvSpPr/>
            <p:nvPr/>
          </p:nvSpPr>
          <p:spPr>
            <a:xfrm>
              <a:off x="3974795" y="3843715"/>
              <a:ext cx="206516" cy="187860"/>
            </a:xfrm>
            <a:custGeom>
              <a:avLst/>
              <a:gdLst/>
              <a:ahLst/>
              <a:cxnLst/>
              <a:rect l="l" t="t" r="r" b="b"/>
              <a:pathLst>
                <a:path w="13793" h="12547" extrusionOk="0">
                  <a:moveTo>
                    <a:pt x="6897" y="0"/>
                  </a:moveTo>
                  <a:cubicBezTo>
                    <a:pt x="5294" y="0"/>
                    <a:pt x="3691" y="610"/>
                    <a:pt x="2461" y="1829"/>
                  </a:cubicBezTo>
                  <a:cubicBezTo>
                    <a:pt x="1" y="4289"/>
                    <a:pt x="1" y="8263"/>
                    <a:pt x="2461" y="10702"/>
                  </a:cubicBezTo>
                  <a:cubicBezTo>
                    <a:pt x="3691" y="11932"/>
                    <a:pt x="5294" y="12547"/>
                    <a:pt x="6897" y="12547"/>
                  </a:cubicBezTo>
                  <a:cubicBezTo>
                    <a:pt x="8500" y="12547"/>
                    <a:pt x="10103" y="11932"/>
                    <a:pt x="11333" y="10702"/>
                  </a:cubicBezTo>
                  <a:cubicBezTo>
                    <a:pt x="13793" y="8263"/>
                    <a:pt x="13793" y="4289"/>
                    <a:pt x="11333" y="1829"/>
                  </a:cubicBezTo>
                  <a:cubicBezTo>
                    <a:pt x="10103" y="610"/>
                    <a:pt x="8500" y="0"/>
                    <a:pt x="689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3" name="Google Shape;12327;p86"/>
            <p:cNvSpPr/>
            <p:nvPr/>
          </p:nvSpPr>
          <p:spPr>
            <a:xfrm>
              <a:off x="3973538" y="3863538"/>
              <a:ext cx="178817" cy="167857"/>
            </a:xfrm>
            <a:custGeom>
              <a:avLst/>
              <a:gdLst/>
              <a:ahLst/>
              <a:cxnLst/>
              <a:rect l="l" t="t" r="r" b="b"/>
              <a:pathLst>
                <a:path w="11943" h="11211" extrusionOk="0">
                  <a:moveTo>
                    <a:pt x="3134" y="1"/>
                  </a:moveTo>
                  <a:cubicBezTo>
                    <a:pt x="2923" y="148"/>
                    <a:pt x="2734" y="337"/>
                    <a:pt x="2545" y="527"/>
                  </a:cubicBezTo>
                  <a:cubicBezTo>
                    <a:pt x="1" y="3070"/>
                    <a:pt x="148" y="7254"/>
                    <a:pt x="2860" y="9651"/>
                  </a:cubicBezTo>
                  <a:cubicBezTo>
                    <a:pt x="4056" y="10699"/>
                    <a:pt x="5530" y="11211"/>
                    <a:pt x="6995" y="11211"/>
                  </a:cubicBezTo>
                  <a:cubicBezTo>
                    <a:pt x="8853" y="11211"/>
                    <a:pt x="10697" y="10388"/>
                    <a:pt x="11943" y="8789"/>
                  </a:cubicBezTo>
                  <a:lnTo>
                    <a:pt x="11943" y="8789"/>
                  </a:lnTo>
                  <a:cubicBezTo>
                    <a:pt x="10805" y="9668"/>
                    <a:pt x="9455" y="10100"/>
                    <a:pt x="8111" y="10100"/>
                  </a:cubicBezTo>
                  <a:cubicBezTo>
                    <a:pt x="6499" y="10100"/>
                    <a:pt x="4896" y="9479"/>
                    <a:pt x="3680" y="8263"/>
                  </a:cubicBezTo>
                  <a:cubicBezTo>
                    <a:pt x="1452" y="6035"/>
                    <a:pt x="1220" y="2482"/>
                    <a:pt x="313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4" name="Google Shape;12328;p86"/>
            <p:cNvSpPr/>
            <p:nvPr/>
          </p:nvSpPr>
          <p:spPr>
            <a:xfrm>
              <a:off x="4028008" y="3869842"/>
              <a:ext cx="102202" cy="29017"/>
            </a:xfrm>
            <a:custGeom>
              <a:avLst/>
              <a:gdLst/>
              <a:ahLst/>
              <a:cxnLst/>
              <a:rect l="l" t="t" r="r" b="b"/>
              <a:pathLst>
                <a:path w="6826" h="1938" extrusionOk="0">
                  <a:moveTo>
                    <a:pt x="3332" y="0"/>
                  </a:moveTo>
                  <a:cubicBezTo>
                    <a:pt x="2171" y="0"/>
                    <a:pt x="1009" y="442"/>
                    <a:pt x="126" y="1325"/>
                  </a:cubicBezTo>
                  <a:cubicBezTo>
                    <a:pt x="0" y="1451"/>
                    <a:pt x="0" y="1661"/>
                    <a:pt x="126" y="1808"/>
                  </a:cubicBezTo>
                  <a:cubicBezTo>
                    <a:pt x="189" y="1872"/>
                    <a:pt x="273" y="1903"/>
                    <a:pt x="360" y="1903"/>
                  </a:cubicBezTo>
                  <a:cubicBezTo>
                    <a:pt x="447" y="1903"/>
                    <a:pt x="536" y="1872"/>
                    <a:pt x="610" y="1808"/>
                  </a:cubicBezTo>
                  <a:cubicBezTo>
                    <a:pt x="1356" y="1052"/>
                    <a:pt x="2344" y="673"/>
                    <a:pt x="3332" y="673"/>
                  </a:cubicBezTo>
                  <a:cubicBezTo>
                    <a:pt x="4321" y="673"/>
                    <a:pt x="5309" y="1052"/>
                    <a:pt x="6055" y="1808"/>
                  </a:cubicBezTo>
                  <a:cubicBezTo>
                    <a:pt x="6131" y="1900"/>
                    <a:pt x="6220" y="1937"/>
                    <a:pt x="6307" y="1937"/>
                  </a:cubicBezTo>
                  <a:cubicBezTo>
                    <a:pt x="6580" y="1937"/>
                    <a:pt x="6826" y="1564"/>
                    <a:pt x="6539" y="1325"/>
                  </a:cubicBezTo>
                  <a:cubicBezTo>
                    <a:pt x="5656" y="442"/>
                    <a:pt x="4494" y="0"/>
                    <a:pt x="3332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5" name="Google Shape;12329;p86"/>
            <p:cNvSpPr/>
            <p:nvPr/>
          </p:nvSpPr>
          <p:spPr>
            <a:xfrm>
              <a:off x="4173750" y="4034240"/>
              <a:ext cx="51640" cy="50936"/>
            </a:xfrm>
            <a:custGeom>
              <a:avLst/>
              <a:gdLst/>
              <a:ahLst/>
              <a:cxnLst/>
              <a:rect l="l" t="t" r="r" b="b"/>
              <a:pathLst>
                <a:path w="3449" h="3402" extrusionOk="0">
                  <a:moveTo>
                    <a:pt x="1790" y="0"/>
                  </a:moveTo>
                  <a:cubicBezTo>
                    <a:pt x="1628" y="0"/>
                    <a:pt x="1467" y="63"/>
                    <a:pt x="1346" y="184"/>
                  </a:cubicBezTo>
                  <a:lnTo>
                    <a:pt x="253" y="1299"/>
                  </a:lnTo>
                  <a:cubicBezTo>
                    <a:pt x="0" y="1530"/>
                    <a:pt x="0" y="1908"/>
                    <a:pt x="211" y="2140"/>
                  </a:cubicBezTo>
                  <a:lnTo>
                    <a:pt x="1304" y="3401"/>
                  </a:lnTo>
                  <a:lnTo>
                    <a:pt x="3448" y="1257"/>
                  </a:lnTo>
                  <a:lnTo>
                    <a:pt x="2208" y="163"/>
                  </a:lnTo>
                  <a:cubicBezTo>
                    <a:pt x="2087" y="53"/>
                    <a:pt x="1938" y="0"/>
                    <a:pt x="1790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6" name="Google Shape;12330;p86"/>
            <p:cNvSpPr/>
            <p:nvPr/>
          </p:nvSpPr>
          <p:spPr>
            <a:xfrm>
              <a:off x="4173750" y="4042969"/>
              <a:ext cx="36533" cy="42207"/>
            </a:xfrm>
            <a:custGeom>
              <a:avLst/>
              <a:gdLst/>
              <a:ahLst/>
              <a:cxnLst/>
              <a:rect l="l" t="t" r="r" b="b"/>
              <a:pathLst>
                <a:path w="2440" h="2819" extrusionOk="0">
                  <a:moveTo>
                    <a:pt x="967" y="1"/>
                  </a:moveTo>
                  <a:lnTo>
                    <a:pt x="253" y="716"/>
                  </a:lnTo>
                  <a:cubicBezTo>
                    <a:pt x="0" y="947"/>
                    <a:pt x="0" y="1325"/>
                    <a:pt x="211" y="1578"/>
                  </a:cubicBezTo>
                  <a:lnTo>
                    <a:pt x="1304" y="2818"/>
                  </a:lnTo>
                  <a:lnTo>
                    <a:pt x="2439" y="1662"/>
                  </a:lnTo>
                  <a:lnTo>
                    <a:pt x="967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77" name="Google Shape;12331;p86"/>
          <p:cNvGrpSpPr/>
          <p:nvPr/>
        </p:nvGrpSpPr>
        <p:grpSpPr>
          <a:xfrm>
            <a:off x="4470420" y="4803768"/>
            <a:ext cx="542533" cy="538469"/>
            <a:chOff x="3508282" y="3810341"/>
            <a:chExt cx="351644" cy="351959"/>
          </a:xfrm>
        </p:grpSpPr>
        <p:sp>
          <p:nvSpPr>
            <p:cNvPr id="878" name="Google Shape;12332;p86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9" name="Google Shape;12333;p86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0" name="Google Shape;12334;p86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1" name="Google Shape;12335;p86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2" name="Google Shape;12336;p86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3" name="Google Shape;12337;p86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4" name="Google Shape;12338;p86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5" name="Google Shape;12339;p86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6" name="Google Shape;12340;p86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7" name="Google Shape;12341;p86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8" name="Google Shape;12342;p86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9" name="Google Shape;12343;p86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rgbClr val="5D748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0" name="Google Shape;12344;p86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rgbClr val="243F5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91" name="Google Shape;12345;p86"/>
          <p:cNvGrpSpPr/>
          <p:nvPr/>
        </p:nvGrpSpPr>
        <p:grpSpPr>
          <a:xfrm>
            <a:off x="2489871" y="1977259"/>
            <a:ext cx="467735" cy="538239"/>
            <a:chOff x="2224585" y="1962854"/>
            <a:chExt cx="303163" cy="351809"/>
          </a:xfrm>
        </p:grpSpPr>
        <p:sp>
          <p:nvSpPr>
            <p:cNvPr id="892" name="Google Shape;12346;p86"/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3" name="Google Shape;12347;p86"/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4" name="Google Shape;12348;p86"/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768C9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5" name="Google Shape;12349;p86"/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6" name="Google Shape;12350;p86"/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526A7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7" name="Google Shape;12351;p86"/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8" name="Google Shape;12352;p86"/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9" name="Google Shape;12353;p86"/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00" name="Google Shape;12354;p86"/>
          <p:cNvGrpSpPr/>
          <p:nvPr/>
        </p:nvGrpSpPr>
        <p:grpSpPr>
          <a:xfrm>
            <a:off x="3104246" y="2020116"/>
            <a:ext cx="600307" cy="453211"/>
            <a:chOff x="2622794" y="1990868"/>
            <a:chExt cx="389090" cy="296231"/>
          </a:xfrm>
        </p:grpSpPr>
        <p:sp>
          <p:nvSpPr>
            <p:cNvPr id="901" name="Google Shape;12355;p86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378" y="1"/>
                  </a:moveTo>
                  <a:cubicBezTo>
                    <a:pt x="168" y="1"/>
                    <a:pt x="0" y="148"/>
                    <a:pt x="0" y="358"/>
                  </a:cubicBez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48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2" name="Google Shape;12356;p86"/>
            <p:cNvSpPr/>
            <p:nvPr/>
          </p:nvSpPr>
          <p:spPr>
            <a:xfrm>
              <a:off x="2654910" y="1990868"/>
              <a:ext cx="324873" cy="224468"/>
            </a:xfrm>
            <a:custGeom>
              <a:avLst/>
              <a:gdLst/>
              <a:ahLst/>
              <a:cxnLst/>
              <a:rect l="l" t="t" r="r" b="b"/>
              <a:pathLst>
                <a:path w="21698" h="14992" extrusionOk="0">
                  <a:moveTo>
                    <a:pt x="18607" y="1"/>
                  </a:moveTo>
                  <a:cubicBezTo>
                    <a:pt x="18817" y="1"/>
                    <a:pt x="18964" y="169"/>
                    <a:pt x="18964" y="358"/>
                  </a:cubicBezTo>
                  <a:lnTo>
                    <a:pt x="18964" y="12826"/>
                  </a:lnTo>
                  <a:cubicBezTo>
                    <a:pt x="18964" y="13057"/>
                    <a:pt x="18775" y="13267"/>
                    <a:pt x="18543" y="13267"/>
                  </a:cubicBezTo>
                  <a:lnTo>
                    <a:pt x="0" y="13267"/>
                  </a:lnTo>
                  <a:lnTo>
                    <a:pt x="0" y="14991"/>
                  </a:lnTo>
                  <a:lnTo>
                    <a:pt x="21697" y="14991"/>
                  </a:lnTo>
                  <a:lnTo>
                    <a:pt x="21697" y="358"/>
                  </a:lnTo>
                  <a:cubicBezTo>
                    <a:pt x="21697" y="169"/>
                    <a:pt x="21529" y="1"/>
                    <a:pt x="21340" y="1"/>
                  </a:cubicBez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3" name="Google Shape;12357;p86"/>
            <p:cNvSpPr/>
            <p:nvPr/>
          </p:nvSpPr>
          <p:spPr>
            <a:xfrm>
              <a:off x="2679135" y="2015108"/>
              <a:ext cx="276407" cy="162137"/>
            </a:xfrm>
            <a:custGeom>
              <a:avLst/>
              <a:gdLst/>
              <a:ahLst/>
              <a:cxnLst/>
              <a:rect l="l" t="t" r="r" b="b"/>
              <a:pathLst>
                <a:path w="18461" h="10829" extrusionOk="0">
                  <a:moveTo>
                    <a:pt x="232" y="1"/>
                  </a:moveTo>
                  <a:cubicBezTo>
                    <a:pt x="106" y="1"/>
                    <a:pt x="1" y="106"/>
                    <a:pt x="1" y="211"/>
                  </a:cubicBez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55" y="10828"/>
                    <a:pt x="18460" y="10723"/>
                    <a:pt x="18460" y="10597"/>
                  </a:cubicBezTo>
                  <a:lnTo>
                    <a:pt x="18460" y="211"/>
                  </a:lnTo>
                  <a:cubicBezTo>
                    <a:pt x="18460" y="106"/>
                    <a:pt x="18355" y="1"/>
                    <a:pt x="18250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4" name="Google Shape;12358;p86"/>
            <p:cNvSpPr/>
            <p:nvPr/>
          </p:nvSpPr>
          <p:spPr>
            <a:xfrm>
              <a:off x="2679135" y="2015108"/>
              <a:ext cx="276722" cy="162137"/>
            </a:xfrm>
            <a:custGeom>
              <a:avLst/>
              <a:gdLst/>
              <a:ahLst/>
              <a:cxnLst/>
              <a:rect l="l" t="t" r="r" b="b"/>
              <a:pathLst>
                <a:path w="18482" h="10829" extrusionOk="0">
                  <a:moveTo>
                    <a:pt x="17346" y="1"/>
                  </a:moveTo>
                  <a:lnTo>
                    <a:pt x="17346" y="9546"/>
                  </a:lnTo>
                  <a:cubicBezTo>
                    <a:pt x="17346" y="9672"/>
                    <a:pt x="17262" y="9777"/>
                    <a:pt x="17136" y="9777"/>
                  </a:cubicBezTo>
                  <a:lnTo>
                    <a:pt x="1" y="9777"/>
                  </a:lnTo>
                  <a:lnTo>
                    <a:pt x="1" y="10597"/>
                  </a:lnTo>
                  <a:cubicBezTo>
                    <a:pt x="1" y="10723"/>
                    <a:pt x="106" y="10828"/>
                    <a:pt x="232" y="10828"/>
                  </a:cubicBezTo>
                  <a:lnTo>
                    <a:pt x="18250" y="10828"/>
                  </a:lnTo>
                  <a:cubicBezTo>
                    <a:pt x="18376" y="10828"/>
                    <a:pt x="18481" y="10723"/>
                    <a:pt x="18481" y="10597"/>
                  </a:cubicBezTo>
                  <a:lnTo>
                    <a:pt x="18481" y="211"/>
                  </a:lnTo>
                  <a:cubicBezTo>
                    <a:pt x="18481" y="85"/>
                    <a:pt x="18376" y="1"/>
                    <a:pt x="18250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5" name="Google Shape;12359;p86"/>
            <p:cNvSpPr/>
            <p:nvPr/>
          </p:nvSpPr>
          <p:spPr>
            <a:xfrm>
              <a:off x="2622794" y="2264430"/>
              <a:ext cx="388776" cy="22668"/>
            </a:xfrm>
            <a:custGeom>
              <a:avLst/>
              <a:gdLst/>
              <a:ahLst/>
              <a:cxnLst/>
              <a:rect l="l" t="t" r="r" b="b"/>
              <a:pathLst>
                <a:path w="25966" h="1514" extrusionOk="0">
                  <a:moveTo>
                    <a:pt x="1" y="0"/>
                  </a:moveTo>
                  <a:lnTo>
                    <a:pt x="1" y="1009"/>
                  </a:lnTo>
                  <a:cubicBezTo>
                    <a:pt x="1" y="1283"/>
                    <a:pt x="232" y="1514"/>
                    <a:pt x="505" y="1514"/>
                  </a:cubicBezTo>
                  <a:lnTo>
                    <a:pt x="25482" y="1514"/>
                  </a:lnTo>
                  <a:cubicBezTo>
                    <a:pt x="25755" y="1493"/>
                    <a:pt x="25966" y="1283"/>
                    <a:pt x="25966" y="1009"/>
                  </a:cubicBezTo>
                  <a:lnTo>
                    <a:pt x="25966" y="0"/>
                  </a:ln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6" name="Google Shape;12360;p86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124" y="0"/>
                  </a:move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A1B4C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7" name="Google Shape;12361;p86"/>
            <p:cNvSpPr/>
            <p:nvPr/>
          </p:nvSpPr>
          <p:spPr>
            <a:xfrm>
              <a:off x="2623108" y="2201471"/>
              <a:ext cx="388776" cy="62974"/>
            </a:xfrm>
            <a:custGeom>
              <a:avLst/>
              <a:gdLst/>
              <a:ahLst/>
              <a:cxnLst/>
              <a:rect l="l" t="t" r="r" b="b"/>
              <a:pathLst>
                <a:path w="25966" h="4206" extrusionOk="0">
                  <a:moveTo>
                    <a:pt x="20752" y="0"/>
                  </a:moveTo>
                  <a:lnTo>
                    <a:pt x="22160" y="2754"/>
                  </a:lnTo>
                  <a:cubicBezTo>
                    <a:pt x="22328" y="3070"/>
                    <a:pt x="22097" y="3448"/>
                    <a:pt x="21740" y="3448"/>
                  </a:cubicBezTo>
                  <a:lnTo>
                    <a:pt x="379" y="3448"/>
                  </a:lnTo>
                  <a:lnTo>
                    <a:pt x="1" y="4205"/>
                  </a:lnTo>
                  <a:lnTo>
                    <a:pt x="25966" y="4205"/>
                  </a:lnTo>
                  <a:lnTo>
                    <a:pt x="23821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8" name="Google Shape;12362;p86"/>
            <p:cNvSpPr/>
            <p:nvPr/>
          </p:nvSpPr>
          <p:spPr>
            <a:xfrm>
              <a:off x="2766021" y="2232943"/>
              <a:ext cx="102951" cy="31502"/>
            </a:xfrm>
            <a:custGeom>
              <a:avLst/>
              <a:gdLst/>
              <a:ahLst/>
              <a:cxnLst/>
              <a:rect l="l" t="t" r="r" b="b"/>
              <a:pathLst>
                <a:path w="6876" h="2104" extrusionOk="0">
                  <a:moveTo>
                    <a:pt x="842" y="1"/>
                  </a:moveTo>
                  <a:cubicBezTo>
                    <a:pt x="673" y="1"/>
                    <a:pt x="547" y="106"/>
                    <a:pt x="505" y="253"/>
                  </a:cubicBezTo>
                  <a:lnTo>
                    <a:pt x="1" y="2103"/>
                  </a:lnTo>
                  <a:lnTo>
                    <a:pt x="6876" y="2103"/>
                  </a:lnTo>
                  <a:lnTo>
                    <a:pt x="6371" y="253"/>
                  </a:lnTo>
                  <a:cubicBezTo>
                    <a:pt x="6329" y="106"/>
                    <a:pt x="6182" y="1"/>
                    <a:pt x="6035" y="1"/>
                  </a:cubicBezTo>
                  <a:close/>
                </a:path>
              </a:pathLst>
            </a:custGeom>
            <a:solidFill>
              <a:srgbClr val="EAEEF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9" name="Google Shape;12363;p86"/>
            <p:cNvSpPr/>
            <p:nvPr/>
          </p:nvSpPr>
          <p:spPr>
            <a:xfrm>
              <a:off x="2766021" y="2253096"/>
              <a:ext cx="102951" cy="11349"/>
            </a:xfrm>
            <a:custGeom>
              <a:avLst/>
              <a:gdLst/>
              <a:ahLst/>
              <a:cxnLst/>
              <a:rect l="l" t="t" r="r" b="b"/>
              <a:pathLst>
                <a:path w="6876" h="758" extrusionOk="0">
                  <a:moveTo>
                    <a:pt x="211" y="0"/>
                  </a:moveTo>
                  <a:lnTo>
                    <a:pt x="1" y="757"/>
                  </a:lnTo>
                  <a:lnTo>
                    <a:pt x="6876" y="757"/>
                  </a:lnTo>
                  <a:lnTo>
                    <a:pt x="6665" y="0"/>
                  </a:lnTo>
                  <a:close/>
                </a:path>
              </a:pathLst>
            </a:custGeom>
            <a:solidFill>
              <a:srgbClr val="BBC9D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10" name="Google Shape;12364;p86"/>
          <p:cNvGrpSpPr/>
          <p:nvPr/>
        </p:nvGrpSpPr>
        <p:grpSpPr>
          <a:xfrm>
            <a:off x="5194082" y="1960881"/>
            <a:ext cx="504625" cy="574089"/>
            <a:chOff x="3977326" y="1952149"/>
            <a:chExt cx="327074" cy="375241"/>
          </a:xfrm>
        </p:grpSpPr>
        <p:sp>
          <p:nvSpPr>
            <p:cNvPr id="911" name="Google Shape;12365;p86"/>
            <p:cNvSpPr/>
            <p:nvPr/>
          </p:nvSpPr>
          <p:spPr>
            <a:xfrm>
              <a:off x="4035868" y="2103566"/>
              <a:ext cx="209974" cy="49754"/>
            </a:xfrm>
            <a:custGeom>
              <a:avLst/>
              <a:gdLst/>
              <a:ahLst/>
              <a:cxnLst/>
              <a:rect l="l" t="t" r="r" b="b"/>
              <a:pathLst>
                <a:path w="14024" h="3323" extrusionOk="0">
                  <a:moveTo>
                    <a:pt x="379" y="1"/>
                  </a:moveTo>
                  <a:cubicBezTo>
                    <a:pt x="169" y="1"/>
                    <a:pt x="1" y="169"/>
                    <a:pt x="1" y="358"/>
                  </a:cubicBezTo>
                  <a:lnTo>
                    <a:pt x="1" y="3322"/>
                  </a:lnTo>
                  <a:lnTo>
                    <a:pt x="14024" y="3322"/>
                  </a:lnTo>
                  <a:lnTo>
                    <a:pt x="14024" y="358"/>
                  </a:lnTo>
                  <a:cubicBezTo>
                    <a:pt x="14024" y="169"/>
                    <a:pt x="13877" y="1"/>
                    <a:pt x="13667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2" name="Google Shape;12366;p86"/>
            <p:cNvSpPr/>
            <p:nvPr/>
          </p:nvSpPr>
          <p:spPr>
            <a:xfrm>
              <a:off x="4035868" y="2142285"/>
              <a:ext cx="209974" cy="185105"/>
            </a:xfrm>
            <a:custGeom>
              <a:avLst/>
              <a:gdLst/>
              <a:ahLst/>
              <a:cxnLst/>
              <a:rect l="l" t="t" r="r" b="b"/>
              <a:pathLst>
                <a:path w="14024" h="12363" extrusionOk="0">
                  <a:moveTo>
                    <a:pt x="1" y="1"/>
                  </a:moveTo>
                  <a:lnTo>
                    <a:pt x="1" y="11984"/>
                  </a:lnTo>
                  <a:cubicBezTo>
                    <a:pt x="1" y="12195"/>
                    <a:pt x="169" y="12363"/>
                    <a:pt x="379" y="12363"/>
                  </a:cubicBezTo>
                  <a:lnTo>
                    <a:pt x="13667" y="12363"/>
                  </a:lnTo>
                  <a:cubicBezTo>
                    <a:pt x="13877" y="12363"/>
                    <a:pt x="14024" y="12195"/>
                    <a:pt x="14024" y="11984"/>
                  </a:cubicBezTo>
                  <a:lnTo>
                    <a:pt x="14024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3" name="Google Shape;12367;p86"/>
            <p:cNvSpPr/>
            <p:nvPr/>
          </p:nvSpPr>
          <p:spPr>
            <a:xfrm>
              <a:off x="4064825" y="2171242"/>
              <a:ext cx="41264" cy="156148"/>
            </a:xfrm>
            <a:custGeom>
              <a:avLst/>
              <a:gdLst/>
              <a:ahLst/>
              <a:cxnLst/>
              <a:rect l="l" t="t" r="r" b="b"/>
              <a:pathLst>
                <a:path w="2756" h="10429" extrusionOk="0">
                  <a:moveTo>
                    <a:pt x="1368" y="1"/>
                  </a:moveTo>
                  <a:cubicBezTo>
                    <a:pt x="611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7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55" y="611"/>
                    <a:pt x="2124" y="1"/>
                    <a:pt x="1368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4" name="Google Shape;12368;p86"/>
            <p:cNvSpPr/>
            <p:nvPr/>
          </p:nvSpPr>
          <p:spPr>
            <a:xfrm>
              <a:off x="4120553" y="2171242"/>
              <a:ext cx="40935" cy="156148"/>
            </a:xfrm>
            <a:custGeom>
              <a:avLst/>
              <a:gdLst/>
              <a:ahLst/>
              <a:cxnLst/>
              <a:rect l="l" t="t" r="r" b="b"/>
              <a:pathLst>
                <a:path w="2734" h="10429" extrusionOk="0">
                  <a:moveTo>
                    <a:pt x="1367" y="1"/>
                  </a:moveTo>
                  <a:cubicBezTo>
                    <a:pt x="610" y="1"/>
                    <a:pt x="0" y="611"/>
                    <a:pt x="0" y="1367"/>
                  </a:cubicBezTo>
                  <a:lnTo>
                    <a:pt x="0" y="10072"/>
                  </a:lnTo>
                  <a:cubicBezTo>
                    <a:pt x="0" y="10282"/>
                    <a:pt x="147" y="10429"/>
                    <a:pt x="358" y="10429"/>
                  </a:cubicBezTo>
                  <a:lnTo>
                    <a:pt x="2355" y="10429"/>
                  </a:lnTo>
                  <a:cubicBezTo>
                    <a:pt x="2565" y="10429"/>
                    <a:pt x="2733" y="10282"/>
                    <a:pt x="2733" y="10072"/>
                  </a:cubicBezTo>
                  <a:lnTo>
                    <a:pt x="2733" y="1367"/>
                  </a:lnTo>
                  <a:cubicBezTo>
                    <a:pt x="2712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5" name="Google Shape;12369;p86"/>
            <p:cNvSpPr/>
            <p:nvPr/>
          </p:nvSpPr>
          <p:spPr>
            <a:xfrm>
              <a:off x="4175951" y="2171242"/>
              <a:ext cx="41249" cy="156148"/>
            </a:xfrm>
            <a:custGeom>
              <a:avLst/>
              <a:gdLst/>
              <a:ahLst/>
              <a:cxnLst/>
              <a:rect l="l" t="t" r="r" b="b"/>
              <a:pathLst>
                <a:path w="2755" h="10429" extrusionOk="0">
                  <a:moveTo>
                    <a:pt x="1367" y="1"/>
                  </a:moveTo>
                  <a:cubicBezTo>
                    <a:pt x="610" y="1"/>
                    <a:pt x="1" y="611"/>
                    <a:pt x="1" y="1367"/>
                  </a:cubicBezTo>
                  <a:lnTo>
                    <a:pt x="1" y="10072"/>
                  </a:lnTo>
                  <a:cubicBezTo>
                    <a:pt x="1" y="10282"/>
                    <a:pt x="169" y="10429"/>
                    <a:pt x="379" y="10429"/>
                  </a:cubicBezTo>
                  <a:lnTo>
                    <a:pt x="2376" y="10429"/>
                  </a:lnTo>
                  <a:cubicBezTo>
                    <a:pt x="2587" y="10429"/>
                    <a:pt x="2755" y="10282"/>
                    <a:pt x="2755" y="10072"/>
                  </a:cubicBezTo>
                  <a:lnTo>
                    <a:pt x="2755" y="1367"/>
                  </a:lnTo>
                  <a:cubicBezTo>
                    <a:pt x="2734" y="611"/>
                    <a:pt x="2124" y="1"/>
                    <a:pt x="1367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6" name="Google Shape;12370;p86"/>
            <p:cNvSpPr/>
            <p:nvPr/>
          </p:nvSpPr>
          <p:spPr>
            <a:xfrm>
              <a:off x="3977326" y="1952149"/>
              <a:ext cx="327074" cy="64232"/>
            </a:xfrm>
            <a:custGeom>
              <a:avLst/>
              <a:gdLst/>
              <a:ahLst/>
              <a:cxnLst/>
              <a:rect l="l" t="t" r="r" b="b"/>
              <a:pathLst>
                <a:path w="21845" h="4290" extrusionOk="0">
                  <a:moveTo>
                    <a:pt x="2145" y="1"/>
                  </a:moveTo>
                  <a:cubicBezTo>
                    <a:pt x="967" y="1"/>
                    <a:pt x="0" y="968"/>
                    <a:pt x="0" y="2145"/>
                  </a:cubicBezTo>
                  <a:cubicBezTo>
                    <a:pt x="0" y="3323"/>
                    <a:pt x="967" y="4290"/>
                    <a:pt x="2145" y="4290"/>
                  </a:cubicBezTo>
                  <a:lnTo>
                    <a:pt x="19700" y="4290"/>
                  </a:lnTo>
                  <a:cubicBezTo>
                    <a:pt x="20877" y="4290"/>
                    <a:pt x="21844" y="3323"/>
                    <a:pt x="21844" y="2145"/>
                  </a:cubicBezTo>
                  <a:cubicBezTo>
                    <a:pt x="21844" y="968"/>
                    <a:pt x="20877" y="1"/>
                    <a:pt x="19700" y="1"/>
                  </a:cubicBezTo>
                  <a:close/>
                </a:path>
              </a:pathLst>
            </a:custGeom>
            <a:solidFill>
              <a:srgbClr val="B0C1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7" name="Google Shape;12371;p86"/>
            <p:cNvSpPr/>
            <p:nvPr/>
          </p:nvSpPr>
          <p:spPr>
            <a:xfrm>
              <a:off x="4223489" y="2103566"/>
              <a:ext cx="22354" cy="49754"/>
            </a:xfrm>
            <a:custGeom>
              <a:avLst/>
              <a:gdLst/>
              <a:ahLst/>
              <a:cxnLst/>
              <a:rect l="l" t="t" r="r" b="b"/>
              <a:pathLst>
                <a:path w="1493" h="3323" extrusionOk="0">
                  <a:moveTo>
                    <a:pt x="0" y="1"/>
                  </a:moveTo>
                  <a:cubicBezTo>
                    <a:pt x="210" y="1"/>
                    <a:pt x="379" y="169"/>
                    <a:pt x="379" y="358"/>
                  </a:cubicBezTo>
                  <a:lnTo>
                    <a:pt x="379" y="3322"/>
                  </a:lnTo>
                  <a:lnTo>
                    <a:pt x="1493" y="3322"/>
                  </a:lnTo>
                  <a:lnTo>
                    <a:pt x="1493" y="358"/>
                  </a:lnTo>
                  <a:cubicBezTo>
                    <a:pt x="1493" y="169"/>
                    <a:pt x="1346" y="1"/>
                    <a:pt x="1136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8" name="Google Shape;12372;p86"/>
            <p:cNvSpPr/>
            <p:nvPr/>
          </p:nvSpPr>
          <p:spPr>
            <a:xfrm>
              <a:off x="4223489" y="2142285"/>
              <a:ext cx="22354" cy="185105"/>
            </a:xfrm>
            <a:custGeom>
              <a:avLst/>
              <a:gdLst/>
              <a:ahLst/>
              <a:cxnLst/>
              <a:rect l="l" t="t" r="r" b="b"/>
              <a:pathLst>
                <a:path w="1493" h="12363" extrusionOk="0">
                  <a:moveTo>
                    <a:pt x="379" y="1"/>
                  </a:moveTo>
                  <a:lnTo>
                    <a:pt x="379" y="11984"/>
                  </a:lnTo>
                  <a:cubicBezTo>
                    <a:pt x="379" y="12195"/>
                    <a:pt x="210" y="12363"/>
                    <a:pt x="0" y="12363"/>
                  </a:cubicBezTo>
                  <a:lnTo>
                    <a:pt x="1136" y="12363"/>
                  </a:lnTo>
                  <a:cubicBezTo>
                    <a:pt x="1325" y="12363"/>
                    <a:pt x="1493" y="12195"/>
                    <a:pt x="1493" y="11984"/>
                  </a:cubicBezTo>
                  <a:lnTo>
                    <a:pt x="1493" y="1"/>
                  </a:ln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9" name="Google Shape;12373;p86"/>
            <p:cNvSpPr/>
            <p:nvPr/>
          </p:nvSpPr>
          <p:spPr>
            <a:xfrm>
              <a:off x="4077103" y="2171242"/>
              <a:ext cx="28987" cy="156148"/>
            </a:xfrm>
            <a:custGeom>
              <a:avLst/>
              <a:gdLst/>
              <a:ahLst/>
              <a:cxnLst/>
              <a:rect l="l" t="t" r="r" b="b"/>
              <a:pathLst>
                <a:path w="1936" h="10429" extrusionOk="0">
                  <a:moveTo>
                    <a:pt x="548" y="1"/>
                  </a:moveTo>
                  <a:cubicBezTo>
                    <a:pt x="358" y="1"/>
                    <a:pt x="169" y="43"/>
                    <a:pt x="1" y="106"/>
                  </a:cubicBezTo>
                  <a:cubicBezTo>
                    <a:pt x="484" y="337"/>
                    <a:pt x="800" y="821"/>
                    <a:pt x="800" y="1367"/>
                  </a:cubicBezTo>
                  <a:lnTo>
                    <a:pt x="800" y="10072"/>
                  </a:lnTo>
                  <a:cubicBezTo>
                    <a:pt x="800" y="10282"/>
                    <a:pt x="632" y="10429"/>
                    <a:pt x="442" y="10429"/>
                  </a:cubicBezTo>
                  <a:lnTo>
                    <a:pt x="1557" y="10429"/>
                  </a:lnTo>
                  <a:cubicBezTo>
                    <a:pt x="1767" y="10429"/>
                    <a:pt x="1935" y="10282"/>
                    <a:pt x="1935" y="10072"/>
                  </a:cubicBezTo>
                  <a:lnTo>
                    <a:pt x="1935" y="1367"/>
                  </a:lnTo>
                  <a:cubicBezTo>
                    <a:pt x="1914" y="611"/>
                    <a:pt x="1304" y="1"/>
                    <a:pt x="54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0" name="Google Shape;12374;p86"/>
            <p:cNvSpPr/>
            <p:nvPr/>
          </p:nvSpPr>
          <p:spPr>
            <a:xfrm>
              <a:off x="4132516" y="2171242"/>
              <a:ext cx="28972" cy="156148"/>
            </a:xfrm>
            <a:custGeom>
              <a:avLst/>
              <a:gdLst/>
              <a:ahLst/>
              <a:cxnLst/>
              <a:rect l="l" t="t" r="r" b="b"/>
              <a:pathLst>
                <a:path w="1935" h="10429" extrusionOk="0">
                  <a:moveTo>
                    <a:pt x="568" y="1"/>
                  </a:moveTo>
                  <a:cubicBezTo>
                    <a:pt x="379" y="1"/>
                    <a:pt x="168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52" y="10429"/>
                    <a:pt x="442" y="10429"/>
                  </a:cubicBezTo>
                  <a:lnTo>
                    <a:pt x="1556" y="10429"/>
                  </a:lnTo>
                  <a:cubicBezTo>
                    <a:pt x="1766" y="10429"/>
                    <a:pt x="1934" y="10282"/>
                    <a:pt x="1934" y="10072"/>
                  </a:cubicBezTo>
                  <a:lnTo>
                    <a:pt x="1934" y="1367"/>
                  </a:lnTo>
                  <a:cubicBezTo>
                    <a:pt x="1913" y="611"/>
                    <a:pt x="1325" y="1"/>
                    <a:pt x="568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1" name="Google Shape;12375;p86"/>
            <p:cNvSpPr/>
            <p:nvPr/>
          </p:nvSpPr>
          <p:spPr>
            <a:xfrm>
              <a:off x="4188228" y="2171242"/>
              <a:ext cx="28657" cy="156148"/>
            </a:xfrm>
            <a:custGeom>
              <a:avLst/>
              <a:gdLst/>
              <a:ahLst/>
              <a:cxnLst/>
              <a:rect l="l" t="t" r="r" b="b"/>
              <a:pathLst>
                <a:path w="1914" h="10429" extrusionOk="0">
                  <a:moveTo>
                    <a:pt x="547" y="1"/>
                  </a:moveTo>
                  <a:cubicBezTo>
                    <a:pt x="358" y="1"/>
                    <a:pt x="169" y="43"/>
                    <a:pt x="0" y="106"/>
                  </a:cubicBezTo>
                  <a:cubicBezTo>
                    <a:pt x="484" y="337"/>
                    <a:pt x="799" y="821"/>
                    <a:pt x="799" y="1367"/>
                  </a:cubicBezTo>
                  <a:lnTo>
                    <a:pt x="799" y="10072"/>
                  </a:lnTo>
                  <a:cubicBezTo>
                    <a:pt x="799" y="10282"/>
                    <a:pt x="631" y="10429"/>
                    <a:pt x="421" y="10429"/>
                  </a:cubicBezTo>
                  <a:lnTo>
                    <a:pt x="1556" y="10429"/>
                  </a:lnTo>
                  <a:cubicBezTo>
                    <a:pt x="1767" y="10429"/>
                    <a:pt x="1914" y="10282"/>
                    <a:pt x="1914" y="10072"/>
                  </a:cubicBezTo>
                  <a:lnTo>
                    <a:pt x="1914" y="1367"/>
                  </a:lnTo>
                  <a:cubicBezTo>
                    <a:pt x="1914" y="611"/>
                    <a:pt x="1304" y="1"/>
                    <a:pt x="547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2" name="Google Shape;12376;p86"/>
            <p:cNvSpPr/>
            <p:nvPr/>
          </p:nvSpPr>
          <p:spPr>
            <a:xfrm>
              <a:off x="4255590" y="1952149"/>
              <a:ext cx="48810" cy="64232"/>
            </a:xfrm>
            <a:custGeom>
              <a:avLst/>
              <a:gdLst/>
              <a:ahLst/>
              <a:cxnLst/>
              <a:rect l="l" t="t" r="r" b="b"/>
              <a:pathLst>
                <a:path w="3260" h="4290" extrusionOk="0">
                  <a:moveTo>
                    <a:pt x="1" y="1"/>
                  </a:moveTo>
                  <a:cubicBezTo>
                    <a:pt x="1178" y="1"/>
                    <a:pt x="2145" y="968"/>
                    <a:pt x="2145" y="2145"/>
                  </a:cubicBezTo>
                  <a:cubicBezTo>
                    <a:pt x="2145" y="3323"/>
                    <a:pt x="1178" y="4290"/>
                    <a:pt x="1" y="4290"/>
                  </a:cubicBezTo>
                  <a:lnTo>
                    <a:pt x="1115" y="4290"/>
                  </a:lnTo>
                  <a:cubicBezTo>
                    <a:pt x="2292" y="4290"/>
                    <a:pt x="3259" y="3323"/>
                    <a:pt x="3259" y="2145"/>
                  </a:cubicBezTo>
                  <a:cubicBezTo>
                    <a:pt x="3259" y="968"/>
                    <a:pt x="2292" y="1"/>
                    <a:pt x="1115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3" name="Google Shape;12377;p86"/>
            <p:cNvSpPr/>
            <p:nvPr/>
          </p:nvSpPr>
          <p:spPr>
            <a:xfrm>
              <a:off x="3988346" y="2010706"/>
              <a:ext cx="307865" cy="98235"/>
            </a:xfrm>
            <a:custGeom>
              <a:avLst/>
              <a:gdLst/>
              <a:ahLst/>
              <a:cxnLst/>
              <a:rect l="l" t="t" r="r" b="b"/>
              <a:pathLst>
                <a:path w="20562" h="6561" extrusionOk="0">
                  <a:moveTo>
                    <a:pt x="3280" y="0"/>
                  </a:moveTo>
                  <a:cubicBezTo>
                    <a:pt x="1472" y="0"/>
                    <a:pt x="0" y="1472"/>
                    <a:pt x="0" y="3280"/>
                  </a:cubicBezTo>
                  <a:cubicBezTo>
                    <a:pt x="0" y="5088"/>
                    <a:pt x="1472" y="6560"/>
                    <a:pt x="3280" y="6560"/>
                  </a:cubicBezTo>
                  <a:lnTo>
                    <a:pt x="17282" y="6560"/>
                  </a:lnTo>
                  <a:cubicBezTo>
                    <a:pt x="19090" y="6560"/>
                    <a:pt x="20562" y="5088"/>
                    <a:pt x="20562" y="3280"/>
                  </a:cubicBezTo>
                  <a:cubicBezTo>
                    <a:pt x="20562" y="1472"/>
                    <a:pt x="19090" y="0"/>
                    <a:pt x="17282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4" name="Google Shape;12378;p86"/>
            <p:cNvSpPr/>
            <p:nvPr/>
          </p:nvSpPr>
          <p:spPr>
            <a:xfrm>
              <a:off x="4230092" y="2010706"/>
              <a:ext cx="66119" cy="98549"/>
            </a:xfrm>
            <a:custGeom>
              <a:avLst/>
              <a:gdLst/>
              <a:ahLst/>
              <a:cxnLst/>
              <a:rect l="l" t="t" r="r" b="b"/>
              <a:pathLst>
                <a:path w="4416" h="6582" extrusionOk="0">
                  <a:moveTo>
                    <a:pt x="1" y="0"/>
                  </a:moveTo>
                  <a:cubicBezTo>
                    <a:pt x="1830" y="0"/>
                    <a:pt x="3281" y="1472"/>
                    <a:pt x="3281" y="3301"/>
                  </a:cubicBezTo>
                  <a:cubicBezTo>
                    <a:pt x="3281" y="5109"/>
                    <a:pt x="1830" y="6581"/>
                    <a:pt x="1" y="6581"/>
                  </a:cubicBezTo>
                  <a:lnTo>
                    <a:pt x="1136" y="6581"/>
                  </a:lnTo>
                  <a:cubicBezTo>
                    <a:pt x="2944" y="6581"/>
                    <a:pt x="4416" y="5109"/>
                    <a:pt x="4416" y="3301"/>
                  </a:cubicBezTo>
                  <a:cubicBezTo>
                    <a:pt x="4416" y="1472"/>
                    <a:pt x="2944" y="0"/>
                    <a:pt x="1136" y="0"/>
                  </a:cubicBezTo>
                  <a:close/>
                </a:path>
              </a:pathLst>
            </a:custGeom>
            <a:solidFill>
              <a:srgbClr val="B6C5D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5" name="Google Shape;12379;p86"/>
            <p:cNvSpPr/>
            <p:nvPr/>
          </p:nvSpPr>
          <p:spPr>
            <a:xfrm>
              <a:off x="3982671" y="2005346"/>
              <a:ext cx="318899" cy="109254"/>
            </a:xfrm>
            <a:custGeom>
              <a:avLst/>
              <a:gdLst/>
              <a:ahLst/>
              <a:cxnLst/>
              <a:rect l="l" t="t" r="r" b="b"/>
              <a:pathLst>
                <a:path w="21299" h="7297" extrusionOk="0">
                  <a:moveTo>
                    <a:pt x="3659" y="1"/>
                  </a:moveTo>
                  <a:cubicBezTo>
                    <a:pt x="1640" y="1"/>
                    <a:pt x="1" y="1641"/>
                    <a:pt x="1" y="3638"/>
                  </a:cubicBezTo>
                  <a:cubicBezTo>
                    <a:pt x="1" y="5657"/>
                    <a:pt x="1640" y="7296"/>
                    <a:pt x="3659" y="7296"/>
                  </a:cubicBezTo>
                  <a:lnTo>
                    <a:pt x="3911" y="7296"/>
                  </a:lnTo>
                  <a:lnTo>
                    <a:pt x="3911" y="6561"/>
                  </a:lnTo>
                  <a:lnTo>
                    <a:pt x="3659" y="6561"/>
                  </a:lnTo>
                  <a:cubicBezTo>
                    <a:pt x="3633" y="6561"/>
                    <a:pt x="3607" y="6562"/>
                    <a:pt x="3582" y="6562"/>
                  </a:cubicBezTo>
                  <a:cubicBezTo>
                    <a:pt x="1976" y="6562"/>
                    <a:pt x="652" y="5273"/>
                    <a:pt x="652" y="3638"/>
                  </a:cubicBezTo>
                  <a:cubicBezTo>
                    <a:pt x="652" y="2024"/>
                    <a:pt x="1976" y="736"/>
                    <a:pt x="3582" y="736"/>
                  </a:cubicBezTo>
                  <a:cubicBezTo>
                    <a:pt x="3607" y="736"/>
                    <a:pt x="3633" y="736"/>
                    <a:pt x="3659" y="737"/>
                  </a:cubicBezTo>
                  <a:lnTo>
                    <a:pt x="17661" y="737"/>
                  </a:lnTo>
                  <a:cubicBezTo>
                    <a:pt x="17687" y="736"/>
                    <a:pt x="17713" y="736"/>
                    <a:pt x="17738" y="736"/>
                  </a:cubicBezTo>
                  <a:cubicBezTo>
                    <a:pt x="19344" y="736"/>
                    <a:pt x="20668" y="2024"/>
                    <a:pt x="20668" y="3638"/>
                  </a:cubicBezTo>
                  <a:cubicBezTo>
                    <a:pt x="20668" y="5273"/>
                    <a:pt x="19344" y="6562"/>
                    <a:pt x="17738" y="6562"/>
                  </a:cubicBezTo>
                  <a:cubicBezTo>
                    <a:pt x="17713" y="6562"/>
                    <a:pt x="17687" y="6561"/>
                    <a:pt x="17661" y="6561"/>
                  </a:cubicBezTo>
                  <a:lnTo>
                    <a:pt x="17409" y="6561"/>
                  </a:lnTo>
                  <a:lnTo>
                    <a:pt x="17409" y="7296"/>
                  </a:lnTo>
                  <a:lnTo>
                    <a:pt x="17661" y="7296"/>
                  </a:lnTo>
                  <a:cubicBezTo>
                    <a:pt x="19679" y="7296"/>
                    <a:pt x="21298" y="5657"/>
                    <a:pt x="21298" y="3638"/>
                  </a:cubicBezTo>
                  <a:cubicBezTo>
                    <a:pt x="21298" y="1641"/>
                    <a:pt x="19679" y="1"/>
                    <a:pt x="17661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6" name="Google Shape;12380;p86"/>
            <p:cNvSpPr/>
            <p:nvPr/>
          </p:nvSpPr>
          <p:spPr>
            <a:xfrm>
              <a:off x="4014158" y="2043871"/>
              <a:ext cx="65175" cy="71045"/>
            </a:xfrm>
            <a:custGeom>
              <a:avLst/>
              <a:gdLst/>
              <a:ahLst/>
              <a:cxnLst/>
              <a:rect l="l" t="t" r="r" b="b"/>
              <a:pathLst>
                <a:path w="4353" h="4745" extrusionOk="0">
                  <a:moveTo>
                    <a:pt x="2040" y="1"/>
                  </a:moveTo>
                  <a:cubicBezTo>
                    <a:pt x="1575" y="1"/>
                    <a:pt x="1108" y="165"/>
                    <a:pt x="736" y="498"/>
                  </a:cubicBezTo>
                  <a:cubicBezTo>
                    <a:pt x="63" y="1086"/>
                    <a:pt x="0" y="2137"/>
                    <a:pt x="610" y="2810"/>
                  </a:cubicBezTo>
                  <a:cubicBezTo>
                    <a:pt x="687" y="2892"/>
                    <a:pt x="776" y="2927"/>
                    <a:pt x="863" y="2927"/>
                  </a:cubicBezTo>
                  <a:cubicBezTo>
                    <a:pt x="1133" y="2927"/>
                    <a:pt x="1379" y="2597"/>
                    <a:pt x="1156" y="2327"/>
                  </a:cubicBezTo>
                  <a:cubicBezTo>
                    <a:pt x="820" y="1948"/>
                    <a:pt x="841" y="1381"/>
                    <a:pt x="1219" y="1044"/>
                  </a:cubicBezTo>
                  <a:cubicBezTo>
                    <a:pt x="1452" y="841"/>
                    <a:pt x="1743" y="740"/>
                    <a:pt x="2032" y="740"/>
                  </a:cubicBezTo>
                  <a:cubicBezTo>
                    <a:pt x="2370" y="740"/>
                    <a:pt x="2706" y="877"/>
                    <a:pt x="2943" y="1149"/>
                  </a:cubicBezTo>
                  <a:cubicBezTo>
                    <a:pt x="3532" y="1822"/>
                    <a:pt x="3490" y="2852"/>
                    <a:pt x="2817" y="3483"/>
                  </a:cubicBezTo>
                  <a:cubicBezTo>
                    <a:pt x="2460" y="3798"/>
                    <a:pt x="1997" y="3967"/>
                    <a:pt x="1535" y="4009"/>
                  </a:cubicBezTo>
                  <a:cubicBezTo>
                    <a:pt x="1072" y="4051"/>
                    <a:pt x="1093" y="4702"/>
                    <a:pt x="1556" y="4744"/>
                  </a:cubicBezTo>
                  <a:lnTo>
                    <a:pt x="1577" y="4744"/>
                  </a:lnTo>
                  <a:cubicBezTo>
                    <a:pt x="2208" y="4702"/>
                    <a:pt x="2817" y="4450"/>
                    <a:pt x="3301" y="4030"/>
                  </a:cubicBezTo>
                  <a:cubicBezTo>
                    <a:pt x="4268" y="3147"/>
                    <a:pt x="4352" y="1633"/>
                    <a:pt x="3490" y="645"/>
                  </a:cubicBezTo>
                  <a:cubicBezTo>
                    <a:pt x="3108" y="218"/>
                    <a:pt x="2575" y="1"/>
                    <a:pt x="2040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7" name="Google Shape;12381;p86"/>
            <p:cNvSpPr/>
            <p:nvPr/>
          </p:nvSpPr>
          <p:spPr>
            <a:xfrm>
              <a:off x="4204908" y="2043751"/>
              <a:ext cx="65490" cy="71164"/>
            </a:xfrm>
            <a:custGeom>
              <a:avLst/>
              <a:gdLst/>
              <a:ahLst/>
              <a:cxnLst/>
              <a:rect l="l" t="t" r="r" b="b"/>
              <a:pathLst>
                <a:path w="4374" h="4753" extrusionOk="0">
                  <a:moveTo>
                    <a:pt x="2332" y="0"/>
                  </a:moveTo>
                  <a:cubicBezTo>
                    <a:pt x="1794" y="0"/>
                    <a:pt x="1258" y="223"/>
                    <a:pt x="863" y="653"/>
                  </a:cubicBezTo>
                  <a:cubicBezTo>
                    <a:pt x="1" y="1641"/>
                    <a:pt x="85" y="3134"/>
                    <a:pt x="1073" y="4017"/>
                  </a:cubicBezTo>
                  <a:cubicBezTo>
                    <a:pt x="1536" y="4458"/>
                    <a:pt x="2145" y="4710"/>
                    <a:pt x="2797" y="4752"/>
                  </a:cubicBezTo>
                  <a:lnTo>
                    <a:pt x="2818" y="4752"/>
                  </a:lnTo>
                  <a:lnTo>
                    <a:pt x="2818" y="4731"/>
                  </a:lnTo>
                  <a:cubicBezTo>
                    <a:pt x="3260" y="4710"/>
                    <a:pt x="3281" y="4059"/>
                    <a:pt x="2839" y="3996"/>
                  </a:cubicBezTo>
                  <a:cubicBezTo>
                    <a:pt x="2356" y="3975"/>
                    <a:pt x="1914" y="3785"/>
                    <a:pt x="1557" y="3470"/>
                  </a:cubicBezTo>
                  <a:cubicBezTo>
                    <a:pt x="884" y="2860"/>
                    <a:pt x="821" y="1830"/>
                    <a:pt x="1409" y="1136"/>
                  </a:cubicBezTo>
                  <a:cubicBezTo>
                    <a:pt x="1656" y="868"/>
                    <a:pt x="1986" y="730"/>
                    <a:pt x="2316" y="730"/>
                  </a:cubicBezTo>
                  <a:cubicBezTo>
                    <a:pt x="2607" y="730"/>
                    <a:pt x="2898" y="836"/>
                    <a:pt x="3133" y="1052"/>
                  </a:cubicBezTo>
                  <a:cubicBezTo>
                    <a:pt x="3512" y="1368"/>
                    <a:pt x="3554" y="1956"/>
                    <a:pt x="3217" y="2314"/>
                  </a:cubicBezTo>
                  <a:cubicBezTo>
                    <a:pt x="2949" y="2597"/>
                    <a:pt x="3214" y="2952"/>
                    <a:pt x="3495" y="2952"/>
                  </a:cubicBezTo>
                  <a:cubicBezTo>
                    <a:pt x="3589" y="2952"/>
                    <a:pt x="3685" y="2913"/>
                    <a:pt x="3764" y="2818"/>
                  </a:cubicBezTo>
                  <a:cubicBezTo>
                    <a:pt x="4374" y="2124"/>
                    <a:pt x="4311" y="1094"/>
                    <a:pt x="3638" y="506"/>
                  </a:cubicBezTo>
                  <a:cubicBezTo>
                    <a:pt x="3259" y="165"/>
                    <a:pt x="2794" y="0"/>
                    <a:pt x="233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28" name="Google Shape;12382;p86"/>
          <p:cNvGrpSpPr/>
          <p:nvPr/>
        </p:nvGrpSpPr>
        <p:grpSpPr>
          <a:xfrm>
            <a:off x="1127579" y="4084266"/>
            <a:ext cx="400214" cy="566873"/>
            <a:chOff x="1341612" y="3340055"/>
            <a:chExt cx="259399" cy="370524"/>
          </a:xfrm>
        </p:grpSpPr>
        <p:sp>
          <p:nvSpPr>
            <p:cNvPr id="929" name="Google Shape;12383;p86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0" name="Google Shape;12384;p86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1" name="Google Shape;12385;p86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rgbClr val="FBFCF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2" name="Google Shape;12386;p86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3" name="Google Shape;12387;p86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4" name="Google Shape;12388;p86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5" name="Google Shape;12389;p86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6" name="Google Shape;12390;p86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7" name="Google Shape;12391;p86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8" name="Google Shape;12392;p86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9" name="Google Shape;12393;p86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0" name="Google Shape;12394;p86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1" name="Google Shape;12395;p86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2" name="Google Shape;12396;p86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3" name="Google Shape;12397;p86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4" name="Google Shape;12398;p86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5" name="Google Shape;12399;p86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6" name="Google Shape;12400;p86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47" name="Google Shape;12401;p86"/>
          <p:cNvGrpSpPr/>
          <p:nvPr/>
        </p:nvGrpSpPr>
        <p:grpSpPr>
          <a:xfrm>
            <a:off x="2420917" y="4856751"/>
            <a:ext cx="542509" cy="432021"/>
            <a:chOff x="2179892" y="3844972"/>
            <a:chExt cx="351629" cy="282381"/>
          </a:xfrm>
        </p:grpSpPr>
        <p:sp>
          <p:nvSpPr>
            <p:cNvPr id="948" name="Google Shape;12402;p86"/>
            <p:cNvSpPr/>
            <p:nvPr/>
          </p:nvSpPr>
          <p:spPr>
            <a:xfrm>
              <a:off x="2179892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9" name="Google Shape;12403;p86"/>
            <p:cNvSpPr/>
            <p:nvPr/>
          </p:nvSpPr>
          <p:spPr>
            <a:xfrm>
              <a:off x="2179892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2" y="18859"/>
                  </a:lnTo>
                  <a:lnTo>
                    <a:pt x="1052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0" name="Google Shape;12404;p86"/>
            <p:cNvSpPr/>
            <p:nvPr/>
          </p:nvSpPr>
          <p:spPr>
            <a:xfrm>
              <a:off x="2250083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1732"/>
                  </a:ln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1" name="Google Shape;12405;p86"/>
            <p:cNvSpPr/>
            <p:nvPr/>
          </p:nvSpPr>
          <p:spPr>
            <a:xfrm>
              <a:off x="2250083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2" name="Google Shape;12406;p86"/>
            <p:cNvSpPr/>
            <p:nvPr/>
          </p:nvSpPr>
          <p:spPr>
            <a:xfrm>
              <a:off x="2320604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4689" y="18859"/>
                  </a:lnTo>
                  <a:lnTo>
                    <a:pt x="4689" y="11732"/>
                  </a:lnTo>
                  <a:lnTo>
                    <a:pt x="4689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3" name="Google Shape;12407;p86"/>
            <p:cNvSpPr/>
            <p:nvPr/>
          </p:nvSpPr>
          <p:spPr>
            <a:xfrm>
              <a:off x="2390795" y="3844972"/>
              <a:ext cx="70535" cy="282381"/>
            </a:xfrm>
            <a:custGeom>
              <a:avLst/>
              <a:gdLst/>
              <a:ahLst/>
              <a:cxnLst/>
              <a:rect l="l" t="t" r="r" b="b"/>
              <a:pathLst>
                <a:path w="4711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4710" y="18859"/>
                  </a:lnTo>
                  <a:lnTo>
                    <a:pt x="4710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4" name="Google Shape;12408;p86"/>
            <p:cNvSpPr/>
            <p:nvPr/>
          </p:nvSpPr>
          <p:spPr>
            <a:xfrm>
              <a:off x="2461315" y="3844972"/>
              <a:ext cx="70206" cy="282381"/>
            </a:xfrm>
            <a:custGeom>
              <a:avLst/>
              <a:gdLst/>
              <a:ahLst/>
              <a:cxnLst/>
              <a:rect l="l" t="t" r="r" b="b"/>
              <a:pathLst>
                <a:path w="4689" h="18860" extrusionOk="0">
                  <a:moveTo>
                    <a:pt x="0" y="0"/>
                  </a:moveTo>
                  <a:lnTo>
                    <a:pt x="0" y="11732"/>
                  </a:lnTo>
                  <a:lnTo>
                    <a:pt x="0" y="18859"/>
                  </a:lnTo>
                  <a:lnTo>
                    <a:pt x="4688" y="18859"/>
                  </a:lnTo>
                  <a:lnTo>
                    <a:pt x="4688" y="0"/>
                  </a:lnTo>
                  <a:close/>
                </a:path>
              </a:pathLst>
            </a:custGeom>
            <a:solidFill>
              <a:srgbClr val="F7F9F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5" name="Google Shape;12409;p86"/>
            <p:cNvSpPr/>
            <p:nvPr/>
          </p:nvSpPr>
          <p:spPr>
            <a:xfrm>
              <a:off x="2320604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6" name="Google Shape;12410;p86"/>
            <p:cNvSpPr/>
            <p:nvPr/>
          </p:nvSpPr>
          <p:spPr>
            <a:xfrm>
              <a:off x="2390795" y="3844972"/>
              <a:ext cx="16065" cy="282381"/>
            </a:xfrm>
            <a:custGeom>
              <a:avLst/>
              <a:gdLst/>
              <a:ahLst/>
              <a:cxnLst/>
              <a:rect l="l" t="t" r="r" b="b"/>
              <a:pathLst>
                <a:path w="1073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1073" y="18859"/>
                  </a:lnTo>
                  <a:lnTo>
                    <a:pt x="1073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7" name="Google Shape;12411;p86"/>
            <p:cNvSpPr/>
            <p:nvPr/>
          </p:nvSpPr>
          <p:spPr>
            <a:xfrm>
              <a:off x="2461315" y="3844972"/>
              <a:ext cx="15751" cy="282381"/>
            </a:xfrm>
            <a:custGeom>
              <a:avLst/>
              <a:gdLst/>
              <a:ahLst/>
              <a:cxnLst/>
              <a:rect l="l" t="t" r="r" b="b"/>
              <a:pathLst>
                <a:path w="1052" h="18860" extrusionOk="0">
                  <a:moveTo>
                    <a:pt x="0" y="0"/>
                  </a:moveTo>
                  <a:lnTo>
                    <a:pt x="0" y="18859"/>
                  </a:lnTo>
                  <a:lnTo>
                    <a:pt x="1051" y="18859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EEF1F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8" name="Google Shape;12412;p86"/>
            <p:cNvSpPr/>
            <p:nvPr/>
          </p:nvSpPr>
          <p:spPr>
            <a:xfrm>
              <a:off x="2229631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9" name="Google Shape;12413;p86"/>
            <p:cNvSpPr/>
            <p:nvPr/>
          </p:nvSpPr>
          <p:spPr>
            <a:xfrm>
              <a:off x="2229631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0" name="Google Shape;12414;p86"/>
            <p:cNvSpPr/>
            <p:nvPr/>
          </p:nvSpPr>
          <p:spPr>
            <a:xfrm>
              <a:off x="2370342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4" y="11732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1" name="Google Shape;12415;p86"/>
            <p:cNvSpPr/>
            <p:nvPr/>
          </p:nvSpPr>
          <p:spPr>
            <a:xfrm>
              <a:off x="2370342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4" y="11732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2" name="Google Shape;12416;p86"/>
            <p:cNvSpPr/>
            <p:nvPr/>
          </p:nvSpPr>
          <p:spPr>
            <a:xfrm>
              <a:off x="2440533" y="3844972"/>
              <a:ext cx="41249" cy="175672"/>
            </a:xfrm>
            <a:custGeom>
              <a:avLst/>
              <a:gdLst/>
              <a:ahLst/>
              <a:cxnLst/>
              <a:rect l="l" t="t" r="r" b="b"/>
              <a:pathLst>
                <a:path w="275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2755" y="11732"/>
                  </a:lnTo>
                  <a:lnTo>
                    <a:pt x="275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3" name="Google Shape;12417;p86"/>
            <p:cNvSpPr/>
            <p:nvPr/>
          </p:nvSpPr>
          <p:spPr>
            <a:xfrm>
              <a:off x="2440533" y="3844972"/>
              <a:ext cx="13550" cy="175672"/>
            </a:xfrm>
            <a:custGeom>
              <a:avLst/>
              <a:gdLst/>
              <a:ahLst/>
              <a:cxnLst/>
              <a:rect l="l" t="t" r="r" b="b"/>
              <a:pathLst>
                <a:path w="905" h="11733" extrusionOk="0">
                  <a:moveTo>
                    <a:pt x="0" y="0"/>
                  </a:moveTo>
                  <a:lnTo>
                    <a:pt x="0" y="11732"/>
                  </a:lnTo>
                  <a:lnTo>
                    <a:pt x="905" y="11732"/>
                  </a:lnTo>
                  <a:lnTo>
                    <a:pt x="905" y="0"/>
                  </a:lnTo>
                  <a:close/>
                </a:path>
              </a:pathLst>
            </a:custGeom>
            <a:solidFill>
              <a:srgbClr val="E5EA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4" name="Google Shape;12418;p86"/>
            <p:cNvSpPr/>
            <p:nvPr/>
          </p:nvSpPr>
          <p:spPr>
            <a:xfrm>
              <a:off x="2244738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5" name="Google Shape;12419;p86"/>
            <p:cNvSpPr/>
            <p:nvPr/>
          </p:nvSpPr>
          <p:spPr>
            <a:xfrm>
              <a:off x="2315244" y="3844972"/>
              <a:ext cx="10720" cy="282381"/>
            </a:xfrm>
            <a:custGeom>
              <a:avLst/>
              <a:gdLst/>
              <a:ahLst/>
              <a:cxnLst/>
              <a:rect l="l" t="t" r="r" b="b"/>
              <a:pathLst>
                <a:path w="716" h="18860" extrusionOk="0">
                  <a:moveTo>
                    <a:pt x="1" y="0"/>
                  </a:moveTo>
                  <a:lnTo>
                    <a:pt x="1" y="18859"/>
                  </a:lnTo>
                  <a:lnTo>
                    <a:pt x="716" y="18859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6" name="Google Shape;12420;p86"/>
            <p:cNvSpPr/>
            <p:nvPr/>
          </p:nvSpPr>
          <p:spPr>
            <a:xfrm>
              <a:off x="2385450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0" y="0"/>
                  </a:moveTo>
                  <a:lnTo>
                    <a:pt x="0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7" name="Google Shape;12421;p86"/>
            <p:cNvSpPr/>
            <p:nvPr/>
          </p:nvSpPr>
          <p:spPr>
            <a:xfrm>
              <a:off x="2455955" y="3985684"/>
              <a:ext cx="10720" cy="141670"/>
            </a:xfrm>
            <a:custGeom>
              <a:avLst/>
              <a:gdLst/>
              <a:ahLst/>
              <a:cxnLst/>
              <a:rect l="l" t="t" r="r" b="b"/>
              <a:pathLst>
                <a:path w="716" h="9462" extrusionOk="0">
                  <a:moveTo>
                    <a:pt x="1" y="0"/>
                  </a:moveTo>
                  <a:lnTo>
                    <a:pt x="1" y="9461"/>
                  </a:lnTo>
                  <a:lnTo>
                    <a:pt x="715" y="9461"/>
                  </a:lnTo>
                  <a:lnTo>
                    <a:pt x="715" y="0"/>
                  </a:lnTo>
                  <a:close/>
                </a:path>
              </a:pathLst>
            </a:custGeom>
            <a:solidFill>
              <a:srgbClr val="2D476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68" name="Google Shape;12422;p86"/>
          <p:cNvGrpSpPr/>
          <p:nvPr/>
        </p:nvGrpSpPr>
        <p:grpSpPr>
          <a:xfrm>
            <a:off x="3888593" y="4813779"/>
            <a:ext cx="339505" cy="517372"/>
            <a:chOff x="3131170" y="3816884"/>
            <a:chExt cx="220051" cy="338169"/>
          </a:xfrm>
        </p:grpSpPr>
        <p:sp>
          <p:nvSpPr>
            <p:cNvPr id="969" name="Google Shape;12423;p86"/>
            <p:cNvSpPr/>
            <p:nvPr/>
          </p:nvSpPr>
          <p:spPr>
            <a:xfrm>
              <a:off x="3131170" y="3816884"/>
              <a:ext cx="220051" cy="258530"/>
            </a:xfrm>
            <a:custGeom>
              <a:avLst/>
              <a:gdLst/>
              <a:ahLst/>
              <a:cxnLst/>
              <a:rect l="l" t="t" r="r" b="b"/>
              <a:pathLst>
                <a:path w="14697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10765" y="17266"/>
                  </a:lnTo>
                  <a:lnTo>
                    <a:pt x="10765" y="15437"/>
                  </a:lnTo>
                  <a:cubicBezTo>
                    <a:pt x="10765" y="15164"/>
                    <a:pt x="10870" y="14912"/>
                    <a:pt x="11060" y="14701"/>
                  </a:cubicBezTo>
                  <a:lnTo>
                    <a:pt x="14276" y="11464"/>
                  </a:lnTo>
                  <a:cubicBezTo>
                    <a:pt x="14655" y="11085"/>
                    <a:pt x="14697" y="10496"/>
                    <a:pt x="14402" y="10055"/>
                  </a:cubicBez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C1CED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0" name="Google Shape;12424;p86"/>
            <p:cNvSpPr/>
            <p:nvPr/>
          </p:nvSpPr>
          <p:spPr>
            <a:xfrm>
              <a:off x="3131170" y="3816884"/>
              <a:ext cx="118373" cy="258530"/>
            </a:xfrm>
            <a:custGeom>
              <a:avLst/>
              <a:gdLst/>
              <a:ahLst/>
              <a:cxnLst/>
              <a:rect l="l" t="t" r="r" b="b"/>
              <a:pathLst>
                <a:path w="7906" h="17267" extrusionOk="0">
                  <a:moveTo>
                    <a:pt x="7357" y="0"/>
                  </a:moveTo>
                  <a:cubicBezTo>
                    <a:pt x="7233" y="0"/>
                    <a:pt x="7107" y="58"/>
                    <a:pt x="7023" y="173"/>
                  </a:cubicBezTo>
                  <a:lnTo>
                    <a:pt x="295" y="10055"/>
                  </a:lnTo>
                  <a:cubicBezTo>
                    <a:pt x="1" y="10496"/>
                    <a:pt x="43" y="11085"/>
                    <a:pt x="421" y="11464"/>
                  </a:cubicBezTo>
                  <a:lnTo>
                    <a:pt x="3638" y="14701"/>
                  </a:lnTo>
                  <a:cubicBezTo>
                    <a:pt x="3827" y="14912"/>
                    <a:pt x="3932" y="15164"/>
                    <a:pt x="3932" y="15437"/>
                  </a:cubicBezTo>
                  <a:lnTo>
                    <a:pt x="3932" y="17266"/>
                  </a:lnTo>
                  <a:lnTo>
                    <a:pt x="5026" y="17266"/>
                  </a:lnTo>
                  <a:lnTo>
                    <a:pt x="5026" y="15437"/>
                  </a:lnTo>
                  <a:cubicBezTo>
                    <a:pt x="5026" y="15164"/>
                    <a:pt x="4921" y="14912"/>
                    <a:pt x="4731" y="14701"/>
                  </a:cubicBezTo>
                  <a:lnTo>
                    <a:pt x="1515" y="11464"/>
                  </a:lnTo>
                  <a:cubicBezTo>
                    <a:pt x="1157" y="11085"/>
                    <a:pt x="1094" y="10496"/>
                    <a:pt x="1388" y="10055"/>
                  </a:cubicBezTo>
                  <a:lnTo>
                    <a:pt x="7906" y="510"/>
                  </a:lnTo>
                  <a:lnTo>
                    <a:pt x="7675" y="173"/>
                  </a:lnTo>
                  <a:cubicBezTo>
                    <a:pt x="7601" y="58"/>
                    <a:pt x="7480" y="0"/>
                    <a:pt x="7357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1" name="Google Shape;12425;p86"/>
            <p:cNvSpPr/>
            <p:nvPr/>
          </p:nvSpPr>
          <p:spPr>
            <a:xfrm>
              <a:off x="3235049" y="3816884"/>
              <a:ext cx="12292" cy="179041"/>
            </a:xfrm>
            <a:custGeom>
              <a:avLst/>
              <a:gdLst/>
              <a:ahLst/>
              <a:cxnLst/>
              <a:rect l="l" t="t" r="r" b="b"/>
              <a:pathLst>
                <a:path w="821" h="11958" extrusionOk="0">
                  <a:moveTo>
                    <a:pt x="419" y="0"/>
                  </a:moveTo>
                  <a:cubicBezTo>
                    <a:pt x="295" y="0"/>
                    <a:pt x="169" y="58"/>
                    <a:pt x="85" y="173"/>
                  </a:cubicBezTo>
                  <a:lnTo>
                    <a:pt x="1" y="321"/>
                  </a:lnTo>
                  <a:lnTo>
                    <a:pt x="1" y="11548"/>
                  </a:lnTo>
                  <a:cubicBezTo>
                    <a:pt x="1" y="11821"/>
                    <a:pt x="206" y="11958"/>
                    <a:pt x="411" y="11958"/>
                  </a:cubicBezTo>
                  <a:cubicBezTo>
                    <a:pt x="616" y="11958"/>
                    <a:pt x="821" y="11821"/>
                    <a:pt x="821" y="11548"/>
                  </a:cubicBezTo>
                  <a:lnTo>
                    <a:pt x="821" y="321"/>
                  </a:lnTo>
                  <a:lnTo>
                    <a:pt x="737" y="173"/>
                  </a:lnTo>
                  <a:cubicBezTo>
                    <a:pt x="663" y="58"/>
                    <a:pt x="542" y="0"/>
                    <a:pt x="419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2" name="Google Shape;12426;p86"/>
            <p:cNvSpPr/>
            <p:nvPr/>
          </p:nvSpPr>
          <p:spPr>
            <a:xfrm>
              <a:off x="3212396" y="3974350"/>
              <a:ext cx="57929" cy="30858"/>
            </a:xfrm>
            <a:custGeom>
              <a:avLst/>
              <a:gdLst/>
              <a:ahLst/>
              <a:cxnLst/>
              <a:rect l="l" t="t" r="r" b="b"/>
              <a:pathLst>
                <a:path w="3869" h="2061" extrusionOk="0">
                  <a:moveTo>
                    <a:pt x="1367" y="0"/>
                  </a:moveTo>
                  <a:cubicBezTo>
                    <a:pt x="0" y="0"/>
                    <a:pt x="0" y="2061"/>
                    <a:pt x="1367" y="2061"/>
                  </a:cubicBezTo>
                  <a:lnTo>
                    <a:pt x="2502" y="2061"/>
                  </a:lnTo>
                  <a:cubicBezTo>
                    <a:pt x="3869" y="2061"/>
                    <a:pt x="3869" y="0"/>
                    <a:pt x="2502" y="0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3" name="Google Shape;12427;p86"/>
            <p:cNvSpPr/>
            <p:nvPr/>
          </p:nvSpPr>
          <p:spPr>
            <a:xfrm>
              <a:off x="3213339" y="3981597"/>
              <a:ext cx="56042" cy="23612"/>
            </a:xfrm>
            <a:custGeom>
              <a:avLst/>
              <a:gdLst/>
              <a:ahLst/>
              <a:cxnLst/>
              <a:rect l="l" t="t" r="r" b="b"/>
              <a:pathLst>
                <a:path w="3743" h="1577" extrusionOk="0">
                  <a:moveTo>
                    <a:pt x="442" y="0"/>
                  </a:moveTo>
                  <a:lnTo>
                    <a:pt x="442" y="0"/>
                  </a:lnTo>
                  <a:cubicBezTo>
                    <a:pt x="0" y="694"/>
                    <a:pt x="484" y="1577"/>
                    <a:pt x="1304" y="1577"/>
                  </a:cubicBezTo>
                  <a:lnTo>
                    <a:pt x="2439" y="1577"/>
                  </a:lnTo>
                  <a:cubicBezTo>
                    <a:pt x="3238" y="1577"/>
                    <a:pt x="3742" y="694"/>
                    <a:pt x="3301" y="0"/>
                  </a:cubicBezTo>
                  <a:lnTo>
                    <a:pt x="3301" y="0"/>
                  </a:lnTo>
                  <a:cubicBezTo>
                    <a:pt x="3112" y="294"/>
                    <a:pt x="2775" y="484"/>
                    <a:pt x="2439" y="484"/>
                  </a:cubicBezTo>
                  <a:lnTo>
                    <a:pt x="1304" y="484"/>
                  </a:lnTo>
                  <a:cubicBezTo>
                    <a:pt x="946" y="484"/>
                    <a:pt x="610" y="294"/>
                    <a:pt x="442" y="0"/>
                  </a:cubicBezTo>
                  <a:close/>
                </a:path>
              </a:pathLst>
            </a:custGeom>
            <a:solidFill>
              <a:srgbClr val="8297A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4" name="Google Shape;12428;p86"/>
            <p:cNvSpPr/>
            <p:nvPr/>
          </p:nvSpPr>
          <p:spPr>
            <a:xfrm>
              <a:off x="3199804" y="4118834"/>
              <a:ext cx="83112" cy="36218"/>
            </a:xfrm>
            <a:custGeom>
              <a:avLst/>
              <a:gdLst/>
              <a:ahLst/>
              <a:cxnLst/>
              <a:rect l="l" t="t" r="r" b="b"/>
              <a:pathLst>
                <a:path w="5551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4962" y="2418"/>
                  </a:lnTo>
                  <a:cubicBezTo>
                    <a:pt x="5277" y="2418"/>
                    <a:pt x="5551" y="2145"/>
                    <a:pt x="5551" y="1830"/>
                  </a:cubicBezTo>
                  <a:lnTo>
                    <a:pt x="5551" y="1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5" name="Google Shape;12429;p86"/>
            <p:cNvSpPr/>
            <p:nvPr/>
          </p:nvSpPr>
          <p:spPr>
            <a:xfrm>
              <a:off x="3199804" y="4118834"/>
              <a:ext cx="25199" cy="36218"/>
            </a:xfrm>
            <a:custGeom>
              <a:avLst/>
              <a:gdLst/>
              <a:ahLst/>
              <a:cxnLst/>
              <a:rect l="l" t="t" r="r" b="b"/>
              <a:pathLst>
                <a:path w="1683" h="2419" extrusionOk="0">
                  <a:moveTo>
                    <a:pt x="0" y="1"/>
                  </a:moveTo>
                  <a:lnTo>
                    <a:pt x="0" y="1830"/>
                  </a:lnTo>
                  <a:cubicBezTo>
                    <a:pt x="0" y="2145"/>
                    <a:pt x="252" y="2418"/>
                    <a:pt x="589" y="2418"/>
                  </a:cubicBezTo>
                  <a:lnTo>
                    <a:pt x="1682" y="2418"/>
                  </a:lnTo>
                  <a:cubicBezTo>
                    <a:pt x="1346" y="2418"/>
                    <a:pt x="1072" y="2145"/>
                    <a:pt x="1093" y="1830"/>
                  </a:cubicBezTo>
                  <a:lnTo>
                    <a:pt x="1093" y="1"/>
                  </a:ln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6" name="Google Shape;12430;p86"/>
            <p:cNvSpPr/>
            <p:nvPr/>
          </p:nvSpPr>
          <p:spPr>
            <a:xfrm>
              <a:off x="3176192" y="4074770"/>
              <a:ext cx="130021" cy="44708"/>
            </a:xfrm>
            <a:custGeom>
              <a:avLst/>
              <a:gdLst/>
              <a:ahLst/>
              <a:cxnLst/>
              <a:rect l="l" t="t" r="r" b="b"/>
              <a:pathLst>
                <a:path w="8684" h="2986" extrusionOk="0">
                  <a:moveTo>
                    <a:pt x="652" y="0"/>
                  </a:moveTo>
                  <a:cubicBezTo>
                    <a:pt x="295" y="0"/>
                    <a:pt x="0" y="295"/>
                    <a:pt x="0" y="652"/>
                  </a:cubicBezTo>
                  <a:lnTo>
                    <a:pt x="0" y="2334"/>
                  </a:lnTo>
                  <a:cubicBezTo>
                    <a:pt x="0" y="2691"/>
                    <a:pt x="295" y="2986"/>
                    <a:pt x="652" y="2986"/>
                  </a:cubicBezTo>
                  <a:lnTo>
                    <a:pt x="8011" y="2986"/>
                  </a:lnTo>
                  <a:cubicBezTo>
                    <a:pt x="8389" y="2986"/>
                    <a:pt x="8683" y="2691"/>
                    <a:pt x="8683" y="2334"/>
                  </a:cubicBezTo>
                  <a:lnTo>
                    <a:pt x="8683" y="673"/>
                  </a:lnTo>
                  <a:cubicBezTo>
                    <a:pt x="8683" y="295"/>
                    <a:pt x="8389" y="0"/>
                    <a:pt x="8011" y="0"/>
                  </a:cubicBezTo>
                  <a:close/>
                </a:path>
              </a:pathLst>
            </a:custGeom>
            <a:solidFill>
              <a:srgbClr val="E0E6E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7" name="Google Shape;12431;p86"/>
            <p:cNvSpPr/>
            <p:nvPr/>
          </p:nvSpPr>
          <p:spPr>
            <a:xfrm>
              <a:off x="3176192" y="4093336"/>
              <a:ext cx="130021" cy="26142"/>
            </a:xfrm>
            <a:custGeom>
              <a:avLst/>
              <a:gdLst/>
              <a:ahLst/>
              <a:cxnLst/>
              <a:rect l="l" t="t" r="r" b="b"/>
              <a:pathLst>
                <a:path w="8684" h="1746" extrusionOk="0">
                  <a:moveTo>
                    <a:pt x="0" y="1"/>
                  </a:moveTo>
                  <a:lnTo>
                    <a:pt x="0" y="1094"/>
                  </a:lnTo>
                  <a:cubicBezTo>
                    <a:pt x="0" y="1451"/>
                    <a:pt x="295" y="1746"/>
                    <a:pt x="652" y="1746"/>
                  </a:cubicBezTo>
                  <a:lnTo>
                    <a:pt x="8011" y="1746"/>
                  </a:lnTo>
                  <a:cubicBezTo>
                    <a:pt x="8389" y="1746"/>
                    <a:pt x="8683" y="1451"/>
                    <a:pt x="8683" y="1094"/>
                  </a:cubicBezTo>
                  <a:lnTo>
                    <a:pt x="8683" y="1"/>
                  </a:lnTo>
                  <a:cubicBezTo>
                    <a:pt x="8683" y="358"/>
                    <a:pt x="8389" y="652"/>
                    <a:pt x="8011" y="652"/>
                  </a:cubicBezTo>
                  <a:lnTo>
                    <a:pt x="652" y="652"/>
                  </a:lnTo>
                  <a:cubicBezTo>
                    <a:pt x="295" y="652"/>
                    <a:pt x="0" y="358"/>
                    <a:pt x="0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78" name="Google Shape;12432;p86"/>
          <p:cNvGrpSpPr/>
          <p:nvPr/>
        </p:nvGrpSpPr>
        <p:grpSpPr>
          <a:xfrm>
            <a:off x="451644" y="4114113"/>
            <a:ext cx="382610" cy="510066"/>
            <a:chOff x="903502" y="3359564"/>
            <a:chExt cx="247990" cy="333393"/>
          </a:xfrm>
        </p:grpSpPr>
        <p:sp>
          <p:nvSpPr>
            <p:cNvPr id="979" name="Google Shape;12433;p86"/>
            <p:cNvSpPr/>
            <p:nvPr/>
          </p:nvSpPr>
          <p:spPr>
            <a:xfrm>
              <a:off x="903502" y="3364610"/>
              <a:ext cx="247930" cy="328347"/>
            </a:xfrm>
            <a:custGeom>
              <a:avLst/>
              <a:gdLst/>
              <a:ahLst/>
              <a:cxnLst/>
              <a:rect l="l" t="t" r="r" b="b"/>
              <a:pathLst>
                <a:path w="16559" h="21930" extrusionOk="0">
                  <a:moveTo>
                    <a:pt x="6135" y="0"/>
                  </a:moveTo>
                  <a:lnTo>
                    <a:pt x="6135" y="9272"/>
                  </a:lnTo>
                  <a:cubicBezTo>
                    <a:pt x="6135" y="9503"/>
                    <a:pt x="6072" y="9735"/>
                    <a:pt x="5967" y="9945"/>
                  </a:cubicBezTo>
                  <a:lnTo>
                    <a:pt x="416" y="20352"/>
                  </a:lnTo>
                  <a:cubicBezTo>
                    <a:pt x="1" y="21058"/>
                    <a:pt x="509" y="21929"/>
                    <a:pt x="1313" y="21929"/>
                  </a:cubicBezTo>
                  <a:cubicBezTo>
                    <a:pt x="1322" y="21929"/>
                    <a:pt x="1332" y="21929"/>
                    <a:pt x="1341" y="21929"/>
                  </a:cubicBezTo>
                  <a:lnTo>
                    <a:pt x="15217" y="21929"/>
                  </a:lnTo>
                  <a:cubicBezTo>
                    <a:pt x="15227" y="21929"/>
                    <a:pt x="15236" y="21929"/>
                    <a:pt x="15246" y="21929"/>
                  </a:cubicBezTo>
                  <a:cubicBezTo>
                    <a:pt x="16049" y="21929"/>
                    <a:pt x="16558" y="21058"/>
                    <a:pt x="16163" y="20352"/>
                  </a:cubicBezTo>
                  <a:lnTo>
                    <a:pt x="10592" y="9945"/>
                  </a:lnTo>
                  <a:cubicBezTo>
                    <a:pt x="10487" y="9735"/>
                    <a:pt x="10424" y="9503"/>
                    <a:pt x="10424" y="9272"/>
                  </a:cubicBezTo>
                  <a:lnTo>
                    <a:pt x="10424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0" name="Google Shape;12434;p86"/>
            <p:cNvSpPr/>
            <p:nvPr/>
          </p:nvSpPr>
          <p:spPr>
            <a:xfrm>
              <a:off x="1032175" y="3364610"/>
              <a:ext cx="119316" cy="328347"/>
            </a:xfrm>
            <a:custGeom>
              <a:avLst/>
              <a:gdLst/>
              <a:ahLst/>
              <a:cxnLst/>
              <a:rect l="l" t="t" r="r" b="b"/>
              <a:pathLst>
                <a:path w="7969" h="21930" extrusionOk="0">
                  <a:moveTo>
                    <a:pt x="1" y="0"/>
                  </a:moveTo>
                  <a:lnTo>
                    <a:pt x="1" y="9398"/>
                  </a:lnTo>
                  <a:cubicBezTo>
                    <a:pt x="1" y="9545"/>
                    <a:pt x="43" y="9693"/>
                    <a:pt x="106" y="9840"/>
                  </a:cubicBezTo>
                  <a:lnTo>
                    <a:pt x="5740" y="20352"/>
                  </a:lnTo>
                  <a:cubicBezTo>
                    <a:pt x="6151" y="21050"/>
                    <a:pt x="5639" y="21908"/>
                    <a:pt x="4851" y="21929"/>
                  </a:cubicBezTo>
                  <a:lnTo>
                    <a:pt x="6644" y="21929"/>
                  </a:lnTo>
                  <a:cubicBezTo>
                    <a:pt x="7464" y="21929"/>
                    <a:pt x="7969" y="21067"/>
                    <a:pt x="7569" y="20352"/>
                  </a:cubicBezTo>
                  <a:lnTo>
                    <a:pt x="1998" y="9945"/>
                  </a:lnTo>
                  <a:cubicBezTo>
                    <a:pt x="1893" y="9735"/>
                    <a:pt x="1830" y="9503"/>
                    <a:pt x="1830" y="9272"/>
                  </a:cubicBezTo>
                  <a:lnTo>
                    <a:pt x="1830" y="0"/>
                  </a:lnTo>
                  <a:close/>
                  <a:moveTo>
                    <a:pt x="4794" y="21929"/>
                  </a:moveTo>
                  <a:cubicBezTo>
                    <a:pt x="4804" y="21929"/>
                    <a:pt x="4813" y="21929"/>
                    <a:pt x="4823" y="21929"/>
                  </a:cubicBezTo>
                  <a:cubicBezTo>
                    <a:pt x="4832" y="21929"/>
                    <a:pt x="4842" y="21929"/>
                    <a:pt x="4851" y="21929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1" name="Google Shape;12435;p86"/>
            <p:cNvSpPr/>
            <p:nvPr/>
          </p:nvSpPr>
          <p:spPr>
            <a:xfrm>
              <a:off x="953480" y="3587460"/>
              <a:ext cx="147958" cy="77782"/>
            </a:xfrm>
            <a:custGeom>
              <a:avLst/>
              <a:gdLst/>
              <a:ahLst/>
              <a:cxnLst/>
              <a:rect l="l" t="t" r="r" b="b"/>
              <a:pathLst>
                <a:path w="9882" h="5195" extrusionOk="0">
                  <a:moveTo>
                    <a:pt x="4928" y="0"/>
                  </a:moveTo>
                  <a:cubicBezTo>
                    <a:pt x="4207" y="0"/>
                    <a:pt x="3485" y="85"/>
                    <a:pt x="2776" y="254"/>
                  </a:cubicBezTo>
                  <a:cubicBezTo>
                    <a:pt x="2523" y="296"/>
                    <a:pt x="2313" y="464"/>
                    <a:pt x="2187" y="695"/>
                  </a:cubicBezTo>
                  <a:lnTo>
                    <a:pt x="169" y="4501"/>
                  </a:lnTo>
                  <a:cubicBezTo>
                    <a:pt x="1" y="4816"/>
                    <a:pt x="211" y="5195"/>
                    <a:pt x="568" y="5195"/>
                  </a:cubicBezTo>
                  <a:lnTo>
                    <a:pt x="9314" y="5195"/>
                  </a:lnTo>
                  <a:cubicBezTo>
                    <a:pt x="9672" y="5195"/>
                    <a:pt x="9882" y="4816"/>
                    <a:pt x="9735" y="4522"/>
                  </a:cubicBezTo>
                  <a:lnTo>
                    <a:pt x="7716" y="716"/>
                  </a:lnTo>
                  <a:cubicBezTo>
                    <a:pt x="7590" y="464"/>
                    <a:pt x="7359" y="296"/>
                    <a:pt x="7086" y="254"/>
                  </a:cubicBezTo>
                  <a:lnTo>
                    <a:pt x="6791" y="191"/>
                  </a:lnTo>
                  <a:cubicBezTo>
                    <a:pt x="6176" y="64"/>
                    <a:pt x="5552" y="0"/>
                    <a:pt x="4928" y="0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2" name="Google Shape;12436;p86"/>
            <p:cNvSpPr/>
            <p:nvPr/>
          </p:nvSpPr>
          <p:spPr>
            <a:xfrm>
              <a:off x="1013295" y="3587490"/>
              <a:ext cx="88473" cy="77752"/>
            </a:xfrm>
            <a:custGeom>
              <a:avLst/>
              <a:gdLst/>
              <a:ahLst/>
              <a:cxnLst/>
              <a:rect l="l" t="t" r="r" b="b"/>
              <a:pathLst>
                <a:path w="5909" h="5193" extrusionOk="0">
                  <a:moveTo>
                    <a:pt x="906" y="0"/>
                  </a:moveTo>
                  <a:cubicBezTo>
                    <a:pt x="603" y="0"/>
                    <a:pt x="300" y="14"/>
                    <a:pt x="0" y="42"/>
                  </a:cubicBezTo>
                  <a:cubicBezTo>
                    <a:pt x="316" y="84"/>
                    <a:pt x="631" y="126"/>
                    <a:pt x="967" y="189"/>
                  </a:cubicBezTo>
                  <a:lnTo>
                    <a:pt x="1262" y="252"/>
                  </a:lnTo>
                  <a:cubicBezTo>
                    <a:pt x="1535" y="294"/>
                    <a:pt x="1766" y="462"/>
                    <a:pt x="1892" y="714"/>
                  </a:cubicBezTo>
                  <a:lnTo>
                    <a:pt x="3911" y="4499"/>
                  </a:lnTo>
                  <a:cubicBezTo>
                    <a:pt x="4079" y="4814"/>
                    <a:pt x="3848" y="5193"/>
                    <a:pt x="3490" y="5193"/>
                  </a:cubicBezTo>
                  <a:lnTo>
                    <a:pt x="5340" y="5193"/>
                  </a:lnTo>
                  <a:cubicBezTo>
                    <a:pt x="5677" y="5172"/>
                    <a:pt x="5908" y="4793"/>
                    <a:pt x="5740" y="4499"/>
                  </a:cubicBezTo>
                  <a:lnTo>
                    <a:pt x="3721" y="714"/>
                  </a:lnTo>
                  <a:cubicBezTo>
                    <a:pt x="3595" y="462"/>
                    <a:pt x="3364" y="294"/>
                    <a:pt x="3091" y="252"/>
                  </a:cubicBezTo>
                  <a:lnTo>
                    <a:pt x="2796" y="189"/>
                  </a:lnTo>
                  <a:cubicBezTo>
                    <a:pt x="2172" y="61"/>
                    <a:pt x="1537" y="0"/>
                    <a:pt x="906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3" name="Google Shape;12437;p86"/>
            <p:cNvSpPr/>
            <p:nvPr/>
          </p:nvSpPr>
          <p:spPr>
            <a:xfrm>
              <a:off x="1048226" y="3630282"/>
              <a:ext cx="19854" cy="17323"/>
            </a:xfrm>
            <a:custGeom>
              <a:avLst/>
              <a:gdLst/>
              <a:ahLst/>
              <a:cxnLst/>
              <a:rect l="l" t="t" r="r" b="b"/>
              <a:pathLst>
                <a:path w="1326" h="1157" extrusionOk="0">
                  <a:moveTo>
                    <a:pt x="758" y="1"/>
                  </a:moveTo>
                  <a:cubicBezTo>
                    <a:pt x="253" y="1"/>
                    <a:pt x="1" y="632"/>
                    <a:pt x="358" y="989"/>
                  </a:cubicBezTo>
                  <a:cubicBezTo>
                    <a:pt x="474" y="1105"/>
                    <a:pt x="616" y="1157"/>
                    <a:pt x="756" y="1157"/>
                  </a:cubicBezTo>
                  <a:cubicBezTo>
                    <a:pt x="1047" y="1157"/>
                    <a:pt x="1325" y="931"/>
                    <a:pt x="1325" y="590"/>
                  </a:cubicBezTo>
                  <a:cubicBezTo>
                    <a:pt x="1325" y="274"/>
                    <a:pt x="1073" y="1"/>
                    <a:pt x="758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4" name="Google Shape;12438;p86"/>
            <p:cNvSpPr/>
            <p:nvPr/>
          </p:nvSpPr>
          <p:spPr>
            <a:xfrm>
              <a:off x="1056101" y="3630282"/>
              <a:ext cx="12682" cy="17173"/>
            </a:xfrm>
            <a:custGeom>
              <a:avLst/>
              <a:gdLst/>
              <a:ahLst/>
              <a:cxnLst/>
              <a:rect l="l" t="t" r="r" b="b"/>
              <a:pathLst>
                <a:path w="847" h="1147" extrusionOk="0">
                  <a:moveTo>
                    <a:pt x="232" y="1"/>
                  </a:moveTo>
                  <a:cubicBezTo>
                    <a:pt x="169" y="1"/>
                    <a:pt x="85" y="22"/>
                    <a:pt x="0" y="64"/>
                  </a:cubicBezTo>
                  <a:cubicBezTo>
                    <a:pt x="484" y="253"/>
                    <a:pt x="484" y="905"/>
                    <a:pt x="0" y="1115"/>
                  </a:cubicBezTo>
                  <a:cubicBezTo>
                    <a:pt x="55" y="1137"/>
                    <a:pt x="106" y="1147"/>
                    <a:pt x="154" y="1147"/>
                  </a:cubicBezTo>
                  <a:cubicBezTo>
                    <a:pt x="671" y="1147"/>
                    <a:pt x="847" y="22"/>
                    <a:pt x="232" y="22"/>
                  </a:cubicBezTo>
                  <a:lnTo>
                    <a:pt x="232" y="1"/>
                  </a:ln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5" name="Google Shape;12439;p86"/>
            <p:cNvSpPr/>
            <p:nvPr/>
          </p:nvSpPr>
          <p:spPr>
            <a:xfrm>
              <a:off x="981493" y="3635013"/>
              <a:ext cx="19854" cy="16994"/>
            </a:xfrm>
            <a:custGeom>
              <a:avLst/>
              <a:gdLst/>
              <a:ahLst/>
              <a:cxnLst/>
              <a:rect l="l" t="t" r="r" b="b"/>
              <a:pathLst>
                <a:path w="1326" h="1135" extrusionOk="0">
                  <a:moveTo>
                    <a:pt x="758" y="0"/>
                  </a:moveTo>
                  <a:cubicBezTo>
                    <a:pt x="253" y="0"/>
                    <a:pt x="1" y="610"/>
                    <a:pt x="358" y="967"/>
                  </a:cubicBezTo>
                  <a:cubicBezTo>
                    <a:pt x="474" y="1083"/>
                    <a:pt x="616" y="1135"/>
                    <a:pt x="755" y="1135"/>
                  </a:cubicBezTo>
                  <a:cubicBezTo>
                    <a:pt x="1047" y="1135"/>
                    <a:pt x="1325" y="909"/>
                    <a:pt x="1325" y="568"/>
                  </a:cubicBezTo>
                  <a:cubicBezTo>
                    <a:pt x="1325" y="253"/>
                    <a:pt x="1073" y="0"/>
                    <a:pt x="758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6" name="Google Shape;12440;p86"/>
            <p:cNvSpPr/>
            <p:nvPr/>
          </p:nvSpPr>
          <p:spPr>
            <a:xfrm>
              <a:off x="989369" y="3635013"/>
              <a:ext cx="12682" cy="16844"/>
            </a:xfrm>
            <a:custGeom>
              <a:avLst/>
              <a:gdLst/>
              <a:ahLst/>
              <a:cxnLst/>
              <a:rect l="l" t="t" r="r" b="b"/>
              <a:pathLst>
                <a:path w="847" h="1125" extrusionOk="0">
                  <a:moveTo>
                    <a:pt x="232" y="0"/>
                  </a:moveTo>
                  <a:cubicBezTo>
                    <a:pt x="169" y="0"/>
                    <a:pt x="84" y="0"/>
                    <a:pt x="0" y="42"/>
                  </a:cubicBezTo>
                  <a:cubicBezTo>
                    <a:pt x="484" y="231"/>
                    <a:pt x="484" y="904"/>
                    <a:pt x="0" y="1093"/>
                  </a:cubicBezTo>
                  <a:cubicBezTo>
                    <a:pt x="54" y="1115"/>
                    <a:pt x="106" y="1125"/>
                    <a:pt x="154" y="1125"/>
                  </a:cubicBezTo>
                  <a:cubicBezTo>
                    <a:pt x="671" y="1125"/>
                    <a:pt x="847" y="0"/>
                    <a:pt x="232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7" name="Google Shape;12441;p86"/>
            <p:cNvSpPr/>
            <p:nvPr/>
          </p:nvSpPr>
          <p:spPr>
            <a:xfrm>
              <a:off x="1008249" y="3606041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21" y="1178"/>
                  </a:cubicBezTo>
                  <a:cubicBezTo>
                    <a:pt x="564" y="1314"/>
                    <a:pt x="738" y="1376"/>
                    <a:pt x="907" y="1376"/>
                  </a:cubicBezTo>
                  <a:cubicBezTo>
                    <a:pt x="1262" y="1376"/>
                    <a:pt x="1599" y="1107"/>
                    <a:pt x="1599" y="695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8" name="Google Shape;12442;p86"/>
            <p:cNvSpPr/>
            <p:nvPr/>
          </p:nvSpPr>
          <p:spPr>
            <a:xfrm>
              <a:off x="1018011" y="3606041"/>
              <a:ext cx="14179" cy="20662"/>
            </a:xfrm>
            <a:custGeom>
              <a:avLst/>
              <a:gdLst/>
              <a:ahLst/>
              <a:cxnLst/>
              <a:rect l="l" t="t" r="r" b="b"/>
              <a:pathLst>
                <a:path w="947" h="1380" extrusionOk="0">
                  <a:moveTo>
                    <a:pt x="278" y="0"/>
                  </a:moveTo>
                  <a:cubicBezTo>
                    <a:pt x="186" y="0"/>
                    <a:pt x="92" y="20"/>
                    <a:pt x="1" y="64"/>
                  </a:cubicBezTo>
                  <a:cubicBezTo>
                    <a:pt x="547" y="295"/>
                    <a:pt x="547" y="1073"/>
                    <a:pt x="1" y="1326"/>
                  </a:cubicBezTo>
                  <a:cubicBezTo>
                    <a:pt x="86" y="1362"/>
                    <a:pt x="174" y="1379"/>
                    <a:pt x="260" y="1379"/>
                  </a:cubicBezTo>
                  <a:cubicBezTo>
                    <a:pt x="618" y="1379"/>
                    <a:pt x="947" y="1085"/>
                    <a:pt x="947" y="695"/>
                  </a:cubicBezTo>
                  <a:cubicBezTo>
                    <a:pt x="947" y="295"/>
                    <a:pt x="629" y="0"/>
                    <a:pt x="278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9" name="Google Shape;12443;p86"/>
            <p:cNvSpPr/>
            <p:nvPr/>
          </p:nvSpPr>
          <p:spPr>
            <a:xfrm>
              <a:off x="995657" y="3550329"/>
              <a:ext cx="24255" cy="20602"/>
            </a:xfrm>
            <a:custGeom>
              <a:avLst/>
              <a:gdLst/>
              <a:ahLst/>
              <a:cxnLst/>
              <a:rect l="l" t="t" r="r" b="b"/>
              <a:pathLst>
                <a:path w="1620" h="1376" extrusionOk="0">
                  <a:moveTo>
                    <a:pt x="926" y="1"/>
                  </a:moveTo>
                  <a:cubicBezTo>
                    <a:pt x="316" y="1"/>
                    <a:pt x="1" y="737"/>
                    <a:pt x="442" y="1178"/>
                  </a:cubicBezTo>
                  <a:cubicBezTo>
                    <a:pt x="578" y="1314"/>
                    <a:pt x="747" y="1375"/>
                    <a:pt x="914" y="1375"/>
                  </a:cubicBezTo>
                  <a:cubicBezTo>
                    <a:pt x="1264" y="1375"/>
                    <a:pt x="1605" y="1107"/>
                    <a:pt x="1620" y="694"/>
                  </a:cubicBezTo>
                  <a:cubicBezTo>
                    <a:pt x="1620" y="316"/>
                    <a:pt x="1304" y="1"/>
                    <a:pt x="926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0" name="Google Shape;12444;p86"/>
            <p:cNvSpPr/>
            <p:nvPr/>
          </p:nvSpPr>
          <p:spPr>
            <a:xfrm>
              <a:off x="1004790" y="3550329"/>
              <a:ext cx="15751" cy="20363"/>
            </a:xfrm>
            <a:custGeom>
              <a:avLst/>
              <a:gdLst/>
              <a:ahLst/>
              <a:cxnLst/>
              <a:rect l="l" t="t" r="r" b="b"/>
              <a:pathLst>
                <a:path w="1052" h="1360" extrusionOk="0">
                  <a:moveTo>
                    <a:pt x="316" y="1"/>
                  </a:moveTo>
                  <a:cubicBezTo>
                    <a:pt x="211" y="1"/>
                    <a:pt x="106" y="22"/>
                    <a:pt x="1" y="64"/>
                  </a:cubicBezTo>
                  <a:cubicBezTo>
                    <a:pt x="526" y="316"/>
                    <a:pt x="526" y="1052"/>
                    <a:pt x="1" y="1304"/>
                  </a:cubicBezTo>
                  <a:cubicBezTo>
                    <a:pt x="90" y="1342"/>
                    <a:pt x="182" y="1359"/>
                    <a:pt x="273" y="1359"/>
                  </a:cubicBezTo>
                  <a:cubicBezTo>
                    <a:pt x="588" y="1359"/>
                    <a:pt x="881" y="1147"/>
                    <a:pt x="947" y="821"/>
                  </a:cubicBezTo>
                  <a:cubicBezTo>
                    <a:pt x="1052" y="400"/>
                    <a:pt x="736" y="1"/>
                    <a:pt x="316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1" name="Google Shape;12445;p86"/>
            <p:cNvSpPr/>
            <p:nvPr/>
          </p:nvSpPr>
          <p:spPr>
            <a:xfrm>
              <a:off x="1026830" y="3523558"/>
              <a:ext cx="23941" cy="20437"/>
            </a:xfrm>
            <a:custGeom>
              <a:avLst/>
              <a:gdLst/>
              <a:ahLst/>
              <a:cxnLst/>
              <a:rect l="l" t="t" r="r" b="b"/>
              <a:pathLst>
                <a:path w="1599" h="1365" extrusionOk="0">
                  <a:moveTo>
                    <a:pt x="940" y="1"/>
                  </a:moveTo>
                  <a:cubicBezTo>
                    <a:pt x="928" y="1"/>
                    <a:pt x="916" y="1"/>
                    <a:pt x="904" y="2"/>
                  </a:cubicBezTo>
                  <a:cubicBezTo>
                    <a:pt x="295" y="2"/>
                    <a:pt x="0" y="737"/>
                    <a:pt x="421" y="1158"/>
                  </a:cubicBezTo>
                  <a:cubicBezTo>
                    <a:pt x="564" y="1301"/>
                    <a:pt x="737" y="1364"/>
                    <a:pt x="907" y="1364"/>
                  </a:cubicBezTo>
                  <a:cubicBezTo>
                    <a:pt x="1261" y="1364"/>
                    <a:pt x="1598" y="1087"/>
                    <a:pt x="1598" y="674"/>
                  </a:cubicBezTo>
                  <a:cubicBezTo>
                    <a:pt x="1598" y="308"/>
                    <a:pt x="1302" y="1"/>
                    <a:pt x="940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2" name="Google Shape;12446;p86"/>
            <p:cNvSpPr/>
            <p:nvPr/>
          </p:nvSpPr>
          <p:spPr>
            <a:xfrm>
              <a:off x="1035948" y="3523258"/>
              <a:ext cx="15766" cy="20677"/>
            </a:xfrm>
            <a:custGeom>
              <a:avLst/>
              <a:gdLst/>
              <a:ahLst/>
              <a:cxnLst/>
              <a:rect l="l" t="t" r="r" b="b"/>
              <a:pathLst>
                <a:path w="1053" h="1381" extrusionOk="0">
                  <a:moveTo>
                    <a:pt x="295" y="1"/>
                  </a:moveTo>
                  <a:lnTo>
                    <a:pt x="295" y="22"/>
                  </a:lnTo>
                  <a:cubicBezTo>
                    <a:pt x="190" y="22"/>
                    <a:pt x="106" y="43"/>
                    <a:pt x="1" y="85"/>
                  </a:cubicBezTo>
                  <a:cubicBezTo>
                    <a:pt x="527" y="316"/>
                    <a:pt x="527" y="1073"/>
                    <a:pt x="1" y="1325"/>
                  </a:cubicBezTo>
                  <a:cubicBezTo>
                    <a:pt x="90" y="1363"/>
                    <a:pt x="183" y="1380"/>
                    <a:pt x="274" y="1380"/>
                  </a:cubicBezTo>
                  <a:cubicBezTo>
                    <a:pt x="588" y="1380"/>
                    <a:pt x="882" y="1168"/>
                    <a:pt x="947" y="842"/>
                  </a:cubicBezTo>
                  <a:cubicBezTo>
                    <a:pt x="1052" y="421"/>
                    <a:pt x="737" y="22"/>
                    <a:pt x="295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3" name="Google Shape;12447;p86"/>
            <p:cNvSpPr/>
            <p:nvPr/>
          </p:nvSpPr>
          <p:spPr>
            <a:xfrm>
              <a:off x="1012666" y="3484854"/>
              <a:ext cx="19839" cy="17144"/>
            </a:xfrm>
            <a:custGeom>
              <a:avLst/>
              <a:gdLst/>
              <a:ahLst/>
              <a:cxnLst/>
              <a:rect l="l" t="t" r="r" b="b"/>
              <a:pathLst>
                <a:path w="1325" h="1145" extrusionOk="0">
                  <a:moveTo>
                    <a:pt x="757" y="1"/>
                  </a:moveTo>
                  <a:cubicBezTo>
                    <a:pt x="252" y="1"/>
                    <a:pt x="0" y="610"/>
                    <a:pt x="358" y="968"/>
                  </a:cubicBezTo>
                  <a:cubicBezTo>
                    <a:pt x="473" y="1090"/>
                    <a:pt x="616" y="1145"/>
                    <a:pt x="755" y="1145"/>
                  </a:cubicBezTo>
                  <a:cubicBezTo>
                    <a:pt x="1046" y="1145"/>
                    <a:pt x="1325" y="909"/>
                    <a:pt x="1325" y="568"/>
                  </a:cubicBezTo>
                  <a:cubicBezTo>
                    <a:pt x="1325" y="253"/>
                    <a:pt x="1072" y="1"/>
                    <a:pt x="757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4" name="Google Shape;12448;p86"/>
            <p:cNvSpPr/>
            <p:nvPr/>
          </p:nvSpPr>
          <p:spPr>
            <a:xfrm>
              <a:off x="1020527" y="3484854"/>
              <a:ext cx="12622" cy="16934"/>
            </a:xfrm>
            <a:custGeom>
              <a:avLst/>
              <a:gdLst/>
              <a:ahLst/>
              <a:cxnLst/>
              <a:rect l="l" t="t" r="r" b="b"/>
              <a:pathLst>
                <a:path w="843" h="1131" extrusionOk="0">
                  <a:moveTo>
                    <a:pt x="232" y="1"/>
                  </a:moveTo>
                  <a:cubicBezTo>
                    <a:pt x="169" y="1"/>
                    <a:pt x="85" y="22"/>
                    <a:pt x="1" y="43"/>
                  </a:cubicBezTo>
                  <a:cubicBezTo>
                    <a:pt x="484" y="253"/>
                    <a:pt x="484" y="905"/>
                    <a:pt x="1" y="1094"/>
                  </a:cubicBezTo>
                  <a:cubicBezTo>
                    <a:pt x="59" y="1119"/>
                    <a:pt x="114" y="1130"/>
                    <a:pt x="166" y="1130"/>
                  </a:cubicBezTo>
                  <a:cubicBezTo>
                    <a:pt x="674" y="1130"/>
                    <a:pt x="843" y="20"/>
                    <a:pt x="232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5" name="Google Shape;12449;p86"/>
            <p:cNvSpPr/>
            <p:nvPr/>
          </p:nvSpPr>
          <p:spPr>
            <a:xfrm>
              <a:off x="918534" y="3642559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1" y="674"/>
                  </a:lnTo>
                  <a:lnTo>
                    <a:pt x="1325" y="674"/>
                  </a:lnTo>
                  <a:cubicBezTo>
                    <a:pt x="1515" y="674"/>
                    <a:pt x="1662" y="526"/>
                    <a:pt x="1662" y="337"/>
                  </a:cubicBezTo>
                  <a:cubicBezTo>
                    <a:pt x="1662" y="148"/>
                    <a:pt x="1494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6" name="Google Shape;12450;p86"/>
            <p:cNvSpPr/>
            <p:nvPr/>
          </p:nvSpPr>
          <p:spPr>
            <a:xfrm>
              <a:off x="933342" y="3615175"/>
              <a:ext cx="24555" cy="10091"/>
            </a:xfrm>
            <a:custGeom>
              <a:avLst/>
              <a:gdLst/>
              <a:ahLst/>
              <a:cxnLst/>
              <a:rect l="l" t="t" r="r" b="b"/>
              <a:pathLst>
                <a:path w="1640" h="674" extrusionOk="0">
                  <a:moveTo>
                    <a:pt x="357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40" y="526"/>
                    <a:pt x="1640" y="337"/>
                  </a:cubicBezTo>
                  <a:cubicBezTo>
                    <a:pt x="1640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7" name="Google Shape;12451;p86"/>
            <p:cNvSpPr/>
            <p:nvPr/>
          </p:nvSpPr>
          <p:spPr>
            <a:xfrm>
              <a:off x="947820" y="3587790"/>
              <a:ext cx="24884" cy="10091"/>
            </a:xfrm>
            <a:custGeom>
              <a:avLst/>
              <a:gdLst/>
              <a:ahLst/>
              <a:cxnLst/>
              <a:rect l="l" t="t" r="r" b="b"/>
              <a:pathLst>
                <a:path w="1662" h="674" extrusionOk="0">
                  <a:moveTo>
                    <a:pt x="358" y="1"/>
                  </a:moveTo>
                  <a:lnTo>
                    <a:pt x="0" y="673"/>
                  </a:lnTo>
                  <a:lnTo>
                    <a:pt x="1304" y="673"/>
                  </a:lnTo>
                  <a:cubicBezTo>
                    <a:pt x="1493" y="673"/>
                    <a:pt x="1661" y="526"/>
                    <a:pt x="1661" y="337"/>
                  </a:cubicBezTo>
                  <a:cubicBezTo>
                    <a:pt x="1661" y="148"/>
                    <a:pt x="1493" y="1"/>
                    <a:pt x="1304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8" name="Google Shape;12452;p86"/>
            <p:cNvSpPr/>
            <p:nvPr/>
          </p:nvSpPr>
          <p:spPr>
            <a:xfrm>
              <a:off x="962299" y="3560405"/>
              <a:ext cx="24884" cy="10406"/>
            </a:xfrm>
            <a:custGeom>
              <a:avLst/>
              <a:gdLst/>
              <a:ahLst/>
              <a:cxnLst/>
              <a:rect l="l" t="t" r="r" b="b"/>
              <a:pathLst>
                <a:path w="1662" h="695" extrusionOk="0">
                  <a:moveTo>
                    <a:pt x="379" y="0"/>
                  </a:moveTo>
                  <a:lnTo>
                    <a:pt x="0" y="694"/>
                  </a:lnTo>
                  <a:lnTo>
                    <a:pt x="1325" y="694"/>
                  </a:lnTo>
                  <a:cubicBezTo>
                    <a:pt x="1514" y="694"/>
                    <a:pt x="1661" y="526"/>
                    <a:pt x="1661" y="337"/>
                  </a:cubicBezTo>
                  <a:cubicBezTo>
                    <a:pt x="1640" y="148"/>
                    <a:pt x="1493" y="0"/>
                    <a:pt x="1304" y="0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9" name="Google Shape;12453;p86"/>
            <p:cNvSpPr/>
            <p:nvPr/>
          </p:nvSpPr>
          <p:spPr>
            <a:xfrm>
              <a:off x="984637" y="3359564"/>
              <a:ext cx="85957" cy="26456"/>
            </a:xfrm>
            <a:custGeom>
              <a:avLst/>
              <a:gdLst/>
              <a:ahLst/>
              <a:cxnLst/>
              <a:rect l="l" t="t" r="r" b="b"/>
              <a:pathLst>
                <a:path w="5741" h="1767" extrusionOk="0">
                  <a:moveTo>
                    <a:pt x="442" y="1"/>
                  </a:moveTo>
                  <a:cubicBezTo>
                    <a:pt x="190" y="1"/>
                    <a:pt x="1" y="190"/>
                    <a:pt x="1" y="442"/>
                  </a:cubicBezTo>
                  <a:lnTo>
                    <a:pt x="1" y="1325"/>
                  </a:lnTo>
                  <a:cubicBezTo>
                    <a:pt x="1" y="1557"/>
                    <a:pt x="190" y="1767"/>
                    <a:pt x="442" y="1767"/>
                  </a:cubicBezTo>
                  <a:lnTo>
                    <a:pt x="5299" y="1767"/>
                  </a:lnTo>
                  <a:cubicBezTo>
                    <a:pt x="5530" y="1767"/>
                    <a:pt x="5741" y="1557"/>
                    <a:pt x="5741" y="1325"/>
                  </a:cubicBezTo>
                  <a:lnTo>
                    <a:pt x="5741" y="442"/>
                  </a:lnTo>
                  <a:cubicBezTo>
                    <a:pt x="5720" y="190"/>
                    <a:pt x="5530" y="1"/>
                    <a:pt x="5299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0" name="Google Shape;12454;p86"/>
            <p:cNvSpPr/>
            <p:nvPr/>
          </p:nvSpPr>
          <p:spPr>
            <a:xfrm>
              <a:off x="1037535" y="3359564"/>
              <a:ext cx="33059" cy="26456"/>
            </a:xfrm>
            <a:custGeom>
              <a:avLst/>
              <a:gdLst/>
              <a:ahLst/>
              <a:cxnLst/>
              <a:rect l="l" t="t" r="r" b="b"/>
              <a:pathLst>
                <a:path w="2208" h="1767" extrusionOk="0">
                  <a:moveTo>
                    <a:pt x="0" y="1"/>
                  </a:moveTo>
                  <a:cubicBezTo>
                    <a:pt x="231" y="1"/>
                    <a:pt x="421" y="190"/>
                    <a:pt x="442" y="442"/>
                  </a:cubicBezTo>
                  <a:lnTo>
                    <a:pt x="442" y="1325"/>
                  </a:lnTo>
                  <a:cubicBezTo>
                    <a:pt x="442" y="1557"/>
                    <a:pt x="231" y="1767"/>
                    <a:pt x="0" y="1767"/>
                  </a:cubicBezTo>
                  <a:lnTo>
                    <a:pt x="1766" y="1767"/>
                  </a:lnTo>
                  <a:cubicBezTo>
                    <a:pt x="1997" y="1767"/>
                    <a:pt x="2208" y="1557"/>
                    <a:pt x="2208" y="1325"/>
                  </a:cubicBezTo>
                  <a:lnTo>
                    <a:pt x="2208" y="442"/>
                  </a:lnTo>
                  <a:cubicBezTo>
                    <a:pt x="2187" y="190"/>
                    <a:pt x="1997" y="1"/>
                    <a:pt x="1766" y="1"/>
                  </a:cubicBezTo>
                  <a:close/>
                </a:path>
              </a:pathLst>
            </a:custGeom>
            <a:solidFill>
              <a:srgbClr val="DDE4E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01" name="Google Shape;12455;p86"/>
          <p:cNvGrpSpPr/>
          <p:nvPr/>
        </p:nvGrpSpPr>
        <p:grpSpPr>
          <a:xfrm>
            <a:off x="3094058" y="3396424"/>
            <a:ext cx="564364" cy="552533"/>
            <a:chOff x="2616191" y="2890461"/>
            <a:chExt cx="365793" cy="361152"/>
          </a:xfrm>
        </p:grpSpPr>
        <p:sp>
          <p:nvSpPr>
            <p:cNvPr id="1002" name="Google Shape;12456;p86"/>
            <p:cNvSpPr/>
            <p:nvPr/>
          </p:nvSpPr>
          <p:spPr>
            <a:xfrm>
              <a:off x="2616191" y="3225545"/>
              <a:ext cx="30604" cy="26067"/>
            </a:xfrm>
            <a:custGeom>
              <a:avLst/>
              <a:gdLst/>
              <a:ahLst/>
              <a:cxnLst/>
              <a:rect l="l" t="t" r="r" b="b"/>
              <a:pathLst>
                <a:path w="2044" h="1741" extrusionOk="0">
                  <a:moveTo>
                    <a:pt x="1460" y="0"/>
                  </a:moveTo>
                  <a:cubicBezTo>
                    <a:pt x="1363" y="0"/>
                    <a:pt x="1263" y="42"/>
                    <a:pt x="1177" y="143"/>
                  </a:cubicBezTo>
                  <a:lnTo>
                    <a:pt x="252" y="1089"/>
                  </a:lnTo>
                  <a:cubicBezTo>
                    <a:pt x="0" y="1320"/>
                    <a:pt x="189" y="1741"/>
                    <a:pt x="526" y="1741"/>
                  </a:cubicBezTo>
                  <a:cubicBezTo>
                    <a:pt x="610" y="1741"/>
                    <a:pt x="715" y="1698"/>
                    <a:pt x="778" y="1614"/>
                  </a:cubicBezTo>
                  <a:lnTo>
                    <a:pt x="1724" y="689"/>
                  </a:lnTo>
                  <a:cubicBezTo>
                    <a:pt x="2044" y="418"/>
                    <a:pt x="1768" y="0"/>
                    <a:pt x="1460" y="0"/>
                  </a:cubicBezTo>
                  <a:close/>
                </a:path>
              </a:pathLst>
            </a:custGeom>
            <a:solidFill>
              <a:srgbClr val="ADBD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3" name="Google Shape;12457;p86"/>
            <p:cNvSpPr/>
            <p:nvPr/>
          </p:nvSpPr>
          <p:spPr>
            <a:xfrm>
              <a:off x="2627196" y="3189506"/>
              <a:ext cx="53527" cy="51326"/>
            </a:xfrm>
            <a:custGeom>
              <a:avLst/>
              <a:gdLst/>
              <a:ahLst/>
              <a:cxnLst/>
              <a:rect l="l" t="t" r="r" b="b"/>
              <a:pathLst>
                <a:path w="3575" h="3428" extrusionOk="0">
                  <a:moveTo>
                    <a:pt x="2074" y="0"/>
                  </a:moveTo>
                  <a:cubicBezTo>
                    <a:pt x="1977" y="0"/>
                    <a:pt x="1883" y="37"/>
                    <a:pt x="1809" y="111"/>
                  </a:cubicBezTo>
                  <a:lnTo>
                    <a:pt x="442" y="1456"/>
                  </a:lnTo>
                  <a:cubicBezTo>
                    <a:pt x="1" y="1919"/>
                    <a:pt x="1" y="2634"/>
                    <a:pt x="442" y="3096"/>
                  </a:cubicBezTo>
                  <a:cubicBezTo>
                    <a:pt x="674" y="3317"/>
                    <a:pt x="968" y="3427"/>
                    <a:pt x="1262" y="3427"/>
                  </a:cubicBezTo>
                  <a:cubicBezTo>
                    <a:pt x="1557" y="3427"/>
                    <a:pt x="1851" y="3317"/>
                    <a:pt x="2082" y="3096"/>
                  </a:cubicBezTo>
                  <a:lnTo>
                    <a:pt x="3428" y="1730"/>
                  </a:lnTo>
                  <a:cubicBezTo>
                    <a:pt x="3575" y="1583"/>
                    <a:pt x="3575" y="1351"/>
                    <a:pt x="3428" y="1204"/>
                  </a:cubicBezTo>
                  <a:lnTo>
                    <a:pt x="2356" y="111"/>
                  </a:lnTo>
                  <a:cubicBezTo>
                    <a:pt x="2272" y="37"/>
                    <a:pt x="2172" y="0"/>
                    <a:pt x="2074" y="0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4" name="Google Shape;12458;p86"/>
            <p:cNvSpPr/>
            <p:nvPr/>
          </p:nvSpPr>
          <p:spPr>
            <a:xfrm>
              <a:off x="2631298" y="3201544"/>
              <a:ext cx="49424" cy="39288"/>
            </a:xfrm>
            <a:custGeom>
              <a:avLst/>
              <a:gdLst/>
              <a:ahLst/>
              <a:cxnLst/>
              <a:rect l="l" t="t" r="r" b="b"/>
              <a:pathLst>
                <a:path w="3301" h="2624" extrusionOk="0">
                  <a:moveTo>
                    <a:pt x="2754" y="1"/>
                  </a:moveTo>
                  <a:lnTo>
                    <a:pt x="2754" y="1"/>
                  </a:lnTo>
                  <a:cubicBezTo>
                    <a:pt x="2902" y="148"/>
                    <a:pt x="2902" y="400"/>
                    <a:pt x="2754" y="547"/>
                  </a:cubicBezTo>
                  <a:lnTo>
                    <a:pt x="1409" y="1893"/>
                  </a:lnTo>
                  <a:cubicBezTo>
                    <a:pt x="1186" y="2116"/>
                    <a:pt x="898" y="2229"/>
                    <a:pt x="604" y="2229"/>
                  </a:cubicBezTo>
                  <a:cubicBezTo>
                    <a:pt x="399" y="2229"/>
                    <a:pt x="191" y="2174"/>
                    <a:pt x="0" y="2061"/>
                  </a:cubicBezTo>
                  <a:lnTo>
                    <a:pt x="0" y="2061"/>
                  </a:lnTo>
                  <a:cubicBezTo>
                    <a:pt x="63" y="2145"/>
                    <a:pt x="105" y="2229"/>
                    <a:pt x="168" y="2292"/>
                  </a:cubicBezTo>
                  <a:cubicBezTo>
                    <a:pt x="400" y="2513"/>
                    <a:pt x="694" y="2623"/>
                    <a:pt x="988" y="2623"/>
                  </a:cubicBezTo>
                  <a:cubicBezTo>
                    <a:pt x="1283" y="2623"/>
                    <a:pt x="1577" y="2513"/>
                    <a:pt x="1808" y="2292"/>
                  </a:cubicBezTo>
                  <a:lnTo>
                    <a:pt x="3154" y="926"/>
                  </a:lnTo>
                  <a:cubicBezTo>
                    <a:pt x="3301" y="779"/>
                    <a:pt x="3301" y="547"/>
                    <a:pt x="3154" y="400"/>
                  </a:cubicBezTo>
                  <a:lnTo>
                    <a:pt x="275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5" name="Google Shape;12459;p86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6" name="Google Shape;12460;p86"/>
            <p:cNvSpPr/>
            <p:nvPr/>
          </p:nvSpPr>
          <p:spPr>
            <a:xfrm>
              <a:off x="2643576" y="2890461"/>
              <a:ext cx="338094" cy="334007"/>
            </a:xfrm>
            <a:custGeom>
              <a:avLst/>
              <a:gdLst/>
              <a:ahLst/>
              <a:cxnLst/>
              <a:rect l="l" t="t" r="r" b="b"/>
              <a:pathLst>
                <a:path w="22581" h="22308" extrusionOk="0">
                  <a:moveTo>
                    <a:pt x="19963" y="0"/>
                  </a:moveTo>
                  <a:cubicBezTo>
                    <a:pt x="19474" y="0"/>
                    <a:pt x="18985" y="184"/>
                    <a:pt x="18607" y="552"/>
                  </a:cubicBezTo>
                  <a:lnTo>
                    <a:pt x="442" y="18738"/>
                  </a:lnTo>
                  <a:cubicBezTo>
                    <a:pt x="0" y="19180"/>
                    <a:pt x="0" y="19916"/>
                    <a:pt x="442" y="20357"/>
                  </a:cubicBezTo>
                  <a:lnTo>
                    <a:pt x="2061" y="21976"/>
                  </a:lnTo>
                  <a:cubicBezTo>
                    <a:pt x="2292" y="22197"/>
                    <a:pt x="2586" y="22307"/>
                    <a:pt x="2878" y="22307"/>
                  </a:cubicBezTo>
                  <a:cubicBezTo>
                    <a:pt x="3170" y="22307"/>
                    <a:pt x="3459" y="22197"/>
                    <a:pt x="3679" y="21976"/>
                  </a:cubicBezTo>
                  <a:lnTo>
                    <a:pt x="5235" y="20420"/>
                  </a:lnTo>
                  <a:cubicBezTo>
                    <a:pt x="9377" y="19264"/>
                    <a:pt x="10218" y="17561"/>
                    <a:pt x="11185" y="15585"/>
                  </a:cubicBezTo>
                  <a:cubicBezTo>
                    <a:pt x="11627" y="14575"/>
                    <a:pt x="12215" y="13629"/>
                    <a:pt x="12909" y="12767"/>
                  </a:cubicBezTo>
                  <a:lnTo>
                    <a:pt x="21865" y="3811"/>
                  </a:lnTo>
                  <a:cubicBezTo>
                    <a:pt x="22433" y="3243"/>
                    <a:pt x="22580" y="2381"/>
                    <a:pt x="22244" y="1645"/>
                  </a:cubicBezTo>
                  <a:cubicBezTo>
                    <a:pt x="22139" y="1435"/>
                    <a:pt x="22013" y="1267"/>
                    <a:pt x="21865" y="1099"/>
                  </a:cubicBezTo>
                  <a:lnTo>
                    <a:pt x="21319" y="552"/>
                  </a:lnTo>
                  <a:cubicBezTo>
                    <a:pt x="20940" y="184"/>
                    <a:pt x="20452" y="0"/>
                    <a:pt x="19963" y="0"/>
                  </a:cubicBezTo>
                  <a:close/>
                </a:path>
              </a:pathLst>
            </a:custGeom>
            <a:solidFill>
              <a:srgbClr val="F9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7" name="Google Shape;12461;p86"/>
            <p:cNvSpPr/>
            <p:nvPr/>
          </p:nvSpPr>
          <p:spPr>
            <a:xfrm>
              <a:off x="2663085" y="2897153"/>
              <a:ext cx="318899" cy="327314"/>
            </a:xfrm>
            <a:custGeom>
              <a:avLst/>
              <a:gdLst/>
              <a:ahLst/>
              <a:cxnLst/>
              <a:rect l="l" t="t" r="r" b="b"/>
              <a:pathLst>
                <a:path w="21299" h="21861" extrusionOk="0">
                  <a:moveTo>
                    <a:pt x="19890" y="0"/>
                  </a:moveTo>
                  <a:lnTo>
                    <a:pt x="19890" y="0"/>
                  </a:lnTo>
                  <a:cubicBezTo>
                    <a:pt x="20541" y="757"/>
                    <a:pt x="20499" y="1892"/>
                    <a:pt x="19785" y="2586"/>
                  </a:cubicBezTo>
                  <a:lnTo>
                    <a:pt x="10828" y="11542"/>
                  </a:lnTo>
                  <a:cubicBezTo>
                    <a:pt x="10155" y="12425"/>
                    <a:pt x="9567" y="13372"/>
                    <a:pt x="9125" y="14381"/>
                  </a:cubicBezTo>
                  <a:cubicBezTo>
                    <a:pt x="8158" y="16357"/>
                    <a:pt x="7317" y="18060"/>
                    <a:pt x="3175" y="19216"/>
                  </a:cubicBezTo>
                  <a:lnTo>
                    <a:pt x="1620" y="20772"/>
                  </a:lnTo>
                  <a:cubicBezTo>
                    <a:pt x="1399" y="20993"/>
                    <a:pt x="1104" y="21103"/>
                    <a:pt x="810" y="21103"/>
                  </a:cubicBezTo>
                  <a:cubicBezTo>
                    <a:pt x="516" y="21103"/>
                    <a:pt x="222" y="20993"/>
                    <a:pt x="1" y="20772"/>
                  </a:cubicBezTo>
                  <a:lnTo>
                    <a:pt x="1" y="20772"/>
                  </a:lnTo>
                  <a:lnTo>
                    <a:pt x="758" y="21529"/>
                  </a:lnTo>
                  <a:cubicBezTo>
                    <a:pt x="989" y="21750"/>
                    <a:pt x="1283" y="21860"/>
                    <a:pt x="1575" y="21860"/>
                  </a:cubicBezTo>
                  <a:cubicBezTo>
                    <a:pt x="1867" y="21860"/>
                    <a:pt x="2156" y="21750"/>
                    <a:pt x="2376" y="21529"/>
                  </a:cubicBezTo>
                  <a:lnTo>
                    <a:pt x="3932" y="19973"/>
                  </a:lnTo>
                  <a:cubicBezTo>
                    <a:pt x="8074" y="18817"/>
                    <a:pt x="8915" y="17114"/>
                    <a:pt x="9882" y="15138"/>
                  </a:cubicBezTo>
                  <a:cubicBezTo>
                    <a:pt x="10324" y="14128"/>
                    <a:pt x="10912" y="13182"/>
                    <a:pt x="11606" y="12320"/>
                  </a:cubicBezTo>
                  <a:lnTo>
                    <a:pt x="20562" y="3364"/>
                  </a:lnTo>
                  <a:cubicBezTo>
                    <a:pt x="21298" y="2607"/>
                    <a:pt x="21298" y="1409"/>
                    <a:pt x="20562" y="652"/>
                  </a:cubicBezTo>
                  <a:lnTo>
                    <a:pt x="20016" y="105"/>
                  </a:lnTo>
                  <a:cubicBezTo>
                    <a:pt x="19974" y="63"/>
                    <a:pt x="19932" y="42"/>
                    <a:pt x="19890" y="0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8" name="Google Shape;12462;p86"/>
            <p:cNvSpPr/>
            <p:nvPr/>
          </p:nvSpPr>
          <p:spPr>
            <a:xfrm>
              <a:off x="2643576" y="3148033"/>
              <a:ext cx="78082" cy="76435"/>
            </a:xfrm>
            <a:custGeom>
              <a:avLst/>
              <a:gdLst/>
              <a:ahLst/>
              <a:cxnLst/>
              <a:rect l="l" t="t" r="r" b="b"/>
              <a:pathLst>
                <a:path w="5215" h="5105" extrusionOk="0">
                  <a:moveTo>
                    <a:pt x="1976" y="0"/>
                  </a:moveTo>
                  <a:lnTo>
                    <a:pt x="442" y="1535"/>
                  </a:lnTo>
                  <a:cubicBezTo>
                    <a:pt x="0" y="1977"/>
                    <a:pt x="0" y="2713"/>
                    <a:pt x="442" y="3154"/>
                  </a:cubicBezTo>
                  <a:lnTo>
                    <a:pt x="2061" y="4773"/>
                  </a:lnTo>
                  <a:cubicBezTo>
                    <a:pt x="2292" y="4994"/>
                    <a:pt x="2586" y="5104"/>
                    <a:pt x="2878" y="5104"/>
                  </a:cubicBezTo>
                  <a:cubicBezTo>
                    <a:pt x="3170" y="5104"/>
                    <a:pt x="3459" y="4994"/>
                    <a:pt x="3679" y="4773"/>
                  </a:cubicBezTo>
                  <a:lnTo>
                    <a:pt x="5214" y="3238"/>
                  </a:lnTo>
                  <a:lnTo>
                    <a:pt x="1976" y="0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9" name="Google Shape;12463;p86"/>
            <p:cNvSpPr/>
            <p:nvPr/>
          </p:nvSpPr>
          <p:spPr>
            <a:xfrm>
              <a:off x="2815759" y="2931141"/>
              <a:ext cx="122774" cy="122789"/>
            </a:xfrm>
            <a:custGeom>
              <a:avLst/>
              <a:gdLst/>
              <a:ahLst/>
              <a:cxnLst/>
              <a:rect l="l" t="t" r="r" b="b"/>
              <a:pathLst>
                <a:path w="8200" h="8201" extrusionOk="0">
                  <a:moveTo>
                    <a:pt x="4962" y="1"/>
                  </a:moveTo>
                  <a:lnTo>
                    <a:pt x="0" y="4962"/>
                  </a:lnTo>
                  <a:lnTo>
                    <a:pt x="3238" y="8200"/>
                  </a:lnTo>
                  <a:lnTo>
                    <a:pt x="8200" y="3238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546C8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0" name="Google Shape;12464;p86"/>
            <p:cNvSpPr/>
            <p:nvPr/>
          </p:nvSpPr>
          <p:spPr>
            <a:xfrm>
              <a:off x="2663085" y="3185179"/>
              <a:ext cx="58572" cy="39288"/>
            </a:xfrm>
            <a:custGeom>
              <a:avLst/>
              <a:gdLst/>
              <a:ahLst/>
              <a:cxnLst/>
              <a:rect l="l" t="t" r="r" b="b"/>
              <a:pathLst>
                <a:path w="3912" h="2624" extrusionOk="0">
                  <a:moveTo>
                    <a:pt x="3154" y="0"/>
                  </a:moveTo>
                  <a:lnTo>
                    <a:pt x="1620" y="1535"/>
                  </a:lnTo>
                  <a:cubicBezTo>
                    <a:pt x="1399" y="1756"/>
                    <a:pt x="1104" y="1866"/>
                    <a:pt x="810" y="1866"/>
                  </a:cubicBezTo>
                  <a:cubicBezTo>
                    <a:pt x="516" y="1866"/>
                    <a:pt x="222" y="1756"/>
                    <a:pt x="1" y="1535"/>
                  </a:cubicBezTo>
                  <a:lnTo>
                    <a:pt x="1" y="1535"/>
                  </a:lnTo>
                  <a:lnTo>
                    <a:pt x="758" y="2292"/>
                  </a:lnTo>
                  <a:cubicBezTo>
                    <a:pt x="989" y="2513"/>
                    <a:pt x="1283" y="2623"/>
                    <a:pt x="1575" y="2623"/>
                  </a:cubicBezTo>
                  <a:cubicBezTo>
                    <a:pt x="1867" y="2623"/>
                    <a:pt x="2156" y="2513"/>
                    <a:pt x="2376" y="2292"/>
                  </a:cubicBezTo>
                  <a:lnTo>
                    <a:pt x="3911" y="757"/>
                  </a:lnTo>
                  <a:lnTo>
                    <a:pt x="3154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1" name="Google Shape;12465;p86"/>
            <p:cNvSpPr/>
            <p:nvPr/>
          </p:nvSpPr>
          <p:spPr>
            <a:xfrm>
              <a:off x="2852906" y="2968288"/>
              <a:ext cx="85628" cy="85643"/>
            </a:xfrm>
            <a:custGeom>
              <a:avLst/>
              <a:gdLst/>
              <a:ahLst/>
              <a:cxnLst/>
              <a:rect l="l" t="t" r="r" b="b"/>
              <a:pathLst>
                <a:path w="5719" h="5720" extrusionOk="0">
                  <a:moveTo>
                    <a:pt x="4962" y="1"/>
                  </a:moveTo>
                  <a:lnTo>
                    <a:pt x="0" y="4962"/>
                  </a:lnTo>
                  <a:lnTo>
                    <a:pt x="757" y="5719"/>
                  </a:lnTo>
                  <a:lnTo>
                    <a:pt x="5719" y="757"/>
                  </a:lnTo>
                  <a:lnTo>
                    <a:pt x="4962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2" name="Google Shape;12466;p86"/>
            <p:cNvSpPr/>
            <p:nvPr/>
          </p:nvSpPr>
          <p:spPr>
            <a:xfrm>
              <a:off x="2874302" y="2921783"/>
              <a:ext cx="82813" cy="146311"/>
            </a:xfrm>
            <a:custGeom>
              <a:avLst/>
              <a:gdLst/>
              <a:ahLst/>
              <a:cxnLst/>
              <a:rect l="l" t="t" r="r" b="b"/>
              <a:pathLst>
                <a:path w="5531" h="9772" extrusionOk="0">
                  <a:moveTo>
                    <a:pt x="741" y="1"/>
                  </a:moveTo>
                  <a:cubicBezTo>
                    <a:pt x="449" y="1"/>
                    <a:pt x="197" y="368"/>
                    <a:pt x="442" y="647"/>
                  </a:cubicBezTo>
                  <a:lnTo>
                    <a:pt x="4563" y="4789"/>
                  </a:lnTo>
                  <a:lnTo>
                    <a:pt x="232" y="9120"/>
                  </a:lnTo>
                  <a:cubicBezTo>
                    <a:pt x="1" y="9351"/>
                    <a:pt x="169" y="9771"/>
                    <a:pt x="527" y="9771"/>
                  </a:cubicBezTo>
                  <a:cubicBezTo>
                    <a:pt x="611" y="9771"/>
                    <a:pt x="716" y="9729"/>
                    <a:pt x="779" y="9645"/>
                  </a:cubicBezTo>
                  <a:lnTo>
                    <a:pt x="5383" y="5062"/>
                  </a:lnTo>
                  <a:cubicBezTo>
                    <a:pt x="5530" y="4894"/>
                    <a:pt x="5530" y="4662"/>
                    <a:pt x="5383" y="4515"/>
                  </a:cubicBezTo>
                  <a:lnTo>
                    <a:pt x="989" y="100"/>
                  </a:lnTo>
                  <a:cubicBezTo>
                    <a:pt x="910" y="30"/>
                    <a:pt x="824" y="1"/>
                    <a:pt x="741" y="1"/>
                  </a:cubicBezTo>
                  <a:close/>
                </a:path>
              </a:pathLst>
            </a:custGeom>
            <a:solidFill>
              <a:srgbClr val="41586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13" name="Google Shape;12467;p86"/>
          <p:cNvGrpSpPr/>
          <p:nvPr/>
        </p:nvGrpSpPr>
        <p:grpSpPr>
          <a:xfrm>
            <a:off x="3763297" y="1951259"/>
            <a:ext cx="621674" cy="594431"/>
            <a:chOff x="3049959" y="1945861"/>
            <a:chExt cx="402940" cy="388536"/>
          </a:xfrm>
        </p:grpSpPr>
        <p:sp>
          <p:nvSpPr>
            <p:cNvPr id="1014" name="Google Shape;12468;p86"/>
            <p:cNvSpPr/>
            <p:nvPr/>
          </p:nvSpPr>
          <p:spPr>
            <a:xfrm>
              <a:off x="3049959" y="1993398"/>
              <a:ext cx="355402" cy="340999"/>
            </a:xfrm>
            <a:custGeom>
              <a:avLst/>
              <a:gdLst/>
              <a:ahLst/>
              <a:cxnLst/>
              <a:rect l="l" t="t" r="r" b="b"/>
              <a:pathLst>
                <a:path w="23737" h="22775" extrusionOk="0">
                  <a:moveTo>
                    <a:pt x="9777" y="0"/>
                  </a:moveTo>
                  <a:lnTo>
                    <a:pt x="3848" y="5929"/>
                  </a:lnTo>
                  <a:cubicBezTo>
                    <a:pt x="1" y="9776"/>
                    <a:pt x="1" y="16021"/>
                    <a:pt x="3848" y="19889"/>
                  </a:cubicBezTo>
                  <a:cubicBezTo>
                    <a:pt x="5772" y="21813"/>
                    <a:pt x="8300" y="22775"/>
                    <a:pt x="10828" y="22775"/>
                  </a:cubicBezTo>
                  <a:cubicBezTo>
                    <a:pt x="13356" y="22775"/>
                    <a:pt x="15884" y="21813"/>
                    <a:pt x="17808" y="19889"/>
                  </a:cubicBezTo>
                  <a:lnTo>
                    <a:pt x="23737" y="13960"/>
                  </a:lnTo>
                  <a:lnTo>
                    <a:pt x="22139" y="10954"/>
                  </a:lnTo>
                  <a:lnTo>
                    <a:pt x="19133" y="9377"/>
                  </a:lnTo>
                  <a:lnTo>
                    <a:pt x="13225" y="15285"/>
                  </a:lnTo>
                  <a:cubicBezTo>
                    <a:pt x="12563" y="15947"/>
                    <a:pt x="11695" y="16278"/>
                    <a:pt x="10831" y="16278"/>
                  </a:cubicBezTo>
                  <a:cubicBezTo>
                    <a:pt x="9966" y="16278"/>
                    <a:pt x="9104" y="15947"/>
                    <a:pt x="8452" y="15285"/>
                  </a:cubicBezTo>
                  <a:cubicBezTo>
                    <a:pt x="7128" y="13960"/>
                    <a:pt x="7128" y="11837"/>
                    <a:pt x="8452" y="10512"/>
                  </a:cubicBezTo>
                  <a:lnTo>
                    <a:pt x="14360" y="4604"/>
                  </a:lnTo>
                  <a:lnTo>
                    <a:pt x="12783" y="1598"/>
                  </a:lnTo>
                  <a:lnTo>
                    <a:pt x="9777" y="0"/>
                  </a:lnTo>
                  <a:close/>
                </a:path>
              </a:pathLst>
            </a:custGeom>
            <a:solidFill>
              <a:srgbClr val="3F566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5" name="Google Shape;12469;p86"/>
            <p:cNvSpPr/>
            <p:nvPr/>
          </p:nvSpPr>
          <p:spPr>
            <a:xfrm>
              <a:off x="3093080" y="2196350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1"/>
                  </a:moveTo>
                  <a:cubicBezTo>
                    <a:pt x="321" y="1"/>
                    <a:pt x="222" y="37"/>
                    <a:pt x="148" y="111"/>
                  </a:cubicBezTo>
                  <a:cubicBezTo>
                    <a:pt x="1" y="258"/>
                    <a:pt x="1" y="489"/>
                    <a:pt x="148" y="637"/>
                  </a:cubicBezTo>
                  <a:cubicBezTo>
                    <a:pt x="222" y="710"/>
                    <a:pt x="321" y="747"/>
                    <a:pt x="421" y="747"/>
                  </a:cubicBezTo>
                  <a:cubicBezTo>
                    <a:pt x="521" y="747"/>
                    <a:pt x="621" y="710"/>
                    <a:pt x="695" y="637"/>
                  </a:cubicBezTo>
                  <a:cubicBezTo>
                    <a:pt x="842" y="489"/>
                    <a:pt x="842" y="258"/>
                    <a:pt x="695" y="111"/>
                  </a:cubicBezTo>
                  <a:cubicBezTo>
                    <a:pt x="621" y="37"/>
                    <a:pt x="521" y="1"/>
                    <a:pt x="42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6" name="Google Shape;12470;p86"/>
            <p:cNvSpPr/>
            <p:nvPr/>
          </p:nvSpPr>
          <p:spPr>
            <a:xfrm>
              <a:off x="3093080" y="2164564"/>
              <a:ext cx="12607" cy="11184"/>
            </a:xfrm>
            <a:custGeom>
              <a:avLst/>
              <a:gdLst/>
              <a:ahLst/>
              <a:cxnLst/>
              <a:rect l="l" t="t" r="r" b="b"/>
              <a:pathLst>
                <a:path w="842" h="747" extrusionOk="0">
                  <a:moveTo>
                    <a:pt x="421" y="0"/>
                  </a:moveTo>
                  <a:cubicBezTo>
                    <a:pt x="321" y="0"/>
                    <a:pt x="222" y="37"/>
                    <a:pt x="148" y="110"/>
                  </a:cubicBezTo>
                  <a:cubicBezTo>
                    <a:pt x="1" y="258"/>
                    <a:pt x="1" y="489"/>
                    <a:pt x="148" y="636"/>
                  </a:cubicBezTo>
                  <a:cubicBezTo>
                    <a:pt x="222" y="710"/>
                    <a:pt x="321" y="746"/>
                    <a:pt x="421" y="746"/>
                  </a:cubicBezTo>
                  <a:cubicBezTo>
                    <a:pt x="521" y="746"/>
                    <a:pt x="621" y="710"/>
                    <a:pt x="695" y="636"/>
                  </a:cubicBezTo>
                  <a:cubicBezTo>
                    <a:pt x="842" y="489"/>
                    <a:pt x="842" y="258"/>
                    <a:pt x="695" y="110"/>
                  </a:cubicBezTo>
                  <a:cubicBezTo>
                    <a:pt x="621" y="37"/>
                    <a:pt x="521" y="0"/>
                    <a:pt x="421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7" name="Google Shape;12471;p86"/>
            <p:cNvSpPr/>
            <p:nvPr/>
          </p:nvSpPr>
          <p:spPr>
            <a:xfrm>
              <a:off x="3336413" y="2211458"/>
              <a:ext cx="12292" cy="11514"/>
            </a:xfrm>
            <a:custGeom>
              <a:avLst/>
              <a:gdLst/>
              <a:ahLst/>
              <a:cxnLst/>
              <a:rect l="l" t="t" r="r" b="b"/>
              <a:pathLst>
                <a:path w="821" h="769" extrusionOk="0">
                  <a:moveTo>
                    <a:pt x="411" y="1"/>
                  </a:moveTo>
                  <a:cubicBezTo>
                    <a:pt x="316" y="1"/>
                    <a:pt x="221" y="37"/>
                    <a:pt x="148" y="111"/>
                  </a:cubicBezTo>
                  <a:cubicBezTo>
                    <a:pt x="1" y="258"/>
                    <a:pt x="1" y="511"/>
                    <a:pt x="148" y="658"/>
                  </a:cubicBezTo>
                  <a:cubicBezTo>
                    <a:pt x="221" y="731"/>
                    <a:pt x="316" y="768"/>
                    <a:pt x="411" y="768"/>
                  </a:cubicBezTo>
                  <a:cubicBezTo>
                    <a:pt x="505" y="768"/>
                    <a:pt x="600" y="731"/>
                    <a:pt x="673" y="658"/>
                  </a:cubicBezTo>
                  <a:cubicBezTo>
                    <a:pt x="821" y="511"/>
                    <a:pt x="821" y="258"/>
                    <a:pt x="673" y="111"/>
                  </a:cubicBezTo>
                  <a:cubicBezTo>
                    <a:pt x="600" y="37"/>
                    <a:pt x="505" y="1"/>
                    <a:pt x="41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8" name="Google Shape;12472;p86"/>
            <p:cNvSpPr/>
            <p:nvPr/>
          </p:nvSpPr>
          <p:spPr>
            <a:xfrm>
              <a:off x="3196330" y="1945861"/>
              <a:ext cx="116172" cy="116486"/>
            </a:xfrm>
            <a:custGeom>
              <a:avLst/>
              <a:gdLst/>
              <a:ahLst/>
              <a:cxnLst/>
              <a:rect l="l" t="t" r="r" b="b"/>
              <a:pathLst>
                <a:path w="7759" h="7780" extrusionOk="0">
                  <a:moveTo>
                    <a:pt x="3176" y="0"/>
                  </a:moveTo>
                  <a:lnTo>
                    <a:pt x="1" y="3175"/>
                  </a:lnTo>
                  <a:lnTo>
                    <a:pt x="4584" y="7779"/>
                  </a:lnTo>
                  <a:lnTo>
                    <a:pt x="7759" y="4584"/>
                  </a:lnTo>
                  <a:lnTo>
                    <a:pt x="3176" y="0"/>
                  </a:lnTo>
                  <a:close/>
                </a:path>
              </a:pathLst>
            </a:custGeom>
            <a:solidFill>
              <a:srgbClr val="E6EBE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9" name="Google Shape;12473;p86"/>
            <p:cNvSpPr/>
            <p:nvPr/>
          </p:nvSpPr>
          <p:spPr>
            <a:xfrm>
              <a:off x="3336413" y="2085943"/>
              <a:ext cx="116486" cy="116486"/>
            </a:xfrm>
            <a:custGeom>
              <a:avLst/>
              <a:gdLst/>
              <a:ahLst/>
              <a:cxnLst/>
              <a:rect l="l" t="t" r="r" b="b"/>
              <a:pathLst>
                <a:path w="7780" h="7780" extrusionOk="0">
                  <a:moveTo>
                    <a:pt x="3175" y="0"/>
                  </a:moveTo>
                  <a:lnTo>
                    <a:pt x="1" y="3196"/>
                  </a:lnTo>
                  <a:lnTo>
                    <a:pt x="4605" y="7779"/>
                  </a:lnTo>
                  <a:lnTo>
                    <a:pt x="7780" y="4605"/>
                  </a:lnTo>
                  <a:lnTo>
                    <a:pt x="3175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20" name="Google Shape;12474;p86"/>
          <p:cNvGrpSpPr/>
          <p:nvPr/>
        </p:nvGrpSpPr>
        <p:grpSpPr>
          <a:xfrm>
            <a:off x="2888604" y="5504989"/>
            <a:ext cx="312316" cy="534117"/>
            <a:chOff x="2483025" y="4268679"/>
            <a:chExt cx="202428" cy="349114"/>
          </a:xfrm>
        </p:grpSpPr>
        <p:sp>
          <p:nvSpPr>
            <p:cNvPr id="1021" name="Google Shape;12475;p86"/>
            <p:cNvSpPr/>
            <p:nvPr/>
          </p:nvSpPr>
          <p:spPr>
            <a:xfrm>
              <a:off x="2497818" y="4274339"/>
              <a:ext cx="172528" cy="337780"/>
            </a:xfrm>
            <a:custGeom>
              <a:avLst/>
              <a:gdLst/>
              <a:ahLst/>
              <a:cxnLst/>
              <a:rect l="l" t="t" r="r" b="b"/>
              <a:pathLst>
                <a:path w="11523" h="22560" extrusionOk="0">
                  <a:moveTo>
                    <a:pt x="1" y="1"/>
                  </a:moveTo>
                  <a:lnTo>
                    <a:pt x="1" y="5719"/>
                  </a:lnTo>
                  <a:cubicBezTo>
                    <a:pt x="1" y="8326"/>
                    <a:pt x="1746" y="10597"/>
                    <a:pt x="4248" y="11291"/>
                  </a:cubicBezTo>
                  <a:cubicBezTo>
                    <a:pt x="1746" y="11964"/>
                    <a:pt x="1" y="14234"/>
                    <a:pt x="1" y="16841"/>
                  </a:cubicBezTo>
                  <a:lnTo>
                    <a:pt x="1" y="22560"/>
                  </a:lnTo>
                  <a:lnTo>
                    <a:pt x="11522" y="22560"/>
                  </a:lnTo>
                  <a:lnTo>
                    <a:pt x="11522" y="16841"/>
                  </a:lnTo>
                  <a:cubicBezTo>
                    <a:pt x="11522" y="14234"/>
                    <a:pt x="9798" y="11964"/>
                    <a:pt x="7296" y="11291"/>
                  </a:cubicBezTo>
                  <a:cubicBezTo>
                    <a:pt x="9798" y="10597"/>
                    <a:pt x="11522" y="8326"/>
                    <a:pt x="11522" y="5719"/>
                  </a:cubicBezTo>
                  <a:lnTo>
                    <a:pt x="11522" y="1"/>
                  </a:lnTo>
                  <a:close/>
                </a:path>
              </a:pathLst>
            </a:custGeom>
            <a:solidFill>
              <a:srgbClr val="DBE2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2" name="Google Shape;12476;p86"/>
            <p:cNvSpPr/>
            <p:nvPr/>
          </p:nvSpPr>
          <p:spPr>
            <a:xfrm>
              <a:off x="2599811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4332" y="1"/>
                  </a:moveTo>
                  <a:lnTo>
                    <a:pt x="4332" y="5719"/>
                  </a:lnTo>
                  <a:cubicBezTo>
                    <a:pt x="4311" y="8137"/>
                    <a:pt x="2713" y="10261"/>
                    <a:pt x="379" y="10912"/>
                  </a:cubicBezTo>
                  <a:cubicBezTo>
                    <a:pt x="1" y="11018"/>
                    <a:pt x="1" y="11543"/>
                    <a:pt x="379" y="11648"/>
                  </a:cubicBezTo>
                  <a:cubicBezTo>
                    <a:pt x="2713" y="12300"/>
                    <a:pt x="4311" y="14423"/>
                    <a:pt x="4332" y="16841"/>
                  </a:cubicBezTo>
                  <a:lnTo>
                    <a:pt x="4332" y="22560"/>
                  </a:lnTo>
                  <a:lnTo>
                    <a:pt x="5068" y="22560"/>
                  </a:lnTo>
                  <a:lnTo>
                    <a:pt x="5068" y="16841"/>
                  </a:lnTo>
                  <a:cubicBezTo>
                    <a:pt x="5068" y="14465"/>
                    <a:pt x="3701" y="12300"/>
                    <a:pt x="1557" y="11291"/>
                  </a:cubicBezTo>
                  <a:cubicBezTo>
                    <a:pt x="3701" y="10261"/>
                    <a:pt x="5089" y="8116"/>
                    <a:pt x="5089" y="5719"/>
                  </a:cubicBezTo>
                  <a:lnTo>
                    <a:pt x="5089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3" name="Google Shape;12477;p86"/>
            <p:cNvSpPr/>
            <p:nvPr/>
          </p:nvSpPr>
          <p:spPr>
            <a:xfrm>
              <a:off x="2492159" y="4274339"/>
              <a:ext cx="76195" cy="337780"/>
            </a:xfrm>
            <a:custGeom>
              <a:avLst/>
              <a:gdLst/>
              <a:ahLst/>
              <a:cxnLst/>
              <a:rect l="l" t="t" r="r" b="b"/>
              <a:pathLst>
                <a:path w="5089" h="22560" extrusionOk="0">
                  <a:moveTo>
                    <a:pt x="0" y="1"/>
                  </a:moveTo>
                  <a:lnTo>
                    <a:pt x="0" y="5719"/>
                  </a:lnTo>
                  <a:cubicBezTo>
                    <a:pt x="21" y="8095"/>
                    <a:pt x="1388" y="10261"/>
                    <a:pt x="3533" y="11291"/>
                  </a:cubicBezTo>
                  <a:cubicBezTo>
                    <a:pt x="1388" y="12300"/>
                    <a:pt x="21" y="14465"/>
                    <a:pt x="0" y="16841"/>
                  </a:cubicBezTo>
                  <a:lnTo>
                    <a:pt x="0" y="22560"/>
                  </a:lnTo>
                  <a:lnTo>
                    <a:pt x="757" y="22560"/>
                  </a:lnTo>
                  <a:lnTo>
                    <a:pt x="757" y="16841"/>
                  </a:lnTo>
                  <a:cubicBezTo>
                    <a:pt x="757" y="14402"/>
                    <a:pt x="2376" y="12279"/>
                    <a:pt x="4710" y="11648"/>
                  </a:cubicBezTo>
                  <a:cubicBezTo>
                    <a:pt x="5088" y="11543"/>
                    <a:pt x="5088" y="11018"/>
                    <a:pt x="4710" y="10912"/>
                  </a:cubicBezTo>
                  <a:cubicBezTo>
                    <a:pt x="2376" y="10282"/>
                    <a:pt x="757" y="8158"/>
                    <a:pt x="757" y="5719"/>
                  </a:cubicBezTo>
                  <a:lnTo>
                    <a:pt x="757" y="1"/>
                  </a:lnTo>
                  <a:close/>
                </a:path>
              </a:pathLst>
            </a:custGeom>
            <a:solidFill>
              <a:srgbClr val="FCFDF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4" name="Google Shape;12478;p86"/>
            <p:cNvSpPr/>
            <p:nvPr/>
          </p:nvSpPr>
          <p:spPr>
            <a:xfrm>
              <a:off x="2483025" y="4606444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5" name="Google Shape;12479;p86"/>
            <p:cNvSpPr/>
            <p:nvPr/>
          </p:nvSpPr>
          <p:spPr>
            <a:xfrm>
              <a:off x="2483025" y="4268679"/>
              <a:ext cx="202428" cy="11349"/>
            </a:xfrm>
            <a:custGeom>
              <a:avLst/>
              <a:gdLst/>
              <a:ahLst/>
              <a:cxnLst/>
              <a:rect l="l" t="t" r="r" b="b"/>
              <a:pathLst>
                <a:path w="13520" h="758" extrusionOk="0">
                  <a:moveTo>
                    <a:pt x="484" y="0"/>
                  </a:moveTo>
                  <a:cubicBezTo>
                    <a:pt x="1" y="0"/>
                    <a:pt x="1" y="757"/>
                    <a:pt x="484" y="757"/>
                  </a:cubicBezTo>
                  <a:lnTo>
                    <a:pt x="13015" y="757"/>
                  </a:lnTo>
                  <a:cubicBezTo>
                    <a:pt x="13519" y="757"/>
                    <a:pt x="13519" y="0"/>
                    <a:pt x="13015" y="0"/>
                  </a:cubicBezTo>
                  <a:close/>
                </a:path>
              </a:pathLst>
            </a:custGeom>
            <a:solidFill>
              <a:srgbClr val="E5EBE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6" name="Google Shape;12480;p86"/>
            <p:cNvSpPr/>
            <p:nvPr/>
          </p:nvSpPr>
          <p:spPr>
            <a:xfrm>
              <a:off x="2520487" y="4378847"/>
              <a:ext cx="127506" cy="210933"/>
            </a:xfrm>
            <a:custGeom>
              <a:avLst/>
              <a:gdLst/>
              <a:ahLst/>
              <a:cxnLst/>
              <a:rect l="l" t="t" r="r" b="b"/>
              <a:pathLst>
                <a:path w="8516" h="14088" extrusionOk="0">
                  <a:moveTo>
                    <a:pt x="190" y="1"/>
                  </a:moveTo>
                  <a:cubicBezTo>
                    <a:pt x="610" y="1388"/>
                    <a:pt x="1725" y="2482"/>
                    <a:pt x="3133" y="2860"/>
                  </a:cubicBezTo>
                  <a:cubicBezTo>
                    <a:pt x="3365" y="2923"/>
                    <a:pt x="3617" y="2965"/>
                    <a:pt x="3869" y="2986"/>
                  </a:cubicBezTo>
                  <a:lnTo>
                    <a:pt x="3869" y="7927"/>
                  </a:lnTo>
                  <a:cubicBezTo>
                    <a:pt x="1683" y="8116"/>
                    <a:pt x="1" y="9966"/>
                    <a:pt x="1" y="12153"/>
                  </a:cubicBezTo>
                  <a:lnTo>
                    <a:pt x="1" y="14087"/>
                  </a:lnTo>
                  <a:lnTo>
                    <a:pt x="8515" y="14087"/>
                  </a:lnTo>
                  <a:lnTo>
                    <a:pt x="8515" y="12174"/>
                  </a:lnTo>
                  <a:cubicBezTo>
                    <a:pt x="8515" y="9966"/>
                    <a:pt x="6834" y="8116"/>
                    <a:pt x="4626" y="7927"/>
                  </a:cubicBezTo>
                  <a:lnTo>
                    <a:pt x="4626" y="2986"/>
                  </a:lnTo>
                  <a:cubicBezTo>
                    <a:pt x="4878" y="2965"/>
                    <a:pt x="5131" y="2923"/>
                    <a:pt x="5383" y="2860"/>
                  </a:cubicBezTo>
                  <a:cubicBezTo>
                    <a:pt x="6770" y="2461"/>
                    <a:pt x="7885" y="1388"/>
                    <a:pt x="8305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27" name="Google Shape;12481;p86"/>
          <p:cNvGrpSpPr/>
          <p:nvPr/>
        </p:nvGrpSpPr>
        <p:grpSpPr>
          <a:xfrm>
            <a:off x="388394" y="3389575"/>
            <a:ext cx="508508" cy="558422"/>
            <a:chOff x="862507" y="2885984"/>
            <a:chExt cx="329590" cy="365000"/>
          </a:xfrm>
        </p:grpSpPr>
        <p:sp>
          <p:nvSpPr>
            <p:cNvPr id="1028" name="Google Shape;12482;p86"/>
            <p:cNvSpPr/>
            <p:nvPr/>
          </p:nvSpPr>
          <p:spPr>
            <a:xfrm>
              <a:off x="862821" y="2975834"/>
              <a:ext cx="313854" cy="275150"/>
            </a:xfrm>
            <a:custGeom>
              <a:avLst/>
              <a:gdLst/>
              <a:ahLst/>
              <a:cxnLst/>
              <a:rect l="l" t="t" r="r" b="b"/>
              <a:pathLst>
                <a:path w="20962" h="18377" extrusionOk="0">
                  <a:moveTo>
                    <a:pt x="6174" y="1"/>
                  </a:moveTo>
                  <a:cubicBezTo>
                    <a:pt x="5746" y="1"/>
                    <a:pt x="5321" y="44"/>
                    <a:pt x="4920" y="148"/>
                  </a:cubicBezTo>
                  <a:cubicBezTo>
                    <a:pt x="2523" y="779"/>
                    <a:pt x="1" y="3344"/>
                    <a:pt x="1" y="7570"/>
                  </a:cubicBezTo>
                  <a:cubicBezTo>
                    <a:pt x="1" y="10450"/>
                    <a:pt x="1809" y="14403"/>
                    <a:pt x="4058" y="16631"/>
                  </a:cubicBezTo>
                  <a:cubicBezTo>
                    <a:pt x="5130" y="17704"/>
                    <a:pt x="6287" y="18376"/>
                    <a:pt x="7380" y="18376"/>
                  </a:cubicBezTo>
                  <a:cubicBezTo>
                    <a:pt x="8032" y="18376"/>
                    <a:pt x="8663" y="18271"/>
                    <a:pt x="9293" y="18103"/>
                  </a:cubicBezTo>
                  <a:cubicBezTo>
                    <a:pt x="9682" y="17988"/>
                    <a:pt x="10082" y="17930"/>
                    <a:pt x="10481" y="17930"/>
                  </a:cubicBezTo>
                  <a:cubicBezTo>
                    <a:pt x="10881" y="17930"/>
                    <a:pt x="11280" y="17988"/>
                    <a:pt x="11669" y="18103"/>
                  </a:cubicBezTo>
                  <a:cubicBezTo>
                    <a:pt x="12279" y="18271"/>
                    <a:pt x="12931" y="18376"/>
                    <a:pt x="13561" y="18376"/>
                  </a:cubicBezTo>
                  <a:cubicBezTo>
                    <a:pt x="14612" y="18376"/>
                    <a:pt x="15727" y="17767"/>
                    <a:pt x="16736" y="16779"/>
                  </a:cubicBezTo>
                  <a:cubicBezTo>
                    <a:pt x="19049" y="14571"/>
                    <a:pt x="20962" y="10513"/>
                    <a:pt x="20962" y="7570"/>
                  </a:cubicBezTo>
                  <a:cubicBezTo>
                    <a:pt x="20962" y="3344"/>
                    <a:pt x="18418" y="779"/>
                    <a:pt x="16042" y="148"/>
                  </a:cubicBezTo>
                  <a:cubicBezTo>
                    <a:pt x="15641" y="44"/>
                    <a:pt x="15217" y="1"/>
                    <a:pt x="14788" y="1"/>
                  </a:cubicBezTo>
                  <a:cubicBezTo>
                    <a:pt x="14003" y="1"/>
                    <a:pt x="13204" y="147"/>
                    <a:pt x="12510" y="338"/>
                  </a:cubicBezTo>
                  <a:cubicBezTo>
                    <a:pt x="12279" y="380"/>
                    <a:pt x="12047" y="443"/>
                    <a:pt x="11837" y="464"/>
                  </a:cubicBezTo>
                  <a:cubicBezTo>
                    <a:pt x="11379" y="548"/>
                    <a:pt x="10918" y="589"/>
                    <a:pt x="10459" y="589"/>
                  </a:cubicBezTo>
                  <a:cubicBezTo>
                    <a:pt x="9779" y="589"/>
                    <a:pt x="9105" y="501"/>
                    <a:pt x="8452" y="338"/>
                  </a:cubicBezTo>
                  <a:cubicBezTo>
                    <a:pt x="7759" y="147"/>
                    <a:pt x="6960" y="1"/>
                    <a:pt x="617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9" name="Google Shape;12483;p86"/>
            <p:cNvSpPr/>
            <p:nvPr/>
          </p:nvSpPr>
          <p:spPr>
            <a:xfrm>
              <a:off x="862507" y="2975819"/>
              <a:ext cx="250894" cy="275165"/>
            </a:xfrm>
            <a:custGeom>
              <a:avLst/>
              <a:gdLst/>
              <a:ahLst/>
              <a:cxnLst/>
              <a:rect l="l" t="t" r="r" b="b"/>
              <a:pathLst>
                <a:path w="16757" h="18378" extrusionOk="0">
                  <a:moveTo>
                    <a:pt x="6204" y="1"/>
                  </a:moveTo>
                  <a:cubicBezTo>
                    <a:pt x="5767" y="1"/>
                    <a:pt x="5333" y="44"/>
                    <a:pt x="4920" y="149"/>
                  </a:cubicBezTo>
                  <a:cubicBezTo>
                    <a:pt x="2544" y="759"/>
                    <a:pt x="1" y="3324"/>
                    <a:pt x="1" y="7571"/>
                  </a:cubicBezTo>
                  <a:cubicBezTo>
                    <a:pt x="1" y="11797"/>
                    <a:pt x="3995" y="18377"/>
                    <a:pt x="7401" y="18377"/>
                  </a:cubicBezTo>
                  <a:cubicBezTo>
                    <a:pt x="8053" y="18377"/>
                    <a:pt x="8684" y="18293"/>
                    <a:pt x="9293" y="18104"/>
                  </a:cubicBezTo>
                  <a:cubicBezTo>
                    <a:pt x="9682" y="17989"/>
                    <a:pt x="10087" y="17931"/>
                    <a:pt x="10492" y="17931"/>
                  </a:cubicBezTo>
                  <a:cubicBezTo>
                    <a:pt x="10896" y="17931"/>
                    <a:pt x="11301" y="17989"/>
                    <a:pt x="11690" y="18104"/>
                  </a:cubicBezTo>
                  <a:cubicBezTo>
                    <a:pt x="12300" y="18293"/>
                    <a:pt x="12952" y="18377"/>
                    <a:pt x="13582" y="18377"/>
                  </a:cubicBezTo>
                  <a:cubicBezTo>
                    <a:pt x="14633" y="18377"/>
                    <a:pt x="15748" y="17768"/>
                    <a:pt x="16757" y="16780"/>
                  </a:cubicBezTo>
                  <a:lnTo>
                    <a:pt x="16757" y="16780"/>
                  </a:lnTo>
                  <a:cubicBezTo>
                    <a:pt x="15461" y="17012"/>
                    <a:pt x="14299" y="17110"/>
                    <a:pt x="13262" y="17110"/>
                  </a:cubicBezTo>
                  <a:cubicBezTo>
                    <a:pt x="12044" y="17110"/>
                    <a:pt x="10999" y="16974"/>
                    <a:pt x="10113" y="16759"/>
                  </a:cubicBezTo>
                  <a:cubicBezTo>
                    <a:pt x="7422" y="16086"/>
                    <a:pt x="5425" y="13836"/>
                    <a:pt x="5088" y="11082"/>
                  </a:cubicBezTo>
                  <a:cubicBezTo>
                    <a:pt x="4247" y="4207"/>
                    <a:pt x="8747" y="2210"/>
                    <a:pt x="8747" y="2210"/>
                  </a:cubicBezTo>
                  <a:cubicBezTo>
                    <a:pt x="9339" y="2449"/>
                    <a:pt x="9969" y="2576"/>
                    <a:pt x="10606" y="2576"/>
                  </a:cubicBezTo>
                  <a:cubicBezTo>
                    <a:pt x="10918" y="2576"/>
                    <a:pt x="11231" y="2545"/>
                    <a:pt x="11543" y="2483"/>
                  </a:cubicBezTo>
                  <a:cubicBezTo>
                    <a:pt x="10597" y="1558"/>
                    <a:pt x="11858" y="465"/>
                    <a:pt x="11858" y="465"/>
                  </a:cubicBezTo>
                  <a:lnTo>
                    <a:pt x="11858" y="465"/>
                  </a:lnTo>
                  <a:cubicBezTo>
                    <a:pt x="11402" y="541"/>
                    <a:pt x="10943" y="579"/>
                    <a:pt x="10485" y="579"/>
                  </a:cubicBezTo>
                  <a:cubicBezTo>
                    <a:pt x="9804" y="579"/>
                    <a:pt x="9127" y="494"/>
                    <a:pt x="8473" y="318"/>
                  </a:cubicBezTo>
                  <a:cubicBezTo>
                    <a:pt x="7784" y="142"/>
                    <a:pt x="6990" y="1"/>
                    <a:pt x="6204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0" name="Google Shape;12484;p86"/>
            <p:cNvSpPr/>
            <p:nvPr/>
          </p:nvSpPr>
          <p:spPr>
            <a:xfrm>
              <a:off x="1034691" y="2885984"/>
              <a:ext cx="157406" cy="87050"/>
            </a:xfrm>
            <a:custGeom>
              <a:avLst/>
              <a:gdLst/>
              <a:ahLst/>
              <a:cxnLst/>
              <a:rect l="l" t="t" r="r" b="b"/>
              <a:pathLst>
                <a:path w="10513" h="5814" extrusionOk="0">
                  <a:moveTo>
                    <a:pt x="5044" y="0"/>
                  </a:moveTo>
                  <a:cubicBezTo>
                    <a:pt x="4802" y="0"/>
                    <a:pt x="4551" y="10"/>
                    <a:pt x="4290" y="31"/>
                  </a:cubicBezTo>
                  <a:cubicBezTo>
                    <a:pt x="1220" y="262"/>
                    <a:pt x="43" y="3795"/>
                    <a:pt x="1" y="3921"/>
                  </a:cubicBezTo>
                  <a:cubicBezTo>
                    <a:pt x="43" y="3879"/>
                    <a:pt x="85" y="3858"/>
                    <a:pt x="148" y="3858"/>
                  </a:cubicBezTo>
                  <a:cubicBezTo>
                    <a:pt x="187" y="3849"/>
                    <a:pt x="228" y="3845"/>
                    <a:pt x="272" y="3845"/>
                  </a:cubicBezTo>
                  <a:cubicBezTo>
                    <a:pt x="1228" y="3845"/>
                    <a:pt x="3180" y="5813"/>
                    <a:pt x="5466" y="5813"/>
                  </a:cubicBezTo>
                  <a:cubicBezTo>
                    <a:pt x="5911" y="5813"/>
                    <a:pt x="6368" y="5739"/>
                    <a:pt x="6834" y="5561"/>
                  </a:cubicBezTo>
                  <a:cubicBezTo>
                    <a:pt x="9924" y="4362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9" y="581"/>
                  </a:cubicBezTo>
                  <a:cubicBezTo>
                    <a:pt x="8260" y="581"/>
                    <a:pt x="6939" y="0"/>
                    <a:pt x="5044" y="0"/>
                  </a:cubicBezTo>
                  <a:close/>
                </a:path>
              </a:pathLst>
            </a:custGeom>
            <a:solidFill>
              <a:srgbClr val="BCCA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1" name="Google Shape;12485;p86"/>
            <p:cNvSpPr/>
            <p:nvPr/>
          </p:nvSpPr>
          <p:spPr>
            <a:xfrm>
              <a:off x="1034691" y="2885984"/>
              <a:ext cx="157406" cy="58707"/>
            </a:xfrm>
            <a:custGeom>
              <a:avLst/>
              <a:gdLst/>
              <a:ahLst/>
              <a:cxnLst/>
              <a:rect l="l" t="t" r="r" b="b"/>
              <a:pathLst>
                <a:path w="10513" h="3921" extrusionOk="0">
                  <a:moveTo>
                    <a:pt x="5028" y="0"/>
                  </a:moveTo>
                  <a:cubicBezTo>
                    <a:pt x="4785" y="0"/>
                    <a:pt x="4532" y="10"/>
                    <a:pt x="4269" y="31"/>
                  </a:cubicBezTo>
                  <a:cubicBezTo>
                    <a:pt x="1220" y="262"/>
                    <a:pt x="22" y="3795"/>
                    <a:pt x="1" y="3921"/>
                  </a:cubicBezTo>
                  <a:lnTo>
                    <a:pt x="127" y="3858"/>
                  </a:lnTo>
                  <a:cubicBezTo>
                    <a:pt x="779" y="3605"/>
                    <a:pt x="3638" y="2554"/>
                    <a:pt x="5972" y="2554"/>
                  </a:cubicBezTo>
                  <a:cubicBezTo>
                    <a:pt x="8621" y="2554"/>
                    <a:pt x="10513" y="263"/>
                    <a:pt x="10513" y="262"/>
                  </a:cubicBezTo>
                  <a:lnTo>
                    <a:pt x="10513" y="262"/>
                  </a:lnTo>
                  <a:cubicBezTo>
                    <a:pt x="10146" y="497"/>
                    <a:pt x="9764" y="581"/>
                    <a:pt x="9348" y="581"/>
                  </a:cubicBezTo>
                  <a:cubicBezTo>
                    <a:pt x="8259" y="581"/>
                    <a:pt x="6935" y="0"/>
                    <a:pt x="5028" y="0"/>
                  </a:cubicBezTo>
                  <a:close/>
                </a:path>
              </a:pathLst>
            </a:custGeom>
            <a:solidFill>
              <a:srgbClr val="8AA2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2" name="Google Shape;12486;p86"/>
            <p:cNvSpPr/>
            <p:nvPr/>
          </p:nvSpPr>
          <p:spPr>
            <a:xfrm>
              <a:off x="1103639" y="3030843"/>
              <a:ext cx="44393" cy="63139"/>
            </a:xfrm>
            <a:custGeom>
              <a:avLst/>
              <a:gdLst/>
              <a:ahLst/>
              <a:cxnLst/>
              <a:rect l="l" t="t" r="r" b="b"/>
              <a:pathLst>
                <a:path w="2965" h="4217" extrusionOk="0">
                  <a:moveTo>
                    <a:pt x="1383" y="1"/>
                  </a:moveTo>
                  <a:cubicBezTo>
                    <a:pt x="1349" y="1"/>
                    <a:pt x="1316" y="3"/>
                    <a:pt x="1283" y="6"/>
                  </a:cubicBezTo>
                  <a:cubicBezTo>
                    <a:pt x="526" y="69"/>
                    <a:pt x="0" y="1079"/>
                    <a:pt x="126" y="2235"/>
                  </a:cubicBezTo>
                  <a:cubicBezTo>
                    <a:pt x="227" y="3360"/>
                    <a:pt x="884" y="4217"/>
                    <a:pt x="1603" y="4217"/>
                  </a:cubicBezTo>
                  <a:cubicBezTo>
                    <a:pt x="1636" y="4217"/>
                    <a:pt x="1670" y="4215"/>
                    <a:pt x="1703" y="4211"/>
                  </a:cubicBezTo>
                  <a:cubicBezTo>
                    <a:pt x="2460" y="4148"/>
                    <a:pt x="2965" y="3139"/>
                    <a:pt x="2859" y="1962"/>
                  </a:cubicBezTo>
                  <a:cubicBezTo>
                    <a:pt x="2739" y="856"/>
                    <a:pt x="2100" y="1"/>
                    <a:pt x="1383" y="1"/>
                  </a:cubicBezTo>
                  <a:close/>
                </a:path>
              </a:pathLst>
            </a:custGeom>
            <a:solidFill>
              <a:srgbClr val="E8EDF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3" name="Google Shape;12487;p86"/>
            <p:cNvSpPr/>
            <p:nvPr/>
          </p:nvSpPr>
          <p:spPr>
            <a:xfrm>
              <a:off x="986853" y="3004491"/>
              <a:ext cx="65804" cy="14808"/>
            </a:xfrm>
            <a:custGeom>
              <a:avLst/>
              <a:gdLst/>
              <a:ahLst/>
              <a:cxnLst/>
              <a:rect l="l" t="t" r="r" b="b"/>
              <a:pathLst>
                <a:path w="4395" h="989" extrusionOk="0">
                  <a:moveTo>
                    <a:pt x="0" y="0"/>
                  </a:moveTo>
                  <a:cubicBezTo>
                    <a:pt x="0" y="484"/>
                    <a:pt x="736" y="883"/>
                    <a:pt x="1745" y="989"/>
                  </a:cubicBezTo>
                  <a:lnTo>
                    <a:pt x="2628" y="989"/>
                  </a:lnTo>
                  <a:cubicBezTo>
                    <a:pt x="3637" y="883"/>
                    <a:pt x="4394" y="484"/>
                    <a:pt x="4394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4" name="Google Shape;12488;p86"/>
            <p:cNvSpPr/>
            <p:nvPr/>
          </p:nvSpPr>
          <p:spPr>
            <a:xfrm>
              <a:off x="991330" y="2933641"/>
              <a:ext cx="56356" cy="85972"/>
            </a:xfrm>
            <a:custGeom>
              <a:avLst/>
              <a:gdLst/>
              <a:ahLst/>
              <a:cxnLst/>
              <a:rect l="l" t="t" r="r" b="b"/>
              <a:pathLst>
                <a:path w="3764" h="5742" extrusionOk="0">
                  <a:moveTo>
                    <a:pt x="3182" y="0"/>
                  </a:moveTo>
                  <a:cubicBezTo>
                    <a:pt x="3058" y="0"/>
                    <a:pt x="2932" y="56"/>
                    <a:pt x="2834" y="191"/>
                  </a:cubicBezTo>
                  <a:lnTo>
                    <a:pt x="1635" y="1999"/>
                  </a:lnTo>
                  <a:cubicBezTo>
                    <a:pt x="1446" y="1432"/>
                    <a:pt x="1236" y="885"/>
                    <a:pt x="963" y="338"/>
                  </a:cubicBezTo>
                  <a:cubicBezTo>
                    <a:pt x="874" y="168"/>
                    <a:pt x="732" y="97"/>
                    <a:pt x="590" y="97"/>
                  </a:cubicBezTo>
                  <a:cubicBezTo>
                    <a:pt x="295" y="97"/>
                    <a:pt x="0" y="404"/>
                    <a:pt x="185" y="759"/>
                  </a:cubicBezTo>
                  <a:cubicBezTo>
                    <a:pt x="794" y="2020"/>
                    <a:pt x="1194" y="3366"/>
                    <a:pt x="1362" y="4753"/>
                  </a:cubicBezTo>
                  <a:cubicBezTo>
                    <a:pt x="1404" y="5069"/>
                    <a:pt x="1446" y="5384"/>
                    <a:pt x="1446" y="5721"/>
                  </a:cubicBezTo>
                  <a:cubicBezTo>
                    <a:pt x="1593" y="5742"/>
                    <a:pt x="1740" y="5742"/>
                    <a:pt x="1888" y="5742"/>
                  </a:cubicBezTo>
                  <a:cubicBezTo>
                    <a:pt x="2035" y="5742"/>
                    <a:pt x="2182" y="5721"/>
                    <a:pt x="2329" y="5721"/>
                  </a:cubicBezTo>
                  <a:cubicBezTo>
                    <a:pt x="2308" y="5384"/>
                    <a:pt x="2287" y="5069"/>
                    <a:pt x="2245" y="4753"/>
                  </a:cubicBezTo>
                  <a:cubicBezTo>
                    <a:pt x="2182" y="4207"/>
                    <a:pt x="2098" y="3660"/>
                    <a:pt x="1951" y="3135"/>
                  </a:cubicBezTo>
                  <a:lnTo>
                    <a:pt x="3570" y="675"/>
                  </a:lnTo>
                  <a:cubicBezTo>
                    <a:pt x="3763" y="332"/>
                    <a:pt x="3482" y="0"/>
                    <a:pt x="3182" y="0"/>
                  </a:cubicBezTo>
                  <a:close/>
                </a:path>
              </a:pathLst>
            </a:custGeom>
            <a:solidFill>
              <a:srgbClr val="71889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35" name="Google Shape;12489;p86"/>
          <p:cNvGrpSpPr/>
          <p:nvPr/>
        </p:nvGrpSpPr>
        <p:grpSpPr>
          <a:xfrm>
            <a:off x="3812847" y="3367883"/>
            <a:ext cx="491989" cy="581075"/>
            <a:chOff x="3082075" y="2871805"/>
            <a:chExt cx="318884" cy="379807"/>
          </a:xfrm>
        </p:grpSpPr>
        <p:sp>
          <p:nvSpPr>
            <p:cNvPr id="1036" name="Google Shape;12490;p86"/>
            <p:cNvSpPr/>
            <p:nvPr/>
          </p:nvSpPr>
          <p:spPr>
            <a:xfrm>
              <a:off x="3105357" y="2915584"/>
              <a:ext cx="248708" cy="281887"/>
            </a:xfrm>
            <a:custGeom>
              <a:avLst/>
              <a:gdLst/>
              <a:ahLst/>
              <a:cxnLst/>
              <a:rect l="l" t="t" r="r" b="b"/>
              <a:pathLst>
                <a:path w="16611" h="18827" extrusionOk="0">
                  <a:moveTo>
                    <a:pt x="9109" y="1"/>
                  </a:moveTo>
                  <a:cubicBezTo>
                    <a:pt x="8179" y="1"/>
                    <a:pt x="7225" y="177"/>
                    <a:pt x="6287" y="556"/>
                  </a:cubicBezTo>
                  <a:cubicBezTo>
                    <a:pt x="1346" y="2553"/>
                    <a:pt x="1" y="8903"/>
                    <a:pt x="3722" y="12729"/>
                  </a:cubicBezTo>
                  <a:cubicBezTo>
                    <a:pt x="4899" y="13928"/>
                    <a:pt x="5551" y="15547"/>
                    <a:pt x="5551" y="17228"/>
                  </a:cubicBezTo>
                  <a:lnTo>
                    <a:pt x="8032" y="18826"/>
                  </a:lnTo>
                  <a:lnTo>
                    <a:pt x="12636" y="17228"/>
                  </a:lnTo>
                  <a:cubicBezTo>
                    <a:pt x="12636" y="15547"/>
                    <a:pt x="13309" y="13928"/>
                    <a:pt x="14487" y="12750"/>
                  </a:cubicBezTo>
                  <a:cubicBezTo>
                    <a:pt x="15832" y="11342"/>
                    <a:pt x="16610" y="9470"/>
                    <a:pt x="16610" y="7515"/>
                  </a:cubicBezTo>
                  <a:cubicBezTo>
                    <a:pt x="16610" y="3206"/>
                    <a:pt x="13078" y="1"/>
                    <a:pt x="91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7" name="Google Shape;12491;p86"/>
            <p:cNvSpPr/>
            <p:nvPr/>
          </p:nvSpPr>
          <p:spPr>
            <a:xfrm>
              <a:off x="3210180" y="2990956"/>
              <a:ext cx="62974" cy="68005"/>
            </a:xfrm>
            <a:custGeom>
              <a:avLst/>
              <a:gdLst/>
              <a:ahLst/>
              <a:cxnLst/>
              <a:rect l="l" t="t" r="r" b="b"/>
              <a:pathLst>
                <a:path w="4206" h="4542" extrusionOk="0">
                  <a:moveTo>
                    <a:pt x="2103" y="0"/>
                  </a:moveTo>
                  <a:cubicBezTo>
                    <a:pt x="1760" y="0"/>
                    <a:pt x="1416" y="530"/>
                    <a:pt x="1125" y="530"/>
                  </a:cubicBezTo>
                  <a:cubicBezTo>
                    <a:pt x="1079" y="530"/>
                    <a:pt x="1033" y="516"/>
                    <a:pt x="989" y="484"/>
                  </a:cubicBezTo>
                  <a:lnTo>
                    <a:pt x="1" y="1977"/>
                  </a:lnTo>
                  <a:cubicBezTo>
                    <a:pt x="674" y="2271"/>
                    <a:pt x="1389" y="4542"/>
                    <a:pt x="2103" y="4542"/>
                  </a:cubicBezTo>
                  <a:cubicBezTo>
                    <a:pt x="2818" y="4542"/>
                    <a:pt x="3533" y="2271"/>
                    <a:pt x="4206" y="1977"/>
                  </a:cubicBezTo>
                  <a:lnTo>
                    <a:pt x="3218" y="484"/>
                  </a:lnTo>
                  <a:cubicBezTo>
                    <a:pt x="3174" y="516"/>
                    <a:pt x="3129" y="530"/>
                    <a:pt x="3082" y="530"/>
                  </a:cubicBezTo>
                  <a:cubicBezTo>
                    <a:pt x="2796" y="530"/>
                    <a:pt x="2465" y="0"/>
                    <a:pt x="2103" y="0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8" name="Google Shape;12492;p86"/>
            <p:cNvSpPr/>
            <p:nvPr/>
          </p:nvSpPr>
          <p:spPr>
            <a:xfrm>
              <a:off x="3241667" y="3020542"/>
              <a:ext cx="31487" cy="163709"/>
            </a:xfrm>
            <a:custGeom>
              <a:avLst/>
              <a:gdLst/>
              <a:ahLst/>
              <a:cxnLst/>
              <a:rect l="l" t="t" r="r" b="b"/>
              <a:pathLst>
                <a:path w="2103" h="10934" extrusionOk="0">
                  <a:moveTo>
                    <a:pt x="2103" y="1"/>
                  </a:moveTo>
                  <a:cubicBezTo>
                    <a:pt x="1556" y="232"/>
                    <a:pt x="967" y="379"/>
                    <a:pt x="358" y="421"/>
                  </a:cubicBezTo>
                  <a:lnTo>
                    <a:pt x="0" y="421"/>
                  </a:lnTo>
                  <a:lnTo>
                    <a:pt x="0" y="10933"/>
                  </a:lnTo>
                  <a:lnTo>
                    <a:pt x="2103" y="10933"/>
                  </a:lnTo>
                  <a:lnTo>
                    <a:pt x="2103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9" name="Google Shape;12493;p86"/>
            <p:cNvSpPr/>
            <p:nvPr/>
          </p:nvSpPr>
          <p:spPr>
            <a:xfrm>
              <a:off x="3210180" y="3020542"/>
              <a:ext cx="31502" cy="163709"/>
            </a:xfrm>
            <a:custGeom>
              <a:avLst/>
              <a:gdLst/>
              <a:ahLst/>
              <a:cxnLst/>
              <a:rect l="l" t="t" r="r" b="b"/>
              <a:pathLst>
                <a:path w="2104" h="10934" extrusionOk="0">
                  <a:moveTo>
                    <a:pt x="1" y="1"/>
                  </a:moveTo>
                  <a:lnTo>
                    <a:pt x="1" y="10933"/>
                  </a:lnTo>
                  <a:lnTo>
                    <a:pt x="2103" y="10933"/>
                  </a:lnTo>
                  <a:lnTo>
                    <a:pt x="2103" y="421"/>
                  </a:lnTo>
                  <a:lnTo>
                    <a:pt x="1746" y="421"/>
                  </a:lnTo>
                  <a:cubicBezTo>
                    <a:pt x="1136" y="379"/>
                    <a:pt x="548" y="232"/>
                    <a:pt x="1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0" name="Google Shape;12494;p86"/>
            <p:cNvSpPr/>
            <p:nvPr/>
          </p:nvSpPr>
          <p:spPr>
            <a:xfrm>
              <a:off x="3236307" y="3026845"/>
              <a:ext cx="10720" cy="157406"/>
            </a:xfrm>
            <a:custGeom>
              <a:avLst/>
              <a:gdLst/>
              <a:ahLst/>
              <a:cxnLst/>
              <a:rect l="l" t="t" r="r" b="b"/>
              <a:pathLst>
                <a:path w="716" h="10513" extrusionOk="0">
                  <a:moveTo>
                    <a:pt x="1" y="0"/>
                  </a:moveTo>
                  <a:lnTo>
                    <a:pt x="1" y="10512"/>
                  </a:lnTo>
                  <a:lnTo>
                    <a:pt x="716" y="10512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1" name="Google Shape;12495;p86"/>
            <p:cNvSpPr/>
            <p:nvPr/>
          </p:nvSpPr>
          <p:spPr>
            <a:xfrm>
              <a:off x="3224673" y="2973318"/>
              <a:ext cx="33688" cy="30080"/>
            </a:xfrm>
            <a:custGeom>
              <a:avLst/>
              <a:gdLst/>
              <a:ahLst/>
              <a:cxnLst/>
              <a:rect l="l" t="t" r="r" b="b"/>
              <a:pathLst>
                <a:path w="2250" h="2009" extrusionOk="0">
                  <a:moveTo>
                    <a:pt x="1135" y="1"/>
                  </a:moveTo>
                  <a:lnTo>
                    <a:pt x="0" y="1662"/>
                  </a:lnTo>
                  <a:cubicBezTo>
                    <a:pt x="336" y="1893"/>
                    <a:pt x="731" y="2009"/>
                    <a:pt x="1125" y="2009"/>
                  </a:cubicBezTo>
                  <a:cubicBezTo>
                    <a:pt x="1519" y="2009"/>
                    <a:pt x="1913" y="1893"/>
                    <a:pt x="2250" y="1662"/>
                  </a:cubicBezTo>
                  <a:lnTo>
                    <a:pt x="1135" y="1"/>
                  </a:ln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2" name="Google Shape;12496;p86"/>
            <p:cNvSpPr/>
            <p:nvPr/>
          </p:nvSpPr>
          <p:spPr>
            <a:xfrm>
              <a:off x="3255651" y="2935558"/>
              <a:ext cx="81720" cy="99477"/>
            </a:xfrm>
            <a:custGeom>
              <a:avLst/>
              <a:gdLst/>
              <a:ahLst/>
              <a:cxnLst/>
              <a:rect l="l" t="t" r="r" b="b"/>
              <a:pathLst>
                <a:path w="5458" h="6644" extrusionOk="0">
                  <a:moveTo>
                    <a:pt x="669" y="0"/>
                  </a:moveTo>
                  <a:cubicBezTo>
                    <a:pt x="183" y="0"/>
                    <a:pt x="1" y="771"/>
                    <a:pt x="559" y="925"/>
                  </a:cubicBezTo>
                  <a:cubicBezTo>
                    <a:pt x="2893" y="1598"/>
                    <a:pt x="4512" y="3742"/>
                    <a:pt x="4533" y="6181"/>
                  </a:cubicBezTo>
                  <a:cubicBezTo>
                    <a:pt x="4533" y="6433"/>
                    <a:pt x="4743" y="6644"/>
                    <a:pt x="4995" y="6644"/>
                  </a:cubicBezTo>
                  <a:cubicBezTo>
                    <a:pt x="5248" y="6644"/>
                    <a:pt x="5458" y="6433"/>
                    <a:pt x="5458" y="6181"/>
                  </a:cubicBezTo>
                  <a:cubicBezTo>
                    <a:pt x="5458" y="3322"/>
                    <a:pt x="3566" y="820"/>
                    <a:pt x="811" y="21"/>
                  </a:cubicBezTo>
                  <a:cubicBezTo>
                    <a:pt x="762" y="7"/>
                    <a:pt x="714" y="0"/>
                    <a:pt x="6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3" name="Google Shape;12497;p86"/>
            <p:cNvSpPr/>
            <p:nvPr/>
          </p:nvSpPr>
          <p:spPr>
            <a:xfrm>
              <a:off x="3230752" y="2932399"/>
              <a:ext cx="25304" cy="13880"/>
            </a:xfrm>
            <a:custGeom>
              <a:avLst/>
              <a:gdLst/>
              <a:ahLst/>
              <a:cxnLst/>
              <a:rect l="l" t="t" r="r" b="b"/>
              <a:pathLst>
                <a:path w="1690" h="927" extrusionOk="0">
                  <a:moveTo>
                    <a:pt x="624" y="1"/>
                  </a:moveTo>
                  <a:cubicBezTo>
                    <a:pt x="0" y="1"/>
                    <a:pt x="14" y="926"/>
                    <a:pt x="625" y="926"/>
                  </a:cubicBezTo>
                  <a:cubicBezTo>
                    <a:pt x="631" y="926"/>
                    <a:pt x="638" y="926"/>
                    <a:pt x="645" y="926"/>
                  </a:cubicBezTo>
                  <a:lnTo>
                    <a:pt x="1045" y="926"/>
                  </a:lnTo>
                  <a:cubicBezTo>
                    <a:pt x="1052" y="926"/>
                    <a:pt x="1059" y="926"/>
                    <a:pt x="1065" y="926"/>
                  </a:cubicBezTo>
                  <a:cubicBezTo>
                    <a:pt x="1676" y="926"/>
                    <a:pt x="1690" y="1"/>
                    <a:pt x="10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4" name="Google Shape;12498;p86"/>
            <p:cNvSpPr/>
            <p:nvPr/>
          </p:nvSpPr>
          <p:spPr>
            <a:xfrm>
              <a:off x="3374817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1" y="1"/>
                    <a:pt x="1" y="674"/>
                    <a:pt x="463" y="674"/>
                  </a:cubicBezTo>
                  <a:lnTo>
                    <a:pt x="1283" y="674"/>
                  </a:lnTo>
                  <a:cubicBezTo>
                    <a:pt x="1746" y="674"/>
                    <a:pt x="1746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5" name="Google Shape;12499;p86"/>
            <p:cNvSpPr/>
            <p:nvPr/>
          </p:nvSpPr>
          <p:spPr>
            <a:xfrm>
              <a:off x="3082075" y="3024629"/>
              <a:ext cx="26142" cy="10091"/>
            </a:xfrm>
            <a:custGeom>
              <a:avLst/>
              <a:gdLst/>
              <a:ahLst/>
              <a:cxnLst/>
              <a:rect l="l" t="t" r="r" b="b"/>
              <a:pathLst>
                <a:path w="1746" h="674" extrusionOk="0">
                  <a:moveTo>
                    <a:pt x="463" y="1"/>
                  </a:moveTo>
                  <a:cubicBezTo>
                    <a:pt x="0" y="1"/>
                    <a:pt x="0" y="674"/>
                    <a:pt x="463" y="674"/>
                  </a:cubicBezTo>
                  <a:lnTo>
                    <a:pt x="1283" y="674"/>
                  </a:lnTo>
                  <a:cubicBezTo>
                    <a:pt x="1745" y="674"/>
                    <a:pt x="1745" y="1"/>
                    <a:pt x="1283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6" name="Google Shape;12500;p86"/>
            <p:cNvSpPr/>
            <p:nvPr/>
          </p:nvSpPr>
          <p:spPr>
            <a:xfrm>
              <a:off x="3355623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209" y="1"/>
                  </a:moveTo>
                  <a:cubicBezTo>
                    <a:pt x="1153" y="1"/>
                    <a:pt x="1092" y="16"/>
                    <a:pt x="1030" y="52"/>
                  </a:cubicBezTo>
                  <a:lnTo>
                    <a:pt x="316" y="473"/>
                  </a:lnTo>
                  <a:cubicBezTo>
                    <a:pt x="0" y="641"/>
                    <a:pt x="126" y="1124"/>
                    <a:pt x="484" y="1124"/>
                  </a:cubicBezTo>
                  <a:cubicBezTo>
                    <a:pt x="547" y="1103"/>
                    <a:pt x="610" y="1103"/>
                    <a:pt x="673" y="1061"/>
                  </a:cubicBezTo>
                  <a:lnTo>
                    <a:pt x="1367" y="662"/>
                  </a:lnTo>
                  <a:cubicBezTo>
                    <a:pt x="1704" y="466"/>
                    <a:pt x="1516" y="1"/>
                    <a:pt x="1209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7" name="Google Shape;12501;p86"/>
            <p:cNvSpPr/>
            <p:nvPr/>
          </p:nvSpPr>
          <p:spPr>
            <a:xfrm>
              <a:off x="3102213" y="3094371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1190" y="1"/>
                  </a:moveTo>
                  <a:cubicBezTo>
                    <a:pt x="1132" y="1"/>
                    <a:pt x="1072" y="17"/>
                    <a:pt x="1010" y="52"/>
                  </a:cubicBezTo>
                  <a:lnTo>
                    <a:pt x="316" y="473"/>
                  </a:lnTo>
                  <a:cubicBezTo>
                    <a:pt x="1" y="641"/>
                    <a:pt x="127" y="1125"/>
                    <a:pt x="484" y="1125"/>
                  </a:cubicBezTo>
                  <a:cubicBezTo>
                    <a:pt x="547" y="1104"/>
                    <a:pt x="610" y="1104"/>
                    <a:pt x="652" y="1062"/>
                  </a:cubicBezTo>
                  <a:lnTo>
                    <a:pt x="1367" y="662"/>
                  </a:lnTo>
                  <a:cubicBezTo>
                    <a:pt x="1705" y="467"/>
                    <a:pt x="1502" y="1"/>
                    <a:pt x="1190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8" name="Google Shape;12502;p86"/>
            <p:cNvSpPr/>
            <p:nvPr/>
          </p:nvSpPr>
          <p:spPr>
            <a:xfrm>
              <a:off x="3305001" y="2892257"/>
              <a:ext cx="19629" cy="20976"/>
            </a:xfrm>
            <a:custGeom>
              <a:avLst/>
              <a:gdLst/>
              <a:ahLst/>
              <a:cxnLst/>
              <a:rect l="l" t="t" r="r" b="b"/>
              <a:pathLst>
                <a:path w="1311" h="1401" extrusionOk="0">
                  <a:moveTo>
                    <a:pt x="855" y="0"/>
                  </a:moveTo>
                  <a:cubicBezTo>
                    <a:pt x="747" y="0"/>
                    <a:pt x="637" y="53"/>
                    <a:pt x="564" y="180"/>
                  </a:cubicBezTo>
                  <a:lnTo>
                    <a:pt x="143" y="874"/>
                  </a:lnTo>
                  <a:cubicBezTo>
                    <a:pt x="1" y="1098"/>
                    <a:pt x="154" y="1400"/>
                    <a:pt x="412" y="1400"/>
                  </a:cubicBezTo>
                  <a:cubicBezTo>
                    <a:pt x="420" y="1400"/>
                    <a:pt x="429" y="1400"/>
                    <a:pt x="438" y="1399"/>
                  </a:cubicBezTo>
                  <a:cubicBezTo>
                    <a:pt x="564" y="1399"/>
                    <a:pt x="690" y="1336"/>
                    <a:pt x="753" y="1231"/>
                  </a:cubicBezTo>
                  <a:lnTo>
                    <a:pt x="1153" y="516"/>
                  </a:lnTo>
                  <a:cubicBezTo>
                    <a:pt x="1310" y="244"/>
                    <a:pt x="1086" y="0"/>
                    <a:pt x="855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9" name="Google Shape;12503;p86"/>
            <p:cNvSpPr/>
            <p:nvPr/>
          </p:nvSpPr>
          <p:spPr>
            <a:xfrm>
              <a:off x="3236307" y="2871805"/>
              <a:ext cx="10406" cy="22833"/>
            </a:xfrm>
            <a:custGeom>
              <a:avLst/>
              <a:gdLst/>
              <a:ahLst/>
              <a:cxnLst/>
              <a:rect l="l" t="t" r="r" b="b"/>
              <a:pathLst>
                <a:path w="695" h="1525" extrusionOk="0">
                  <a:moveTo>
                    <a:pt x="348" y="1"/>
                  </a:moveTo>
                  <a:cubicBezTo>
                    <a:pt x="174" y="1"/>
                    <a:pt x="1" y="116"/>
                    <a:pt x="1" y="347"/>
                  </a:cubicBezTo>
                  <a:lnTo>
                    <a:pt x="1" y="1167"/>
                  </a:lnTo>
                  <a:cubicBezTo>
                    <a:pt x="1" y="1357"/>
                    <a:pt x="169" y="1525"/>
                    <a:pt x="358" y="1525"/>
                  </a:cubicBezTo>
                  <a:cubicBezTo>
                    <a:pt x="548" y="1525"/>
                    <a:pt x="695" y="1357"/>
                    <a:pt x="695" y="1167"/>
                  </a:cubicBezTo>
                  <a:lnTo>
                    <a:pt x="695" y="347"/>
                  </a:lnTo>
                  <a:cubicBezTo>
                    <a:pt x="695" y="116"/>
                    <a:pt x="521" y="1"/>
                    <a:pt x="348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0" name="Google Shape;12504;p86"/>
            <p:cNvSpPr/>
            <p:nvPr/>
          </p:nvSpPr>
          <p:spPr>
            <a:xfrm>
              <a:off x="3158405" y="2892257"/>
              <a:ext cx="19689" cy="21276"/>
            </a:xfrm>
            <a:custGeom>
              <a:avLst/>
              <a:gdLst/>
              <a:ahLst/>
              <a:cxnLst/>
              <a:rect l="l" t="t" r="r" b="b"/>
              <a:pathLst>
                <a:path w="1315" h="1421" extrusionOk="0">
                  <a:moveTo>
                    <a:pt x="456" y="0"/>
                  </a:moveTo>
                  <a:cubicBezTo>
                    <a:pt x="224" y="0"/>
                    <a:pt x="0" y="244"/>
                    <a:pt x="158" y="516"/>
                  </a:cubicBezTo>
                  <a:lnTo>
                    <a:pt x="579" y="1231"/>
                  </a:lnTo>
                  <a:cubicBezTo>
                    <a:pt x="621" y="1336"/>
                    <a:pt x="747" y="1399"/>
                    <a:pt x="873" y="1399"/>
                  </a:cubicBezTo>
                  <a:lnTo>
                    <a:pt x="873" y="1420"/>
                  </a:lnTo>
                  <a:cubicBezTo>
                    <a:pt x="1146" y="1420"/>
                    <a:pt x="1314" y="1126"/>
                    <a:pt x="1188" y="895"/>
                  </a:cubicBezTo>
                  <a:lnTo>
                    <a:pt x="747" y="180"/>
                  </a:lnTo>
                  <a:cubicBezTo>
                    <a:pt x="673" y="53"/>
                    <a:pt x="564" y="0"/>
                    <a:pt x="456" y="0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1" name="Google Shape;12505;p86"/>
            <p:cNvSpPr/>
            <p:nvPr/>
          </p:nvSpPr>
          <p:spPr>
            <a:xfrm>
              <a:off x="3101884" y="2948000"/>
              <a:ext cx="25528" cy="16844"/>
            </a:xfrm>
            <a:custGeom>
              <a:avLst/>
              <a:gdLst/>
              <a:ahLst/>
              <a:cxnLst/>
              <a:rect l="l" t="t" r="r" b="b"/>
              <a:pathLst>
                <a:path w="1705" h="1125" extrusionOk="0">
                  <a:moveTo>
                    <a:pt x="496" y="1"/>
                  </a:moveTo>
                  <a:cubicBezTo>
                    <a:pt x="188" y="1"/>
                    <a:pt x="0" y="466"/>
                    <a:pt x="338" y="662"/>
                  </a:cubicBezTo>
                  <a:lnTo>
                    <a:pt x="1053" y="1061"/>
                  </a:lnTo>
                  <a:cubicBezTo>
                    <a:pt x="1095" y="1103"/>
                    <a:pt x="1158" y="1103"/>
                    <a:pt x="1221" y="1124"/>
                  </a:cubicBezTo>
                  <a:cubicBezTo>
                    <a:pt x="1578" y="1124"/>
                    <a:pt x="1705" y="641"/>
                    <a:pt x="1389" y="473"/>
                  </a:cubicBezTo>
                  <a:lnTo>
                    <a:pt x="674" y="52"/>
                  </a:lnTo>
                  <a:cubicBezTo>
                    <a:pt x="612" y="16"/>
                    <a:pt x="552" y="1"/>
                    <a:pt x="49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2" name="Google Shape;12506;p86"/>
            <p:cNvSpPr/>
            <p:nvPr/>
          </p:nvSpPr>
          <p:spPr>
            <a:xfrm>
              <a:off x="3355278" y="3094371"/>
              <a:ext cx="25543" cy="16844"/>
            </a:xfrm>
            <a:custGeom>
              <a:avLst/>
              <a:gdLst/>
              <a:ahLst/>
              <a:cxnLst/>
              <a:rect l="l" t="t" r="r" b="b"/>
              <a:pathLst>
                <a:path w="1706" h="1125" extrusionOk="0">
                  <a:moveTo>
                    <a:pt x="516" y="1"/>
                  </a:moveTo>
                  <a:cubicBezTo>
                    <a:pt x="204" y="1"/>
                    <a:pt x="1" y="467"/>
                    <a:pt x="339" y="662"/>
                  </a:cubicBezTo>
                  <a:lnTo>
                    <a:pt x="1053" y="1062"/>
                  </a:lnTo>
                  <a:cubicBezTo>
                    <a:pt x="1116" y="1104"/>
                    <a:pt x="1158" y="1104"/>
                    <a:pt x="1222" y="1125"/>
                  </a:cubicBezTo>
                  <a:cubicBezTo>
                    <a:pt x="1579" y="1125"/>
                    <a:pt x="1705" y="641"/>
                    <a:pt x="1411" y="473"/>
                  </a:cubicBezTo>
                  <a:lnTo>
                    <a:pt x="696" y="52"/>
                  </a:lnTo>
                  <a:cubicBezTo>
                    <a:pt x="634" y="17"/>
                    <a:pt x="573" y="1"/>
                    <a:pt x="516" y="1"/>
                  </a:cubicBezTo>
                  <a:close/>
                </a:path>
              </a:pathLst>
            </a:custGeom>
            <a:solidFill>
              <a:srgbClr val="ADBEC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3" name="Google Shape;12507;p86"/>
            <p:cNvSpPr/>
            <p:nvPr/>
          </p:nvSpPr>
          <p:spPr>
            <a:xfrm>
              <a:off x="3223401" y="3230187"/>
              <a:ext cx="36533" cy="21426"/>
            </a:xfrm>
            <a:custGeom>
              <a:avLst/>
              <a:gdLst/>
              <a:ahLst/>
              <a:cxnLst/>
              <a:rect l="l" t="t" r="r" b="b"/>
              <a:pathLst>
                <a:path w="2440" h="1431" extrusionOk="0">
                  <a:moveTo>
                    <a:pt x="1" y="1"/>
                  </a:moveTo>
                  <a:lnTo>
                    <a:pt x="1" y="569"/>
                  </a:lnTo>
                  <a:cubicBezTo>
                    <a:pt x="1" y="1031"/>
                    <a:pt x="379" y="1431"/>
                    <a:pt x="863" y="1431"/>
                  </a:cubicBezTo>
                  <a:lnTo>
                    <a:pt x="1578" y="1431"/>
                  </a:lnTo>
                  <a:cubicBezTo>
                    <a:pt x="2040" y="1431"/>
                    <a:pt x="2440" y="1031"/>
                    <a:pt x="2440" y="569"/>
                  </a:cubicBezTo>
                  <a:lnTo>
                    <a:pt x="2440" y="1"/>
                  </a:lnTo>
                  <a:cubicBezTo>
                    <a:pt x="2208" y="43"/>
                    <a:pt x="1977" y="85"/>
                    <a:pt x="1746" y="85"/>
                  </a:cubicBezTo>
                  <a:lnTo>
                    <a:pt x="674" y="85"/>
                  </a:lnTo>
                  <a:cubicBezTo>
                    <a:pt x="442" y="85"/>
                    <a:pt x="211" y="43"/>
                    <a:pt x="1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4" name="Google Shape;12508;p86"/>
            <p:cNvSpPr/>
            <p:nvPr/>
          </p:nvSpPr>
          <p:spPr>
            <a:xfrm>
              <a:off x="3188470" y="3173531"/>
              <a:ext cx="106095" cy="61088"/>
            </a:xfrm>
            <a:custGeom>
              <a:avLst/>
              <a:gdLst/>
              <a:ahLst/>
              <a:cxnLst/>
              <a:rect l="l" t="t" r="r" b="b"/>
              <a:pathLst>
                <a:path w="7086" h="4080" extrusionOk="0">
                  <a:moveTo>
                    <a:pt x="0" y="0"/>
                  </a:moveTo>
                  <a:lnTo>
                    <a:pt x="0" y="1073"/>
                  </a:lnTo>
                  <a:lnTo>
                    <a:pt x="0" y="1178"/>
                  </a:lnTo>
                  <a:cubicBezTo>
                    <a:pt x="0" y="1325"/>
                    <a:pt x="21" y="1472"/>
                    <a:pt x="63" y="1640"/>
                  </a:cubicBezTo>
                  <a:cubicBezTo>
                    <a:pt x="84" y="1788"/>
                    <a:pt x="126" y="1956"/>
                    <a:pt x="189" y="2103"/>
                  </a:cubicBezTo>
                  <a:cubicBezTo>
                    <a:pt x="610" y="3301"/>
                    <a:pt x="1745" y="4079"/>
                    <a:pt x="3007" y="4079"/>
                  </a:cubicBezTo>
                  <a:lnTo>
                    <a:pt x="4079" y="4079"/>
                  </a:lnTo>
                  <a:cubicBezTo>
                    <a:pt x="5340" y="4079"/>
                    <a:pt x="6476" y="3301"/>
                    <a:pt x="6896" y="2103"/>
                  </a:cubicBezTo>
                  <a:cubicBezTo>
                    <a:pt x="6959" y="1956"/>
                    <a:pt x="7001" y="1788"/>
                    <a:pt x="7022" y="1640"/>
                  </a:cubicBezTo>
                  <a:cubicBezTo>
                    <a:pt x="7064" y="1472"/>
                    <a:pt x="7085" y="1325"/>
                    <a:pt x="7085" y="1178"/>
                  </a:cubicBezTo>
                  <a:lnTo>
                    <a:pt x="7085" y="1073"/>
                  </a:lnTo>
                  <a:lnTo>
                    <a:pt x="7085" y="0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5" name="Google Shape;12509;p86"/>
            <p:cNvSpPr/>
            <p:nvPr/>
          </p:nvSpPr>
          <p:spPr>
            <a:xfrm>
              <a:off x="3188470" y="3191153"/>
              <a:ext cx="106095" cy="13865"/>
            </a:xfrm>
            <a:custGeom>
              <a:avLst/>
              <a:gdLst/>
              <a:ahLst/>
              <a:cxnLst/>
              <a:rect l="l" t="t" r="r" b="b"/>
              <a:pathLst>
                <a:path w="7086" h="926" extrusionOk="0">
                  <a:moveTo>
                    <a:pt x="0" y="1"/>
                  </a:moveTo>
                  <a:cubicBezTo>
                    <a:pt x="0" y="148"/>
                    <a:pt x="21" y="295"/>
                    <a:pt x="63" y="463"/>
                  </a:cubicBezTo>
                  <a:cubicBezTo>
                    <a:pt x="84" y="611"/>
                    <a:pt x="126" y="779"/>
                    <a:pt x="189" y="926"/>
                  </a:cubicBezTo>
                  <a:lnTo>
                    <a:pt x="6896" y="926"/>
                  </a:lnTo>
                  <a:cubicBezTo>
                    <a:pt x="6959" y="779"/>
                    <a:pt x="7001" y="611"/>
                    <a:pt x="7022" y="463"/>
                  </a:cubicBezTo>
                  <a:cubicBezTo>
                    <a:pt x="7064" y="295"/>
                    <a:pt x="7085" y="148"/>
                    <a:pt x="7085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56" name="Google Shape;12510;p86"/>
          <p:cNvGrpSpPr/>
          <p:nvPr/>
        </p:nvGrpSpPr>
        <p:grpSpPr>
          <a:xfrm>
            <a:off x="3061025" y="1294361"/>
            <a:ext cx="632855" cy="496068"/>
            <a:chOff x="2594780" y="1516494"/>
            <a:chExt cx="410187" cy="324244"/>
          </a:xfrm>
        </p:grpSpPr>
        <p:sp>
          <p:nvSpPr>
            <p:cNvPr id="1057" name="Google Shape;12511;p86"/>
            <p:cNvSpPr/>
            <p:nvPr/>
          </p:nvSpPr>
          <p:spPr>
            <a:xfrm>
              <a:off x="2594780" y="1641455"/>
              <a:ext cx="241776" cy="199284"/>
            </a:xfrm>
            <a:custGeom>
              <a:avLst/>
              <a:gdLst/>
              <a:ahLst/>
              <a:cxnLst/>
              <a:rect l="l" t="t" r="r" b="b"/>
              <a:pathLst>
                <a:path w="16148" h="13310" extrusionOk="0">
                  <a:moveTo>
                    <a:pt x="8494" y="1"/>
                  </a:moveTo>
                  <a:lnTo>
                    <a:pt x="442" y="8053"/>
                  </a:lnTo>
                  <a:cubicBezTo>
                    <a:pt x="0" y="8474"/>
                    <a:pt x="0" y="9167"/>
                    <a:pt x="442" y="9588"/>
                  </a:cubicBezTo>
                  <a:lnTo>
                    <a:pt x="3680" y="12826"/>
                  </a:lnTo>
                  <a:cubicBezTo>
                    <a:pt x="3974" y="13141"/>
                    <a:pt x="4394" y="13309"/>
                    <a:pt x="4815" y="13309"/>
                  </a:cubicBezTo>
                  <a:lnTo>
                    <a:pt x="9819" y="13309"/>
                  </a:lnTo>
                  <a:cubicBezTo>
                    <a:pt x="10239" y="13309"/>
                    <a:pt x="10660" y="13141"/>
                    <a:pt x="10975" y="12826"/>
                  </a:cubicBezTo>
                  <a:lnTo>
                    <a:pt x="16147" y="7654"/>
                  </a:lnTo>
                  <a:lnTo>
                    <a:pt x="8494" y="1"/>
                  </a:ln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8" name="Google Shape;12512;p86"/>
            <p:cNvSpPr/>
            <p:nvPr/>
          </p:nvSpPr>
          <p:spPr>
            <a:xfrm>
              <a:off x="2632556" y="1738731"/>
              <a:ext cx="204000" cy="102008"/>
            </a:xfrm>
            <a:custGeom>
              <a:avLst/>
              <a:gdLst/>
              <a:ahLst/>
              <a:cxnLst/>
              <a:rect l="l" t="t" r="r" b="b"/>
              <a:pathLst>
                <a:path w="13625" h="6813" extrusionOk="0">
                  <a:moveTo>
                    <a:pt x="12468" y="0"/>
                  </a:moveTo>
                  <a:lnTo>
                    <a:pt x="8263" y="4226"/>
                  </a:lnTo>
                  <a:cubicBezTo>
                    <a:pt x="7653" y="4836"/>
                    <a:pt x="6812" y="5193"/>
                    <a:pt x="5971" y="5193"/>
                  </a:cubicBezTo>
                  <a:lnTo>
                    <a:pt x="0" y="5193"/>
                  </a:lnTo>
                  <a:lnTo>
                    <a:pt x="1157" y="6329"/>
                  </a:lnTo>
                  <a:cubicBezTo>
                    <a:pt x="1451" y="6644"/>
                    <a:pt x="1871" y="6812"/>
                    <a:pt x="2292" y="6812"/>
                  </a:cubicBezTo>
                  <a:lnTo>
                    <a:pt x="7296" y="6812"/>
                  </a:lnTo>
                  <a:cubicBezTo>
                    <a:pt x="7716" y="6812"/>
                    <a:pt x="8137" y="6644"/>
                    <a:pt x="8452" y="6329"/>
                  </a:cubicBezTo>
                  <a:lnTo>
                    <a:pt x="13624" y="1157"/>
                  </a:lnTo>
                  <a:lnTo>
                    <a:pt x="12468" y="0"/>
                  </a:ln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9" name="Google Shape;12513;p86"/>
            <p:cNvSpPr/>
            <p:nvPr/>
          </p:nvSpPr>
          <p:spPr>
            <a:xfrm>
              <a:off x="2721957" y="1516494"/>
              <a:ext cx="241132" cy="239560"/>
            </a:xfrm>
            <a:custGeom>
              <a:avLst/>
              <a:gdLst/>
              <a:ahLst/>
              <a:cxnLst/>
              <a:rect l="l" t="t" r="r" b="b"/>
              <a:pathLst>
                <a:path w="16105" h="16000" extrusionOk="0">
                  <a:moveTo>
                    <a:pt x="8778" y="0"/>
                  </a:moveTo>
                  <a:cubicBezTo>
                    <a:pt x="8499" y="0"/>
                    <a:pt x="8221" y="105"/>
                    <a:pt x="8010" y="315"/>
                  </a:cubicBezTo>
                  <a:lnTo>
                    <a:pt x="0" y="8347"/>
                  </a:lnTo>
                  <a:lnTo>
                    <a:pt x="7653" y="16000"/>
                  </a:lnTo>
                  <a:lnTo>
                    <a:pt x="15663" y="7989"/>
                  </a:lnTo>
                  <a:cubicBezTo>
                    <a:pt x="16084" y="7569"/>
                    <a:pt x="16105" y="6875"/>
                    <a:pt x="15684" y="6455"/>
                  </a:cubicBezTo>
                  <a:lnTo>
                    <a:pt x="9545" y="315"/>
                  </a:lnTo>
                  <a:cubicBezTo>
                    <a:pt x="9335" y="105"/>
                    <a:pt x="9056" y="0"/>
                    <a:pt x="8778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0" name="Google Shape;12514;p86"/>
            <p:cNvSpPr/>
            <p:nvPr/>
          </p:nvSpPr>
          <p:spPr>
            <a:xfrm>
              <a:off x="2881234" y="1828446"/>
              <a:ext cx="40306" cy="12292"/>
            </a:xfrm>
            <a:custGeom>
              <a:avLst/>
              <a:gdLst/>
              <a:ahLst/>
              <a:cxnLst/>
              <a:rect l="l" t="t" r="r" b="b"/>
              <a:pathLst>
                <a:path w="2692" h="821" extrusionOk="0">
                  <a:moveTo>
                    <a:pt x="526" y="0"/>
                  </a:moveTo>
                  <a:cubicBezTo>
                    <a:pt x="1" y="0"/>
                    <a:pt x="1" y="820"/>
                    <a:pt x="526" y="820"/>
                  </a:cubicBezTo>
                  <a:lnTo>
                    <a:pt x="2166" y="820"/>
                  </a:lnTo>
                  <a:cubicBezTo>
                    <a:pt x="2692" y="820"/>
                    <a:pt x="2692" y="0"/>
                    <a:pt x="21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1" name="Google Shape;12515;p86"/>
            <p:cNvSpPr/>
            <p:nvPr/>
          </p:nvSpPr>
          <p:spPr>
            <a:xfrm>
              <a:off x="2735177" y="1828446"/>
              <a:ext cx="89101" cy="12292"/>
            </a:xfrm>
            <a:custGeom>
              <a:avLst/>
              <a:gdLst/>
              <a:ahLst/>
              <a:cxnLst/>
              <a:rect l="l" t="t" r="r" b="b"/>
              <a:pathLst>
                <a:path w="5951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5424" y="820"/>
                  </a:lnTo>
                  <a:cubicBezTo>
                    <a:pt x="5950" y="820"/>
                    <a:pt x="5950" y="0"/>
                    <a:pt x="542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2" name="Google Shape;12516;p86"/>
            <p:cNvSpPr/>
            <p:nvPr/>
          </p:nvSpPr>
          <p:spPr>
            <a:xfrm>
              <a:off x="2832439" y="1828446"/>
              <a:ext cx="14179" cy="12203"/>
            </a:xfrm>
            <a:custGeom>
              <a:avLst/>
              <a:gdLst/>
              <a:ahLst/>
              <a:cxnLst/>
              <a:rect l="l" t="t" r="r" b="b"/>
              <a:pathLst>
                <a:path w="947" h="815" extrusionOk="0">
                  <a:moveTo>
                    <a:pt x="547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36" y="777"/>
                    <a:pt x="440" y="815"/>
                    <a:pt x="542" y="815"/>
                  </a:cubicBezTo>
                  <a:cubicBezTo>
                    <a:pt x="749" y="815"/>
                    <a:pt x="947" y="660"/>
                    <a:pt x="947" y="421"/>
                  </a:cubicBezTo>
                  <a:cubicBezTo>
                    <a:pt x="947" y="190"/>
                    <a:pt x="758" y="0"/>
                    <a:pt x="547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3" name="Google Shape;12517;p86"/>
            <p:cNvSpPr/>
            <p:nvPr/>
          </p:nvSpPr>
          <p:spPr>
            <a:xfrm>
              <a:off x="2990773" y="1828446"/>
              <a:ext cx="14194" cy="12203"/>
            </a:xfrm>
            <a:custGeom>
              <a:avLst/>
              <a:gdLst/>
              <a:ahLst/>
              <a:cxnLst/>
              <a:rect l="l" t="t" r="r" b="b"/>
              <a:pathLst>
                <a:path w="948" h="815" extrusionOk="0">
                  <a:moveTo>
                    <a:pt x="548" y="0"/>
                  </a:moveTo>
                  <a:cubicBezTo>
                    <a:pt x="190" y="0"/>
                    <a:pt x="1" y="442"/>
                    <a:pt x="253" y="694"/>
                  </a:cubicBezTo>
                  <a:cubicBezTo>
                    <a:pt x="343" y="777"/>
                    <a:pt x="450" y="815"/>
                    <a:pt x="551" y="815"/>
                  </a:cubicBezTo>
                  <a:cubicBezTo>
                    <a:pt x="758" y="815"/>
                    <a:pt x="947" y="660"/>
                    <a:pt x="947" y="421"/>
                  </a:cubicBezTo>
                  <a:cubicBezTo>
                    <a:pt x="947" y="190"/>
                    <a:pt x="779" y="0"/>
                    <a:pt x="548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4" name="Google Shape;12518;p86"/>
            <p:cNvSpPr/>
            <p:nvPr/>
          </p:nvSpPr>
          <p:spPr>
            <a:xfrm>
              <a:off x="2928143" y="1828446"/>
              <a:ext cx="45022" cy="12292"/>
            </a:xfrm>
            <a:custGeom>
              <a:avLst/>
              <a:gdLst/>
              <a:ahLst/>
              <a:cxnLst/>
              <a:rect l="l" t="t" r="r" b="b"/>
              <a:pathLst>
                <a:path w="3007" h="821" extrusionOk="0">
                  <a:moveTo>
                    <a:pt x="547" y="0"/>
                  </a:moveTo>
                  <a:cubicBezTo>
                    <a:pt x="0" y="0"/>
                    <a:pt x="0" y="820"/>
                    <a:pt x="547" y="820"/>
                  </a:cubicBezTo>
                  <a:lnTo>
                    <a:pt x="2460" y="820"/>
                  </a:lnTo>
                  <a:cubicBezTo>
                    <a:pt x="3007" y="820"/>
                    <a:pt x="3007" y="0"/>
                    <a:pt x="2460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65" name="Google Shape;12519;p86"/>
          <p:cNvGrpSpPr/>
          <p:nvPr/>
        </p:nvGrpSpPr>
        <p:grpSpPr>
          <a:xfrm>
            <a:off x="1746805" y="1273655"/>
            <a:ext cx="514836" cy="510020"/>
            <a:chOff x="1742965" y="1502959"/>
            <a:chExt cx="333692" cy="333363"/>
          </a:xfrm>
        </p:grpSpPr>
        <p:sp>
          <p:nvSpPr>
            <p:cNvPr id="1066" name="Google Shape;12520;p86"/>
            <p:cNvSpPr/>
            <p:nvPr/>
          </p:nvSpPr>
          <p:spPr>
            <a:xfrm>
              <a:off x="1742965" y="1502959"/>
              <a:ext cx="333692" cy="333363"/>
            </a:xfrm>
            <a:custGeom>
              <a:avLst/>
              <a:gdLst/>
              <a:ahLst/>
              <a:cxnLst/>
              <a:rect l="l" t="t" r="r" b="b"/>
              <a:pathLst>
                <a:path w="22287" h="22265" extrusionOk="0">
                  <a:moveTo>
                    <a:pt x="11143" y="0"/>
                  </a:moveTo>
                  <a:cubicBezTo>
                    <a:pt x="4983" y="0"/>
                    <a:pt x="1" y="4121"/>
                    <a:pt x="1" y="9188"/>
                  </a:cubicBezTo>
                  <a:cubicBezTo>
                    <a:pt x="1" y="13708"/>
                    <a:pt x="3974" y="17450"/>
                    <a:pt x="9209" y="18207"/>
                  </a:cubicBezTo>
                  <a:cubicBezTo>
                    <a:pt x="9335" y="19700"/>
                    <a:pt x="8831" y="21151"/>
                    <a:pt x="7843" y="22265"/>
                  </a:cubicBezTo>
                  <a:cubicBezTo>
                    <a:pt x="10324" y="22265"/>
                    <a:pt x="12468" y="20604"/>
                    <a:pt x="13099" y="18207"/>
                  </a:cubicBezTo>
                  <a:cubicBezTo>
                    <a:pt x="18313" y="17450"/>
                    <a:pt x="22286" y="13687"/>
                    <a:pt x="22286" y="9188"/>
                  </a:cubicBezTo>
                  <a:cubicBezTo>
                    <a:pt x="22265" y="4121"/>
                    <a:pt x="17283" y="0"/>
                    <a:pt x="11143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7" name="Google Shape;12521;p86"/>
            <p:cNvSpPr/>
            <p:nvPr/>
          </p:nvSpPr>
          <p:spPr>
            <a:xfrm>
              <a:off x="1854719" y="1629492"/>
              <a:ext cx="22040" cy="21740"/>
            </a:xfrm>
            <a:custGeom>
              <a:avLst/>
              <a:gdLst/>
              <a:ahLst/>
              <a:cxnLst/>
              <a:rect l="l" t="t" r="r" b="b"/>
              <a:pathLst>
                <a:path w="1472" h="1452" extrusionOk="0">
                  <a:moveTo>
                    <a:pt x="736" y="1"/>
                  </a:moveTo>
                  <a:cubicBezTo>
                    <a:pt x="337" y="1"/>
                    <a:pt x="0" y="316"/>
                    <a:pt x="0" y="716"/>
                  </a:cubicBezTo>
                  <a:cubicBezTo>
                    <a:pt x="0" y="1136"/>
                    <a:pt x="337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8" name="Google Shape;12522;p86"/>
            <p:cNvSpPr/>
            <p:nvPr/>
          </p:nvSpPr>
          <p:spPr>
            <a:xfrm>
              <a:off x="1898783" y="1629492"/>
              <a:ext cx="22054" cy="21740"/>
            </a:xfrm>
            <a:custGeom>
              <a:avLst/>
              <a:gdLst/>
              <a:ahLst/>
              <a:cxnLst/>
              <a:rect l="l" t="t" r="r" b="b"/>
              <a:pathLst>
                <a:path w="1473" h="1452" extrusionOk="0">
                  <a:moveTo>
                    <a:pt x="736" y="1"/>
                  </a:moveTo>
                  <a:cubicBezTo>
                    <a:pt x="316" y="1"/>
                    <a:pt x="1" y="316"/>
                    <a:pt x="1" y="716"/>
                  </a:cubicBezTo>
                  <a:cubicBezTo>
                    <a:pt x="1" y="1136"/>
                    <a:pt x="316" y="1452"/>
                    <a:pt x="736" y="1452"/>
                  </a:cubicBezTo>
                  <a:cubicBezTo>
                    <a:pt x="1136" y="1452"/>
                    <a:pt x="1472" y="1136"/>
                    <a:pt x="1472" y="716"/>
                  </a:cubicBezTo>
                  <a:cubicBezTo>
                    <a:pt x="1472" y="316"/>
                    <a:pt x="1136" y="1"/>
                    <a:pt x="7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9" name="Google Shape;12523;p86"/>
            <p:cNvSpPr/>
            <p:nvPr/>
          </p:nvSpPr>
          <p:spPr>
            <a:xfrm>
              <a:off x="1942863" y="1629492"/>
              <a:ext cx="21725" cy="21740"/>
            </a:xfrm>
            <a:custGeom>
              <a:avLst/>
              <a:gdLst/>
              <a:ahLst/>
              <a:cxnLst/>
              <a:rect l="l" t="t" r="r" b="b"/>
              <a:pathLst>
                <a:path w="1451" h="1452" extrusionOk="0">
                  <a:moveTo>
                    <a:pt x="715" y="1"/>
                  </a:moveTo>
                  <a:cubicBezTo>
                    <a:pt x="315" y="1"/>
                    <a:pt x="0" y="316"/>
                    <a:pt x="0" y="716"/>
                  </a:cubicBezTo>
                  <a:cubicBezTo>
                    <a:pt x="0" y="1136"/>
                    <a:pt x="315" y="1452"/>
                    <a:pt x="715" y="1452"/>
                  </a:cubicBezTo>
                  <a:cubicBezTo>
                    <a:pt x="1135" y="1452"/>
                    <a:pt x="1451" y="1136"/>
                    <a:pt x="1451" y="716"/>
                  </a:cubicBezTo>
                  <a:cubicBezTo>
                    <a:pt x="1451" y="316"/>
                    <a:pt x="1135" y="1"/>
                    <a:pt x="7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70" name="Google Shape;12524;p86"/>
          <p:cNvGrpSpPr/>
          <p:nvPr/>
        </p:nvGrpSpPr>
        <p:grpSpPr>
          <a:xfrm>
            <a:off x="3765722" y="1294844"/>
            <a:ext cx="601763" cy="453690"/>
            <a:chOff x="3051531" y="1516809"/>
            <a:chExt cx="390034" cy="296545"/>
          </a:xfrm>
        </p:grpSpPr>
        <p:sp>
          <p:nvSpPr>
            <p:cNvPr id="1071" name="Google Shape;12525;p86"/>
            <p:cNvSpPr/>
            <p:nvPr/>
          </p:nvSpPr>
          <p:spPr>
            <a:xfrm>
              <a:off x="3051531" y="1516809"/>
              <a:ext cx="389719" cy="296545"/>
            </a:xfrm>
            <a:custGeom>
              <a:avLst/>
              <a:gdLst/>
              <a:ahLst/>
              <a:cxnLst/>
              <a:rect l="l" t="t" r="r" b="b"/>
              <a:pathLst>
                <a:path w="26029" h="19806" extrusionOk="0">
                  <a:moveTo>
                    <a:pt x="316" y="0"/>
                  </a:moveTo>
                  <a:cubicBezTo>
                    <a:pt x="148" y="0"/>
                    <a:pt x="1" y="147"/>
                    <a:pt x="1" y="316"/>
                  </a:cubicBezTo>
                  <a:lnTo>
                    <a:pt x="1" y="19490"/>
                  </a:lnTo>
                  <a:cubicBezTo>
                    <a:pt x="1" y="19658"/>
                    <a:pt x="148" y="19805"/>
                    <a:pt x="316" y="19805"/>
                  </a:cubicBezTo>
                  <a:lnTo>
                    <a:pt x="25713" y="19805"/>
                  </a:lnTo>
                  <a:cubicBezTo>
                    <a:pt x="25882" y="19805"/>
                    <a:pt x="26029" y="19658"/>
                    <a:pt x="26029" y="19490"/>
                  </a:cubicBez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2" name="Google Shape;12526;p86"/>
            <p:cNvSpPr/>
            <p:nvPr/>
          </p:nvSpPr>
          <p:spPr>
            <a:xfrm>
              <a:off x="3051531" y="1744391"/>
              <a:ext cx="389719" cy="68963"/>
            </a:xfrm>
            <a:custGeom>
              <a:avLst/>
              <a:gdLst/>
              <a:ahLst/>
              <a:cxnLst/>
              <a:rect l="l" t="t" r="r" b="b"/>
              <a:pathLst>
                <a:path w="26029" h="4606" extrusionOk="0">
                  <a:moveTo>
                    <a:pt x="1" y="1"/>
                  </a:moveTo>
                  <a:lnTo>
                    <a:pt x="1" y="4290"/>
                  </a:lnTo>
                  <a:cubicBezTo>
                    <a:pt x="1" y="4458"/>
                    <a:pt x="148" y="4605"/>
                    <a:pt x="316" y="4605"/>
                  </a:cubicBezTo>
                  <a:lnTo>
                    <a:pt x="25713" y="4605"/>
                  </a:lnTo>
                  <a:cubicBezTo>
                    <a:pt x="25882" y="4605"/>
                    <a:pt x="26029" y="4458"/>
                    <a:pt x="26029" y="4290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3" name="Google Shape;12527;p86"/>
            <p:cNvSpPr/>
            <p:nvPr/>
          </p:nvSpPr>
          <p:spPr>
            <a:xfrm>
              <a:off x="3051531" y="1753838"/>
              <a:ext cx="389719" cy="59516"/>
            </a:xfrm>
            <a:custGeom>
              <a:avLst/>
              <a:gdLst/>
              <a:ahLst/>
              <a:cxnLst/>
              <a:rect l="l" t="t" r="r" b="b"/>
              <a:pathLst>
                <a:path w="26029" h="3975" extrusionOk="0">
                  <a:moveTo>
                    <a:pt x="1" y="1"/>
                  </a:moveTo>
                  <a:lnTo>
                    <a:pt x="1" y="3659"/>
                  </a:lnTo>
                  <a:cubicBezTo>
                    <a:pt x="1" y="3827"/>
                    <a:pt x="148" y="3974"/>
                    <a:pt x="316" y="3974"/>
                  </a:cubicBezTo>
                  <a:lnTo>
                    <a:pt x="25713" y="3974"/>
                  </a:lnTo>
                  <a:cubicBezTo>
                    <a:pt x="25882" y="3953"/>
                    <a:pt x="26029" y="3827"/>
                    <a:pt x="26029" y="3659"/>
                  </a:cubicBezTo>
                  <a:lnTo>
                    <a:pt x="26029" y="1"/>
                  </a:ln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4" name="Google Shape;12528;p86"/>
            <p:cNvSpPr/>
            <p:nvPr/>
          </p:nvSpPr>
          <p:spPr>
            <a:xfrm>
              <a:off x="3051846" y="1516809"/>
              <a:ext cx="389405" cy="65804"/>
            </a:xfrm>
            <a:custGeom>
              <a:avLst/>
              <a:gdLst/>
              <a:ahLst/>
              <a:cxnLst/>
              <a:rect l="l" t="t" r="r" b="b"/>
              <a:pathLst>
                <a:path w="26008" h="4395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4394"/>
                  </a:lnTo>
                  <a:lnTo>
                    <a:pt x="26008" y="4394"/>
                  </a:lnTo>
                  <a:lnTo>
                    <a:pt x="26008" y="316"/>
                  </a:lnTo>
                  <a:cubicBezTo>
                    <a:pt x="26008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5" name="Google Shape;12529;p86"/>
            <p:cNvSpPr/>
            <p:nvPr/>
          </p:nvSpPr>
          <p:spPr>
            <a:xfrm>
              <a:off x="3051846" y="1516809"/>
              <a:ext cx="389719" cy="56356"/>
            </a:xfrm>
            <a:custGeom>
              <a:avLst/>
              <a:gdLst/>
              <a:ahLst/>
              <a:cxnLst/>
              <a:rect l="l" t="t" r="r" b="b"/>
              <a:pathLst>
                <a:path w="26029" h="3764" extrusionOk="0">
                  <a:moveTo>
                    <a:pt x="316" y="0"/>
                  </a:moveTo>
                  <a:cubicBezTo>
                    <a:pt x="127" y="0"/>
                    <a:pt x="1" y="147"/>
                    <a:pt x="1" y="316"/>
                  </a:cubicBezTo>
                  <a:lnTo>
                    <a:pt x="1" y="3764"/>
                  </a:lnTo>
                  <a:lnTo>
                    <a:pt x="26008" y="3764"/>
                  </a:lnTo>
                  <a:lnTo>
                    <a:pt x="26029" y="316"/>
                  </a:lnTo>
                  <a:cubicBezTo>
                    <a:pt x="26029" y="147"/>
                    <a:pt x="25882" y="0"/>
                    <a:pt x="2571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6" name="Google Shape;12530;p86"/>
            <p:cNvSpPr/>
            <p:nvPr/>
          </p:nvSpPr>
          <p:spPr>
            <a:xfrm>
              <a:off x="3077973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1" y="1"/>
                    <a:pt x="1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7" name="Google Shape;12531;p86"/>
            <p:cNvSpPr/>
            <p:nvPr/>
          </p:nvSpPr>
          <p:spPr>
            <a:xfrm>
              <a:off x="3100012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779"/>
                    <a:pt x="526" y="800"/>
                  </a:cubicBezTo>
                  <a:cubicBezTo>
                    <a:pt x="1052" y="779"/>
                    <a:pt x="1052" y="1"/>
                    <a:pt x="526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8" name="Google Shape;12532;p86"/>
            <p:cNvSpPr/>
            <p:nvPr/>
          </p:nvSpPr>
          <p:spPr>
            <a:xfrm>
              <a:off x="3121737" y="1539148"/>
              <a:ext cx="15751" cy="11978"/>
            </a:xfrm>
            <a:custGeom>
              <a:avLst/>
              <a:gdLst/>
              <a:ahLst/>
              <a:cxnLst/>
              <a:rect l="l" t="t" r="r" b="b"/>
              <a:pathLst>
                <a:path w="1052" h="800" extrusionOk="0">
                  <a:moveTo>
                    <a:pt x="526" y="1"/>
                  </a:moveTo>
                  <a:cubicBezTo>
                    <a:pt x="0" y="1"/>
                    <a:pt x="0" y="800"/>
                    <a:pt x="526" y="800"/>
                  </a:cubicBezTo>
                  <a:cubicBezTo>
                    <a:pt x="1051" y="800"/>
                    <a:pt x="1051" y="1"/>
                    <a:pt x="526" y="1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9" name="Google Shape;12533;p86"/>
            <p:cNvSpPr/>
            <p:nvPr/>
          </p:nvSpPr>
          <p:spPr>
            <a:xfrm>
              <a:off x="3336727" y="1539148"/>
              <a:ext cx="81226" cy="11978"/>
            </a:xfrm>
            <a:custGeom>
              <a:avLst/>
              <a:gdLst/>
              <a:ahLst/>
              <a:cxnLst/>
              <a:rect l="l" t="t" r="r" b="b"/>
              <a:pathLst>
                <a:path w="5425" h="800" extrusionOk="0">
                  <a:moveTo>
                    <a:pt x="526" y="1"/>
                  </a:moveTo>
                  <a:cubicBezTo>
                    <a:pt x="1" y="1"/>
                    <a:pt x="1" y="800"/>
                    <a:pt x="526" y="800"/>
                  </a:cubicBezTo>
                  <a:lnTo>
                    <a:pt x="4899" y="800"/>
                  </a:lnTo>
                  <a:cubicBezTo>
                    <a:pt x="5425" y="779"/>
                    <a:pt x="5425" y="1"/>
                    <a:pt x="4899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0" name="Google Shape;12534;p86"/>
            <p:cNvSpPr/>
            <p:nvPr/>
          </p:nvSpPr>
          <p:spPr>
            <a:xfrm>
              <a:off x="3301153" y="1539148"/>
              <a:ext cx="30244" cy="11978"/>
            </a:xfrm>
            <a:custGeom>
              <a:avLst/>
              <a:gdLst/>
              <a:ahLst/>
              <a:cxnLst/>
              <a:rect l="l" t="t" r="r" b="b"/>
              <a:pathLst>
                <a:path w="2020" h="800" extrusionOk="0">
                  <a:moveTo>
                    <a:pt x="527" y="1"/>
                  </a:moveTo>
                  <a:cubicBezTo>
                    <a:pt x="1" y="1"/>
                    <a:pt x="1" y="800"/>
                    <a:pt x="527" y="800"/>
                  </a:cubicBezTo>
                  <a:lnTo>
                    <a:pt x="1494" y="800"/>
                  </a:lnTo>
                  <a:cubicBezTo>
                    <a:pt x="2019" y="779"/>
                    <a:pt x="2019" y="1"/>
                    <a:pt x="1494" y="1"/>
                  </a:cubicBezTo>
                  <a:close/>
                </a:path>
              </a:pathLst>
            </a:custGeom>
            <a:solidFill>
              <a:srgbClr val="B8C6D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1" name="Google Shape;12535;p86"/>
            <p:cNvSpPr/>
            <p:nvPr/>
          </p:nvSpPr>
          <p:spPr>
            <a:xfrm>
              <a:off x="3170832" y="1608096"/>
              <a:ext cx="151432" cy="107667"/>
            </a:xfrm>
            <a:custGeom>
              <a:avLst/>
              <a:gdLst/>
              <a:ahLst/>
              <a:cxnLst/>
              <a:rect l="l" t="t" r="r" b="b"/>
              <a:pathLst>
                <a:path w="10114" h="7191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5130"/>
                  </a:lnTo>
                  <a:cubicBezTo>
                    <a:pt x="1" y="6265"/>
                    <a:pt x="926" y="7191"/>
                    <a:pt x="2061" y="7191"/>
                  </a:cubicBezTo>
                  <a:lnTo>
                    <a:pt x="8053" y="7191"/>
                  </a:lnTo>
                  <a:cubicBezTo>
                    <a:pt x="9189" y="7191"/>
                    <a:pt x="10093" y="6287"/>
                    <a:pt x="10114" y="5151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BFCCD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2" name="Google Shape;12536;p86"/>
            <p:cNvSpPr/>
            <p:nvPr/>
          </p:nvSpPr>
          <p:spPr>
            <a:xfrm>
              <a:off x="3170832" y="1608096"/>
              <a:ext cx="151432" cy="44079"/>
            </a:xfrm>
            <a:custGeom>
              <a:avLst/>
              <a:gdLst/>
              <a:ahLst/>
              <a:cxnLst/>
              <a:rect l="l" t="t" r="r" b="b"/>
              <a:pathLst>
                <a:path w="10114" h="2944" extrusionOk="0">
                  <a:moveTo>
                    <a:pt x="2061" y="0"/>
                  </a:moveTo>
                  <a:cubicBezTo>
                    <a:pt x="926" y="0"/>
                    <a:pt x="1" y="925"/>
                    <a:pt x="1" y="2061"/>
                  </a:cubicBezTo>
                  <a:lnTo>
                    <a:pt x="1" y="2944"/>
                  </a:lnTo>
                  <a:cubicBezTo>
                    <a:pt x="1" y="1808"/>
                    <a:pt x="926" y="883"/>
                    <a:pt x="2061" y="883"/>
                  </a:cubicBezTo>
                  <a:lnTo>
                    <a:pt x="8053" y="883"/>
                  </a:lnTo>
                  <a:cubicBezTo>
                    <a:pt x="9189" y="883"/>
                    <a:pt x="10114" y="1808"/>
                    <a:pt x="10114" y="2944"/>
                  </a:cubicBezTo>
                  <a:lnTo>
                    <a:pt x="10114" y="2061"/>
                  </a:lnTo>
                  <a:cubicBezTo>
                    <a:pt x="10114" y="925"/>
                    <a:pt x="9189" y="0"/>
                    <a:pt x="8053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3" name="Google Shape;12537;p86"/>
            <p:cNvSpPr/>
            <p:nvPr/>
          </p:nvSpPr>
          <p:spPr>
            <a:xfrm>
              <a:off x="3227503" y="1642084"/>
              <a:ext cx="41878" cy="40007"/>
            </a:xfrm>
            <a:custGeom>
              <a:avLst/>
              <a:gdLst/>
              <a:ahLst/>
              <a:cxnLst/>
              <a:rect l="l" t="t" r="r" b="b"/>
              <a:pathLst>
                <a:path w="2797" h="2672" extrusionOk="0">
                  <a:moveTo>
                    <a:pt x="330" y="0"/>
                  </a:moveTo>
                  <a:cubicBezTo>
                    <a:pt x="161" y="0"/>
                    <a:pt x="0" y="144"/>
                    <a:pt x="0" y="337"/>
                  </a:cubicBezTo>
                  <a:lnTo>
                    <a:pt x="0" y="2335"/>
                  </a:lnTo>
                  <a:cubicBezTo>
                    <a:pt x="0" y="2528"/>
                    <a:pt x="148" y="2672"/>
                    <a:pt x="322" y="2672"/>
                  </a:cubicBezTo>
                  <a:cubicBezTo>
                    <a:pt x="375" y="2672"/>
                    <a:pt x="430" y="2658"/>
                    <a:pt x="484" y="2629"/>
                  </a:cubicBezTo>
                  <a:lnTo>
                    <a:pt x="2544" y="1641"/>
                  </a:lnTo>
                  <a:cubicBezTo>
                    <a:pt x="2796" y="1515"/>
                    <a:pt x="2796" y="1157"/>
                    <a:pt x="2544" y="1031"/>
                  </a:cubicBezTo>
                  <a:lnTo>
                    <a:pt x="484" y="43"/>
                  </a:lnTo>
                  <a:cubicBezTo>
                    <a:pt x="435" y="13"/>
                    <a:pt x="382" y="0"/>
                    <a:pt x="330" y="0"/>
                  </a:cubicBezTo>
                  <a:close/>
                </a:path>
              </a:pathLst>
            </a:custGeom>
            <a:solidFill>
              <a:srgbClr val="F4F7F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4" name="Google Shape;12538;p86"/>
            <p:cNvSpPr/>
            <p:nvPr/>
          </p:nvSpPr>
          <p:spPr>
            <a:xfrm>
              <a:off x="3087106" y="1776177"/>
              <a:ext cx="160865" cy="11679"/>
            </a:xfrm>
            <a:custGeom>
              <a:avLst/>
              <a:gdLst/>
              <a:ahLst/>
              <a:cxnLst/>
              <a:rect l="l" t="t" r="r" b="b"/>
              <a:pathLst>
                <a:path w="10744" h="780" extrusionOk="0">
                  <a:moveTo>
                    <a:pt x="506" y="1"/>
                  </a:moveTo>
                  <a:cubicBezTo>
                    <a:pt x="0" y="1"/>
                    <a:pt x="7" y="779"/>
                    <a:pt x="526" y="779"/>
                  </a:cubicBezTo>
                  <a:lnTo>
                    <a:pt x="10218" y="779"/>
                  </a:lnTo>
                  <a:cubicBezTo>
                    <a:pt x="10744" y="779"/>
                    <a:pt x="10744" y="1"/>
                    <a:pt x="10218" y="1"/>
                  </a:cubicBezTo>
                  <a:lnTo>
                    <a:pt x="526" y="1"/>
                  </a:lnTo>
                  <a:cubicBezTo>
                    <a:pt x="519" y="1"/>
                    <a:pt x="512" y="1"/>
                    <a:pt x="506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5" name="Google Shape;12539;p86"/>
            <p:cNvSpPr/>
            <p:nvPr/>
          </p:nvSpPr>
          <p:spPr>
            <a:xfrm>
              <a:off x="3362540" y="1775563"/>
              <a:ext cx="46295" cy="11978"/>
            </a:xfrm>
            <a:custGeom>
              <a:avLst/>
              <a:gdLst/>
              <a:ahLst/>
              <a:cxnLst/>
              <a:rect l="l" t="t" r="r" b="b"/>
              <a:pathLst>
                <a:path w="3092" h="800" extrusionOk="0">
                  <a:moveTo>
                    <a:pt x="526" y="0"/>
                  </a:moveTo>
                  <a:cubicBezTo>
                    <a:pt x="1" y="0"/>
                    <a:pt x="1" y="799"/>
                    <a:pt x="526" y="799"/>
                  </a:cubicBezTo>
                  <a:lnTo>
                    <a:pt x="2566" y="799"/>
                  </a:lnTo>
                  <a:cubicBezTo>
                    <a:pt x="3091" y="799"/>
                    <a:pt x="3091" y="0"/>
                    <a:pt x="2566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86" name="Google Shape;12540;p86"/>
          <p:cNvGrpSpPr/>
          <p:nvPr/>
        </p:nvGrpSpPr>
        <p:grpSpPr>
          <a:xfrm>
            <a:off x="4480629" y="1252329"/>
            <a:ext cx="546392" cy="538331"/>
            <a:chOff x="3514900" y="1489020"/>
            <a:chExt cx="354145" cy="351869"/>
          </a:xfrm>
        </p:grpSpPr>
        <p:sp>
          <p:nvSpPr>
            <p:cNvPr id="1087" name="Google Shape;12541;p86"/>
            <p:cNvSpPr/>
            <p:nvPr/>
          </p:nvSpPr>
          <p:spPr>
            <a:xfrm>
              <a:off x="3514900" y="1489020"/>
              <a:ext cx="354145" cy="351869"/>
            </a:xfrm>
            <a:custGeom>
              <a:avLst/>
              <a:gdLst/>
              <a:ahLst/>
              <a:cxnLst/>
              <a:rect l="l" t="t" r="r" b="b"/>
              <a:pathLst>
                <a:path w="23653" h="23501" extrusionOk="0">
                  <a:moveTo>
                    <a:pt x="19698" y="1"/>
                  </a:moveTo>
                  <a:cubicBezTo>
                    <a:pt x="19495" y="1"/>
                    <a:pt x="19290" y="80"/>
                    <a:pt x="19133" y="237"/>
                  </a:cubicBezTo>
                  <a:lnTo>
                    <a:pt x="316" y="19075"/>
                  </a:lnTo>
                  <a:cubicBezTo>
                    <a:pt x="0" y="19369"/>
                    <a:pt x="0" y="19874"/>
                    <a:pt x="316" y="20168"/>
                  </a:cubicBezTo>
                  <a:lnTo>
                    <a:pt x="3406" y="23280"/>
                  </a:lnTo>
                  <a:cubicBezTo>
                    <a:pt x="3564" y="23427"/>
                    <a:pt x="3764" y="23501"/>
                    <a:pt x="3964" y="23501"/>
                  </a:cubicBezTo>
                  <a:cubicBezTo>
                    <a:pt x="4163" y="23501"/>
                    <a:pt x="4363" y="23427"/>
                    <a:pt x="4521" y="23280"/>
                  </a:cubicBezTo>
                  <a:lnTo>
                    <a:pt x="23358" y="4442"/>
                  </a:lnTo>
                  <a:cubicBezTo>
                    <a:pt x="23653" y="4148"/>
                    <a:pt x="23653" y="3643"/>
                    <a:pt x="23358" y="3328"/>
                  </a:cubicBezTo>
                  <a:lnTo>
                    <a:pt x="20247" y="237"/>
                  </a:lnTo>
                  <a:cubicBezTo>
                    <a:pt x="20100" y="80"/>
                    <a:pt x="19900" y="1"/>
                    <a:pt x="19698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8" name="Google Shape;12542;p86"/>
            <p:cNvSpPr/>
            <p:nvPr/>
          </p:nvSpPr>
          <p:spPr>
            <a:xfrm>
              <a:off x="3619094" y="1759498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9" name="Google Shape;12543;p86"/>
            <p:cNvSpPr/>
            <p:nvPr/>
          </p:nvSpPr>
          <p:spPr>
            <a:xfrm>
              <a:off x="3623181" y="1722052"/>
              <a:ext cx="41249" cy="41249"/>
            </a:xfrm>
            <a:custGeom>
              <a:avLst/>
              <a:gdLst/>
              <a:ahLst/>
              <a:cxnLst/>
              <a:rect l="l" t="t" r="r" b="b"/>
              <a:pathLst>
                <a:path w="2755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4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0" name="Google Shape;12544;p86"/>
            <p:cNvSpPr/>
            <p:nvPr/>
          </p:nvSpPr>
          <p:spPr>
            <a:xfrm>
              <a:off x="3560536" y="1784682"/>
              <a:ext cx="41264" cy="41579"/>
            </a:xfrm>
            <a:custGeom>
              <a:avLst/>
              <a:gdLst/>
              <a:ahLst/>
              <a:cxnLst/>
              <a:rect l="l" t="t" r="r" b="b"/>
              <a:pathLst>
                <a:path w="2756" h="2777" extrusionOk="0">
                  <a:moveTo>
                    <a:pt x="527" y="1"/>
                  </a:moveTo>
                  <a:lnTo>
                    <a:pt x="1" y="548"/>
                  </a:lnTo>
                  <a:lnTo>
                    <a:pt x="2230" y="2776"/>
                  </a:lnTo>
                  <a:lnTo>
                    <a:pt x="2755" y="2251"/>
                  </a:lnTo>
                  <a:lnTo>
                    <a:pt x="527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1" name="Google Shape;12545;p86"/>
            <p:cNvSpPr/>
            <p:nvPr/>
          </p:nvSpPr>
          <p:spPr>
            <a:xfrm>
              <a:off x="3660957" y="1717635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1" y="547"/>
                  </a:lnTo>
                  <a:lnTo>
                    <a:pt x="1115" y="1662"/>
                  </a:lnTo>
                  <a:lnTo>
                    <a:pt x="1641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2" name="Google Shape;12546;p86"/>
            <p:cNvSpPr/>
            <p:nvPr/>
          </p:nvSpPr>
          <p:spPr>
            <a:xfrm>
              <a:off x="3681739" y="1696868"/>
              <a:ext cx="24570" cy="24555"/>
            </a:xfrm>
            <a:custGeom>
              <a:avLst/>
              <a:gdLst/>
              <a:ahLst/>
              <a:cxnLst/>
              <a:rect l="l" t="t" r="r" b="b"/>
              <a:pathLst>
                <a:path w="1641" h="1640" extrusionOk="0">
                  <a:moveTo>
                    <a:pt x="526" y="0"/>
                  </a:moveTo>
                  <a:lnTo>
                    <a:pt x="0" y="526"/>
                  </a:lnTo>
                  <a:lnTo>
                    <a:pt x="1115" y="1640"/>
                  </a:lnTo>
                  <a:lnTo>
                    <a:pt x="1640" y="1114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3" name="Google Shape;12547;p86"/>
            <p:cNvSpPr/>
            <p:nvPr/>
          </p:nvSpPr>
          <p:spPr>
            <a:xfrm>
              <a:off x="3686141" y="1659092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1" y="547"/>
                  </a:lnTo>
                  <a:lnTo>
                    <a:pt x="2229" y="2775"/>
                  </a:lnTo>
                  <a:lnTo>
                    <a:pt x="2755" y="2250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4" name="Google Shape;12548;p86"/>
            <p:cNvSpPr/>
            <p:nvPr/>
          </p:nvSpPr>
          <p:spPr>
            <a:xfrm>
              <a:off x="3723602" y="1654990"/>
              <a:ext cx="24884" cy="24570"/>
            </a:xfrm>
            <a:custGeom>
              <a:avLst/>
              <a:gdLst/>
              <a:ahLst/>
              <a:cxnLst/>
              <a:rect l="l" t="t" r="r" b="b"/>
              <a:pathLst>
                <a:path w="1662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1"/>
                  </a:lnTo>
                  <a:lnTo>
                    <a:pt x="1662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5" name="Google Shape;12549;p86"/>
            <p:cNvSpPr/>
            <p:nvPr/>
          </p:nvSpPr>
          <p:spPr>
            <a:xfrm>
              <a:off x="3744698" y="1633909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0"/>
                  </a:moveTo>
                  <a:lnTo>
                    <a:pt x="0" y="547"/>
                  </a:lnTo>
                  <a:lnTo>
                    <a:pt x="1115" y="1661"/>
                  </a:lnTo>
                  <a:lnTo>
                    <a:pt x="1640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6" name="Google Shape;12550;p86"/>
            <p:cNvSpPr/>
            <p:nvPr/>
          </p:nvSpPr>
          <p:spPr>
            <a:xfrm>
              <a:off x="3748786" y="1596447"/>
              <a:ext cx="41564" cy="41249"/>
            </a:xfrm>
            <a:custGeom>
              <a:avLst/>
              <a:gdLst/>
              <a:ahLst/>
              <a:cxnLst/>
              <a:rect l="l" t="t" r="r" b="b"/>
              <a:pathLst>
                <a:path w="2776" h="2755" extrusionOk="0">
                  <a:moveTo>
                    <a:pt x="526" y="0"/>
                  </a:moveTo>
                  <a:lnTo>
                    <a:pt x="1" y="526"/>
                  </a:lnTo>
                  <a:lnTo>
                    <a:pt x="2229" y="2755"/>
                  </a:lnTo>
                  <a:lnTo>
                    <a:pt x="2776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7" name="Google Shape;12551;p86"/>
            <p:cNvSpPr/>
            <p:nvPr/>
          </p:nvSpPr>
          <p:spPr>
            <a:xfrm>
              <a:off x="3786561" y="1592030"/>
              <a:ext cx="24570" cy="24884"/>
            </a:xfrm>
            <a:custGeom>
              <a:avLst/>
              <a:gdLst/>
              <a:ahLst/>
              <a:cxnLst/>
              <a:rect l="l" t="t" r="r" b="b"/>
              <a:pathLst>
                <a:path w="1641" h="1662" extrusionOk="0">
                  <a:moveTo>
                    <a:pt x="526" y="1"/>
                  </a:moveTo>
                  <a:lnTo>
                    <a:pt x="0" y="548"/>
                  </a:lnTo>
                  <a:lnTo>
                    <a:pt x="1115" y="1662"/>
                  </a:lnTo>
                  <a:lnTo>
                    <a:pt x="1640" y="1136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8" name="Google Shape;12552;p86"/>
            <p:cNvSpPr/>
            <p:nvPr/>
          </p:nvSpPr>
          <p:spPr>
            <a:xfrm>
              <a:off x="3807343" y="1571264"/>
              <a:ext cx="24869" cy="24570"/>
            </a:xfrm>
            <a:custGeom>
              <a:avLst/>
              <a:gdLst/>
              <a:ahLst/>
              <a:cxnLst/>
              <a:rect l="l" t="t" r="r" b="b"/>
              <a:pathLst>
                <a:path w="1661" h="1641" extrusionOk="0">
                  <a:moveTo>
                    <a:pt x="526" y="0"/>
                  </a:moveTo>
                  <a:lnTo>
                    <a:pt x="0" y="526"/>
                  </a:lnTo>
                  <a:lnTo>
                    <a:pt x="1114" y="1640"/>
                  </a:lnTo>
                  <a:lnTo>
                    <a:pt x="1661" y="1115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9" name="Google Shape;12553;p86"/>
            <p:cNvSpPr/>
            <p:nvPr/>
          </p:nvSpPr>
          <p:spPr>
            <a:xfrm>
              <a:off x="3811745" y="1533488"/>
              <a:ext cx="41249" cy="41564"/>
            </a:xfrm>
            <a:custGeom>
              <a:avLst/>
              <a:gdLst/>
              <a:ahLst/>
              <a:cxnLst/>
              <a:rect l="l" t="t" r="r" b="b"/>
              <a:pathLst>
                <a:path w="2755" h="2776" extrusionOk="0">
                  <a:moveTo>
                    <a:pt x="526" y="0"/>
                  </a:moveTo>
                  <a:lnTo>
                    <a:pt x="0" y="526"/>
                  </a:lnTo>
                  <a:lnTo>
                    <a:pt x="2229" y="2776"/>
                  </a:lnTo>
                  <a:lnTo>
                    <a:pt x="2755" y="2229"/>
                  </a:lnTo>
                  <a:lnTo>
                    <a:pt x="526" y="0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0" name="Google Shape;12554;p86"/>
            <p:cNvSpPr/>
            <p:nvPr/>
          </p:nvSpPr>
          <p:spPr>
            <a:xfrm>
              <a:off x="3597998" y="1780594"/>
              <a:ext cx="24570" cy="24570"/>
            </a:xfrm>
            <a:custGeom>
              <a:avLst/>
              <a:gdLst/>
              <a:ahLst/>
              <a:cxnLst/>
              <a:rect l="l" t="t" r="r" b="b"/>
              <a:pathLst>
                <a:path w="1641" h="1641" extrusionOk="0">
                  <a:moveTo>
                    <a:pt x="526" y="1"/>
                  </a:moveTo>
                  <a:lnTo>
                    <a:pt x="1" y="526"/>
                  </a:lnTo>
                  <a:lnTo>
                    <a:pt x="1115" y="1640"/>
                  </a:lnTo>
                  <a:lnTo>
                    <a:pt x="1641" y="1115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88A1B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1" name="Google Shape;12555;p86"/>
            <p:cNvSpPr/>
            <p:nvPr/>
          </p:nvSpPr>
          <p:spPr>
            <a:xfrm>
              <a:off x="3623181" y="1625090"/>
              <a:ext cx="108940" cy="108925"/>
            </a:xfrm>
            <a:custGeom>
              <a:avLst/>
              <a:gdLst/>
              <a:ahLst/>
              <a:cxnLst/>
              <a:rect l="l" t="t" r="r" b="b"/>
              <a:pathLst>
                <a:path w="7276" h="7275" extrusionOk="0">
                  <a:moveTo>
                    <a:pt x="3070" y="1"/>
                  </a:moveTo>
                  <a:lnTo>
                    <a:pt x="1" y="3049"/>
                  </a:lnTo>
                  <a:lnTo>
                    <a:pt x="4206" y="7275"/>
                  </a:lnTo>
                  <a:lnTo>
                    <a:pt x="7275" y="4205"/>
                  </a:lnTo>
                  <a:lnTo>
                    <a:pt x="3070" y="1"/>
                  </a:lnTo>
                  <a:close/>
                </a:path>
              </a:pathLst>
            </a:custGeom>
            <a:solidFill>
              <a:srgbClr val="B2C2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2" name="Google Shape;12556;p86"/>
            <p:cNvSpPr/>
            <p:nvPr/>
          </p:nvSpPr>
          <p:spPr>
            <a:xfrm>
              <a:off x="3517416" y="1493826"/>
              <a:ext cx="316698" cy="313225"/>
            </a:xfrm>
            <a:custGeom>
              <a:avLst/>
              <a:gdLst/>
              <a:ahLst/>
              <a:cxnLst/>
              <a:rect l="l" t="t" r="r" b="b"/>
              <a:pathLst>
                <a:path w="21152" h="20920" extrusionOk="0">
                  <a:moveTo>
                    <a:pt x="2387" y="0"/>
                  </a:moveTo>
                  <a:cubicBezTo>
                    <a:pt x="1835" y="0"/>
                    <a:pt x="1283" y="211"/>
                    <a:pt x="863" y="631"/>
                  </a:cubicBezTo>
                  <a:cubicBezTo>
                    <a:pt x="1" y="1472"/>
                    <a:pt x="1" y="2839"/>
                    <a:pt x="863" y="3701"/>
                  </a:cubicBezTo>
                  <a:lnTo>
                    <a:pt x="18082" y="20920"/>
                  </a:lnTo>
                  <a:lnTo>
                    <a:pt x="21151" y="17871"/>
                  </a:lnTo>
                  <a:lnTo>
                    <a:pt x="3911" y="631"/>
                  </a:lnTo>
                  <a:cubicBezTo>
                    <a:pt x="3491" y="211"/>
                    <a:pt x="2939" y="0"/>
                    <a:pt x="2387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3" name="Google Shape;12557;p86"/>
            <p:cNvSpPr/>
            <p:nvPr/>
          </p:nvSpPr>
          <p:spPr>
            <a:xfrm>
              <a:off x="3788133" y="1761399"/>
              <a:ext cx="73230" cy="72287"/>
            </a:xfrm>
            <a:custGeom>
              <a:avLst/>
              <a:gdLst/>
              <a:ahLst/>
              <a:cxnLst/>
              <a:rect l="l" t="t" r="r" b="b"/>
              <a:pathLst>
                <a:path w="4891" h="4828" extrusionOk="0">
                  <a:moveTo>
                    <a:pt x="3070" y="0"/>
                  </a:moveTo>
                  <a:lnTo>
                    <a:pt x="1" y="3049"/>
                  </a:lnTo>
                  <a:lnTo>
                    <a:pt x="4521" y="4815"/>
                  </a:lnTo>
                  <a:cubicBezTo>
                    <a:pt x="4546" y="4823"/>
                    <a:pt x="4572" y="4827"/>
                    <a:pt x="4597" y="4827"/>
                  </a:cubicBezTo>
                  <a:cubicBezTo>
                    <a:pt x="4756" y="4827"/>
                    <a:pt x="4891" y="4666"/>
                    <a:pt x="4836" y="4520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4" name="Google Shape;12558;p86"/>
            <p:cNvSpPr/>
            <p:nvPr/>
          </p:nvSpPr>
          <p:spPr>
            <a:xfrm>
              <a:off x="3822136" y="1761399"/>
              <a:ext cx="39198" cy="72407"/>
            </a:xfrm>
            <a:custGeom>
              <a:avLst/>
              <a:gdLst/>
              <a:ahLst/>
              <a:cxnLst/>
              <a:rect l="l" t="t" r="r" b="b"/>
              <a:pathLst>
                <a:path w="2618" h="4836" extrusionOk="0">
                  <a:moveTo>
                    <a:pt x="799" y="0"/>
                  </a:moveTo>
                  <a:lnTo>
                    <a:pt x="0" y="778"/>
                  </a:lnTo>
                  <a:lnTo>
                    <a:pt x="1451" y="4499"/>
                  </a:lnTo>
                  <a:lnTo>
                    <a:pt x="2250" y="4815"/>
                  </a:lnTo>
                  <a:cubicBezTo>
                    <a:pt x="2282" y="4829"/>
                    <a:pt x="2313" y="4835"/>
                    <a:pt x="2344" y="4835"/>
                  </a:cubicBezTo>
                  <a:cubicBezTo>
                    <a:pt x="2495" y="4835"/>
                    <a:pt x="2618" y="4678"/>
                    <a:pt x="2565" y="4520"/>
                  </a:cubicBezTo>
                  <a:lnTo>
                    <a:pt x="799" y="0"/>
                  </a:lnTo>
                  <a:close/>
                </a:path>
              </a:pathLst>
            </a:custGeom>
            <a:solidFill>
              <a:srgbClr val="9FB3C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5" name="Google Shape;12559;p86"/>
            <p:cNvSpPr/>
            <p:nvPr/>
          </p:nvSpPr>
          <p:spPr>
            <a:xfrm>
              <a:off x="3541656" y="1493781"/>
              <a:ext cx="292458" cy="313270"/>
            </a:xfrm>
            <a:custGeom>
              <a:avLst/>
              <a:gdLst/>
              <a:ahLst/>
              <a:cxnLst/>
              <a:rect l="l" t="t" r="r" b="b"/>
              <a:pathLst>
                <a:path w="19533" h="20923" extrusionOk="0">
                  <a:moveTo>
                    <a:pt x="789" y="0"/>
                  </a:moveTo>
                  <a:cubicBezTo>
                    <a:pt x="524" y="0"/>
                    <a:pt x="257" y="49"/>
                    <a:pt x="1" y="151"/>
                  </a:cubicBezTo>
                  <a:cubicBezTo>
                    <a:pt x="295" y="256"/>
                    <a:pt x="547" y="424"/>
                    <a:pt x="778" y="634"/>
                  </a:cubicBezTo>
                  <a:lnTo>
                    <a:pt x="15706" y="15561"/>
                  </a:lnTo>
                  <a:cubicBezTo>
                    <a:pt x="16967" y="16844"/>
                    <a:pt x="16967" y="18904"/>
                    <a:pt x="15706" y="20166"/>
                  </a:cubicBezTo>
                  <a:lnTo>
                    <a:pt x="16463" y="20923"/>
                  </a:lnTo>
                  <a:lnTo>
                    <a:pt x="19532" y="17874"/>
                  </a:lnTo>
                  <a:lnTo>
                    <a:pt x="2292" y="634"/>
                  </a:lnTo>
                  <a:cubicBezTo>
                    <a:pt x="1893" y="220"/>
                    <a:pt x="1348" y="0"/>
                    <a:pt x="789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6" name="Google Shape;12560;p86"/>
            <p:cNvSpPr/>
            <p:nvPr/>
          </p:nvSpPr>
          <p:spPr>
            <a:xfrm>
              <a:off x="3834728" y="1807979"/>
              <a:ext cx="26636" cy="25708"/>
            </a:xfrm>
            <a:custGeom>
              <a:avLst/>
              <a:gdLst/>
              <a:ahLst/>
              <a:cxnLst/>
              <a:rect l="l" t="t" r="r" b="b"/>
              <a:pathLst>
                <a:path w="1779" h="1717" extrusionOk="0">
                  <a:moveTo>
                    <a:pt x="1157" y="1"/>
                  </a:moveTo>
                  <a:lnTo>
                    <a:pt x="0" y="1157"/>
                  </a:lnTo>
                  <a:lnTo>
                    <a:pt x="1409" y="1704"/>
                  </a:lnTo>
                  <a:cubicBezTo>
                    <a:pt x="1434" y="1712"/>
                    <a:pt x="1460" y="1716"/>
                    <a:pt x="1485" y="1716"/>
                  </a:cubicBezTo>
                  <a:cubicBezTo>
                    <a:pt x="1644" y="1716"/>
                    <a:pt x="1779" y="1555"/>
                    <a:pt x="1724" y="1409"/>
                  </a:cubicBezTo>
                  <a:lnTo>
                    <a:pt x="1157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7" name="Google Shape;12561;p86"/>
            <p:cNvSpPr/>
            <p:nvPr/>
          </p:nvSpPr>
          <p:spPr>
            <a:xfrm>
              <a:off x="3552047" y="1524984"/>
              <a:ext cx="68320" cy="68334"/>
            </a:xfrm>
            <a:custGeom>
              <a:avLst/>
              <a:gdLst/>
              <a:ahLst/>
              <a:cxnLst/>
              <a:rect l="l" t="t" r="r" b="b"/>
              <a:pathLst>
                <a:path w="4563" h="4564" extrusionOk="0">
                  <a:moveTo>
                    <a:pt x="3049" y="1"/>
                  </a:moveTo>
                  <a:lnTo>
                    <a:pt x="0" y="3070"/>
                  </a:lnTo>
                  <a:lnTo>
                    <a:pt x="1493" y="4563"/>
                  </a:lnTo>
                  <a:lnTo>
                    <a:pt x="4563" y="1494"/>
                  </a:lnTo>
                  <a:lnTo>
                    <a:pt x="3049" y="1"/>
                  </a:lnTo>
                  <a:close/>
                </a:path>
              </a:pathLst>
            </a:custGeom>
            <a:solidFill>
              <a:srgbClr val="29435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8" name="Google Shape;12562;p86"/>
            <p:cNvSpPr/>
            <p:nvPr/>
          </p:nvSpPr>
          <p:spPr>
            <a:xfrm>
              <a:off x="3593281" y="1566218"/>
              <a:ext cx="221623" cy="221952"/>
            </a:xfrm>
            <a:custGeom>
              <a:avLst/>
              <a:gdLst/>
              <a:ahLst/>
              <a:cxnLst/>
              <a:rect l="l" t="t" r="r" b="b"/>
              <a:pathLst>
                <a:path w="14802" h="14824" extrusionOk="0">
                  <a:moveTo>
                    <a:pt x="526" y="1"/>
                  </a:moveTo>
                  <a:lnTo>
                    <a:pt x="1" y="548"/>
                  </a:lnTo>
                  <a:lnTo>
                    <a:pt x="14276" y="14823"/>
                  </a:lnTo>
                  <a:lnTo>
                    <a:pt x="14802" y="14298"/>
                  </a:lnTo>
                  <a:lnTo>
                    <a:pt x="526" y="1"/>
                  </a:ln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09" name="Google Shape;12563;p86"/>
          <p:cNvGrpSpPr/>
          <p:nvPr/>
        </p:nvGrpSpPr>
        <p:grpSpPr>
          <a:xfrm>
            <a:off x="3788545" y="4100165"/>
            <a:ext cx="534748" cy="509744"/>
            <a:chOff x="3066324" y="3350446"/>
            <a:chExt cx="346598" cy="333183"/>
          </a:xfrm>
        </p:grpSpPr>
        <p:sp>
          <p:nvSpPr>
            <p:cNvPr id="1110" name="Google Shape;12564;p86"/>
            <p:cNvSpPr/>
            <p:nvPr/>
          </p:nvSpPr>
          <p:spPr>
            <a:xfrm>
              <a:off x="3077658" y="3672759"/>
              <a:ext cx="297174" cy="10735"/>
            </a:xfrm>
            <a:custGeom>
              <a:avLst/>
              <a:gdLst/>
              <a:ahLst/>
              <a:cxnLst/>
              <a:rect l="l" t="t" r="r" b="b"/>
              <a:pathLst>
                <a:path w="19848" h="717" extrusionOk="0">
                  <a:moveTo>
                    <a:pt x="562" y="0"/>
                  </a:moveTo>
                  <a:cubicBezTo>
                    <a:pt x="550" y="0"/>
                    <a:pt x="538" y="1"/>
                    <a:pt x="526" y="2"/>
                  </a:cubicBezTo>
                  <a:lnTo>
                    <a:pt x="484" y="2"/>
                  </a:lnTo>
                  <a:cubicBezTo>
                    <a:pt x="1" y="2"/>
                    <a:pt x="1" y="717"/>
                    <a:pt x="484" y="717"/>
                  </a:cubicBezTo>
                  <a:lnTo>
                    <a:pt x="526" y="717"/>
                  </a:lnTo>
                  <a:cubicBezTo>
                    <a:pt x="737" y="717"/>
                    <a:pt x="905" y="549"/>
                    <a:pt x="905" y="360"/>
                  </a:cubicBezTo>
                  <a:cubicBezTo>
                    <a:pt x="905" y="161"/>
                    <a:pt x="755" y="0"/>
                    <a:pt x="562" y="0"/>
                  </a:cubicBezTo>
                  <a:close/>
                  <a:moveTo>
                    <a:pt x="2418" y="2"/>
                  </a:moveTo>
                  <a:cubicBezTo>
                    <a:pt x="1935" y="2"/>
                    <a:pt x="1935" y="717"/>
                    <a:pt x="2418" y="717"/>
                  </a:cubicBezTo>
                  <a:lnTo>
                    <a:pt x="19364" y="717"/>
                  </a:lnTo>
                  <a:cubicBezTo>
                    <a:pt x="19848" y="717"/>
                    <a:pt x="19848" y="2"/>
                    <a:pt x="19364" y="2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1" name="Google Shape;12565;p86"/>
            <p:cNvSpPr/>
            <p:nvPr/>
          </p:nvSpPr>
          <p:spPr>
            <a:xfrm>
              <a:off x="3066324" y="3350446"/>
              <a:ext cx="346598" cy="333183"/>
            </a:xfrm>
            <a:custGeom>
              <a:avLst/>
              <a:gdLst/>
              <a:ahLst/>
              <a:cxnLst/>
              <a:rect l="l" t="t" r="r" b="b"/>
              <a:pathLst>
                <a:path w="23149" h="22253" extrusionOk="0">
                  <a:moveTo>
                    <a:pt x="12045" y="0"/>
                  </a:moveTo>
                  <a:cubicBezTo>
                    <a:pt x="12032" y="0"/>
                    <a:pt x="12019" y="0"/>
                    <a:pt x="12006" y="0"/>
                  </a:cubicBezTo>
                  <a:cubicBezTo>
                    <a:pt x="7506" y="0"/>
                    <a:pt x="3449" y="2691"/>
                    <a:pt x="1725" y="6854"/>
                  </a:cubicBezTo>
                  <a:cubicBezTo>
                    <a:pt x="1" y="11017"/>
                    <a:pt x="968" y="15811"/>
                    <a:pt x="4143" y="18985"/>
                  </a:cubicBezTo>
                  <a:cubicBezTo>
                    <a:pt x="6265" y="21122"/>
                    <a:pt x="9111" y="22253"/>
                    <a:pt x="12008" y="22253"/>
                  </a:cubicBezTo>
                  <a:cubicBezTo>
                    <a:pt x="13444" y="22253"/>
                    <a:pt x="14894" y="21974"/>
                    <a:pt x="16274" y="21403"/>
                  </a:cubicBezTo>
                  <a:cubicBezTo>
                    <a:pt x="20436" y="19679"/>
                    <a:pt x="23149" y="15621"/>
                    <a:pt x="23149" y="11122"/>
                  </a:cubicBezTo>
                  <a:cubicBezTo>
                    <a:pt x="23149" y="4975"/>
                    <a:pt x="18187" y="0"/>
                    <a:pt x="12045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2" name="Google Shape;12566;p86"/>
            <p:cNvSpPr/>
            <p:nvPr/>
          </p:nvSpPr>
          <p:spPr>
            <a:xfrm>
              <a:off x="3079545" y="3516970"/>
              <a:ext cx="333378" cy="166524"/>
            </a:xfrm>
            <a:custGeom>
              <a:avLst/>
              <a:gdLst/>
              <a:ahLst/>
              <a:cxnLst/>
              <a:rect l="l" t="t" r="r" b="b"/>
              <a:pathLst>
                <a:path w="22266" h="11122" extrusionOk="0">
                  <a:moveTo>
                    <a:pt x="1" y="0"/>
                  </a:moveTo>
                  <a:cubicBezTo>
                    <a:pt x="1" y="6139"/>
                    <a:pt x="4984" y="11122"/>
                    <a:pt x="11123" y="11122"/>
                  </a:cubicBezTo>
                  <a:cubicBezTo>
                    <a:pt x="17283" y="11122"/>
                    <a:pt x="22266" y="6139"/>
                    <a:pt x="22266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3" name="Google Shape;12567;p86"/>
            <p:cNvSpPr/>
            <p:nvPr/>
          </p:nvSpPr>
          <p:spPr>
            <a:xfrm>
              <a:off x="3079545" y="3371841"/>
              <a:ext cx="333378" cy="145143"/>
            </a:xfrm>
            <a:custGeom>
              <a:avLst/>
              <a:gdLst/>
              <a:ahLst/>
              <a:cxnLst/>
              <a:rect l="l" t="t" r="r" b="b"/>
              <a:pathLst>
                <a:path w="22266" h="9694" extrusionOk="0">
                  <a:moveTo>
                    <a:pt x="11123" y="1"/>
                  </a:moveTo>
                  <a:cubicBezTo>
                    <a:pt x="7380" y="1"/>
                    <a:pt x="3995" y="1473"/>
                    <a:pt x="1704" y="3764"/>
                  </a:cubicBezTo>
                  <a:cubicBezTo>
                    <a:pt x="590" y="5551"/>
                    <a:pt x="1" y="7591"/>
                    <a:pt x="1" y="9693"/>
                  </a:cubicBezTo>
                  <a:lnTo>
                    <a:pt x="22266" y="9693"/>
                  </a:lnTo>
                  <a:cubicBezTo>
                    <a:pt x="22266" y="7591"/>
                    <a:pt x="21677" y="5551"/>
                    <a:pt x="20563" y="3764"/>
                  </a:cubicBezTo>
                  <a:cubicBezTo>
                    <a:pt x="18250" y="1473"/>
                    <a:pt x="14886" y="1"/>
                    <a:pt x="11123" y="1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4" name="Google Shape;12568;p86"/>
            <p:cNvSpPr/>
            <p:nvPr/>
          </p:nvSpPr>
          <p:spPr>
            <a:xfrm>
              <a:off x="3188784" y="3371841"/>
              <a:ext cx="224138" cy="145143"/>
            </a:xfrm>
            <a:custGeom>
              <a:avLst/>
              <a:gdLst/>
              <a:ahLst/>
              <a:cxnLst/>
              <a:rect l="l" t="t" r="r" b="b"/>
              <a:pathLst>
                <a:path w="14970" h="9694" extrusionOk="0">
                  <a:moveTo>
                    <a:pt x="3827" y="1"/>
                  </a:moveTo>
                  <a:cubicBezTo>
                    <a:pt x="2544" y="1"/>
                    <a:pt x="1241" y="190"/>
                    <a:pt x="0" y="526"/>
                  </a:cubicBezTo>
                  <a:cubicBezTo>
                    <a:pt x="3007" y="2608"/>
                    <a:pt x="4794" y="6035"/>
                    <a:pt x="4794" y="9693"/>
                  </a:cubicBezTo>
                  <a:lnTo>
                    <a:pt x="14970" y="9693"/>
                  </a:lnTo>
                  <a:cubicBezTo>
                    <a:pt x="14970" y="7591"/>
                    <a:pt x="14381" y="5551"/>
                    <a:pt x="13267" y="3764"/>
                  </a:cubicBezTo>
                  <a:cubicBezTo>
                    <a:pt x="10954" y="1473"/>
                    <a:pt x="7590" y="1"/>
                    <a:pt x="3827" y="1"/>
                  </a:cubicBezTo>
                  <a:close/>
                </a:path>
              </a:pathLst>
            </a:custGeom>
            <a:solidFill>
              <a:srgbClr val="778DA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5" name="Google Shape;12569;p86"/>
            <p:cNvSpPr/>
            <p:nvPr/>
          </p:nvSpPr>
          <p:spPr>
            <a:xfrm>
              <a:off x="3079545" y="3516970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4016" y="8221"/>
                    <a:pt x="7380" y="9671"/>
                    <a:pt x="11123" y="9671"/>
                  </a:cubicBezTo>
                  <a:cubicBezTo>
                    <a:pt x="14886" y="9671"/>
                    <a:pt x="18250" y="8221"/>
                    <a:pt x="20563" y="5908"/>
                  </a:cubicBezTo>
                  <a:cubicBezTo>
                    <a:pt x="21677" y="4142"/>
                    <a:pt x="22266" y="2081"/>
                    <a:pt x="22266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6" name="Google Shape;12570;p86"/>
            <p:cNvSpPr/>
            <p:nvPr/>
          </p:nvSpPr>
          <p:spPr>
            <a:xfrm>
              <a:off x="3079545" y="3516970"/>
              <a:ext cx="181018" cy="136938"/>
            </a:xfrm>
            <a:custGeom>
              <a:avLst/>
              <a:gdLst/>
              <a:ahLst/>
              <a:cxnLst/>
              <a:rect l="l" t="t" r="r" b="b"/>
              <a:pathLst>
                <a:path w="12090" h="9146" extrusionOk="0">
                  <a:moveTo>
                    <a:pt x="1" y="0"/>
                  </a:moveTo>
                  <a:cubicBezTo>
                    <a:pt x="1" y="2081"/>
                    <a:pt x="590" y="4142"/>
                    <a:pt x="1704" y="5908"/>
                  </a:cubicBezTo>
                  <a:cubicBezTo>
                    <a:pt x="3260" y="7443"/>
                    <a:pt x="5194" y="8557"/>
                    <a:pt x="7296" y="9146"/>
                  </a:cubicBezTo>
                  <a:cubicBezTo>
                    <a:pt x="10303" y="7064"/>
                    <a:pt x="12090" y="3658"/>
                    <a:pt x="12090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7" name="Google Shape;12571;p86"/>
            <p:cNvSpPr/>
            <p:nvPr/>
          </p:nvSpPr>
          <p:spPr>
            <a:xfrm>
              <a:off x="3079545" y="3430084"/>
              <a:ext cx="333378" cy="173771"/>
            </a:xfrm>
            <a:custGeom>
              <a:avLst/>
              <a:gdLst/>
              <a:ahLst/>
              <a:cxnLst/>
              <a:rect l="l" t="t" r="r" b="b"/>
              <a:pathLst>
                <a:path w="22266" h="11606" extrusionOk="0">
                  <a:moveTo>
                    <a:pt x="11123" y="0"/>
                  </a:moveTo>
                  <a:cubicBezTo>
                    <a:pt x="4984" y="0"/>
                    <a:pt x="1" y="2586"/>
                    <a:pt x="1" y="5803"/>
                  </a:cubicBezTo>
                  <a:cubicBezTo>
                    <a:pt x="1" y="8999"/>
                    <a:pt x="4984" y="11606"/>
                    <a:pt x="11123" y="11606"/>
                  </a:cubicBezTo>
                  <a:cubicBezTo>
                    <a:pt x="17262" y="11606"/>
                    <a:pt x="22266" y="8999"/>
                    <a:pt x="22266" y="5803"/>
                  </a:cubicBezTo>
                  <a:cubicBezTo>
                    <a:pt x="22266" y="258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ABBCC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8" name="Google Shape;12572;p86"/>
            <p:cNvSpPr/>
            <p:nvPr/>
          </p:nvSpPr>
          <p:spPr>
            <a:xfrm>
              <a:off x="3079545" y="3444563"/>
              <a:ext cx="333378" cy="144814"/>
            </a:xfrm>
            <a:custGeom>
              <a:avLst/>
              <a:gdLst/>
              <a:ahLst/>
              <a:cxnLst/>
              <a:rect l="l" t="t" r="r" b="b"/>
              <a:pathLst>
                <a:path w="22266" h="9672" extrusionOk="0">
                  <a:moveTo>
                    <a:pt x="11123" y="0"/>
                  </a:moveTo>
                  <a:cubicBezTo>
                    <a:pt x="4984" y="0"/>
                    <a:pt x="1" y="2166"/>
                    <a:pt x="1" y="4836"/>
                  </a:cubicBezTo>
                  <a:cubicBezTo>
                    <a:pt x="1" y="7506"/>
                    <a:pt x="4984" y="9672"/>
                    <a:pt x="11123" y="9672"/>
                  </a:cubicBezTo>
                  <a:cubicBezTo>
                    <a:pt x="17262" y="9672"/>
                    <a:pt x="22266" y="7506"/>
                    <a:pt x="22266" y="4836"/>
                  </a:cubicBezTo>
                  <a:cubicBezTo>
                    <a:pt x="22266" y="2166"/>
                    <a:pt x="17262" y="0"/>
                    <a:pt x="11123" y="0"/>
                  </a:cubicBezTo>
                  <a:close/>
                </a:path>
              </a:pathLst>
            </a:custGeom>
            <a:solidFill>
              <a:srgbClr val="8599A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9" name="Google Shape;12573;p86"/>
            <p:cNvSpPr/>
            <p:nvPr/>
          </p:nvSpPr>
          <p:spPr>
            <a:xfrm>
              <a:off x="3079545" y="3444563"/>
              <a:ext cx="186692" cy="144814"/>
            </a:xfrm>
            <a:custGeom>
              <a:avLst/>
              <a:gdLst/>
              <a:ahLst/>
              <a:cxnLst/>
              <a:rect l="l" t="t" r="r" b="b"/>
              <a:pathLst>
                <a:path w="12469" h="9672" extrusionOk="0">
                  <a:moveTo>
                    <a:pt x="10997" y="0"/>
                  </a:moveTo>
                  <a:cubicBezTo>
                    <a:pt x="4899" y="21"/>
                    <a:pt x="1" y="2187"/>
                    <a:pt x="1" y="4836"/>
                  </a:cubicBezTo>
                  <a:cubicBezTo>
                    <a:pt x="1" y="7485"/>
                    <a:pt x="4899" y="9630"/>
                    <a:pt x="10997" y="9672"/>
                  </a:cubicBezTo>
                  <a:cubicBezTo>
                    <a:pt x="12468" y="6602"/>
                    <a:pt x="12468" y="3049"/>
                    <a:pt x="10997" y="0"/>
                  </a:cubicBezTo>
                  <a:close/>
                </a:path>
              </a:pathLst>
            </a:custGeom>
            <a:solidFill>
              <a:srgbClr val="9EB2C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20" name="Google Shape;12574;p86"/>
          <p:cNvGrpSpPr/>
          <p:nvPr/>
        </p:nvGrpSpPr>
        <p:grpSpPr>
          <a:xfrm>
            <a:off x="1036772" y="1960787"/>
            <a:ext cx="560482" cy="555878"/>
            <a:chOff x="1282755" y="1952089"/>
            <a:chExt cx="363278" cy="363338"/>
          </a:xfrm>
        </p:grpSpPr>
        <p:sp>
          <p:nvSpPr>
            <p:cNvPr id="1121" name="Google Shape;12575;p86"/>
            <p:cNvSpPr/>
            <p:nvPr/>
          </p:nvSpPr>
          <p:spPr>
            <a:xfrm>
              <a:off x="1282755" y="1952089"/>
              <a:ext cx="359924" cy="363338"/>
            </a:xfrm>
            <a:custGeom>
              <a:avLst/>
              <a:gdLst/>
              <a:ahLst/>
              <a:cxnLst/>
              <a:rect l="l" t="t" r="r" b="b"/>
              <a:pathLst>
                <a:path w="24039" h="24267" extrusionOk="0">
                  <a:moveTo>
                    <a:pt x="9104" y="6354"/>
                  </a:moveTo>
                  <a:lnTo>
                    <a:pt x="11711" y="7847"/>
                  </a:lnTo>
                  <a:lnTo>
                    <a:pt x="9104" y="9340"/>
                  </a:lnTo>
                  <a:lnTo>
                    <a:pt x="9104" y="6354"/>
                  </a:lnTo>
                  <a:close/>
                  <a:moveTo>
                    <a:pt x="15747" y="6354"/>
                  </a:moveTo>
                  <a:lnTo>
                    <a:pt x="15747" y="9340"/>
                  </a:lnTo>
                  <a:lnTo>
                    <a:pt x="13140" y="7847"/>
                  </a:lnTo>
                  <a:lnTo>
                    <a:pt x="15747" y="6354"/>
                  </a:lnTo>
                  <a:close/>
                  <a:moveTo>
                    <a:pt x="19431" y="4777"/>
                  </a:moveTo>
                  <a:cubicBezTo>
                    <a:pt x="22823" y="4777"/>
                    <a:pt x="24038" y="9305"/>
                    <a:pt x="21066" y="10980"/>
                  </a:cubicBezTo>
                  <a:lnTo>
                    <a:pt x="19868" y="11673"/>
                  </a:lnTo>
                  <a:lnTo>
                    <a:pt x="16483" y="9739"/>
                  </a:lnTo>
                  <a:lnTo>
                    <a:pt x="16483" y="5934"/>
                  </a:lnTo>
                  <a:cubicBezTo>
                    <a:pt x="17450" y="5450"/>
                    <a:pt x="18102" y="4777"/>
                    <a:pt x="19384" y="4777"/>
                  </a:cubicBezTo>
                  <a:cubicBezTo>
                    <a:pt x="19400" y="4777"/>
                    <a:pt x="19416" y="4777"/>
                    <a:pt x="19431" y="4777"/>
                  </a:cubicBezTo>
                  <a:close/>
                  <a:moveTo>
                    <a:pt x="5422" y="4777"/>
                  </a:moveTo>
                  <a:cubicBezTo>
                    <a:pt x="5430" y="4777"/>
                    <a:pt x="5437" y="4777"/>
                    <a:pt x="5445" y="4777"/>
                  </a:cubicBezTo>
                  <a:cubicBezTo>
                    <a:pt x="6749" y="4777"/>
                    <a:pt x="7422" y="5471"/>
                    <a:pt x="8389" y="5955"/>
                  </a:cubicBezTo>
                  <a:lnTo>
                    <a:pt x="8389" y="9760"/>
                  </a:lnTo>
                  <a:lnTo>
                    <a:pt x="5004" y="11694"/>
                  </a:lnTo>
                  <a:lnTo>
                    <a:pt x="3784" y="11001"/>
                  </a:lnTo>
                  <a:cubicBezTo>
                    <a:pt x="827" y="9302"/>
                    <a:pt x="2034" y="4777"/>
                    <a:pt x="5422" y="4777"/>
                  </a:cubicBezTo>
                  <a:close/>
                  <a:moveTo>
                    <a:pt x="16462" y="10559"/>
                  </a:moveTo>
                  <a:lnTo>
                    <a:pt x="19132" y="12094"/>
                  </a:lnTo>
                  <a:lnTo>
                    <a:pt x="16462" y="13608"/>
                  </a:lnTo>
                  <a:lnTo>
                    <a:pt x="16462" y="10559"/>
                  </a:lnTo>
                  <a:close/>
                  <a:moveTo>
                    <a:pt x="8389" y="10580"/>
                  </a:moveTo>
                  <a:lnTo>
                    <a:pt x="8389" y="13629"/>
                  </a:lnTo>
                  <a:lnTo>
                    <a:pt x="5719" y="12094"/>
                  </a:lnTo>
                  <a:lnTo>
                    <a:pt x="8389" y="10580"/>
                  </a:lnTo>
                  <a:close/>
                  <a:moveTo>
                    <a:pt x="12425" y="8246"/>
                  </a:moveTo>
                  <a:lnTo>
                    <a:pt x="15747" y="10160"/>
                  </a:lnTo>
                  <a:lnTo>
                    <a:pt x="15747" y="14028"/>
                  </a:lnTo>
                  <a:lnTo>
                    <a:pt x="12425" y="15920"/>
                  </a:lnTo>
                  <a:lnTo>
                    <a:pt x="9083" y="14028"/>
                  </a:lnTo>
                  <a:lnTo>
                    <a:pt x="9083" y="10160"/>
                  </a:lnTo>
                  <a:lnTo>
                    <a:pt x="12425" y="8246"/>
                  </a:lnTo>
                  <a:close/>
                  <a:moveTo>
                    <a:pt x="9104" y="14848"/>
                  </a:moveTo>
                  <a:lnTo>
                    <a:pt x="11711" y="16341"/>
                  </a:lnTo>
                  <a:lnTo>
                    <a:pt x="9104" y="17834"/>
                  </a:lnTo>
                  <a:lnTo>
                    <a:pt x="9104" y="14848"/>
                  </a:lnTo>
                  <a:close/>
                  <a:moveTo>
                    <a:pt x="15747" y="14848"/>
                  </a:moveTo>
                  <a:lnTo>
                    <a:pt x="15747" y="17834"/>
                  </a:lnTo>
                  <a:lnTo>
                    <a:pt x="13140" y="16341"/>
                  </a:lnTo>
                  <a:lnTo>
                    <a:pt x="15747" y="14848"/>
                  </a:lnTo>
                  <a:close/>
                  <a:moveTo>
                    <a:pt x="19847" y="12493"/>
                  </a:moveTo>
                  <a:lnTo>
                    <a:pt x="21066" y="13187"/>
                  </a:lnTo>
                  <a:cubicBezTo>
                    <a:pt x="22643" y="14112"/>
                    <a:pt x="23211" y="16131"/>
                    <a:pt x="22286" y="17728"/>
                  </a:cubicBezTo>
                  <a:cubicBezTo>
                    <a:pt x="21677" y="18805"/>
                    <a:pt x="20553" y="19414"/>
                    <a:pt x="19395" y="19414"/>
                  </a:cubicBezTo>
                  <a:cubicBezTo>
                    <a:pt x="18835" y="19414"/>
                    <a:pt x="18266" y="19271"/>
                    <a:pt x="17745" y="18969"/>
                  </a:cubicBezTo>
                  <a:lnTo>
                    <a:pt x="17745" y="18990"/>
                  </a:lnTo>
                  <a:lnTo>
                    <a:pt x="16462" y="18254"/>
                  </a:lnTo>
                  <a:lnTo>
                    <a:pt x="16462" y="14428"/>
                  </a:lnTo>
                  <a:lnTo>
                    <a:pt x="19847" y="12493"/>
                  </a:lnTo>
                  <a:close/>
                  <a:moveTo>
                    <a:pt x="12425" y="16761"/>
                  </a:moveTo>
                  <a:lnTo>
                    <a:pt x="15747" y="18653"/>
                  </a:lnTo>
                  <a:lnTo>
                    <a:pt x="15747" y="20146"/>
                  </a:lnTo>
                  <a:cubicBezTo>
                    <a:pt x="15747" y="21975"/>
                    <a:pt x="14254" y="23468"/>
                    <a:pt x="12425" y="23468"/>
                  </a:cubicBezTo>
                  <a:cubicBezTo>
                    <a:pt x="10575" y="23468"/>
                    <a:pt x="9104" y="21975"/>
                    <a:pt x="9104" y="20146"/>
                  </a:cubicBezTo>
                  <a:lnTo>
                    <a:pt x="9104" y="18653"/>
                  </a:lnTo>
                  <a:lnTo>
                    <a:pt x="12425" y="16761"/>
                  </a:lnTo>
                  <a:close/>
                  <a:moveTo>
                    <a:pt x="12456" y="1"/>
                  </a:moveTo>
                  <a:cubicBezTo>
                    <a:pt x="10392" y="1"/>
                    <a:pt x="8375" y="1555"/>
                    <a:pt x="8389" y="4042"/>
                  </a:cubicBezTo>
                  <a:lnTo>
                    <a:pt x="8389" y="5114"/>
                  </a:lnTo>
                  <a:lnTo>
                    <a:pt x="7443" y="4588"/>
                  </a:lnTo>
                  <a:cubicBezTo>
                    <a:pt x="6831" y="4256"/>
                    <a:pt x="6173" y="4098"/>
                    <a:pt x="5524" y="4098"/>
                  </a:cubicBezTo>
                  <a:cubicBezTo>
                    <a:pt x="4123" y="4098"/>
                    <a:pt x="2766" y="4836"/>
                    <a:pt x="2018" y="6144"/>
                  </a:cubicBezTo>
                  <a:cubicBezTo>
                    <a:pt x="925" y="8036"/>
                    <a:pt x="1556" y="10475"/>
                    <a:pt x="3427" y="11610"/>
                  </a:cubicBezTo>
                  <a:lnTo>
                    <a:pt x="4289" y="12094"/>
                  </a:lnTo>
                  <a:lnTo>
                    <a:pt x="3427" y="12577"/>
                  </a:lnTo>
                  <a:cubicBezTo>
                    <a:pt x="0" y="14554"/>
                    <a:pt x="1156" y="19768"/>
                    <a:pt x="5109" y="20104"/>
                  </a:cubicBezTo>
                  <a:lnTo>
                    <a:pt x="5130" y="20104"/>
                  </a:lnTo>
                  <a:cubicBezTo>
                    <a:pt x="5571" y="20104"/>
                    <a:pt x="5592" y="19452"/>
                    <a:pt x="5172" y="19389"/>
                  </a:cubicBezTo>
                  <a:cubicBezTo>
                    <a:pt x="1913" y="19116"/>
                    <a:pt x="967" y="14806"/>
                    <a:pt x="3784" y="13187"/>
                  </a:cubicBezTo>
                  <a:lnTo>
                    <a:pt x="5004" y="12493"/>
                  </a:lnTo>
                  <a:lnTo>
                    <a:pt x="8389" y="14428"/>
                  </a:lnTo>
                  <a:lnTo>
                    <a:pt x="8389" y="18233"/>
                  </a:lnTo>
                  <a:cubicBezTo>
                    <a:pt x="7253" y="18864"/>
                    <a:pt x="6980" y="19095"/>
                    <a:pt x="6433" y="19263"/>
                  </a:cubicBezTo>
                  <a:cubicBezTo>
                    <a:pt x="5988" y="19356"/>
                    <a:pt x="6116" y="19972"/>
                    <a:pt x="6484" y="19972"/>
                  </a:cubicBezTo>
                  <a:cubicBezTo>
                    <a:pt x="6533" y="19972"/>
                    <a:pt x="6587" y="19961"/>
                    <a:pt x="6644" y="19936"/>
                  </a:cubicBezTo>
                  <a:cubicBezTo>
                    <a:pt x="7295" y="19747"/>
                    <a:pt x="7611" y="19494"/>
                    <a:pt x="8389" y="19053"/>
                  </a:cubicBezTo>
                  <a:lnTo>
                    <a:pt x="8389" y="20125"/>
                  </a:lnTo>
                  <a:cubicBezTo>
                    <a:pt x="8326" y="22396"/>
                    <a:pt x="10155" y="24267"/>
                    <a:pt x="12425" y="24267"/>
                  </a:cubicBezTo>
                  <a:cubicBezTo>
                    <a:pt x="14696" y="24267"/>
                    <a:pt x="16525" y="22396"/>
                    <a:pt x="16462" y="20125"/>
                  </a:cubicBezTo>
                  <a:lnTo>
                    <a:pt x="16462" y="19074"/>
                  </a:lnTo>
                  <a:cubicBezTo>
                    <a:pt x="17093" y="19368"/>
                    <a:pt x="17913" y="20125"/>
                    <a:pt x="19384" y="20125"/>
                  </a:cubicBezTo>
                  <a:cubicBezTo>
                    <a:pt x="21235" y="20125"/>
                    <a:pt x="22832" y="18885"/>
                    <a:pt x="23316" y="17119"/>
                  </a:cubicBezTo>
                  <a:cubicBezTo>
                    <a:pt x="23779" y="15332"/>
                    <a:pt x="23001" y="13481"/>
                    <a:pt x="21403" y="12556"/>
                  </a:cubicBezTo>
                  <a:lnTo>
                    <a:pt x="21403" y="12577"/>
                  </a:lnTo>
                  <a:lnTo>
                    <a:pt x="20562" y="12094"/>
                  </a:lnTo>
                  <a:lnTo>
                    <a:pt x="21403" y="11610"/>
                  </a:lnTo>
                  <a:cubicBezTo>
                    <a:pt x="23337" y="10496"/>
                    <a:pt x="24010" y="8036"/>
                    <a:pt x="22917" y="6081"/>
                  </a:cubicBezTo>
                  <a:cubicBezTo>
                    <a:pt x="22167" y="4780"/>
                    <a:pt x="20800" y="4050"/>
                    <a:pt x="19396" y="4050"/>
                  </a:cubicBezTo>
                  <a:cubicBezTo>
                    <a:pt x="18713" y="4050"/>
                    <a:pt x="18021" y="4223"/>
                    <a:pt x="17387" y="4588"/>
                  </a:cubicBezTo>
                  <a:lnTo>
                    <a:pt x="16462" y="5114"/>
                  </a:lnTo>
                  <a:cubicBezTo>
                    <a:pt x="16441" y="4231"/>
                    <a:pt x="16504" y="3831"/>
                    <a:pt x="16357" y="3159"/>
                  </a:cubicBezTo>
                  <a:cubicBezTo>
                    <a:pt x="16322" y="2958"/>
                    <a:pt x="16171" y="2869"/>
                    <a:pt x="16017" y="2869"/>
                  </a:cubicBezTo>
                  <a:cubicBezTo>
                    <a:pt x="15800" y="2869"/>
                    <a:pt x="15577" y="3044"/>
                    <a:pt x="15663" y="3327"/>
                  </a:cubicBezTo>
                  <a:cubicBezTo>
                    <a:pt x="15789" y="3894"/>
                    <a:pt x="15726" y="4210"/>
                    <a:pt x="15747" y="5513"/>
                  </a:cubicBezTo>
                  <a:lnTo>
                    <a:pt x="12425" y="7426"/>
                  </a:lnTo>
                  <a:lnTo>
                    <a:pt x="9083" y="5513"/>
                  </a:lnTo>
                  <a:lnTo>
                    <a:pt x="9083" y="4042"/>
                  </a:lnTo>
                  <a:cubicBezTo>
                    <a:pt x="9083" y="1991"/>
                    <a:pt x="10748" y="706"/>
                    <a:pt x="12449" y="706"/>
                  </a:cubicBezTo>
                  <a:cubicBezTo>
                    <a:pt x="13451" y="706"/>
                    <a:pt x="14465" y="1152"/>
                    <a:pt x="15159" y="2149"/>
                  </a:cubicBezTo>
                  <a:cubicBezTo>
                    <a:pt x="15233" y="2280"/>
                    <a:pt x="15341" y="2333"/>
                    <a:pt x="15448" y="2333"/>
                  </a:cubicBezTo>
                  <a:cubicBezTo>
                    <a:pt x="15703" y="2333"/>
                    <a:pt x="15954" y="2031"/>
                    <a:pt x="15747" y="1750"/>
                  </a:cubicBezTo>
                  <a:cubicBezTo>
                    <a:pt x="14905" y="541"/>
                    <a:pt x="13672" y="1"/>
                    <a:pt x="12456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2" name="Google Shape;12576;p86"/>
            <p:cNvSpPr/>
            <p:nvPr/>
          </p:nvSpPr>
          <p:spPr>
            <a:xfrm>
              <a:off x="1437900" y="2104404"/>
              <a:ext cx="61118" cy="57644"/>
            </a:xfrm>
            <a:custGeom>
              <a:avLst/>
              <a:gdLst/>
              <a:ahLst/>
              <a:cxnLst/>
              <a:rect l="l" t="t" r="r" b="b"/>
              <a:pathLst>
                <a:path w="4082" h="3850" extrusionOk="0">
                  <a:moveTo>
                    <a:pt x="2068" y="1"/>
                  </a:moveTo>
                  <a:cubicBezTo>
                    <a:pt x="1176" y="1"/>
                    <a:pt x="288" y="589"/>
                    <a:pt x="150" y="1690"/>
                  </a:cubicBezTo>
                  <a:cubicBezTo>
                    <a:pt x="1" y="2980"/>
                    <a:pt x="1036" y="3849"/>
                    <a:pt x="2094" y="3849"/>
                  </a:cubicBezTo>
                  <a:cubicBezTo>
                    <a:pt x="2673" y="3849"/>
                    <a:pt x="3259" y="3588"/>
                    <a:pt x="3661" y="2993"/>
                  </a:cubicBezTo>
                  <a:cubicBezTo>
                    <a:pt x="3998" y="2489"/>
                    <a:pt x="4082" y="1837"/>
                    <a:pt x="3871" y="1269"/>
                  </a:cubicBezTo>
                  <a:cubicBezTo>
                    <a:pt x="3556" y="409"/>
                    <a:pt x="2811" y="1"/>
                    <a:pt x="2068" y="1"/>
                  </a:cubicBezTo>
                  <a:close/>
                </a:path>
              </a:pathLst>
            </a:custGeom>
            <a:solidFill>
              <a:srgbClr val="68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3" name="Google Shape;12577;p86"/>
            <p:cNvSpPr/>
            <p:nvPr/>
          </p:nvSpPr>
          <p:spPr>
            <a:xfrm>
              <a:off x="1286214" y="2015019"/>
              <a:ext cx="61148" cy="47313"/>
            </a:xfrm>
            <a:custGeom>
              <a:avLst/>
              <a:gdLst/>
              <a:ahLst/>
              <a:cxnLst/>
              <a:rect l="l" t="t" r="r" b="b"/>
              <a:pathLst>
                <a:path w="4084" h="3160" extrusionOk="0">
                  <a:moveTo>
                    <a:pt x="2042" y="0"/>
                  </a:moveTo>
                  <a:cubicBezTo>
                    <a:pt x="1945" y="0"/>
                    <a:pt x="1846" y="9"/>
                    <a:pt x="1745" y="28"/>
                  </a:cubicBezTo>
                  <a:cubicBezTo>
                    <a:pt x="358" y="301"/>
                    <a:pt x="0" y="2109"/>
                    <a:pt x="1157" y="2887"/>
                  </a:cubicBezTo>
                  <a:cubicBezTo>
                    <a:pt x="1325" y="2992"/>
                    <a:pt x="1493" y="3076"/>
                    <a:pt x="1661" y="3118"/>
                  </a:cubicBezTo>
                  <a:cubicBezTo>
                    <a:pt x="1784" y="3146"/>
                    <a:pt x="1907" y="3160"/>
                    <a:pt x="2029" y="3160"/>
                  </a:cubicBezTo>
                  <a:cubicBezTo>
                    <a:pt x="2549" y="3160"/>
                    <a:pt x="3036" y="2910"/>
                    <a:pt x="3343" y="2467"/>
                  </a:cubicBezTo>
                  <a:cubicBezTo>
                    <a:pt x="4083" y="1396"/>
                    <a:pt x="3254" y="0"/>
                    <a:pt x="2042" y="0"/>
                  </a:cubicBez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4" name="Google Shape;12578;p86"/>
            <p:cNvSpPr/>
            <p:nvPr/>
          </p:nvSpPr>
          <p:spPr>
            <a:xfrm>
              <a:off x="1595396" y="2201696"/>
              <a:ext cx="50637" cy="47253"/>
            </a:xfrm>
            <a:custGeom>
              <a:avLst/>
              <a:gdLst/>
              <a:ahLst/>
              <a:cxnLst/>
              <a:rect l="l" t="t" r="r" b="b"/>
              <a:pathLst>
                <a:path w="3382" h="3156" extrusionOk="0">
                  <a:moveTo>
                    <a:pt x="1753" y="0"/>
                  </a:moveTo>
                  <a:cubicBezTo>
                    <a:pt x="1055" y="0"/>
                    <a:pt x="357" y="437"/>
                    <a:pt x="206" y="1289"/>
                  </a:cubicBezTo>
                  <a:cubicBezTo>
                    <a:pt x="0" y="2388"/>
                    <a:pt x="872" y="3155"/>
                    <a:pt x="1771" y="3155"/>
                  </a:cubicBezTo>
                  <a:cubicBezTo>
                    <a:pt x="2247" y="3155"/>
                    <a:pt x="2731" y="2940"/>
                    <a:pt x="3066" y="2445"/>
                  </a:cubicBezTo>
                  <a:cubicBezTo>
                    <a:pt x="3297" y="2088"/>
                    <a:pt x="3381" y="1625"/>
                    <a:pt x="3276" y="1205"/>
                  </a:cubicBezTo>
                  <a:cubicBezTo>
                    <a:pt x="3081" y="395"/>
                    <a:pt x="2417" y="0"/>
                    <a:pt x="175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5" name="Google Shape;12579;p86"/>
            <p:cNvSpPr/>
            <p:nvPr/>
          </p:nvSpPr>
          <p:spPr>
            <a:xfrm>
              <a:off x="1452034" y="2121653"/>
              <a:ext cx="46984" cy="40276"/>
            </a:xfrm>
            <a:custGeom>
              <a:avLst/>
              <a:gdLst/>
              <a:ahLst/>
              <a:cxnLst/>
              <a:rect l="l" t="t" r="r" b="b"/>
              <a:pathLst>
                <a:path w="3138" h="2690" extrusionOk="0">
                  <a:moveTo>
                    <a:pt x="2267" y="1"/>
                  </a:moveTo>
                  <a:cubicBezTo>
                    <a:pt x="1007" y="1"/>
                    <a:pt x="1" y="1266"/>
                    <a:pt x="468" y="2577"/>
                  </a:cubicBezTo>
                  <a:cubicBezTo>
                    <a:pt x="679" y="2653"/>
                    <a:pt x="898" y="2690"/>
                    <a:pt x="1115" y="2690"/>
                  </a:cubicBezTo>
                  <a:cubicBezTo>
                    <a:pt x="1737" y="2690"/>
                    <a:pt x="2343" y="2387"/>
                    <a:pt x="2717" y="1841"/>
                  </a:cubicBezTo>
                  <a:cubicBezTo>
                    <a:pt x="3054" y="1337"/>
                    <a:pt x="3138" y="685"/>
                    <a:pt x="2927" y="117"/>
                  </a:cubicBezTo>
                  <a:cubicBezTo>
                    <a:pt x="2704" y="37"/>
                    <a:pt x="2482" y="1"/>
                    <a:pt x="2267" y="1"/>
                  </a:cubicBezTo>
                  <a:close/>
                </a:path>
              </a:pathLst>
            </a:custGeom>
            <a:solidFill>
              <a:srgbClr val="97ACB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6" name="Google Shape;12580;p86"/>
            <p:cNvSpPr/>
            <p:nvPr/>
          </p:nvSpPr>
          <p:spPr>
            <a:xfrm>
              <a:off x="1307445" y="2032701"/>
              <a:ext cx="33868" cy="29631"/>
            </a:xfrm>
            <a:custGeom>
              <a:avLst/>
              <a:gdLst/>
              <a:ahLst/>
              <a:cxnLst/>
              <a:rect l="l" t="t" r="r" b="b"/>
              <a:pathLst>
                <a:path w="2262" h="1979" extrusionOk="0">
                  <a:moveTo>
                    <a:pt x="1779" y="1"/>
                  </a:moveTo>
                  <a:cubicBezTo>
                    <a:pt x="788" y="1"/>
                    <a:pt x="0" y="927"/>
                    <a:pt x="243" y="1937"/>
                  </a:cubicBezTo>
                  <a:cubicBezTo>
                    <a:pt x="366" y="1965"/>
                    <a:pt x="489" y="1979"/>
                    <a:pt x="611" y="1979"/>
                  </a:cubicBezTo>
                  <a:cubicBezTo>
                    <a:pt x="1131" y="1979"/>
                    <a:pt x="1618" y="1729"/>
                    <a:pt x="1925" y="1286"/>
                  </a:cubicBezTo>
                  <a:cubicBezTo>
                    <a:pt x="2177" y="928"/>
                    <a:pt x="2262" y="466"/>
                    <a:pt x="2156" y="45"/>
                  </a:cubicBezTo>
                  <a:cubicBezTo>
                    <a:pt x="2029" y="15"/>
                    <a:pt x="1903" y="1"/>
                    <a:pt x="1779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7" name="Google Shape;12581;p86"/>
            <p:cNvSpPr/>
            <p:nvPr/>
          </p:nvSpPr>
          <p:spPr>
            <a:xfrm>
              <a:off x="1612464" y="2219064"/>
              <a:ext cx="33568" cy="29750"/>
            </a:xfrm>
            <a:custGeom>
              <a:avLst/>
              <a:gdLst/>
              <a:ahLst/>
              <a:cxnLst/>
              <a:rect l="l" t="t" r="r" b="b"/>
              <a:pathLst>
                <a:path w="2242" h="1987" extrusionOk="0">
                  <a:moveTo>
                    <a:pt x="1765" y="0"/>
                  </a:moveTo>
                  <a:cubicBezTo>
                    <a:pt x="789" y="0"/>
                    <a:pt x="1" y="927"/>
                    <a:pt x="244" y="1937"/>
                  </a:cubicBezTo>
                  <a:cubicBezTo>
                    <a:pt x="369" y="1970"/>
                    <a:pt x="495" y="1986"/>
                    <a:pt x="621" y="1986"/>
                  </a:cubicBezTo>
                  <a:cubicBezTo>
                    <a:pt x="1129" y="1986"/>
                    <a:pt x="1622" y="1723"/>
                    <a:pt x="1926" y="1285"/>
                  </a:cubicBezTo>
                  <a:cubicBezTo>
                    <a:pt x="2178" y="928"/>
                    <a:pt x="2241" y="465"/>
                    <a:pt x="2136" y="45"/>
                  </a:cubicBezTo>
                  <a:cubicBezTo>
                    <a:pt x="2011" y="14"/>
                    <a:pt x="1886" y="0"/>
                    <a:pt x="1765" y="0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28" name="Google Shape;12582;p86"/>
          <p:cNvGrpSpPr/>
          <p:nvPr/>
        </p:nvGrpSpPr>
        <p:grpSpPr>
          <a:xfrm>
            <a:off x="4473215" y="3425218"/>
            <a:ext cx="547915" cy="525641"/>
            <a:chOff x="3510094" y="2909281"/>
            <a:chExt cx="355133" cy="343574"/>
          </a:xfrm>
        </p:grpSpPr>
        <p:sp>
          <p:nvSpPr>
            <p:cNvPr id="1129" name="Google Shape;12583;p86"/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0" name="Google Shape;12584;p86"/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1" name="Google Shape;12585;p86"/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2" name="Google Shape;12586;p86"/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3" name="Google Shape;12587;p86"/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4" name="Google Shape;12588;p86"/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5" name="Google Shape;12589;p86"/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6" name="Google Shape;12590;p86"/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7" name="Google Shape;12591;p86"/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8" name="Google Shape;12592;p86"/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9" name="Google Shape;12593;p86"/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0" name="Google Shape;12594;p86"/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1" name="Google Shape;12595;p86"/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142" name="Google Shape;12596;p86"/>
          <p:cNvSpPr/>
          <p:nvPr/>
        </p:nvSpPr>
        <p:spPr>
          <a:xfrm>
            <a:off x="2936215" y="1746588"/>
            <a:ext cx="50521" cy="40475"/>
          </a:xfrm>
          <a:custGeom>
            <a:avLst/>
            <a:gdLst/>
            <a:ahLst/>
            <a:cxnLst/>
            <a:rect l="l" t="t" r="r" b="b"/>
            <a:pathLst>
              <a:path w="2187" h="1767" extrusionOk="0">
                <a:moveTo>
                  <a:pt x="0" y="0"/>
                </a:moveTo>
                <a:cubicBezTo>
                  <a:pt x="105" y="105"/>
                  <a:pt x="168" y="252"/>
                  <a:pt x="168" y="399"/>
                </a:cubicBezTo>
                <a:lnTo>
                  <a:pt x="168" y="1367"/>
                </a:lnTo>
                <a:cubicBezTo>
                  <a:pt x="168" y="1514"/>
                  <a:pt x="105" y="1661"/>
                  <a:pt x="0" y="1766"/>
                </a:cubicBezTo>
                <a:lnTo>
                  <a:pt x="1724" y="1766"/>
                </a:lnTo>
                <a:cubicBezTo>
                  <a:pt x="1976" y="1766"/>
                  <a:pt x="2187" y="1556"/>
                  <a:pt x="2187" y="1304"/>
                </a:cubicBezTo>
                <a:lnTo>
                  <a:pt x="2187" y="463"/>
                </a:lnTo>
                <a:cubicBezTo>
                  <a:pt x="2187" y="210"/>
                  <a:pt x="1976" y="0"/>
                  <a:pt x="1724" y="0"/>
                </a:cubicBezTo>
                <a:close/>
              </a:path>
            </a:pathLst>
          </a:custGeom>
          <a:solidFill>
            <a:srgbClr val="8498A9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143" name="Google Shape;12597;p86"/>
          <p:cNvGrpSpPr/>
          <p:nvPr/>
        </p:nvGrpSpPr>
        <p:grpSpPr>
          <a:xfrm>
            <a:off x="2396154" y="1279795"/>
            <a:ext cx="590583" cy="507269"/>
            <a:chOff x="2163842" y="1506972"/>
            <a:chExt cx="382787" cy="331566"/>
          </a:xfrm>
        </p:grpSpPr>
        <p:sp>
          <p:nvSpPr>
            <p:cNvPr id="1144" name="Google Shape;12598;p86"/>
            <p:cNvSpPr/>
            <p:nvPr/>
          </p:nvSpPr>
          <p:spPr>
            <a:xfrm>
              <a:off x="2247253" y="1506972"/>
              <a:ext cx="214152" cy="101768"/>
            </a:xfrm>
            <a:custGeom>
              <a:avLst/>
              <a:gdLst/>
              <a:ahLst/>
              <a:cxnLst/>
              <a:rect l="l" t="t" r="r" b="b"/>
              <a:pathLst>
                <a:path w="14303" h="6797" extrusionOk="0">
                  <a:moveTo>
                    <a:pt x="7214" y="0"/>
                  </a:moveTo>
                  <a:cubicBezTo>
                    <a:pt x="6739" y="0"/>
                    <a:pt x="6266" y="184"/>
                    <a:pt x="5908" y="552"/>
                  </a:cubicBezTo>
                  <a:lnTo>
                    <a:pt x="253" y="6123"/>
                  </a:lnTo>
                  <a:cubicBezTo>
                    <a:pt x="1" y="6376"/>
                    <a:pt x="169" y="6775"/>
                    <a:pt x="505" y="6796"/>
                  </a:cubicBezTo>
                  <a:cubicBezTo>
                    <a:pt x="610" y="6796"/>
                    <a:pt x="694" y="6754"/>
                    <a:pt x="778" y="6691"/>
                  </a:cubicBezTo>
                  <a:lnTo>
                    <a:pt x="6455" y="1099"/>
                  </a:lnTo>
                  <a:cubicBezTo>
                    <a:pt x="6665" y="878"/>
                    <a:pt x="6944" y="768"/>
                    <a:pt x="7222" y="768"/>
                  </a:cubicBezTo>
                  <a:cubicBezTo>
                    <a:pt x="7501" y="768"/>
                    <a:pt x="7780" y="878"/>
                    <a:pt x="7990" y="1099"/>
                  </a:cubicBezTo>
                  <a:lnTo>
                    <a:pt x="13456" y="6460"/>
                  </a:lnTo>
                  <a:cubicBezTo>
                    <a:pt x="13541" y="6554"/>
                    <a:pt x="13638" y="6594"/>
                    <a:pt x="13732" y="6594"/>
                  </a:cubicBezTo>
                  <a:cubicBezTo>
                    <a:pt x="14036" y="6594"/>
                    <a:pt x="14303" y="6186"/>
                    <a:pt x="13982" y="5913"/>
                  </a:cubicBezTo>
                  <a:lnTo>
                    <a:pt x="8536" y="552"/>
                  </a:lnTo>
                  <a:cubicBezTo>
                    <a:pt x="8168" y="184"/>
                    <a:pt x="7690" y="0"/>
                    <a:pt x="721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5" name="Google Shape;12599;p86"/>
            <p:cNvSpPr/>
            <p:nvPr/>
          </p:nvSpPr>
          <p:spPr>
            <a:xfrm>
              <a:off x="2163842" y="1812081"/>
              <a:ext cx="382787" cy="26456"/>
            </a:xfrm>
            <a:custGeom>
              <a:avLst/>
              <a:gdLst/>
              <a:ahLst/>
              <a:cxnLst/>
              <a:rect l="l" t="t" r="r" b="b"/>
              <a:pathLst>
                <a:path w="25566" h="1767" extrusionOk="0">
                  <a:moveTo>
                    <a:pt x="484" y="0"/>
                  </a:moveTo>
                  <a:cubicBezTo>
                    <a:pt x="231" y="0"/>
                    <a:pt x="21" y="210"/>
                    <a:pt x="21" y="463"/>
                  </a:cubicBezTo>
                  <a:lnTo>
                    <a:pt x="21" y="1304"/>
                  </a:lnTo>
                  <a:cubicBezTo>
                    <a:pt x="0" y="1556"/>
                    <a:pt x="210" y="1766"/>
                    <a:pt x="484" y="1766"/>
                  </a:cubicBezTo>
                  <a:lnTo>
                    <a:pt x="25103" y="1766"/>
                  </a:lnTo>
                  <a:cubicBezTo>
                    <a:pt x="25355" y="1766"/>
                    <a:pt x="25566" y="1556"/>
                    <a:pt x="25566" y="1304"/>
                  </a:cubicBezTo>
                  <a:lnTo>
                    <a:pt x="25566" y="463"/>
                  </a:lnTo>
                  <a:cubicBezTo>
                    <a:pt x="25566" y="210"/>
                    <a:pt x="25355" y="0"/>
                    <a:pt x="2510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6" name="Google Shape;12600;p86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463" y="1"/>
                  </a:moveTo>
                  <a:cubicBezTo>
                    <a:pt x="210" y="1"/>
                    <a:pt x="0" y="211"/>
                    <a:pt x="0" y="464"/>
                  </a:cubicBez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7" name="Google Shape;12601;p86"/>
            <p:cNvSpPr/>
            <p:nvPr/>
          </p:nvSpPr>
          <p:spPr>
            <a:xfrm>
              <a:off x="2178634" y="1592030"/>
              <a:ext cx="353201" cy="220066"/>
            </a:xfrm>
            <a:custGeom>
              <a:avLst/>
              <a:gdLst/>
              <a:ahLst/>
              <a:cxnLst/>
              <a:rect l="l" t="t" r="r" b="b"/>
              <a:pathLst>
                <a:path w="23590" h="14698" extrusionOk="0">
                  <a:moveTo>
                    <a:pt x="21992" y="1"/>
                  </a:moveTo>
                  <a:lnTo>
                    <a:pt x="21992" y="12510"/>
                  </a:lnTo>
                  <a:cubicBezTo>
                    <a:pt x="21992" y="12784"/>
                    <a:pt x="21781" y="12994"/>
                    <a:pt x="21529" y="12994"/>
                  </a:cubicBezTo>
                  <a:lnTo>
                    <a:pt x="0" y="12994"/>
                  </a:lnTo>
                  <a:lnTo>
                    <a:pt x="0" y="14234"/>
                  </a:lnTo>
                  <a:cubicBezTo>
                    <a:pt x="0" y="14487"/>
                    <a:pt x="210" y="14697"/>
                    <a:pt x="463" y="14697"/>
                  </a:cubicBezTo>
                  <a:lnTo>
                    <a:pt x="23127" y="14697"/>
                  </a:lnTo>
                  <a:cubicBezTo>
                    <a:pt x="23379" y="14697"/>
                    <a:pt x="23590" y="14487"/>
                    <a:pt x="23590" y="14234"/>
                  </a:cubicBezTo>
                  <a:lnTo>
                    <a:pt x="23590" y="464"/>
                  </a:lnTo>
                  <a:cubicBezTo>
                    <a:pt x="23590" y="211"/>
                    <a:pt x="23379" y="1"/>
                    <a:pt x="2312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8" name="Google Shape;12602;p86"/>
            <p:cNvSpPr/>
            <p:nvPr/>
          </p:nvSpPr>
          <p:spPr>
            <a:xfrm>
              <a:off x="2201602" y="1615013"/>
              <a:ext cx="307251" cy="174100"/>
            </a:xfrm>
            <a:custGeom>
              <a:avLst/>
              <a:gdLst/>
              <a:ahLst/>
              <a:cxnLst/>
              <a:rect l="l" t="t" r="r" b="b"/>
              <a:pathLst>
                <a:path w="20521" h="11628" extrusionOk="0">
                  <a:moveTo>
                    <a:pt x="569" y="1"/>
                  </a:moveTo>
                  <a:cubicBezTo>
                    <a:pt x="253" y="1"/>
                    <a:pt x="1" y="253"/>
                    <a:pt x="22" y="568"/>
                  </a:cubicBezTo>
                  <a:lnTo>
                    <a:pt x="22" y="11060"/>
                  </a:lnTo>
                  <a:cubicBezTo>
                    <a:pt x="22" y="11375"/>
                    <a:pt x="253" y="11627"/>
                    <a:pt x="569" y="11627"/>
                  </a:cubicBezTo>
                  <a:lnTo>
                    <a:pt x="19953" y="11627"/>
                  </a:lnTo>
                  <a:cubicBezTo>
                    <a:pt x="20268" y="11627"/>
                    <a:pt x="20521" y="11375"/>
                    <a:pt x="20521" y="11060"/>
                  </a:cubicBezTo>
                  <a:lnTo>
                    <a:pt x="20521" y="568"/>
                  </a:lnTo>
                  <a:cubicBezTo>
                    <a:pt x="20521" y="253"/>
                    <a:pt x="20268" y="1"/>
                    <a:pt x="19953" y="1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9" name="Google Shape;12603;p86"/>
            <p:cNvSpPr/>
            <p:nvPr/>
          </p:nvSpPr>
          <p:spPr>
            <a:xfrm>
              <a:off x="2201932" y="1615013"/>
              <a:ext cx="306921" cy="173786"/>
            </a:xfrm>
            <a:custGeom>
              <a:avLst/>
              <a:gdLst/>
              <a:ahLst/>
              <a:cxnLst/>
              <a:rect l="l" t="t" r="r" b="b"/>
              <a:pathLst>
                <a:path w="20499" h="11607" extrusionOk="0">
                  <a:moveTo>
                    <a:pt x="19153" y="1"/>
                  </a:moveTo>
                  <a:lnTo>
                    <a:pt x="19153" y="8810"/>
                  </a:lnTo>
                  <a:cubicBezTo>
                    <a:pt x="19153" y="9609"/>
                    <a:pt x="18501" y="10261"/>
                    <a:pt x="17702" y="10261"/>
                  </a:cubicBezTo>
                  <a:lnTo>
                    <a:pt x="0" y="10261"/>
                  </a:lnTo>
                  <a:lnTo>
                    <a:pt x="0" y="11060"/>
                  </a:lnTo>
                  <a:cubicBezTo>
                    <a:pt x="0" y="11354"/>
                    <a:pt x="231" y="11606"/>
                    <a:pt x="547" y="11606"/>
                  </a:cubicBezTo>
                  <a:lnTo>
                    <a:pt x="19931" y="11606"/>
                  </a:lnTo>
                  <a:cubicBezTo>
                    <a:pt x="20246" y="11606"/>
                    <a:pt x="20499" y="11354"/>
                    <a:pt x="20499" y="11060"/>
                  </a:cubicBezTo>
                  <a:lnTo>
                    <a:pt x="20499" y="568"/>
                  </a:lnTo>
                  <a:cubicBezTo>
                    <a:pt x="20499" y="253"/>
                    <a:pt x="20246" y="1"/>
                    <a:pt x="19931" y="1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0" name="Google Shape;12604;p86"/>
            <p:cNvSpPr/>
            <p:nvPr/>
          </p:nvSpPr>
          <p:spPr>
            <a:xfrm>
              <a:off x="2254500" y="1777450"/>
              <a:ext cx="76824" cy="34646"/>
            </a:xfrm>
            <a:custGeom>
              <a:avLst/>
              <a:gdLst/>
              <a:ahLst/>
              <a:cxnLst/>
              <a:rect l="l" t="t" r="r" b="b"/>
              <a:pathLst>
                <a:path w="5131" h="2314" extrusionOk="0">
                  <a:moveTo>
                    <a:pt x="946" y="0"/>
                  </a:moveTo>
                  <a:cubicBezTo>
                    <a:pt x="421" y="0"/>
                    <a:pt x="0" y="421"/>
                    <a:pt x="0" y="946"/>
                  </a:cubicBezTo>
                  <a:lnTo>
                    <a:pt x="0" y="2313"/>
                  </a:lnTo>
                  <a:lnTo>
                    <a:pt x="5130" y="2313"/>
                  </a:lnTo>
                  <a:lnTo>
                    <a:pt x="5130" y="946"/>
                  </a:lnTo>
                  <a:cubicBezTo>
                    <a:pt x="5130" y="421"/>
                    <a:pt x="4710" y="0"/>
                    <a:pt x="4184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1" name="Google Shape;12605;p86"/>
            <p:cNvSpPr/>
            <p:nvPr/>
          </p:nvSpPr>
          <p:spPr>
            <a:xfrm>
              <a:off x="2300765" y="1777450"/>
              <a:ext cx="30873" cy="34646"/>
            </a:xfrm>
            <a:custGeom>
              <a:avLst/>
              <a:gdLst/>
              <a:ahLst/>
              <a:cxnLst/>
              <a:rect l="l" t="t" r="r" b="b"/>
              <a:pathLst>
                <a:path w="2062" h="2314" extrusionOk="0">
                  <a:moveTo>
                    <a:pt x="1" y="0"/>
                  </a:moveTo>
                  <a:cubicBezTo>
                    <a:pt x="316" y="211"/>
                    <a:pt x="505" y="568"/>
                    <a:pt x="505" y="946"/>
                  </a:cubicBezTo>
                  <a:lnTo>
                    <a:pt x="505" y="2313"/>
                  </a:lnTo>
                  <a:lnTo>
                    <a:pt x="2061" y="2313"/>
                  </a:lnTo>
                  <a:lnTo>
                    <a:pt x="2061" y="946"/>
                  </a:lnTo>
                  <a:cubicBezTo>
                    <a:pt x="2061" y="421"/>
                    <a:pt x="1620" y="0"/>
                    <a:pt x="1094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52" name="Google Shape;12606;p86"/>
          <p:cNvGrpSpPr/>
          <p:nvPr/>
        </p:nvGrpSpPr>
        <p:grpSpPr>
          <a:xfrm>
            <a:off x="1740498" y="4098950"/>
            <a:ext cx="552213" cy="536293"/>
            <a:chOff x="1738877" y="3349652"/>
            <a:chExt cx="357918" cy="350536"/>
          </a:xfrm>
        </p:grpSpPr>
        <p:sp>
          <p:nvSpPr>
            <p:cNvPr id="1153" name="Google Shape;12607;p86"/>
            <p:cNvSpPr/>
            <p:nvPr/>
          </p:nvSpPr>
          <p:spPr>
            <a:xfrm>
              <a:off x="1814114" y="3407461"/>
              <a:ext cx="154516" cy="282965"/>
            </a:xfrm>
            <a:custGeom>
              <a:avLst/>
              <a:gdLst/>
              <a:ahLst/>
              <a:cxnLst/>
              <a:rect l="l" t="t" r="r" b="b"/>
              <a:pathLst>
                <a:path w="10320" h="18899" extrusionOk="0">
                  <a:moveTo>
                    <a:pt x="8789" y="1"/>
                  </a:moveTo>
                  <a:cubicBezTo>
                    <a:pt x="8541" y="1"/>
                    <a:pt x="8282" y="99"/>
                    <a:pt x="8052" y="334"/>
                  </a:cubicBezTo>
                  <a:lnTo>
                    <a:pt x="315" y="8092"/>
                  </a:lnTo>
                  <a:cubicBezTo>
                    <a:pt x="105" y="8302"/>
                    <a:pt x="0" y="8576"/>
                    <a:pt x="0" y="8849"/>
                  </a:cubicBezTo>
                  <a:lnTo>
                    <a:pt x="0" y="17847"/>
                  </a:lnTo>
                  <a:cubicBezTo>
                    <a:pt x="0" y="18415"/>
                    <a:pt x="484" y="18899"/>
                    <a:pt x="1051" y="18899"/>
                  </a:cubicBezTo>
                  <a:cubicBezTo>
                    <a:pt x="1640" y="18899"/>
                    <a:pt x="2124" y="18415"/>
                    <a:pt x="2124" y="17826"/>
                  </a:cubicBezTo>
                  <a:lnTo>
                    <a:pt x="2124" y="9290"/>
                  </a:lnTo>
                  <a:lnTo>
                    <a:pt x="9545" y="1827"/>
                  </a:lnTo>
                  <a:cubicBezTo>
                    <a:pt x="10319" y="1069"/>
                    <a:pt x="9608" y="1"/>
                    <a:pt x="8789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4" name="Google Shape;12608;p86"/>
            <p:cNvSpPr/>
            <p:nvPr/>
          </p:nvSpPr>
          <p:spPr>
            <a:xfrm>
              <a:off x="1813800" y="3521057"/>
              <a:ext cx="47538" cy="80402"/>
            </a:xfrm>
            <a:custGeom>
              <a:avLst/>
              <a:gdLst/>
              <a:ahLst/>
              <a:cxnLst/>
              <a:rect l="l" t="t" r="r" b="b"/>
              <a:pathLst>
                <a:path w="3175" h="5370" extrusionOk="0">
                  <a:moveTo>
                    <a:pt x="1430" y="0"/>
                  </a:moveTo>
                  <a:cubicBezTo>
                    <a:pt x="1198" y="0"/>
                    <a:pt x="967" y="42"/>
                    <a:pt x="736" y="84"/>
                  </a:cubicBezTo>
                  <a:lnTo>
                    <a:pt x="315" y="505"/>
                  </a:lnTo>
                  <a:cubicBezTo>
                    <a:pt x="126" y="715"/>
                    <a:pt x="0" y="989"/>
                    <a:pt x="0" y="1262"/>
                  </a:cubicBezTo>
                  <a:lnTo>
                    <a:pt x="0" y="4983"/>
                  </a:lnTo>
                  <a:cubicBezTo>
                    <a:pt x="440" y="5239"/>
                    <a:pt x="927" y="5369"/>
                    <a:pt x="1418" y="5369"/>
                  </a:cubicBezTo>
                  <a:cubicBezTo>
                    <a:pt x="1654" y="5369"/>
                    <a:pt x="1891" y="5339"/>
                    <a:pt x="2123" y="5278"/>
                  </a:cubicBezTo>
                  <a:lnTo>
                    <a:pt x="2123" y="1703"/>
                  </a:lnTo>
                  <a:lnTo>
                    <a:pt x="3175" y="652"/>
                  </a:lnTo>
                  <a:cubicBezTo>
                    <a:pt x="2670" y="232"/>
                    <a:pt x="2060" y="0"/>
                    <a:pt x="1430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5" name="Google Shape;12609;p86"/>
            <p:cNvSpPr/>
            <p:nvPr/>
          </p:nvSpPr>
          <p:spPr>
            <a:xfrm>
              <a:off x="1900041" y="3407506"/>
              <a:ext cx="61402" cy="56896"/>
            </a:xfrm>
            <a:custGeom>
              <a:avLst/>
              <a:gdLst/>
              <a:ahLst/>
              <a:cxnLst/>
              <a:rect l="l" t="t" r="r" b="b"/>
              <a:pathLst>
                <a:path w="4101" h="3800" extrusionOk="0">
                  <a:moveTo>
                    <a:pt x="3044" y="1"/>
                  </a:moveTo>
                  <a:cubicBezTo>
                    <a:pt x="2777" y="1"/>
                    <a:pt x="2506" y="103"/>
                    <a:pt x="2292" y="331"/>
                  </a:cubicBezTo>
                  <a:lnTo>
                    <a:pt x="1" y="2644"/>
                  </a:lnTo>
                  <a:lnTo>
                    <a:pt x="1830" y="3800"/>
                  </a:lnTo>
                  <a:lnTo>
                    <a:pt x="3217" y="2412"/>
                  </a:lnTo>
                  <a:lnTo>
                    <a:pt x="4100" y="1004"/>
                  </a:lnTo>
                  <a:cubicBezTo>
                    <a:pt x="4073" y="392"/>
                    <a:pt x="3566" y="1"/>
                    <a:pt x="3044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6" name="Google Shape;12610;p86"/>
            <p:cNvSpPr/>
            <p:nvPr/>
          </p:nvSpPr>
          <p:spPr>
            <a:xfrm>
              <a:off x="1738877" y="3658310"/>
              <a:ext cx="215320" cy="41878"/>
            </a:xfrm>
            <a:custGeom>
              <a:avLst/>
              <a:gdLst/>
              <a:ahLst/>
              <a:cxnLst/>
              <a:rect l="l" t="t" r="r" b="b"/>
              <a:pathLst>
                <a:path w="14381" h="2797" extrusionOk="0">
                  <a:moveTo>
                    <a:pt x="1745" y="0"/>
                  </a:moveTo>
                  <a:cubicBezTo>
                    <a:pt x="778" y="0"/>
                    <a:pt x="0" y="778"/>
                    <a:pt x="21" y="1745"/>
                  </a:cubicBezTo>
                  <a:lnTo>
                    <a:pt x="21" y="2292"/>
                  </a:lnTo>
                  <a:cubicBezTo>
                    <a:pt x="21" y="2565"/>
                    <a:pt x="232" y="2796"/>
                    <a:pt x="505" y="2796"/>
                  </a:cubicBezTo>
                  <a:lnTo>
                    <a:pt x="13897" y="2796"/>
                  </a:lnTo>
                  <a:cubicBezTo>
                    <a:pt x="14171" y="2796"/>
                    <a:pt x="14381" y="2565"/>
                    <a:pt x="14381" y="2292"/>
                  </a:cubicBezTo>
                  <a:lnTo>
                    <a:pt x="14381" y="1745"/>
                  </a:lnTo>
                  <a:cubicBezTo>
                    <a:pt x="14381" y="778"/>
                    <a:pt x="13603" y="0"/>
                    <a:pt x="1265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7" name="Google Shape;12611;p86"/>
            <p:cNvSpPr/>
            <p:nvPr/>
          </p:nvSpPr>
          <p:spPr>
            <a:xfrm>
              <a:off x="1901928" y="3658310"/>
              <a:ext cx="52269" cy="41878"/>
            </a:xfrm>
            <a:custGeom>
              <a:avLst/>
              <a:gdLst/>
              <a:ahLst/>
              <a:cxnLst/>
              <a:rect l="l" t="t" r="r" b="b"/>
              <a:pathLst>
                <a:path w="3491" h="2797" extrusionOk="0">
                  <a:moveTo>
                    <a:pt x="1" y="0"/>
                  </a:moveTo>
                  <a:cubicBezTo>
                    <a:pt x="779" y="273"/>
                    <a:pt x="1304" y="988"/>
                    <a:pt x="1304" y="1808"/>
                  </a:cubicBezTo>
                  <a:lnTo>
                    <a:pt x="1304" y="2796"/>
                  </a:lnTo>
                  <a:lnTo>
                    <a:pt x="3007" y="2796"/>
                  </a:lnTo>
                  <a:cubicBezTo>
                    <a:pt x="3281" y="2775"/>
                    <a:pt x="3491" y="2565"/>
                    <a:pt x="3491" y="2292"/>
                  </a:cubicBezTo>
                  <a:lnTo>
                    <a:pt x="3491" y="1745"/>
                  </a:lnTo>
                  <a:cubicBezTo>
                    <a:pt x="3491" y="778"/>
                    <a:pt x="2713" y="0"/>
                    <a:pt x="176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8" name="Google Shape;12612;p86"/>
            <p:cNvSpPr/>
            <p:nvPr/>
          </p:nvSpPr>
          <p:spPr>
            <a:xfrm>
              <a:off x="1781369" y="3503749"/>
              <a:ext cx="93818" cy="80402"/>
            </a:xfrm>
            <a:custGeom>
              <a:avLst/>
              <a:gdLst/>
              <a:ahLst/>
              <a:cxnLst/>
              <a:rect l="l" t="t" r="r" b="b"/>
              <a:pathLst>
                <a:path w="6266" h="5370" extrusionOk="0">
                  <a:moveTo>
                    <a:pt x="3596" y="0"/>
                  </a:moveTo>
                  <a:cubicBezTo>
                    <a:pt x="1199" y="0"/>
                    <a:pt x="1" y="2880"/>
                    <a:pt x="1682" y="4583"/>
                  </a:cubicBezTo>
                  <a:cubicBezTo>
                    <a:pt x="2232" y="5126"/>
                    <a:pt x="2904" y="5369"/>
                    <a:pt x="3563" y="5369"/>
                  </a:cubicBezTo>
                  <a:cubicBezTo>
                    <a:pt x="4945" y="5369"/>
                    <a:pt x="6266" y="4300"/>
                    <a:pt x="6266" y="2691"/>
                  </a:cubicBezTo>
                  <a:cubicBezTo>
                    <a:pt x="6266" y="1198"/>
                    <a:pt x="5067" y="0"/>
                    <a:pt x="3596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9" name="Google Shape;12613;p86"/>
            <p:cNvSpPr/>
            <p:nvPr/>
          </p:nvSpPr>
          <p:spPr>
            <a:xfrm>
              <a:off x="1829221" y="3503749"/>
              <a:ext cx="45966" cy="80283"/>
            </a:xfrm>
            <a:custGeom>
              <a:avLst/>
              <a:gdLst/>
              <a:ahLst/>
              <a:cxnLst/>
              <a:rect l="l" t="t" r="r" b="b"/>
              <a:pathLst>
                <a:path w="3070" h="5362" extrusionOk="0">
                  <a:moveTo>
                    <a:pt x="400" y="0"/>
                  </a:moveTo>
                  <a:cubicBezTo>
                    <a:pt x="253" y="0"/>
                    <a:pt x="126" y="0"/>
                    <a:pt x="0" y="21"/>
                  </a:cubicBezTo>
                  <a:cubicBezTo>
                    <a:pt x="2439" y="967"/>
                    <a:pt x="2439" y="4415"/>
                    <a:pt x="0" y="5340"/>
                  </a:cubicBezTo>
                  <a:cubicBezTo>
                    <a:pt x="126" y="5361"/>
                    <a:pt x="253" y="5361"/>
                    <a:pt x="400" y="5361"/>
                  </a:cubicBezTo>
                  <a:cubicBezTo>
                    <a:pt x="1871" y="5361"/>
                    <a:pt x="3070" y="4163"/>
                    <a:pt x="3070" y="2691"/>
                  </a:cubicBezTo>
                  <a:cubicBezTo>
                    <a:pt x="3070" y="1198"/>
                    <a:pt x="1871" y="0"/>
                    <a:pt x="400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0" name="Google Shape;12614;p86"/>
            <p:cNvSpPr/>
            <p:nvPr/>
          </p:nvSpPr>
          <p:spPr>
            <a:xfrm>
              <a:off x="1813800" y="3528289"/>
              <a:ext cx="36832" cy="31337"/>
            </a:xfrm>
            <a:custGeom>
              <a:avLst/>
              <a:gdLst/>
              <a:ahLst/>
              <a:cxnLst/>
              <a:rect l="l" t="t" r="r" b="b"/>
              <a:pathLst>
                <a:path w="2460" h="2093" extrusionOk="0">
                  <a:moveTo>
                    <a:pt x="1409" y="1"/>
                  </a:moveTo>
                  <a:cubicBezTo>
                    <a:pt x="463" y="1"/>
                    <a:pt x="0" y="1115"/>
                    <a:pt x="673" y="1788"/>
                  </a:cubicBezTo>
                  <a:cubicBezTo>
                    <a:pt x="883" y="1999"/>
                    <a:pt x="1144" y="2093"/>
                    <a:pt x="1401" y="2093"/>
                  </a:cubicBezTo>
                  <a:cubicBezTo>
                    <a:pt x="1939" y="2093"/>
                    <a:pt x="2460" y="1678"/>
                    <a:pt x="2460" y="1052"/>
                  </a:cubicBezTo>
                  <a:cubicBezTo>
                    <a:pt x="2460" y="463"/>
                    <a:pt x="1997" y="1"/>
                    <a:pt x="140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1" name="Google Shape;12615;p86"/>
            <p:cNvSpPr/>
            <p:nvPr/>
          </p:nvSpPr>
          <p:spPr>
            <a:xfrm>
              <a:off x="1881475" y="3351479"/>
              <a:ext cx="95075" cy="97186"/>
            </a:xfrm>
            <a:custGeom>
              <a:avLst/>
              <a:gdLst/>
              <a:ahLst/>
              <a:cxnLst/>
              <a:rect l="l" t="t" r="r" b="b"/>
              <a:pathLst>
                <a:path w="6350" h="6491" extrusionOk="0">
                  <a:moveTo>
                    <a:pt x="2818" y="0"/>
                  </a:moveTo>
                  <a:cubicBezTo>
                    <a:pt x="2578" y="0"/>
                    <a:pt x="2344" y="112"/>
                    <a:pt x="2208" y="331"/>
                  </a:cubicBezTo>
                  <a:lnTo>
                    <a:pt x="211" y="3526"/>
                  </a:lnTo>
                  <a:cubicBezTo>
                    <a:pt x="0" y="3863"/>
                    <a:pt x="105" y="4304"/>
                    <a:pt x="421" y="4514"/>
                  </a:cubicBezTo>
                  <a:lnTo>
                    <a:pt x="3574" y="6491"/>
                  </a:lnTo>
                  <a:lnTo>
                    <a:pt x="6350" y="2097"/>
                  </a:lnTo>
                  <a:lnTo>
                    <a:pt x="3196" y="99"/>
                  </a:lnTo>
                  <a:cubicBezTo>
                    <a:pt x="3078" y="33"/>
                    <a:pt x="2947" y="0"/>
                    <a:pt x="281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2" name="Google Shape;12616;p86"/>
            <p:cNvSpPr/>
            <p:nvPr/>
          </p:nvSpPr>
          <p:spPr>
            <a:xfrm>
              <a:off x="1914834" y="3370584"/>
              <a:ext cx="61717" cy="78082"/>
            </a:xfrm>
            <a:custGeom>
              <a:avLst/>
              <a:gdLst/>
              <a:ahLst/>
              <a:cxnLst/>
              <a:rect l="l" t="t" r="r" b="b"/>
              <a:pathLst>
                <a:path w="4122" h="5215" extrusionOk="0">
                  <a:moveTo>
                    <a:pt x="2755" y="1"/>
                  </a:moveTo>
                  <a:lnTo>
                    <a:pt x="1" y="4374"/>
                  </a:lnTo>
                  <a:lnTo>
                    <a:pt x="1346" y="5215"/>
                  </a:lnTo>
                  <a:lnTo>
                    <a:pt x="4122" y="821"/>
                  </a:lnTo>
                  <a:lnTo>
                    <a:pt x="2818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3" name="Google Shape;12617;p86"/>
            <p:cNvSpPr/>
            <p:nvPr/>
          </p:nvSpPr>
          <p:spPr>
            <a:xfrm>
              <a:off x="1934987" y="3382861"/>
              <a:ext cx="140412" cy="147255"/>
            </a:xfrm>
            <a:custGeom>
              <a:avLst/>
              <a:gdLst/>
              <a:ahLst/>
              <a:cxnLst/>
              <a:rect l="l" t="t" r="r" b="b"/>
              <a:pathLst>
                <a:path w="9378" h="9835" extrusionOk="0">
                  <a:moveTo>
                    <a:pt x="2755" y="1"/>
                  </a:moveTo>
                  <a:lnTo>
                    <a:pt x="0" y="4395"/>
                  </a:lnTo>
                  <a:lnTo>
                    <a:pt x="3049" y="9567"/>
                  </a:lnTo>
                  <a:cubicBezTo>
                    <a:pt x="3154" y="9745"/>
                    <a:pt x="3338" y="9835"/>
                    <a:pt x="3522" y="9835"/>
                  </a:cubicBezTo>
                  <a:cubicBezTo>
                    <a:pt x="3706" y="9835"/>
                    <a:pt x="3890" y="9745"/>
                    <a:pt x="3995" y="9567"/>
                  </a:cubicBezTo>
                  <a:lnTo>
                    <a:pt x="9146" y="1346"/>
                  </a:lnTo>
                  <a:cubicBezTo>
                    <a:pt x="9377" y="989"/>
                    <a:pt x="9146" y="526"/>
                    <a:pt x="8725" y="484"/>
                  </a:cubicBezTo>
                  <a:lnTo>
                    <a:pt x="275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4" name="Google Shape;12618;p86"/>
            <p:cNvSpPr/>
            <p:nvPr/>
          </p:nvSpPr>
          <p:spPr>
            <a:xfrm>
              <a:off x="1974020" y="3389165"/>
              <a:ext cx="101379" cy="140801"/>
            </a:xfrm>
            <a:custGeom>
              <a:avLst/>
              <a:gdLst/>
              <a:ahLst/>
              <a:cxnLst/>
              <a:rect l="l" t="t" r="r" b="b"/>
              <a:pathLst>
                <a:path w="6771" h="9404" extrusionOk="0">
                  <a:moveTo>
                    <a:pt x="5256" y="0"/>
                  </a:moveTo>
                  <a:lnTo>
                    <a:pt x="0" y="8389"/>
                  </a:lnTo>
                  <a:lnTo>
                    <a:pt x="442" y="9125"/>
                  </a:lnTo>
                  <a:cubicBezTo>
                    <a:pt x="550" y="9309"/>
                    <a:pt x="742" y="9404"/>
                    <a:pt x="931" y="9404"/>
                  </a:cubicBezTo>
                  <a:cubicBezTo>
                    <a:pt x="1110" y="9404"/>
                    <a:pt x="1286" y="9319"/>
                    <a:pt x="1388" y="9146"/>
                  </a:cubicBezTo>
                  <a:lnTo>
                    <a:pt x="6560" y="925"/>
                  </a:lnTo>
                  <a:cubicBezTo>
                    <a:pt x="6770" y="568"/>
                    <a:pt x="6539" y="105"/>
                    <a:pt x="6118" y="63"/>
                  </a:cubicBezTo>
                  <a:lnTo>
                    <a:pt x="5256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5" name="Google Shape;12619;p86"/>
            <p:cNvSpPr/>
            <p:nvPr/>
          </p:nvSpPr>
          <p:spPr>
            <a:xfrm>
              <a:off x="2010538" y="3427884"/>
              <a:ext cx="86257" cy="88937"/>
            </a:xfrm>
            <a:custGeom>
              <a:avLst/>
              <a:gdLst/>
              <a:ahLst/>
              <a:cxnLst/>
              <a:rect l="l" t="t" r="r" b="b"/>
              <a:pathLst>
                <a:path w="5761" h="5940" extrusionOk="0">
                  <a:moveTo>
                    <a:pt x="3070" y="0"/>
                  </a:moveTo>
                  <a:lnTo>
                    <a:pt x="0" y="4899"/>
                  </a:lnTo>
                  <a:lnTo>
                    <a:pt x="988" y="5509"/>
                  </a:lnTo>
                  <a:cubicBezTo>
                    <a:pt x="1452" y="5800"/>
                    <a:pt x="1971" y="5940"/>
                    <a:pt x="2484" y="5940"/>
                  </a:cubicBezTo>
                  <a:cubicBezTo>
                    <a:pt x="3415" y="5940"/>
                    <a:pt x="4328" y="5479"/>
                    <a:pt x="4857" y="4626"/>
                  </a:cubicBezTo>
                  <a:lnTo>
                    <a:pt x="4941" y="4499"/>
                  </a:lnTo>
                  <a:cubicBezTo>
                    <a:pt x="5761" y="3175"/>
                    <a:pt x="5361" y="1451"/>
                    <a:pt x="4058" y="631"/>
                  </a:cubicBezTo>
                  <a:lnTo>
                    <a:pt x="3070" y="0"/>
                  </a:ln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6" name="Google Shape;12620;p86"/>
            <p:cNvSpPr/>
            <p:nvPr/>
          </p:nvSpPr>
          <p:spPr>
            <a:xfrm>
              <a:off x="2020929" y="3432600"/>
              <a:ext cx="75866" cy="84370"/>
            </a:xfrm>
            <a:custGeom>
              <a:avLst/>
              <a:gdLst/>
              <a:ahLst/>
              <a:cxnLst/>
              <a:rect l="l" t="t" r="r" b="b"/>
              <a:pathLst>
                <a:path w="5067" h="5635" extrusionOk="0">
                  <a:moveTo>
                    <a:pt x="2859" y="1"/>
                  </a:moveTo>
                  <a:lnTo>
                    <a:pt x="2859" y="1"/>
                  </a:lnTo>
                  <a:cubicBezTo>
                    <a:pt x="4606" y="2042"/>
                    <a:pt x="3073" y="5073"/>
                    <a:pt x="552" y="5073"/>
                  </a:cubicBezTo>
                  <a:cubicBezTo>
                    <a:pt x="373" y="5073"/>
                    <a:pt x="188" y="5057"/>
                    <a:pt x="0" y="5025"/>
                  </a:cubicBezTo>
                  <a:lnTo>
                    <a:pt x="0" y="5025"/>
                  </a:lnTo>
                  <a:lnTo>
                    <a:pt x="294" y="5194"/>
                  </a:lnTo>
                  <a:cubicBezTo>
                    <a:pt x="757" y="5492"/>
                    <a:pt x="1276" y="5634"/>
                    <a:pt x="1788" y="5634"/>
                  </a:cubicBezTo>
                  <a:cubicBezTo>
                    <a:pt x="2720" y="5634"/>
                    <a:pt x="3634" y="5165"/>
                    <a:pt x="4163" y="4311"/>
                  </a:cubicBezTo>
                  <a:lnTo>
                    <a:pt x="4247" y="4184"/>
                  </a:lnTo>
                  <a:cubicBezTo>
                    <a:pt x="5067" y="2860"/>
                    <a:pt x="4667" y="1136"/>
                    <a:pt x="3364" y="316"/>
                  </a:cubicBezTo>
                  <a:lnTo>
                    <a:pt x="2859" y="1"/>
                  </a:ln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7" name="Google Shape;12621;p86"/>
            <p:cNvSpPr/>
            <p:nvPr/>
          </p:nvSpPr>
          <p:spPr>
            <a:xfrm>
              <a:off x="1861322" y="3349652"/>
              <a:ext cx="46924" cy="44873"/>
            </a:xfrm>
            <a:custGeom>
              <a:avLst/>
              <a:gdLst/>
              <a:ahLst/>
              <a:cxnLst/>
              <a:rect l="l" t="t" r="r" b="b"/>
              <a:pathLst>
                <a:path w="3134" h="2997" extrusionOk="0">
                  <a:moveTo>
                    <a:pt x="1203" y="1"/>
                  </a:moveTo>
                  <a:cubicBezTo>
                    <a:pt x="1037" y="1"/>
                    <a:pt x="876" y="90"/>
                    <a:pt x="779" y="242"/>
                  </a:cubicBezTo>
                  <a:lnTo>
                    <a:pt x="148" y="1273"/>
                  </a:lnTo>
                  <a:cubicBezTo>
                    <a:pt x="1" y="1483"/>
                    <a:pt x="64" y="1798"/>
                    <a:pt x="295" y="1945"/>
                  </a:cubicBezTo>
                  <a:lnTo>
                    <a:pt x="1956" y="2997"/>
                  </a:lnTo>
                  <a:lnTo>
                    <a:pt x="3133" y="1125"/>
                  </a:lnTo>
                  <a:lnTo>
                    <a:pt x="1451" y="74"/>
                  </a:lnTo>
                  <a:cubicBezTo>
                    <a:pt x="1373" y="24"/>
                    <a:pt x="1287" y="1"/>
                    <a:pt x="1203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8" name="Google Shape;12622;p86"/>
            <p:cNvSpPr/>
            <p:nvPr/>
          </p:nvSpPr>
          <p:spPr>
            <a:xfrm>
              <a:off x="1877687" y="3358306"/>
              <a:ext cx="30559" cy="36218"/>
            </a:xfrm>
            <a:custGeom>
              <a:avLst/>
              <a:gdLst/>
              <a:ahLst/>
              <a:cxnLst/>
              <a:rect l="l" t="t" r="r" b="b"/>
              <a:pathLst>
                <a:path w="2041" h="2419" extrusionOk="0">
                  <a:moveTo>
                    <a:pt x="1136" y="1"/>
                  </a:moveTo>
                  <a:lnTo>
                    <a:pt x="1" y="1851"/>
                  </a:lnTo>
                  <a:lnTo>
                    <a:pt x="863" y="2419"/>
                  </a:lnTo>
                  <a:lnTo>
                    <a:pt x="2040" y="547"/>
                  </a:lnTo>
                  <a:lnTo>
                    <a:pt x="1136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9" name="Google Shape;12623;p86"/>
            <p:cNvSpPr/>
            <p:nvPr/>
          </p:nvSpPr>
          <p:spPr>
            <a:xfrm>
              <a:off x="1872656" y="3625880"/>
              <a:ext cx="42193" cy="32430"/>
            </a:xfrm>
            <a:custGeom>
              <a:avLst/>
              <a:gdLst/>
              <a:ahLst/>
              <a:cxnLst/>
              <a:rect l="l" t="t" r="r" b="b"/>
              <a:pathLst>
                <a:path w="2818" h="2166" extrusionOk="0">
                  <a:moveTo>
                    <a:pt x="1115" y="1"/>
                  </a:moveTo>
                  <a:cubicBezTo>
                    <a:pt x="484" y="1"/>
                    <a:pt x="1" y="505"/>
                    <a:pt x="1" y="1115"/>
                  </a:cubicBezTo>
                  <a:lnTo>
                    <a:pt x="1" y="2166"/>
                  </a:lnTo>
                  <a:lnTo>
                    <a:pt x="2818" y="2166"/>
                  </a:lnTo>
                  <a:lnTo>
                    <a:pt x="2797" y="1115"/>
                  </a:lnTo>
                  <a:cubicBezTo>
                    <a:pt x="2797" y="505"/>
                    <a:pt x="2292" y="1"/>
                    <a:pt x="168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0" name="Google Shape;12624;p86"/>
            <p:cNvSpPr/>
            <p:nvPr/>
          </p:nvSpPr>
          <p:spPr>
            <a:xfrm>
              <a:off x="1885563" y="3625745"/>
              <a:ext cx="28972" cy="32565"/>
            </a:xfrm>
            <a:custGeom>
              <a:avLst/>
              <a:gdLst/>
              <a:ahLst/>
              <a:cxnLst/>
              <a:rect l="l" t="t" r="r" b="b"/>
              <a:pathLst>
                <a:path w="1935" h="2175" extrusionOk="0">
                  <a:moveTo>
                    <a:pt x="179" y="1"/>
                  </a:moveTo>
                  <a:cubicBezTo>
                    <a:pt x="120" y="1"/>
                    <a:pt x="60" y="16"/>
                    <a:pt x="1" y="31"/>
                  </a:cubicBezTo>
                  <a:cubicBezTo>
                    <a:pt x="421" y="241"/>
                    <a:pt x="673" y="682"/>
                    <a:pt x="673" y="1166"/>
                  </a:cubicBezTo>
                  <a:lnTo>
                    <a:pt x="673" y="2175"/>
                  </a:lnTo>
                  <a:lnTo>
                    <a:pt x="1935" y="2175"/>
                  </a:lnTo>
                  <a:lnTo>
                    <a:pt x="1935" y="1124"/>
                  </a:lnTo>
                  <a:cubicBezTo>
                    <a:pt x="1935" y="514"/>
                    <a:pt x="1430" y="10"/>
                    <a:pt x="821" y="10"/>
                  </a:cubicBezTo>
                  <a:lnTo>
                    <a:pt x="253" y="10"/>
                  </a:lnTo>
                  <a:cubicBezTo>
                    <a:pt x="228" y="3"/>
                    <a:pt x="204" y="1"/>
                    <a:pt x="179" y="1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71" name="Google Shape;12625;p86"/>
          <p:cNvGrpSpPr/>
          <p:nvPr/>
        </p:nvGrpSpPr>
        <p:grpSpPr>
          <a:xfrm>
            <a:off x="2099893" y="5517495"/>
            <a:ext cx="591344" cy="510912"/>
            <a:chOff x="1971819" y="4276854"/>
            <a:chExt cx="383281" cy="333947"/>
          </a:xfrm>
        </p:grpSpPr>
        <p:sp>
          <p:nvSpPr>
            <p:cNvPr id="1172" name="Google Shape;12626;p86"/>
            <p:cNvSpPr/>
            <p:nvPr/>
          </p:nvSpPr>
          <p:spPr>
            <a:xfrm>
              <a:off x="1971819" y="4277094"/>
              <a:ext cx="383281" cy="333707"/>
            </a:xfrm>
            <a:custGeom>
              <a:avLst/>
              <a:gdLst/>
              <a:ahLst/>
              <a:cxnLst/>
              <a:rect l="l" t="t" r="r" b="b"/>
              <a:pathLst>
                <a:path w="25599" h="22288" extrusionOk="0">
                  <a:moveTo>
                    <a:pt x="14060" y="0"/>
                  </a:moveTo>
                  <a:cubicBezTo>
                    <a:pt x="11422" y="0"/>
                    <a:pt x="8740" y="922"/>
                    <a:pt x="6518" y="2928"/>
                  </a:cubicBezTo>
                  <a:cubicBezTo>
                    <a:pt x="0" y="8794"/>
                    <a:pt x="2334" y="19517"/>
                    <a:pt x="10702" y="22145"/>
                  </a:cubicBezTo>
                  <a:cubicBezTo>
                    <a:pt x="11014" y="22242"/>
                    <a:pt x="11325" y="22287"/>
                    <a:pt x="11629" y="22287"/>
                  </a:cubicBezTo>
                  <a:cubicBezTo>
                    <a:pt x="13434" y="22287"/>
                    <a:pt x="14966" y="20685"/>
                    <a:pt x="14696" y="18760"/>
                  </a:cubicBezTo>
                  <a:cubicBezTo>
                    <a:pt x="14465" y="17057"/>
                    <a:pt x="15033" y="15354"/>
                    <a:pt x="16252" y="14134"/>
                  </a:cubicBezTo>
                  <a:cubicBezTo>
                    <a:pt x="17290" y="13096"/>
                    <a:pt x="18692" y="12534"/>
                    <a:pt x="20127" y="12534"/>
                  </a:cubicBezTo>
                  <a:cubicBezTo>
                    <a:pt x="20552" y="12534"/>
                    <a:pt x="20980" y="12583"/>
                    <a:pt x="21403" y="12684"/>
                  </a:cubicBezTo>
                  <a:cubicBezTo>
                    <a:pt x="21659" y="12747"/>
                    <a:pt x="21913" y="12777"/>
                    <a:pt x="22162" y="12777"/>
                  </a:cubicBezTo>
                  <a:cubicBezTo>
                    <a:pt x="24051" y="12777"/>
                    <a:pt x="25599" y="11037"/>
                    <a:pt x="25208" y="9067"/>
                  </a:cubicBezTo>
                  <a:cubicBezTo>
                    <a:pt x="24046" y="3410"/>
                    <a:pt x="19135" y="0"/>
                    <a:pt x="14060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3" name="Google Shape;12627;p86"/>
            <p:cNvSpPr/>
            <p:nvPr/>
          </p:nvSpPr>
          <p:spPr>
            <a:xfrm>
              <a:off x="2071910" y="4276854"/>
              <a:ext cx="281124" cy="183233"/>
            </a:xfrm>
            <a:custGeom>
              <a:avLst/>
              <a:gdLst/>
              <a:ahLst/>
              <a:cxnLst/>
              <a:rect l="l" t="t" r="r" b="b"/>
              <a:pathLst>
                <a:path w="18776" h="12238" extrusionOk="0">
                  <a:moveTo>
                    <a:pt x="7372" y="1"/>
                  </a:moveTo>
                  <a:cubicBezTo>
                    <a:pt x="4809" y="1"/>
                    <a:pt x="2199" y="874"/>
                    <a:pt x="1" y="2776"/>
                  </a:cubicBezTo>
                  <a:cubicBezTo>
                    <a:pt x="1763" y="1879"/>
                    <a:pt x="3616" y="1463"/>
                    <a:pt x="5431" y="1463"/>
                  </a:cubicBezTo>
                  <a:cubicBezTo>
                    <a:pt x="10891" y="1463"/>
                    <a:pt x="16000" y="5237"/>
                    <a:pt x="17199" y="11060"/>
                  </a:cubicBezTo>
                  <a:cubicBezTo>
                    <a:pt x="17283" y="11438"/>
                    <a:pt x="17283" y="11859"/>
                    <a:pt x="17220" y="12237"/>
                  </a:cubicBezTo>
                  <a:cubicBezTo>
                    <a:pt x="18250" y="11543"/>
                    <a:pt x="18776" y="10303"/>
                    <a:pt x="18523" y="9083"/>
                  </a:cubicBezTo>
                  <a:cubicBezTo>
                    <a:pt x="17363" y="3436"/>
                    <a:pt x="12458" y="1"/>
                    <a:pt x="7372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4" name="Google Shape;12628;p86"/>
            <p:cNvSpPr/>
            <p:nvPr/>
          </p:nvSpPr>
          <p:spPr>
            <a:xfrm>
              <a:off x="2169187" y="4328644"/>
              <a:ext cx="141984" cy="106574"/>
            </a:xfrm>
            <a:custGeom>
              <a:avLst/>
              <a:gdLst/>
              <a:ahLst/>
              <a:cxnLst/>
              <a:rect l="l" t="t" r="r" b="b"/>
              <a:pathLst>
                <a:path w="9483" h="7118" extrusionOk="0">
                  <a:moveTo>
                    <a:pt x="4741" y="0"/>
                  </a:moveTo>
                  <a:cubicBezTo>
                    <a:pt x="3832" y="0"/>
                    <a:pt x="2923" y="347"/>
                    <a:pt x="2229" y="1041"/>
                  </a:cubicBezTo>
                  <a:cubicBezTo>
                    <a:pt x="0" y="3291"/>
                    <a:pt x="1577" y="7117"/>
                    <a:pt x="4752" y="7117"/>
                  </a:cubicBezTo>
                  <a:cubicBezTo>
                    <a:pt x="7906" y="7117"/>
                    <a:pt x="9482" y="3291"/>
                    <a:pt x="7254" y="1041"/>
                  </a:cubicBezTo>
                  <a:cubicBezTo>
                    <a:pt x="6560" y="347"/>
                    <a:pt x="5651" y="0"/>
                    <a:pt x="4741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5" name="Google Shape;12629;p86"/>
            <p:cNvSpPr/>
            <p:nvPr/>
          </p:nvSpPr>
          <p:spPr>
            <a:xfrm>
              <a:off x="2194685" y="4328959"/>
              <a:ext cx="103894" cy="98699"/>
            </a:xfrm>
            <a:custGeom>
              <a:avLst/>
              <a:gdLst/>
              <a:ahLst/>
              <a:cxnLst/>
              <a:rect l="l" t="t" r="r" b="b"/>
              <a:pathLst>
                <a:path w="6939" h="6592" extrusionOk="0">
                  <a:moveTo>
                    <a:pt x="3049" y="0"/>
                  </a:moveTo>
                  <a:cubicBezTo>
                    <a:pt x="2145" y="0"/>
                    <a:pt x="1241" y="347"/>
                    <a:pt x="547" y="1041"/>
                  </a:cubicBezTo>
                  <a:lnTo>
                    <a:pt x="526" y="1020"/>
                  </a:lnTo>
                  <a:cubicBezTo>
                    <a:pt x="316" y="1230"/>
                    <a:pt x="148" y="1462"/>
                    <a:pt x="0" y="1714"/>
                  </a:cubicBezTo>
                  <a:cubicBezTo>
                    <a:pt x="614" y="1344"/>
                    <a:pt x="1243" y="1181"/>
                    <a:pt x="1846" y="1181"/>
                  </a:cubicBezTo>
                  <a:cubicBezTo>
                    <a:pt x="4366" y="1181"/>
                    <a:pt x="6422" y="4030"/>
                    <a:pt x="4878" y="6592"/>
                  </a:cubicBezTo>
                  <a:cubicBezTo>
                    <a:pt x="5130" y="6444"/>
                    <a:pt x="5362" y="6255"/>
                    <a:pt x="5572" y="6066"/>
                  </a:cubicBezTo>
                  <a:cubicBezTo>
                    <a:pt x="6938" y="4657"/>
                    <a:pt x="6938" y="2429"/>
                    <a:pt x="5551" y="1041"/>
                  </a:cubicBezTo>
                  <a:cubicBezTo>
                    <a:pt x="4857" y="347"/>
                    <a:pt x="3953" y="0"/>
                    <a:pt x="3049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6" name="Google Shape;12630;p86"/>
            <p:cNvSpPr/>
            <p:nvPr/>
          </p:nvSpPr>
          <p:spPr>
            <a:xfrm>
              <a:off x="2061849" y="4499810"/>
              <a:ext cx="81226" cy="60684"/>
            </a:xfrm>
            <a:custGeom>
              <a:avLst/>
              <a:gdLst/>
              <a:ahLst/>
              <a:cxnLst/>
              <a:rect l="l" t="t" r="r" b="b"/>
              <a:pathLst>
                <a:path w="5425" h="4053" extrusionOk="0">
                  <a:moveTo>
                    <a:pt x="2704" y="0"/>
                  </a:moveTo>
                  <a:cubicBezTo>
                    <a:pt x="2187" y="0"/>
                    <a:pt x="1672" y="195"/>
                    <a:pt x="1283" y="584"/>
                  </a:cubicBezTo>
                  <a:cubicBezTo>
                    <a:pt x="0" y="1866"/>
                    <a:pt x="904" y="4053"/>
                    <a:pt x="2712" y="4053"/>
                  </a:cubicBezTo>
                  <a:cubicBezTo>
                    <a:pt x="4520" y="4053"/>
                    <a:pt x="5424" y="1866"/>
                    <a:pt x="4142" y="584"/>
                  </a:cubicBezTo>
                  <a:cubicBezTo>
                    <a:pt x="3743" y="195"/>
                    <a:pt x="3222" y="0"/>
                    <a:pt x="2704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7" name="Google Shape;12631;p86"/>
            <p:cNvSpPr/>
            <p:nvPr/>
          </p:nvSpPr>
          <p:spPr>
            <a:xfrm>
              <a:off x="2075384" y="4499600"/>
              <a:ext cx="62660" cy="57435"/>
            </a:xfrm>
            <a:custGeom>
              <a:avLst/>
              <a:gdLst/>
              <a:ahLst/>
              <a:cxnLst/>
              <a:rect l="l" t="t" r="r" b="b"/>
              <a:pathLst>
                <a:path w="4185" h="3836" extrusionOk="0">
                  <a:moveTo>
                    <a:pt x="1817" y="0"/>
                  </a:moveTo>
                  <a:cubicBezTo>
                    <a:pt x="1300" y="0"/>
                    <a:pt x="779" y="198"/>
                    <a:pt x="379" y="598"/>
                  </a:cubicBezTo>
                  <a:cubicBezTo>
                    <a:pt x="232" y="766"/>
                    <a:pt x="84" y="934"/>
                    <a:pt x="0" y="1123"/>
                  </a:cubicBezTo>
                  <a:cubicBezTo>
                    <a:pt x="299" y="978"/>
                    <a:pt x="600" y="912"/>
                    <a:pt x="890" y="912"/>
                  </a:cubicBezTo>
                  <a:cubicBezTo>
                    <a:pt x="2277" y="912"/>
                    <a:pt x="3408" y="2410"/>
                    <a:pt x="2712" y="3836"/>
                  </a:cubicBezTo>
                  <a:cubicBezTo>
                    <a:pt x="3827" y="3289"/>
                    <a:pt x="4184" y="1859"/>
                    <a:pt x="3448" y="850"/>
                  </a:cubicBezTo>
                  <a:cubicBezTo>
                    <a:pt x="3057" y="287"/>
                    <a:pt x="2441" y="0"/>
                    <a:pt x="18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8" name="Google Shape;12632;p86"/>
            <p:cNvSpPr/>
            <p:nvPr/>
          </p:nvSpPr>
          <p:spPr>
            <a:xfrm>
              <a:off x="2030047" y="4417027"/>
              <a:ext cx="81241" cy="60684"/>
            </a:xfrm>
            <a:custGeom>
              <a:avLst/>
              <a:gdLst/>
              <a:ahLst/>
              <a:cxnLst/>
              <a:rect l="l" t="t" r="r" b="b"/>
              <a:pathLst>
                <a:path w="5426" h="4053" extrusionOk="0">
                  <a:moveTo>
                    <a:pt x="2721" y="0"/>
                  </a:moveTo>
                  <a:cubicBezTo>
                    <a:pt x="2203" y="0"/>
                    <a:pt x="1683" y="195"/>
                    <a:pt x="1283" y="583"/>
                  </a:cubicBezTo>
                  <a:cubicBezTo>
                    <a:pt x="1" y="1866"/>
                    <a:pt x="905" y="4052"/>
                    <a:pt x="2713" y="4052"/>
                  </a:cubicBezTo>
                  <a:cubicBezTo>
                    <a:pt x="4521" y="4052"/>
                    <a:pt x="5425" y="1866"/>
                    <a:pt x="4143" y="583"/>
                  </a:cubicBezTo>
                  <a:cubicBezTo>
                    <a:pt x="3754" y="195"/>
                    <a:pt x="3238" y="0"/>
                    <a:pt x="2721" y="0"/>
                  </a:cubicBezTo>
                  <a:close/>
                </a:path>
              </a:pathLst>
            </a:custGeom>
            <a:solidFill>
              <a:srgbClr val="435D7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9" name="Google Shape;12633;p86"/>
            <p:cNvSpPr/>
            <p:nvPr/>
          </p:nvSpPr>
          <p:spPr>
            <a:xfrm>
              <a:off x="2043897" y="4416937"/>
              <a:ext cx="62345" cy="57315"/>
            </a:xfrm>
            <a:custGeom>
              <a:avLst/>
              <a:gdLst/>
              <a:ahLst/>
              <a:cxnLst/>
              <a:rect l="l" t="t" r="r" b="b"/>
              <a:pathLst>
                <a:path w="4164" h="3828" extrusionOk="0">
                  <a:moveTo>
                    <a:pt x="1798" y="0"/>
                  </a:moveTo>
                  <a:cubicBezTo>
                    <a:pt x="1281" y="0"/>
                    <a:pt x="761" y="198"/>
                    <a:pt x="358" y="610"/>
                  </a:cubicBezTo>
                  <a:lnTo>
                    <a:pt x="358" y="589"/>
                  </a:lnTo>
                  <a:cubicBezTo>
                    <a:pt x="211" y="737"/>
                    <a:pt x="85" y="905"/>
                    <a:pt x="1" y="1094"/>
                  </a:cubicBezTo>
                  <a:cubicBezTo>
                    <a:pt x="317" y="926"/>
                    <a:pt x="639" y="851"/>
                    <a:pt x="949" y="851"/>
                  </a:cubicBezTo>
                  <a:cubicBezTo>
                    <a:pt x="2346" y="851"/>
                    <a:pt x="3491" y="2381"/>
                    <a:pt x="2734" y="3827"/>
                  </a:cubicBezTo>
                  <a:cubicBezTo>
                    <a:pt x="3827" y="3260"/>
                    <a:pt x="4164" y="1830"/>
                    <a:pt x="3428" y="821"/>
                  </a:cubicBezTo>
                  <a:cubicBezTo>
                    <a:pt x="3027" y="283"/>
                    <a:pt x="2415" y="0"/>
                    <a:pt x="1798" y="0"/>
                  </a:cubicBezTo>
                  <a:close/>
                </a:path>
              </a:pathLst>
            </a:custGeom>
            <a:solidFill>
              <a:srgbClr val="2B455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0" name="Google Shape;12634;p86"/>
            <p:cNvSpPr/>
            <p:nvPr/>
          </p:nvSpPr>
          <p:spPr>
            <a:xfrm>
              <a:off x="2067194" y="4330845"/>
              <a:ext cx="80911" cy="60609"/>
            </a:xfrm>
            <a:custGeom>
              <a:avLst/>
              <a:gdLst/>
              <a:ahLst/>
              <a:cxnLst/>
              <a:rect l="l" t="t" r="r" b="b"/>
              <a:pathLst>
                <a:path w="5404" h="4048" extrusionOk="0">
                  <a:moveTo>
                    <a:pt x="2705" y="1"/>
                  </a:moveTo>
                  <a:cubicBezTo>
                    <a:pt x="2187" y="1"/>
                    <a:pt x="1672" y="200"/>
                    <a:pt x="1283" y="600"/>
                  </a:cubicBezTo>
                  <a:cubicBezTo>
                    <a:pt x="1" y="1882"/>
                    <a:pt x="905" y="4048"/>
                    <a:pt x="2713" y="4048"/>
                  </a:cubicBezTo>
                  <a:cubicBezTo>
                    <a:pt x="4500" y="4048"/>
                    <a:pt x="5404" y="1882"/>
                    <a:pt x="4142" y="600"/>
                  </a:cubicBezTo>
                  <a:cubicBezTo>
                    <a:pt x="3743" y="200"/>
                    <a:pt x="3223" y="1"/>
                    <a:pt x="2705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1" name="Google Shape;12635;p86"/>
            <p:cNvSpPr/>
            <p:nvPr/>
          </p:nvSpPr>
          <p:spPr>
            <a:xfrm>
              <a:off x="2080415" y="4330845"/>
              <a:ext cx="62974" cy="57464"/>
            </a:xfrm>
            <a:custGeom>
              <a:avLst/>
              <a:gdLst/>
              <a:ahLst/>
              <a:cxnLst/>
              <a:rect l="l" t="t" r="r" b="b"/>
              <a:pathLst>
                <a:path w="4206" h="3838" extrusionOk="0">
                  <a:moveTo>
                    <a:pt x="1839" y="0"/>
                  </a:moveTo>
                  <a:cubicBezTo>
                    <a:pt x="1323" y="0"/>
                    <a:pt x="802" y="197"/>
                    <a:pt x="400" y="600"/>
                  </a:cubicBezTo>
                  <a:lnTo>
                    <a:pt x="379" y="600"/>
                  </a:lnTo>
                  <a:cubicBezTo>
                    <a:pt x="232" y="747"/>
                    <a:pt x="106" y="915"/>
                    <a:pt x="1" y="1104"/>
                  </a:cubicBezTo>
                  <a:cubicBezTo>
                    <a:pt x="318" y="942"/>
                    <a:pt x="639" y="869"/>
                    <a:pt x="948" y="869"/>
                  </a:cubicBezTo>
                  <a:cubicBezTo>
                    <a:pt x="2356" y="869"/>
                    <a:pt x="3496" y="2389"/>
                    <a:pt x="2755" y="3838"/>
                  </a:cubicBezTo>
                  <a:cubicBezTo>
                    <a:pt x="3848" y="3270"/>
                    <a:pt x="4205" y="1840"/>
                    <a:pt x="3470" y="831"/>
                  </a:cubicBezTo>
                  <a:cubicBezTo>
                    <a:pt x="3069" y="282"/>
                    <a:pt x="2457" y="0"/>
                    <a:pt x="1839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82" name="Google Shape;12636;p86"/>
          <p:cNvGrpSpPr/>
          <p:nvPr/>
        </p:nvGrpSpPr>
        <p:grpSpPr>
          <a:xfrm>
            <a:off x="1873557" y="3389322"/>
            <a:ext cx="271522" cy="552900"/>
            <a:chOff x="1825119" y="2885819"/>
            <a:chExt cx="175987" cy="361391"/>
          </a:xfrm>
        </p:grpSpPr>
        <p:sp>
          <p:nvSpPr>
            <p:cNvPr id="1183" name="Google Shape;12637;p86"/>
            <p:cNvSpPr/>
            <p:nvPr/>
          </p:nvSpPr>
          <p:spPr>
            <a:xfrm>
              <a:off x="1825119" y="2885819"/>
              <a:ext cx="175987" cy="56356"/>
            </a:xfrm>
            <a:custGeom>
              <a:avLst/>
              <a:gdLst/>
              <a:ahLst/>
              <a:cxnLst/>
              <a:rect l="l" t="t" r="r" b="b"/>
              <a:pathLst>
                <a:path w="11754" h="3764" extrusionOk="0">
                  <a:moveTo>
                    <a:pt x="1494" y="0"/>
                  </a:moveTo>
                  <a:cubicBezTo>
                    <a:pt x="674" y="0"/>
                    <a:pt x="1" y="673"/>
                    <a:pt x="1" y="1493"/>
                  </a:cubicBezTo>
                  <a:lnTo>
                    <a:pt x="1" y="2271"/>
                  </a:lnTo>
                  <a:cubicBezTo>
                    <a:pt x="1" y="3091"/>
                    <a:pt x="674" y="3764"/>
                    <a:pt x="1494" y="3764"/>
                  </a:cubicBezTo>
                  <a:lnTo>
                    <a:pt x="10261" y="3764"/>
                  </a:lnTo>
                  <a:cubicBezTo>
                    <a:pt x="11081" y="3764"/>
                    <a:pt x="11754" y="3091"/>
                    <a:pt x="11754" y="2271"/>
                  </a:cubicBezTo>
                  <a:lnTo>
                    <a:pt x="11754" y="1493"/>
                  </a:lnTo>
                  <a:cubicBezTo>
                    <a:pt x="11754" y="673"/>
                    <a:pt x="11081" y="0"/>
                    <a:pt x="10261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4" name="Google Shape;12638;p86"/>
            <p:cNvSpPr/>
            <p:nvPr/>
          </p:nvSpPr>
          <p:spPr>
            <a:xfrm>
              <a:off x="1951666" y="2886119"/>
              <a:ext cx="49439" cy="56371"/>
            </a:xfrm>
            <a:custGeom>
              <a:avLst/>
              <a:gdLst/>
              <a:ahLst/>
              <a:cxnLst/>
              <a:rect l="l" t="t" r="r" b="b"/>
              <a:pathLst>
                <a:path w="3302" h="3765" extrusionOk="0">
                  <a:moveTo>
                    <a:pt x="1846" y="1"/>
                  </a:moveTo>
                  <a:cubicBezTo>
                    <a:pt x="1834" y="1"/>
                    <a:pt x="1821" y="1"/>
                    <a:pt x="1809" y="1"/>
                  </a:cubicBezTo>
                  <a:lnTo>
                    <a:pt x="1" y="1"/>
                  </a:lnTo>
                  <a:cubicBezTo>
                    <a:pt x="610" y="253"/>
                    <a:pt x="989" y="842"/>
                    <a:pt x="989" y="1494"/>
                  </a:cubicBezTo>
                  <a:lnTo>
                    <a:pt x="989" y="2251"/>
                  </a:lnTo>
                  <a:cubicBezTo>
                    <a:pt x="989" y="2903"/>
                    <a:pt x="610" y="3491"/>
                    <a:pt x="1" y="3765"/>
                  </a:cubicBezTo>
                  <a:lnTo>
                    <a:pt x="1809" y="3765"/>
                  </a:lnTo>
                  <a:cubicBezTo>
                    <a:pt x="2629" y="3765"/>
                    <a:pt x="3302" y="3092"/>
                    <a:pt x="3302" y="2272"/>
                  </a:cubicBezTo>
                  <a:lnTo>
                    <a:pt x="3302" y="1473"/>
                  </a:lnTo>
                  <a:cubicBezTo>
                    <a:pt x="3302" y="665"/>
                    <a:pt x="2649" y="1"/>
                    <a:pt x="1846" y="1"/>
                  </a:cubicBezTo>
                  <a:close/>
                </a:path>
              </a:pathLst>
            </a:custGeom>
            <a:solidFill>
              <a:srgbClr val="8EA6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5" name="Google Shape;12639;p86"/>
            <p:cNvSpPr/>
            <p:nvPr/>
          </p:nvSpPr>
          <p:spPr>
            <a:xfrm>
              <a:off x="1853776" y="2942161"/>
              <a:ext cx="118058" cy="304735"/>
            </a:xfrm>
            <a:custGeom>
              <a:avLst/>
              <a:gdLst/>
              <a:ahLst/>
              <a:cxnLst/>
              <a:rect l="l" t="t" r="r" b="b"/>
              <a:pathLst>
                <a:path w="7885" h="20353" extrusionOk="0">
                  <a:moveTo>
                    <a:pt x="0" y="1"/>
                  </a:moveTo>
                  <a:lnTo>
                    <a:pt x="0" y="16526"/>
                  </a:lnTo>
                  <a:cubicBezTo>
                    <a:pt x="0" y="18649"/>
                    <a:pt x="1703" y="20352"/>
                    <a:pt x="3806" y="20352"/>
                  </a:cubicBezTo>
                  <a:lnTo>
                    <a:pt x="4037" y="20352"/>
                  </a:lnTo>
                  <a:cubicBezTo>
                    <a:pt x="6160" y="20352"/>
                    <a:pt x="7884" y="18649"/>
                    <a:pt x="7884" y="16526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6" name="Google Shape;12640;p86"/>
            <p:cNvSpPr/>
            <p:nvPr/>
          </p:nvSpPr>
          <p:spPr>
            <a:xfrm>
              <a:off x="1853776" y="2942161"/>
              <a:ext cx="118058" cy="305050"/>
            </a:xfrm>
            <a:custGeom>
              <a:avLst/>
              <a:gdLst/>
              <a:ahLst/>
              <a:cxnLst/>
              <a:rect l="l" t="t" r="r" b="b"/>
              <a:pathLst>
                <a:path w="7885" h="20374" extrusionOk="0">
                  <a:moveTo>
                    <a:pt x="0" y="1"/>
                  </a:moveTo>
                  <a:lnTo>
                    <a:pt x="0" y="863"/>
                  </a:lnTo>
                  <a:lnTo>
                    <a:pt x="3049" y="863"/>
                  </a:lnTo>
                  <a:cubicBezTo>
                    <a:pt x="4899" y="863"/>
                    <a:pt x="6413" y="2376"/>
                    <a:pt x="6413" y="4226"/>
                  </a:cubicBezTo>
                  <a:lnTo>
                    <a:pt x="6413" y="15033"/>
                  </a:lnTo>
                  <a:cubicBezTo>
                    <a:pt x="6413" y="17364"/>
                    <a:pt x="4487" y="19089"/>
                    <a:pt x="2359" y="19089"/>
                  </a:cubicBezTo>
                  <a:cubicBezTo>
                    <a:pt x="1801" y="19089"/>
                    <a:pt x="1228" y="18970"/>
                    <a:pt x="673" y="18712"/>
                  </a:cubicBezTo>
                  <a:lnTo>
                    <a:pt x="673" y="18712"/>
                  </a:lnTo>
                  <a:cubicBezTo>
                    <a:pt x="1388" y="19742"/>
                    <a:pt x="2565" y="20373"/>
                    <a:pt x="3827" y="20373"/>
                  </a:cubicBezTo>
                  <a:lnTo>
                    <a:pt x="4058" y="20373"/>
                  </a:lnTo>
                  <a:cubicBezTo>
                    <a:pt x="6160" y="20352"/>
                    <a:pt x="7884" y="18649"/>
                    <a:pt x="7884" y="16547"/>
                  </a:cubicBezTo>
                  <a:lnTo>
                    <a:pt x="7884" y="1"/>
                  </a:ln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7" name="Google Shape;12641;p86"/>
            <p:cNvSpPr/>
            <p:nvPr/>
          </p:nvSpPr>
          <p:spPr>
            <a:xfrm>
              <a:off x="1933100" y="2963257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8"/>
                  </a:cubicBezTo>
                  <a:cubicBezTo>
                    <a:pt x="0" y="547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8" name="Google Shape;12642;p86"/>
            <p:cNvSpPr/>
            <p:nvPr/>
          </p:nvSpPr>
          <p:spPr>
            <a:xfrm>
              <a:off x="1933100" y="300134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9" name="Google Shape;12643;p86"/>
            <p:cNvSpPr/>
            <p:nvPr/>
          </p:nvSpPr>
          <p:spPr>
            <a:xfrm>
              <a:off x="1933100" y="303943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9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0" name="Google Shape;12644;p86"/>
            <p:cNvSpPr/>
            <p:nvPr/>
          </p:nvSpPr>
          <p:spPr>
            <a:xfrm>
              <a:off x="1933100" y="3077527"/>
              <a:ext cx="38419" cy="11020"/>
            </a:xfrm>
            <a:custGeom>
              <a:avLst/>
              <a:gdLst/>
              <a:ahLst/>
              <a:cxnLst/>
              <a:rect l="l" t="t" r="r" b="b"/>
              <a:pathLst>
                <a:path w="2566" h="736" extrusionOk="0">
                  <a:moveTo>
                    <a:pt x="358" y="0"/>
                  </a:moveTo>
                  <a:cubicBezTo>
                    <a:pt x="168" y="0"/>
                    <a:pt x="0" y="168"/>
                    <a:pt x="0" y="378"/>
                  </a:cubicBezTo>
                  <a:cubicBezTo>
                    <a:pt x="0" y="568"/>
                    <a:pt x="168" y="736"/>
                    <a:pt x="358" y="736"/>
                  </a:cubicBezTo>
                  <a:lnTo>
                    <a:pt x="2565" y="736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1" name="Google Shape;12645;p86"/>
            <p:cNvSpPr/>
            <p:nvPr/>
          </p:nvSpPr>
          <p:spPr>
            <a:xfrm>
              <a:off x="1933100" y="3115931"/>
              <a:ext cx="38419" cy="10705"/>
            </a:xfrm>
            <a:custGeom>
              <a:avLst/>
              <a:gdLst/>
              <a:ahLst/>
              <a:cxnLst/>
              <a:rect l="l" t="t" r="r" b="b"/>
              <a:pathLst>
                <a:path w="2566" h="715" extrusionOk="0">
                  <a:moveTo>
                    <a:pt x="358" y="0"/>
                  </a:moveTo>
                  <a:cubicBezTo>
                    <a:pt x="168" y="0"/>
                    <a:pt x="0" y="147"/>
                    <a:pt x="0" y="357"/>
                  </a:cubicBezTo>
                  <a:cubicBezTo>
                    <a:pt x="0" y="568"/>
                    <a:pt x="168" y="715"/>
                    <a:pt x="358" y="715"/>
                  </a:cubicBezTo>
                  <a:lnTo>
                    <a:pt x="2565" y="71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2" name="Google Shape;12646;p86"/>
            <p:cNvSpPr/>
            <p:nvPr/>
          </p:nvSpPr>
          <p:spPr>
            <a:xfrm>
              <a:off x="1933100" y="3154007"/>
              <a:ext cx="38419" cy="10720"/>
            </a:xfrm>
            <a:custGeom>
              <a:avLst/>
              <a:gdLst/>
              <a:ahLst/>
              <a:cxnLst/>
              <a:rect l="l" t="t" r="r" b="b"/>
              <a:pathLst>
                <a:path w="2566" h="716" extrusionOk="0">
                  <a:moveTo>
                    <a:pt x="358" y="1"/>
                  </a:moveTo>
                  <a:cubicBezTo>
                    <a:pt x="168" y="1"/>
                    <a:pt x="0" y="169"/>
                    <a:pt x="0" y="358"/>
                  </a:cubicBezTo>
                  <a:cubicBezTo>
                    <a:pt x="0" y="569"/>
                    <a:pt x="168" y="716"/>
                    <a:pt x="358" y="716"/>
                  </a:cubicBezTo>
                  <a:lnTo>
                    <a:pt x="2565" y="716"/>
                  </a:lnTo>
                  <a:lnTo>
                    <a:pt x="2565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93" name="Google Shape;12647;p86"/>
          <p:cNvGrpSpPr/>
          <p:nvPr/>
        </p:nvGrpSpPr>
        <p:grpSpPr>
          <a:xfrm>
            <a:off x="4465084" y="4184918"/>
            <a:ext cx="570693" cy="346281"/>
            <a:chOff x="3504824" y="3405844"/>
            <a:chExt cx="369896" cy="226339"/>
          </a:xfrm>
        </p:grpSpPr>
        <p:sp>
          <p:nvSpPr>
            <p:cNvPr id="1194" name="Google Shape;12648;p86"/>
            <p:cNvSpPr/>
            <p:nvPr/>
          </p:nvSpPr>
          <p:spPr>
            <a:xfrm>
              <a:off x="3504824" y="3461871"/>
              <a:ext cx="369896" cy="141984"/>
            </a:xfrm>
            <a:custGeom>
              <a:avLst/>
              <a:gdLst/>
              <a:ahLst/>
              <a:cxnLst/>
              <a:rect l="l" t="t" r="r" b="b"/>
              <a:pathLst>
                <a:path w="24705" h="9483" extrusionOk="0">
                  <a:moveTo>
                    <a:pt x="23732" y="0"/>
                  </a:moveTo>
                  <a:cubicBezTo>
                    <a:pt x="23720" y="0"/>
                    <a:pt x="23708" y="0"/>
                    <a:pt x="23695" y="1"/>
                  </a:cubicBezTo>
                  <a:lnTo>
                    <a:pt x="1010" y="1"/>
                  </a:lnTo>
                  <a:cubicBezTo>
                    <a:pt x="463" y="1"/>
                    <a:pt x="1" y="442"/>
                    <a:pt x="1" y="989"/>
                  </a:cubicBezTo>
                  <a:lnTo>
                    <a:pt x="1" y="8474"/>
                  </a:lnTo>
                  <a:cubicBezTo>
                    <a:pt x="1" y="9020"/>
                    <a:pt x="463" y="9483"/>
                    <a:pt x="1010" y="9483"/>
                  </a:cubicBezTo>
                  <a:lnTo>
                    <a:pt x="23695" y="9483"/>
                  </a:lnTo>
                  <a:cubicBezTo>
                    <a:pt x="24263" y="9483"/>
                    <a:pt x="24704" y="9020"/>
                    <a:pt x="24704" y="8474"/>
                  </a:cubicBezTo>
                  <a:lnTo>
                    <a:pt x="24704" y="989"/>
                  </a:lnTo>
                  <a:cubicBezTo>
                    <a:pt x="24704" y="454"/>
                    <a:pt x="24282" y="0"/>
                    <a:pt x="2373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5" name="Google Shape;12649;p86"/>
            <p:cNvSpPr/>
            <p:nvPr/>
          </p:nvSpPr>
          <p:spPr>
            <a:xfrm>
              <a:off x="3835357" y="3461557"/>
              <a:ext cx="39363" cy="142299"/>
            </a:xfrm>
            <a:custGeom>
              <a:avLst/>
              <a:gdLst/>
              <a:ahLst/>
              <a:cxnLst/>
              <a:rect l="l" t="t" r="r" b="b"/>
              <a:pathLst>
                <a:path w="2629" h="9504" extrusionOk="0">
                  <a:moveTo>
                    <a:pt x="0" y="1"/>
                  </a:moveTo>
                  <a:cubicBezTo>
                    <a:pt x="147" y="211"/>
                    <a:pt x="210" y="442"/>
                    <a:pt x="210" y="674"/>
                  </a:cubicBezTo>
                  <a:lnTo>
                    <a:pt x="210" y="8831"/>
                  </a:lnTo>
                  <a:cubicBezTo>
                    <a:pt x="210" y="9062"/>
                    <a:pt x="147" y="9294"/>
                    <a:pt x="0" y="9504"/>
                  </a:cubicBezTo>
                  <a:lnTo>
                    <a:pt x="1619" y="9504"/>
                  </a:lnTo>
                  <a:cubicBezTo>
                    <a:pt x="2187" y="9504"/>
                    <a:pt x="2628" y="9041"/>
                    <a:pt x="2628" y="8495"/>
                  </a:cubicBezTo>
                  <a:lnTo>
                    <a:pt x="2628" y="1010"/>
                  </a:lnTo>
                  <a:cubicBezTo>
                    <a:pt x="2628" y="463"/>
                    <a:pt x="2187" y="1"/>
                    <a:pt x="1619" y="1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6" name="Google Shape;12650;p86"/>
            <p:cNvSpPr/>
            <p:nvPr/>
          </p:nvSpPr>
          <p:spPr>
            <a:xfrm>
              <a:off x="3554877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52" y="1893"/>
                  </a:cubicBezTo>
                  <a:lnTo>
                    <a:pt x="4205" y="1893"/>
                  </a:lnTo>
                  <a:cubicBezTo>
                    <a:pt x="4563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7" name="Google Shape;12651;p86"/>
            <p:cNvSpPr/>
            <p:nvPr/>
          </p:nvSpPr>
          <p:spPr>
            <a:xfrm>
              <a:off x="3595797" y="3603840"/>
              <a:ext cx="32131" cy="28343"/>
            </a:xfrm>
            <a:custGeom>
              <a:avLst/>
              <a:gdLst/>
              <a:ahLst/>
              <a:cxnLst/>
              <a:rect l="l" t="t" r="r" b="b"/>
              <a:pathLst>
                <a:path w="2146" h="1893" extrusionOk="0">
                  <a:moveTo>
                    <a:pt x="295" y="1"/>
                  </a:moveTo>
                  <a:lnTo>
                    <a:pt x="295" y="1262"/>
                  </a:lnTo>
                  <a:cubicBezTo>
                    <a:pt x="295" y="1515"/>
                    <a:pt x="190" y="1746"/>
                    <a:pt x="1" y="1893"/>
                  </a:cubicBezTo>
                  <a:lnTo>
                    <a:pt x="1472" y="1893"/>
                  </a:lnTo>
                  <a:cubicBezTo>
                    <a:pt x="1851" y="1893"/>
                    <a:pt x="2145" y="1599"/>
                    <a:pt x="2145" y="1241"/>
                  </a:cubicBezTo>
                  <a:lnTo>
                    <a:pt x="2145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8" name="Google Shape;12652;p86"/>
            <p:cNvSpPr/>
            <p:nvPr/>
          </p:nvSpPr>
          <p:spPr>
            <a:xfrm>
              <a:off x="3751930" y="3603840"/>
              <a:ext cx="73051" cy="28343"/>
            </a:xfrm>
            <a:custGeom>
              <a:avLst/>
              <a:gdLst/>
              <a:ahLst/>
              <a:cxnLst/>
              <a:rect l="l" t="t" r="r" b="b"/>
              <a:pathLst>
                <a:path w="4879" h="1893" extrusionOk="0">
                  <a:moveTo>
                    <a:pt x="1" y="1"/>
                  </a:moveTo>
                  <a:lnTo>
                    <a:pt x="1" y="1241"/>
                  </a:lnTo>
                  <a:cubicBezTo>
                    <a:pt x="1" y="1599"/>
                    <a:pt x="295" y="1893"/>
                    <a:pt x="674" y="1893"/>
                  </a:cubicBezTo>
                  <a:lnTo>
                    <a:pt x="4227" y="1893"/>
                  </a:lnTo>
                  <a:cubicBezTo>
                    <a:pt x="4584" y="1893"/>
                    <a:pt x="4878" y="1599"/>
                    <a:pt x="4878" y="1241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9" name="Google Shape;12653;p86"/>
            <p:cNvSpPr/>
            <p:nvPr/>
          </p:nvSpPr>
          <p:spPr>
            <a:xfrm>
              <a:off x="3796638" y="3603840"/>
              <a:ext cx="28343" cy="28343"/>
            </a:xfrm>
            <a:custGeom>
              <a:avLst/>
              <a:gdLst/>
              <a:ahLst/>
              <a:cxnLst/>
              <a:rect l="l" t="t" r="r" b="b"/>
              <a:pathLst>
                <a:path w="1893" h="1893" extrusionOk="0">
                  <a:moveTo>
                    <a:pt x="274" y="1"/>
                  </a:moveTo>
                  <a:lnTo>
                    <a:pt x="274" y="1283"/>
                  </a:lnTo>
                  <a:cubicBezTo>
                    <a:pt x="274" y="1515"/>
                    <a:pt x="168" y="1725"/>
                    <a:pt x="0" y="1893"/>
                  </a:cubicBezTo>
                  <a:lnTo>
                    <a:pt x="1241" y="1893"/>
                  </a:lnTo>
                  <a:cubicBezTo>
                    <a:pt x="1598" y="1893"/>
                    <a:pt x="1892" y="1599"/>
                    <a:pt x="1892" y="1241"/>
                  </a:cubicBezTo>
                  <a:lnTo>
                    <a:pt x="1892" y="1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0" name="Google Shape;12654;p86"/>
            <p:cNvSpPr/>
            <p:nvPr/>
          </p:nvSpPr>
          <p:spPr>
            <a:xfrm>
              <a:off x="3510813" y="3405844"/>
              <a:ext cx="184791" cy="158229"/>
            </a:xfrm>
            <a:custGeom>
              <a:avLst/>
              <a:gdLst/>
              <a:ahLst/>
              <a:cxnLst/>
              <a:rect l="l" t="t" r="r" b="b"/>
              <a:pathLst>
                <a:path w="12342" h="10568" extrusionOk="0">
                  <a:moveTo>
                    <a:pt x="7085" y="0"/>
                  </a:moveTo>
                  <a:cubicBezTo>
                    <a:pt x="2376" y="0"/>
                    <a:pt x="0" y="5677"/>
                    <a:pt x="3343" y="8999"/>
                  </a:cubicBezTo>
                  <a:cubicBezTo>
                    <a:pt x="4420" y="10083"/>
                    <a:pt x="5744" y="10568"/>
                    <a:pt x="7043" y="10568"/>
                  </a:cubicBezTo>
                  <a:cubicBezTo>
                    <a:pt x="9749" y="10568"/>
                    <a:pt x="12341" y="8460"/>
                    <a:pt x="12341" y="5278"/>
                  </a:cubicBezTo>
                  <a:cubicBezTo>
                    <a:pt x="12341" y="2355"/>
                    <a:pt x="9987" y="0"/>
                    <a:pt x="7085" y="0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1" name="Google Shape;12655;p86"/>
            <p:cNvSpPr/>
            <p:nvPr/>
          </p:nvSpPr>
          <p:spPr>
            <a:xfrm>
              <a:off x="3600528" y="3405844"/>
              <a:ext cx="99792" cy="158110"/>
            </a:xfrm>
            <a:custGeom>
              <a:avLst/>
              <a:gdLst/>
              <a:ahLst/>
              <a:cxnLst/>
              <a:rect l="l" t="t" r="r" b="b"/>
              <a:pathLst>
                <a:path w="6665" h="10560" extrusionOk="0">
                  <a:moveTo>
                    <a:pt x="1093" y="0"/>
                  </a:moveTo>
                  <a:cubicBezTo>
                    <a:pt x="715" y="0"/>
                    <a:pt x="357" y="43"/>
                    <a:pt x="0" y="106"/>
                  </a:cubicBezTo>
                  <a:cubicBezTo>
                    <a:pt x="2439" y="631"/>
                    <a:pt x="4184" y="2776"/>
                    <a:pt x="4184" y="5278"/>
                  </a:cubicBezTo>
                  <a:cubicBezTo>
                    <a:pt x="4184" y="7779"/>
                    <a:pt x="2439" y="9924"/>
                    <a:pt x="0" y="10450"/>
                  </a:cubicBezTo>
                  <a:cubicBezTo>
                    <a:pt x="363" y="10524"/>
                    <a:pt x="724" y="10560"/>
                    <a:pt x="1079" y="10560"/>
                  </a:cubicBezTo>
                  <a:cubicBezTo>
                    <a:pt x="3729" y="10560"/>
                    <a:pt x="6050" y="8568"/>
                    <a:pt x="6328" y="5824"/>
                  </a:cubicBezTo>
                  <a:cubicBezTo>
                    <a:pt x="6665" y="2713"/>
                    <a:pt x="4205" y="0"/>
                    <a:pt x="1093" y="0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2" name="Google Shape;12656;p86"/>
            <p:cNvSpPr/>
            <p:nvPr/>
          </p:nvSpPr>
          <p:spPr>
            <a:xfrm>
              <a:off x="3548274" y="3433543"/>
              <a:ext cx="119630" cy="102562"/>
            </a:xfrm>
            <a:custGeom>
              <a:avLst/>
              <a:gdLst/>
              <a:ahLst/>
              <a:cxnLst/>
              <a:rect l="l" t="t" r="r" b="b"/>
              <a:pathLst>
                <a:path w="7990" h="6850" extrusionOk="0">
                  <a:moveTo>
                    <a:pt x="4583" y="1"/>
                  </a:moveTo>
                  <a:cubicBezTo>
                    <a:pt x="1535" y="1"/>
                    <a:pt x="0" y="3680"/>
                    <a:pt x="2166" y="5845"/>
                  </a:cubicBezTo>
                  <a:cubicBezTo>
                    <a:pt x="2859" y="6539"/>
                    <a:pt x="3713" y="6850"/>
                    <a:pt x="4552" y="6850"/>
                  </a:cubicBezTo>
                  <a:cubicBezTo>
                    <a:pt x="6305" y="6850"/>
                    <a:pt x="7989" y="5490"/>
                    <a:pt x="7989" y="3428"/>
                  </a:cubicBezTo>
                  <a:cubicBezTo>
                    <a:pt x="7989" y="1535"/>
                    <a:pt x="6455" y="1"/>
                    <a:pt x="4583" y="1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3" name="Google Shape;12657;p86"/>
            <p:cNvSpPr/>
            <p:nvPr/>
          </p:nvSpPr>
          <p:spPr>
            <a:xfrm>
              <a:off x="3603987" y="3433543"/>
              <a:ext cx="65490" cy="102322"/>
            </a:xfrm>
            <a:custGeom>
              <a:avLst/>
              <a:gdLst/>
              <a:ahLst/>
              <a:cxnLst/>
              <a:rect l="l" t="t" r="r" b="b"/>
              <a:pathLst>
                <a:path w="4374" h="6834" extrusionOk="0">
                  <a:moveTo>
                    <a:pt x="862" y="1"/>
                  </a:moveTo>
                  <a:cubicBezTo>
                    <a:pt x="568" y="1"/>
                    <a:pt x="274" y="43"/>
                    <a:pt x="0" y="106"/>
                  </a:cubicBezTo>
                  <a:cubicBezTo>
                    <a:pt x="1493" y="505"/>
                    <a:pt x="2565" y="1872"/>
                    <a:pt x="2565" y="3428"/>
                  </a:cubicBezTo>
                  <a:cubicBezTo>
                    <a:pt x="2565" y="4983"/>
                    <a:pt x="1493" y="6350"/>
                    <a:pt x="0" y="6749"/>
                  </a:cubicBezTo>
                  <a:cubicBezTo>
                    <a:pt x="252" y="6806"/>
                    <a:pt x="503" y="6834"/>
                    <a:pt x="750" y="6834"/>
                  </a:cubicBezTo>
                  <a:cubicBezTo>
                    <a:pt x="2421" y="6834"/>
                    <a:pt x="3901" y="5588"/>
                    <a:pt x="4121" y="3848"/>
                  </a:cubicBezTo>
                  <a:cubicBezTo>
                    <a:pt x="4373" y="1851"/>
                    <a:pt x="2860" y="64"/>
                    <a:pt x="8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4" name="Google Shape;12658;p86"/>
            <p:cNvSpPr/>
            <p:nvPr/>
          </p:nvSpPr>
          <p:spPr>
            <a:xfrm>
              <a:off x="3705979" y="3507208"/>
              <a:ext cx="59815" cy="50981"/>
            </a:xfrm>
            <a:custGeom>
              <a:avLst/>
              <a:gdLst/>
              <a:ahLst/>
              <a:cxnLst/>
              <a:rect l="l" t="t" r="r" b="b"/>
              <a:pathLst>
                <a:path w="3995" h="3405" extrusionOk="0">
                  <a:moveTo>
                    <a:pt x="2292" y="0"/>
                  </a:moveTo>
                  <a:cubicBezTo>
                    <a:pt x="757" y="0"/>
                    <a:pt x="0" y="1829"/>
                    <a:pt x="1072" y="2902"/>
                  </a:cubicBezTo>
                  <a:cubicBezTo>
                    <a:pt x="1420" y="3249"/>
                    <a:pt x="1849" y="3404"/>
                    <a:pt x="2270" y="3404"/>
                  </a:cubicBezTo>
                  <a:cubicBezTo>
                    <a:pt x="3149" y="3404"/>
                    <a:pt x="3995" y="2727"/>
                    <a:pt x="3995" y="1703"/>
                  </a:cubicBezTo>
                  <a:cubicBezTo>
                    <a:pt x="3995" y="757"/>
                    <a:pt x="3217" y="0"/>
                    <a:pt x="2292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5" name="Google Shape;12659;p86"/>
            <p:cNvSpPr/>
            <p:nvPr/>
          </p:nvSpPr>
          <p:spPr>
            <a:xfrm>
              <a:off x="3730849" y="3507208"/>
              <a:ext cx="37476" cy="50966"/>
            </a:xfrm>
            <a:custGeom>
              <a:avLst/>
              <a:gdLst/>
              <a:ahLst/>
              <a:cxnLst/>
              <a:rect l="l" t="t" r="r" b="b"/>
              <a:pathLst>
                <a:path w="2503" h="3404" extrusionOk="0">
                  <a:moveTo>
                    <a:pt x="631" y="0"/>
                  </a:moveTo>
                  <a:cubicBezTo>
                    <a:pt x="400" y="0"/>
                    <a:pt x="189" y="42"/>
                    <a:pt x="0" y="126"/>
                  </a:cubicBezTo>
                  <a:cubicBezTo>
                    <a:pt x="1430" y="694"/>
                    <a:pt x="1430" y="2712"/>
                    <a:pt x="0" y="3280"/>
                  </a:cubicBezTo>
                  <a:cubicBezTo>
                    <a:pt x="208" y="3364"/>
                    <a:pt x="421" y="3404"/>
                    <a:pt x="631" y="3404"/>
                  </a:cubicBezTo>
                  <a:cubicBezTo>
                    <a:pt x="1416" y="3404"/>
                    <a:pt x="2142" y="2849"/>
                    <a:pt x="2292" y="2019"/>
                  </a:cubicBezTo>
                  <a:cubicBezTo>
                    <a:pt x="2502" y="967"/>
                    <a:pt x="1682" y="0"/>
                    <a:pt x="631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6" name="Google Shape;12660;p86"/>
            <p:cNvSpPr/>
            <p:nvPr/>
          </p:nvSpPr>
          <p:spPr>
            <a:xfrm>
              <a:off x="3779943" y="3507208"/>
              <a:ext cx="59516" cy="50981"/>
            </a:xfrm>
            <a:custGeom>
              <a:avLst/>
              <a:gdLst/>
              <a:ahLst/>
              <a:cxnLst/>
              <a:rect l="l" t="t" r="r" b="b"/>
              <a:pathLst>
                <a:path w="3975" h="3405" extrusionOk="0">
                  <a:moveTo>
                    <a:pt x="2272" y="0"/>
                  </a:moveTo>
                  <a:cubicBezTo>
                    <a:pt x="758" y="0"/>
                    <a:pt x="1" y="1829"/>
                    <a:pt x="1073" y="2902"/>
                  </a:cubicBezTo>
                  <a:cubicBezTo>
                    <a:pt x="1420" y="3249"/>
                    <a:pt x="1847" y="3404"/>
                    <a:pt x="2265" y="3404"/>
                  </a:cubicBezTo>
                  <a:cubicBezTo>
                    <a:pt x="3138" y="3404"/>
                    <a:pt x="3975" y="2727"/>
                    <a:pt x="3975" y="1703"/>
                  </a:cubicBezTo>
                  <a:cubicBezTo>
                    <a:pt x="3975" y="757"/>
                    <a:pt x="3218" y="0"/>
                    <a:pt x="2272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7" name="Google Shape;12661;p86"/>
            <p:cNvSpPr/>
            <p:nvPr/>
          </p:nvSpPr>
          <p:spPr>
            <a:xfrm>
              <a:off x="3804498" y="3506893"/>
              <a:ext cx="37476" cy="51281"/>
            </a:xfrm>
            <a:custGeom>
              <a:avLst/>
              <a:gdLst/>
              <a:ahLst/>
              <a:cxnLst/>
              <a:rect l="l" t="t" r="r" b="b"/>
              <a:pathLst>
                <a:path w="2503" h="3425" extrusionOk="0">
                  <a:moveTo>
                    <a:pt x="632" y="0"/>
                  </a:moveTo>
                  <a:lnTo>
                    <a:pt x="632" y="21"/>
                  </a:lnTo>
                  <a:cubicBezTo>
                    <a:pt x="421" y="21"/>
                    <a:pt x="190" y="63"/>
                    <a:pt x="1" y="147"/>
                  </a:cubicBezTo>
                  <a:cubicBezTo>
                    <a:pt x="1409" y="715"/>
                    <a:pt x="1409" y="2712"/>
                    <a:pt x="1" y="3301"/>
                  </a:cubicBezTo>
                  <a:cubicBezTo>
                    <a:pt x="209" y="3385"/>
                    <a:pt x="422" y="3425"/>
                    <a:pt x="632" y="3425"/>
                  </a:cubicBezTo>
                  <a:cubicBezTo>
                    <a:pt x="1418" y="3425"/>
                    <a:pt x="2147" y="2870"/>
                    <a:pt x="2314" y="2040"/>
                  </a:cubicBezTo>
                  <a:cubicBezTo>
                    <a:pt x="2503" y="988"/>
                    <a:pt x="1704" y="0"/>
                    <a:pt x="632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8" name="Google Shape;12662;p86"/>
            <p:cNvSpPr/>
            <p:nvPr/>
          </p:nvSpPr>
          <p:spPr>
            <a:xfrm>
              <a:off x="3751930" y="3436059"/>
              <a:ext cx="65175" cy="25513"/>
            </a:xfrm>
            <a:custGeom>
              <a:avLst/>
              <a:gdLst/>
              <a:ahLst/>
              <a:cxnLst/>
              <a:rect l="l" t="t" r="r" b="b"/>
              <a:pathLst>
                <a:path w="4353" h="1704" extrusionOk="0">
                  <a:moveTo>
                    <a:pt x="1662" y="1"/>
                  </a:moveTo>
                  <a:cubicBezTo>
                    <a:pt x="737" y="1"/>
                    <a:pt x="1" y="737"/>
                    <a:pt x="1" y="1662"/>
                  </a:cubicBezTo>
                  <a:lnTo>
                    <a:pt x="1" y="1704"/>
                  </a:lnTo>
                  <a:lnTo>
                    <a:pt x="4353" y="1704"/>
                  </a:lnTo>
                  <a:lnTo>
                    <a:pt x="4353" y="1662"/>
                  </a:lnTo>
                  <a:cubicBezTo>
                    <a:pt x="4353" y="737"/>
                    <a:pt x="3617" y="1"/>
                    <a:pt x="2692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9" name="Google Shape;12663;p86"/>
            <p:cNvSpPr/>
            <p:nvPr/>
          </p:nvSpPr>
          <p:spPr>
            <a:xfrm>
              <a:off x="3777428" y="3436059"/>
              <a:ext cx="39677" cy="25513"/>
            </a:xfrm>
            <a:custGeom>
              <a:avLst/>
              <a:gdLst/>
              <a:ahLst/>
              <a:cxnLst/>
              <a:rect l="l" t="t" r="r" b="b"/>
              <a:pathLst>
                <a:path w="2650" h="1704" extrusionOk="0">
                  <a:moveTo>
                    <a:pt x="1" y="1"/>
                  </a:moveTo>
                  <a:cubicBezTo>
                    <a:pt x="905" y="1"/>
                    <a:pt x="1662" y="758"/>
                    <a:pt x="1662" y="1662"/>
                  </a:cubicBezTo>
                  <a:lnTo>
                    <a:pt x="1662" y="1704"/>
                  </a:lnTo>
                  <a:lnTo>
                    <a:pt x="2650" y="1704"/>
                  </a:lnTo>
                  <a:lnTo>
                    <a:pt x="2650" y="1662"/>
                  </a:lnTo>
                  <a:cubicBezTo>
                    <a:pt x="2650" y="758"/>
                    <a:pt x="1914" y="1"/>
                    <a:pt x="989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10" name="Google Shape;12664;p86"/>
          <p:cNvGrpSpPr/>
          <p:nvPr/>
        </p:nvGrpSpPr>
        <p:grpSpPr>
          <a:xfrm>
            <a:off x="1056684" y="4817924"/>
            <a:ext cx="533270" cy="524611"/>
            <a:chOff x="1295661" y="3819594"/>
            <a:chExt cx="345640" cy="342900"/>
          </a:xfrm>
        </p:grpSpPr>
        <p:sp>
          <p:nvSpPr>
            <p:cNvPr id="1211" name="Google Shape;12665;p86"/>
            <p:cNvSpPr/>
            <p:nvPr/>
          </p:nvSpPr>
          <p:spPr>
            <a:xfrm>
              <a:off x="1465015" y="4073902"/>
              <a:ext cx="10391" cy="88233"/>
            </a:xfrm>
            <a:custGeom>
              <a:avLst/>
              <a:gdLst/>
              <a:ahLst/>
              <a:cxnLst/>
              <a:rect l="l" t="t" r="r" b="b"/>
              <a:pathLst>
                <a:path w="694" h="5893" extrusionOk="0">
                  <a:moveTo>
                    <a:pt x="347" y="0"/>
                  </a:moveTo>
                  <a:cubicBezTo>
                    <a:pt x="174" y="0"/>
                    <a:pt x="0" y="111"/>
                    <a:pt x="0" y="332"/>
                  </a:cubicBezTo>
                  <a:lnTo>
                    <a:pt x="0" y="5546"/>
                  </a:lnTo>
                  <a:cubicBezTo>
                    <a:pt x="0" y="5777"/>
                    <a:pt x="174" y="5893"/>
                    <a:pt x="347" y="5893"/>
                  </a:cubicBezTo>
                  <a:cubicBezTo>
                    <a:pt x="520" y="5893"/>
                    <a:pt x="694" y="5777"/>
                    <a:pt x="694" y="5546"/>
                  </a:cubicBezTo>
                  <a:lnTo>
                    <a:pt x="694" y="332"/>
                  </a:lnTo>
                  <a:cubicBezTo>
                    <a:pt x="694" y="111"/>
                    <a:pt x="520" y="0"/>
                    <a:pt x="34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2" name="Google Shape;12666;p86"/>
            <p:cNvSpPr/>
            <p:nvPr/>
          </p:nvSpPr>
          <p:spPr>
            <a:xfrm>
              <a:off x="1465015" y="4011961"/>
              <a:ext cx="10391" cy="60773"/>
            </a:xfrm>
            <a:custGeom>
              <a:avLst/>
              <a:gdLst/>
              <a:ahLst/>
              <a:cxnLst/>
              <a:rect l="l" t="t" r="r" b="b"/>
              <a:pathLst>
                <a:path w="694" h="4059" extrusionOk="0">
                  <a:moveTo>
                    <a:pt x="347" y="1"/>
                  </a:moveTo>
                  <a:cubicBezTo>
                    <a:pt x="174" y="1"/>
                    <a:pt x="0" y="117"/>
                    <a:pt x="0" y="348"/>
                  </a:cubicBezTo>
                  <a:lnTo>
                    <a:pt x="0" y="3712"/>
                  </a:lnTo>
                  <a:cubicBezTo>
                    <a:pt x="0" y="3943"/>
                    <a:pt x="174" y="4059"/>
                    <a:pt x="347" y="4059"/>
                  </a:cubicBezTo>
                  <a:cubicBezTo>
                    <a:pt x="520" y="4059"/>
                    <a:pt x="694" y="3943"/>
                    <a:pt x="694" y="3712"/>
                  </a:cubicBezTo>
                  <a:lnTo>
                    <a:pt x="694" y="348"/>
                  </a:lnTo>
                  <a:cubicBezTo>
                    <a:pt x="694" y="117"/>
                    <a:pt x="520" y="1"/>
                    <a:pt x="347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3" name="Google Shape;12667;p86"/>
            <p:cNvSpPr/>
            <p:nvPr/>
          </p:nvSpPr>
          <p:spPr>
            <a:xfrm>
              <a:off x="1497610" y="4073947"/>
              <a:ext cx="71434" cy="88547"/>
            </a:xfrm>
            <a:custGeom>
              <a:avLst/>
              <a:gdLst/>
              <a:ahLst/>
              <a:cxnLst/>
              <a:rect l="l" t="t" r="r" b="b"/>
              <a:pathLst>
                <a:path w="4771" h="5914" extrusionOk="0">
                  <a:moveTo>
                    <a:pt x="481" y="0"/>
                  </a:moveTo>
                  <a:cubicBezTo>
                    <a:pt x="234" y="0"/>
                    <a:pt x="1" y="285"/>
                    <a:pt x="199" y="560"/>
                  </a:cubicBezTo>
                  <a:lnTo>
                    <a:pt x="4025" y="5753"/>
                  </a:lnTo>
                  <a:lnTo>
                    <a:pt x="4025" y="5774"/>
                  </a:lnTo>
                  <a:cubicBezTo>
                    <a:pt x="4100" y="5872"/>
                    <a:pt x="4196" y="5913"/>
                    <a:pt x="4290" y="5913"/>
                  </a:cubicBezTo>
                  <a:cubicBezTo>
                    <a:pt x="4537" y="5913"/>
                    <a:pt x="4770" y="5628"/>
                    <a:pt x="4572" y="5353"/>
                  </a:cubicBezTo>
                  <a:lnTo>
                    <a:pt x="745" y="139"/>
                  </a:lnTo>
                  <a:cubicBezTo>
                    <a:pt x="670" y="41"/>
                    <a:pt x="574" y="0"/>
                    <a:pt x="481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4" name="Google Shape;12668;p86"/>
            <p:cNvSpPr/>
            <p:nvPr/>
          </p:nvSpPr>
          <p:spPr>
            <a:xfrm>
              <a:off x="1372455" y="4073797"/>
              <a:ext cx="70341" cy="88428"/>
            </a:xfrm>
            <a:custGeom>
              <a:avLst/>
              <a:gdLst/>
              <a:ahLst/>
              <a:cxnLst/>
              <a:rect l="l" t="t" r="r" b="b"/>
              <a:pathLst>
                <a:path w="4698" h="5906" extrusionOk="0">
                  <a:moveTo>
                    <a:pt x="4222" y="0"/>
                  </a:moveTo>
                  <a:cubicBezTo>
                    <a:pt x="4127" y="0"/>
                    <a:pt x="4030" y="44"/>
                    <a:pt x="3954" y="149"/>
                  </a:cubicBezTo>
                  <a:lnTo>
                    <a:pt x="127" y="5363"/>
                  </a:lnTo>
                  <a:cubicBezTo>
                    <a:pt x="1" y="5511"/>
                    <a:pt x="43" y="5721"/>
                    <a:pt x="190" y="5847"/>
                  </a:cubicBezTo>
                  <a:cubicBezTo>
                    <a:pt x="246" y="5887"/>
                    <a:pt x="313" y="5905"/>
                    <a:pt x="381" y="5905"/>
                  </a:cubicBezTo>
                  <a:cubicBezTo>
                    <a:pt x="494" y="5905"/>
                    <a:pt x="608" y="5854"/>
                    <a:pt x="674" y="5763"/>
                  </a:cubicBezTo>
                  <a:lnTo>
                    <a:pt x="4500" y="549"/>
                  </a:lnTo>
                  <a:cubicBezTo>
                    <a:pt x="4697" y="291"/>
                    <a:pt x="4468" y="0"/>
                    <a:pt x="4222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5" name="Google Shape;12669;p86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98" y="4499"/>
                  </a:cubicBezTo>
                  <a:lnTo>
                    <a:pt x="3533" y="4499"/>
                  </a:lnTo>
                  <a:cubicBezTo>
                    <a:pt x="4395" y="4499"/>
                    <a:pt x="5109" y="3785"/>
                    <a:pt x="5109" y="2923"/>
                  </a:cubicBezTo>
                  <a:lnTo>
                    <a:pt x="5109" y="0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6" name="Google Shape;12670;p86"/>
            <p:cNvSpPr/>
            <p:nvPr/>
          </p:nvSpPr>
          <p:spPr>
            <a:xfrm>
              <a:off x="1431956" y="3957356"/>
              <a:ext cx="76509" cy="67376"/>
            </a:xfrm>
            <a:custGeom>
              <a:avLst/>
              <a:gdLst/>
              <a:ahLst/>
              <a:cxnLst/>
              <a:rect l="l" t="t" r="r" b="b"/>
              <a:pathLst>
                <a:path w="5110" h="4500" extrusionOk="0">
                  <a:moveTo>
                    <a:pt x="1" y="0"/>
                  </a:moveTo>
                  <a:lnTo>
                    <a:pt x="1" y="2923"/>
                  </a:lnTo>
                  <a:cubicBezTo>
                    <a:pt x="1" y="3785"/>
                    <a:pt x="715" y="4499"/>
                    <a:pt x="1577" y="4499"/>
                  </a:cubicBezTo>
                  <a:lnTo>
                    <a:pt x="2166" y="4499"/>
                  </a:lnTo>
                  <a:cubicBezTo>
                    <a:pt x="1451" y="4289"/>
                    <a:pt x="968" y="3637"/>
                    <a:pt x="968" y="2902"/>
                  </a:cubicBezTo>
                  <a:cubicBezTo>
                    <a:pt x="968" y="2311"/>
                    <a:pt x="1438" y="1866"/>
                    <a:pt x="1979" y="1866"/>
                  </a:cubicBezTo>
                  <a:cubicBezTo>
                    <a:pt x="2055" y="1866"/>
                    <a:pt x="2131" y="1874"/>
                    <a:pt x="2208" y="1892"/>
                  </a:cubicBezTo>
                  <a:lnTo>
                    <a:pt x="5109" y="2523"/>
                  </a:lnTo>
                  <a:lnTo>
                    <a:pt x="5109" y="0"/>
                  </a:ln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7" name="Google Shape;12671;p86"/>
            <p:cNvSpPr/>
            <p:nvPr/>
          </p:nvSpPr>
          <p:spPr>
            <a:xfrm>
              <a:off x="1359549" y="3850318"/>
              <a:ext cx="205572" cy="136639"/>
            </a:xfrm>
            <a:custGeom>
              <a:avLst/>
              <a:gdLst/>
              <a:ahLst/>
              <a:cxnLst/>
              <a:rect l="l" t="t" r="r" b="b"/>
              <a:pathLst>
                <a:path w="13730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7" y="9126"/>
                    <a:pt x="11664" y="9126"/>
                  </a:cubicBezTo>
                  <a:cubicBezTo>
                    <a:pt x="12089" y="9126"/>
                    <a:pt x="12465" y="8849"/>
                    <a:pt x="12573" y="8432"/>
                  </a:cubicBezTo>
                  <a:lnTo>
                    <a:pt x="13583" y="4710"/>
                  </a:lnTo>
                  <a:cubicBezTo>
                    <a:pt x="13730" y="4206"/>
                    <a:pt x="13435" y="3701"/>
                    <a:pt x="12952" y="3554"/>
                  </a:cubicBezTo>
                  <a:lnTo>
                    <a:pt x="1788" y="1"/>
                  </a:ln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8" name="Google Shape;12672;p86"/>
            <p:cNvSpPr/>
            <p:nvPr/>
          </p:nvSpPr>
          <p:spPr>
            <a:xfrm>
              <a:off x="1359549" y="3850318"/>
              <a:ext cx="188893" cy="136639"/>
            </a:xfrm>
            <a:custGeom>
              <a:avLst/>
              <a:gdLst/>
              <a:ahLst/>
              <a:cxnLst/>
              <a:rect l="l" t="t" r="r" b="b"/>
              <a:pathLst>
                <a:path w="12616" h="9126" extrusionOk="0">
                  <a:moveTo>
                    <a:pt x="1788" y="1"/>
                  </a:moveTo>
                  <a:lnTo>
                    <a:pt x="1" y="6582"/>
                  </a:lnTo>
                  <a:lnTo>
                    <a:pt x="11459" y="9104"/>
                  </a:lnTo>
                  <a:cubicBezTo>
                    <a:pt x="11528" y="9119"/>
                    <a:pt x="11596" y="9126"/>
                    <a:pt x="11663" y="9126"/>
                  </a:cubicBezTo>
                  <a:cubicBezTo>
                    <a:pt x="12089" y="9126"/>
                    <a:pt x="12467" y="8847"/>
                    <a:pt x="12595" y="8411"/>
                  </a:cubicBezTo>
                  <a:lnTo>
                    <a:pt x="12616" y="8348"/>
                  </a:lnTo>
                  <a:lnTo>
                    <a:pt x="3764" y="6392"/>
                  </a:lnTo>
                  <a:cubicBezTo>
                    <a:pt x="2398" y="6098"/>
                    <a:pt x="1557" y="4710"/>
                    <a:pt x="1914" y="3344"/>
                  </a:cubicBezTo>
                  <a:lnTo>
                    <a:pt x="2734" y="316"/>
                  </a:lnTo>
                  <a:lnTo>
                    <a:pt x="1788" y="1"/>
                  </a:ln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9" name="Google Shape;12673;p86"/>
            <p:cNvSpPr/>
            <p:nvPr/>
          </p:nvSpPr>
          <p:spPr>
            <a:xfrm>
              <a:off x="1323360" y="3819594"/>
              <a:ext cx="68005" cy="151507"/>
            </a:xfrm>
            <a:custGeom>
              <a:avLst/>
              <a:gdLst/>
              <a:ahLst/>
              <a:cxnLst/>
              <a:rect l="l" t="t" r="r" b="b"/>
              <a:pathLst>
                <a:path w="4542" h="10119" extrusionOk="0">
                  <a:moveTo>
                    <a:pt x="3348" y="0"/>
                  </a:moveTo>
                  <a:cubicBezTo>
                    <a:pt x="2879" y="0"/>
                    <a:pt x="2458" y="314"/>
                    <a:pt x="2334" y="791"/>
                  </a:cubicBezTo>
                  <a:lnTo>
                    <a:pt x="168" y="8781"/>
                  </a:lnTo>
                  <a:cubicBezTo>
                    <a:pt x="0" y="9348"/>
                    <a:pt x="337" y="9937"/>
                    <a:pt x="904" y="10084"/>
                  </a:cubicBezTo>
                  <a:lnTo>
                    <a:pt x="925" y="10084"/>
                  </a:lnTo>
                  <a:cubicBezTo>
                    <a:pt x="1015" y="10108"/>
                    <a:pt x="1106" y="10119"/>
                    <a:pt x="1195" y="10119"/>
                  </a:cubicBezTo>
                  <a:cubicBezTo>
                    <a:pt x="1669" y="10119"/>
                    <a:pt x="2105" y="9805"/>
                    <a:pt x="2229" y="9327"/>
                  </a:cubicBezTo>
                  <a:lnTo>
                    <a:pt x="4394" y="1338"/>
                  </a:lnTo>
                  <a:cubicBezTo>
                    <a:pt x="4541" y="770"/>
                    <a:pt x="4205" y="182"/>
                    <a:pt x="3658" y="35"/>
                  </a:cubicBezTo>
                  <a:lnTo>
                    <a:pt x="3616" y="35"/>
                  </a:lnTo>
                  <a:cubicBezTo>
                    <a:pt x="3526" y="11"/>
                    <a:pt x="3436" y="0"/>
                    <a:pt x="3348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0" name="Google Shape;12674;p86"/>
            <p:cNvSpPr/>
            <p:nvPr/>
          </p:nvSpPr>
          <p:spPr>
            <a:xfrm>
              <a:off x="1324304" y="3819774"/>
              <a:ext cx="55099" cy="151132"/>
            </a:xfrm>
            <a:custGeom>
              <a:avLst/>
              <a:gdLst/>
              <a:ahLst/>
              <a:cxnLst/>
              <a:rect l="l" t="t" r="r" b="b"/>
              <a:pathLst>
                <a:path w="3680" h="10094" extrusionOk="0">
                  <a:moveTo>
                    <a:pt x="3256" y="0"/>
                  </a:moveTo>
                  <a:cubicBezTo>
                    <a:pt x="2793" y="0"/>
                    <a:pt x="2371" y="311"/>
                    <a:pt x="2250" y="779"/>
                  </a:cubicBezTo>
                  <a:lnTo>
                    <a:pt x="84" y="8790"/>
                  </a:lnTo>
                  <a:cubicBezTo>
                    <a:pt x="0" y="9126"/>
                    <a:pt x="84" y="9505"/>
                    <a:pt x="337" y="9778"/>
                  </a:cubicBezTo>
                  <a:cubicBezTo>
                    <a:pt x="463" y="9904"/>
                    <a:pt x="652" y="10009"/>
                    <a:pt x="841" y="10072"/>
                  </a:cubicBezTo>
                  <a:lnTo>
                    <a:pt x="862" y="10072"/>
                  </a:lnTo>
                  <a:lnTo>
                    <a:pt x="946" y="10093"/>
                  </a:lnTo>
                  <a:lnTo>
                    <a:pt x="1283" y="10093"/>
                  </a:lnTo>
                  <a:cubicBezTo>
                    <a:pt x="1367" y="10072"/>
                    <a:pt x="1451" y="10051"/>
                    <a:pt x="1535" y="10030"/>
                  </a:cubicBezTo>
                  <a:cubicBezTo>
                    <a:pt x="1093" y="9778"/>
                    <a:pt x="904" y="9273"/>
                    <a:pt x="1030" y="8811"/>
                  </a:cubicBezTo>
                  <a:lnTo>
                    <a:pt x="3175" y="716"/>
                  </a:lnTo>
                  <a:cubicBezTo>
                    <a:pt x="3259" y="443"/>
                    <a:pt x="3427" y="212"/>
                    <a:pt x="3679" y="65"/>
                  </a:cubicBezTo>
                  <a:lnTo>
                    <a:pt x="3616" y="44"/>
                  </a:lnTo>
                  <a:lnTo>
                    <a:pt x="3553" y="44"/>
                  </a:lnTo>
                  <a:cubicBezTo>
                    <a:pt x="3454" y="14"/>
                    <a:pt x="3354" y="0"/>
                    <a:pt x="3256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1" name="Google Shape;12675;p86"/>
            <p:cNvSpPr/>
            <p:nvPr/>
          </p:nvSpPr>
          <p:spPr>
            <a:xfrm>
              <a:off x="1295976" y="3845482"/>
              <a:ext cx="57929" cy="89850"/>
            </a:xfrm>
            <a:custGeom>
              <a:avLst/>
              <a:gdLst/>
              <a:ahLst/>
              <a:cxnLst/>
              <a:rect l="l" t="t" r="r" b="b"/>
              <a:pathLst>
                <a:path w="3869" h="6001" extrusionOk="0">
                  <a:moveTo>
                    <a:pt x="3140" y="0"/>
                  </a:moveTo>
                  <a:cubicBezTo>
                    <a:pt x="1990" y="0"/>
                    <a:pt x="926" y="766"/>
                    <a:pt x="610" y="1943"/>
                  </a:cubicBezTo>
                  <a:lnTo>
                    <a:pt x="378" y="2763"/>
                  </a:lnTo>
                  <a:cubicBezTo>
                    <a:pt x="0" y="4171"/>
                    <a:pt x="841" y="5622"/>
                    <a:pt x="2229" y="6000"/>
                  </a:cubicBezTo>
                  <a:lnTo>
                    <a:pt x="2271" y="6000"/>
                  </a:lnTo>
                  <a:lnTo>
                    <a:pt x="3868" y="93"/>
                  </a:lnTo>
                  <a:lnTo>
                    <a:pt x="3826" y="93"/>
                  </a:lnTo>
                  <a:cubicBezTo>
                    <a:pt x="3598" y="30"/>
                    <a:pt x="3367" y="0"/>
                    <a:pt x="3140" y="0"/>
                  </a:cubicBezTo>
                  <a:close/>
                </a:path>
              </a:pathLst>
            </a:custGeom>
            <a:solidFill>
              <a:srgbClr val="D9E1E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2" name="Google Shape;12676;p86"/>
            <p:cNvSpPr/>
            <p:nvPr/>
          </p:nvSpPr>
          <p:spPr>
            <a:xfrm>
              <a:off x="1295661" y="3845332"/>
              <a:ext cx="55728" cy="90000"/>
            </a:xfrm>
            <a:custGeom>
              <a:avLst/>
              <a:gdLst/>
              <a:ahLst/>
              <a:cxnLst/>
              <a:rect l="l" t="t" r="r" b="b"/>
              <a:pathLst>
                <a:path w="3722" h="6011" extrusionOk="0">
                  <a:moveTo>
                    <a:pt x="3162" y="1"/>
                  </a:moveTo>
                  <a:cubicBezTo>
                    <a:pt x="1999" y="1"/>
                    <a:pt x="939" y="771"/>
                    <a:pt x="631" y="1932"/>
                  </a:cubicBezTo>
                  <a:lnTo>
                    <a:pt x="399" y="2773"/>
                  </a:lnTo>
                  <a:cubicBezTo>
                    <a:pt x="0" y="4181"/>
                    <a:pt x="841" y="5632"/>
                    <a:pt x="2250" y="6010"/>
                  </a:cubicBezTo>
                  <a:lnTo>
                    <a:pt x="2292" y="6010"/>
                  </a:lnTo>
                  <a:lnTo>
                    <a:pt x="2397" y="5653"/>
                  </a:lnTo>
                  <a:cubicBezTo>
                    <a:pt x="1577" y="4938"/>
                    <a:pt x="1240" y="3845"/>
                    <a:pt x="1535" y="2815"/>
                  </a:cubicBezTo>
                  <a:lnTo>
                    <a:pt x="1745" y="2016"/>
                  </a:lnTo>
                  <a:cubicBezTo>
                    <a:pt x="1997" y="1070"/>
                    <a:pt x="2754" y="313"/>
                    <a:pt x="3721" y="61"/>
                  </a:cubicBezTo>
                  <a:cubicBezTo>
                    <a:pt x="3534" y="20"/>
                    <a:pt x="3347" y="1"/>
                    <a:pt x="3162" y="1"/>
                  </a:cubicBezTo>
                  <a:close/>
                </a:path>
              </a:pathLst>
            </a:custGeom>
            <a:solidFill>
              <a:srgbClr val="AFC0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3" name="Google Shape;12677;p86"/>
            <p:cNvSpPr/>
            <p:nvPr/>
          </p:nvSpPr>
          <p:spPr>
            <a:xfrm>
              <a:off x="1549999" y="3927755"/>
              <a:ext cx="65175" cy="56057"/>
            </a:xfrm>
            <a:custGeom>
              <a:avLst/>
              <a:gdLst/>
              <a:ahLst/>
              <a:cxnLst/>
              <a:rect l="l" t="t" r="r" b="b"/>
              <a:pathLst>
                <a:path w="4353" h="3744" extrusionOk="0">
                  <a:moveTo>
                    <a:pt x="737" y="1"/>
                  </a:moveTo>
                  <a:lnTo>
                    <a:pt x="1" y="2776"/>
                  </a:lnTo>
                  <a:lnTo>
                    <a:pt x="3617" y="3743"/>
                  </a:lnTo>
                  <a:lnTo>
                    <a:pt x="4353" y="968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4" name="Google Shape;12678;p86"/>
            <p:cNvSpPr/>
            <p:nvPr/>
          </p:nvSpPr>
          <p:spPr>
            <a:xfrm>
              <a:off x="1549999" y="3927755"/>
              <a:ext cx="28972" cy="46295"/>
            </a:xfrm>
            <a:custGeom>
              <a:avLst/>
              <a:gdLst/>
              <a:ahLst/>
              <a:cxnLst/>
              <a:rect l="l" t="t" r="r" b="b"/>
              <a:pathLst>
                <a:path w="1935" h="3092" extrusionOk="0">
                  <a:moveTo>
                    <a:pt x="737" y="1"/>
                  </a:moveTo>
                  <a:lnTo>
                    <a:pt x="1" y="2776"/>
                  </a:lnTo>
                  <a:lnTo>
                    <a:pt x="1178" y="3091"/>
                  </a:lnTo>
                  <a:lnTo>
                    <a:pt x="1935" y="316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5" name="Google Shape;12679;p86"/>
            <p:cNvSpPr/>
            <p:nvPr/>
          </p:nvSpPr>
          <p:spPr>
            <a:xfrm>
              <a:off x="1600995" y="3929477"/>
              <a:ext cx="40306" cy="73710"/>
            </a:xfrm>
            <a:custGeom>
              <a:avLst/>
              <a:gdLst/>
              <a:ahLst/>
              <a:cxnLst/>
              <a:rect l="l" t="t" r="r" b="b"/>
              <a:pathLst>
                <a:path w="2692" h="4923" extrusionOk="0">
                  <a:moveTo>
                    <a:pt x="1777" y="0"/>
                  </a:moveTo>
                  <a:cubicBezTo>
                    <a:pt x="1433" y="0"/>
                    <a:pt x="1117" y="233"/>
                    <a:pt x="1031" y="580"/>
                  </a:cubicBezTo>
                  <a:lnTo>
                    <a:pt x="127" y="3923"/>
                  </a:lnTo>
                  <a:cubicBezTo>
                    <a:pt x="1" y="4343"/>
                    <a:pt x="253" y="4785"/>
                    <a:pt x="694" y="4890"/>
                  </a:cubicBezTo>
                  <a:lnTo>
                    <a:pt x="715" y="4890"/>
                  </a:lnTo>
                  <a:cubicBezTo>
                    <a:pt x="789" y="4912"/>
                    <a:pt x="863" y="4922"/>
                    <a:pt x="935" y="4922"/>
                  </a:cubicBezTo>
                  <a:cubicBezTo>
                    <a:pt x="1280" y="4922"/>
                    <a:pt x="1596" y="4687"/>
                    <a:pt x="1683" y="4322"/>
                  </a:cubicBezTo>
                  <a:lnTo>
                    <a:pt x="2587" y="1000"/>
                  </a:lnTo>
                  <a:cubicBezTo>
                    <a:pt x="2692" y="580"/>
                    <a:pt x="2439" y="138"/>
                    <a:pt x="2019" y="33"/>
                  </a:cubicBezTo>
                  <a:lnTo>
                    <a:pt x="1998" y="33"/>
                  </a:lnTo>
                  <a:cubicBezTo>
                    <a:pt x="1924" y="11"/>
                    <a:pt x="1850" y="0"/>
                    <a:pt x="1777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6" name="Google Shape;12680;p86"/>
            <p:cNvSpPr/>
            <p:nvPr/>
          </p:nvSpPr>
          <p:spPr>
            <a:xfrm>
              <a:off x="1403942" y="4059663"/>
              <a:ext cx="132537" cy="23926"/>
            </a:xfrm>
            <a:custGeom>
              <a:avLst/>
              <a:gdLst/>
              <a:ahLst/>
              <a:cxnLst/>
              <a:rect l="l" t="t" r="r" b="b"/>
              <a:pathLst>
                <a:path w="8852" h="1598" extrusionOk="0">
                  <a:moveTo>
                    <a:pt x="778" y="0"/>
                  </a:moveTo>
                  <a:cubicBezTo>
                    <a:pt x="358" y="0"/>
                    <a:pt x="0" y="358"/>
                    <a:pt x="0" y="778"/>
                  </a:cubicBezTo>
                  <a:lnTo>
                    <a:pt x="0" y="799"/>
                  </a:lnTo>
                  <a:cubicBezTo>
                    <a:pt x="0" y="1241"/>
                    <a:pt x="358" y="1598"/>
                    <a:pt x="778" y="1598"/>
                  </a:cubicBezTo>
                  <a:lnTo>
                    <a:pt x="8074" y="1598"/>
                  </a:lnTo>
                  <a:cubicBezTo>
                    <a:pt x="8494" y="1598"/>
                    <a:pt x="8852" y="1241"/>
                    <a:pt x="8852" y="799"/>
                  </a:cubicBezTo>
                  <a:lnTo>
                    <a:pt x="8852" y="778"/>
                  </a:lnTo>
                  <a:cubicBezTo>
                    <a:pt x="8852" y="358"/>
                    <a:pt x="8494" y="0"/>
                    <a:pt x="8074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7" name="Google Shape;12681;p86"/>
            <p:cNvSpPr/>
            <p:nvPr/>
          </p:nvSpPr>
          <p:spPr>
            <a:xfrm>
              <a:off x="1403942" y="4059663"/>
              <a:ext cx="33688" cy="24240"/>
            </a:xfrm>
            <a:custGeom>
              <a:avLst/>
              <a:gdLst/>
              <a:ahLst/>
              <a:cxnLst/>
              <a:rect l="l" t="t" r="r" b="b"/>
              <a:pathLst>
                <a:path w="2250" h="1619" extrusionOk="0">
                  <a:moveTo>
                    <a:pt x="778" y="0"/>
                  </a:moveTo>
                  <a:cubicBezTo>
                    <a:pt x="358" y="0"/>
                    <a:pt x="0" y="358"/>
                    <a:pt x="0" y="799"/>
                  </a:cubicBezTo>
                  <a:lnTo>
                    <a:pt x="0" y="820"/>
                  </a:lnTo>
                  <a:cubicBezTo>
                    <a:pt x="0" y="1262"/>
                    <a:pt x="358" y="1619"/>
                    <a:pt x="778" y="1619"/>
                  </a:cubicBezTo>
                  <a:lnTo>
                    <a:pt x="2250" y="1619"/>
                  </a:lnTo>
                  <a:cubicBezTo>
                    <a:pt x="1935" y="1451"/>
                    <a:pt x="1745" y="1135"/>
                    <a:pt x="1766" y="799"/>
                  </a:cubicBezTo>
                  <a:cubicBezTo>
                    <a:pt x="1766" y="463"/>
                    <a:pt x="1956" y="147"/>
                    <a:pt x="2250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28" name="Google Shape;12682;p86"/>
          <p:cNvGrpSpPr/>
          <p:nvPr/>
        </p:nvGrpSpPr>
        <p:grpSpPr>
          <a:xfrm>
            <a:off x="4436924" y="2697263"/>
            <a:ext cx="585246" cy="431037"/>
            <a:chOff x="3486572" y="2433470"/>
            <a:chExt cx="379328" cy="281738"/>
          </a:xfrm>
        </p:grpSpPr>
        <p:sp>
          <p:nvSpPr>
            <p:cNvPr id="1229" name="Google Shape;12683;p86"/>
            <p:cNvSpPr/>
            <p:nvPr/>
          </p:nvSpPr>
          <p:spPr>
            <a:xfrm>
              <a:off x="3549217" y="2556544"/>
              <a:ext cx="253724" cy="139858"/>
            </a:xfrm>
            <a:custGeom>
              <a:avLst/>
              <a:gdLst/>
              <a:ahLst/>
              <a:cxnLst/>
              <a:rect l="l" t="t" r="r" b="b"/>
              <a:pathLst>
                <a:path w="16946" h="9341" extrusionOk="0">
                  <a:moveTo>
                    <a:pt x="0" y="1"/>
                  </a:moveTo>
                  <a:lnTo>
                    <a:pt x="0" y="6371"/>
                  </a:lnTo>
                  <a:cubicBezTo>
                    <a:pt x="2447" y="8323"/>
                    <a:pt x="5443" y="9341"/>
                    <a:pt x="8469" y="9341"/>
                  </a:cubicBezTo>
                  <a:cubicBezTo>
                    <a:pt x="10071" y="9341"/>
                    <a:pt x="11682" y="9056"/>
                    <a:pt x="13224" y="8474"/>
                  </a:cubicBezTo>
                  <a:cubicBezTo>
                    <a:pt x="13498" y="8389"/>
                    <a:pt x="13771" y="8284"/>
                    <a:pt x="14023" y="8158"/>
                  </a:cubicBezTo>
                  <a:cubicBezTo>
                    <a:pt x="15075" y="7696"/>
                    <a:pt x="16042" y="7086"/>
                    <a:pt x="16946" y="6371"/>
                  </a:cubicBezTo>
                  <a:lnTo>
                    <a:pt x="16946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0" name="Google Shape;12684;p86"/>
            <p:cNvSpPr/>
            <p:nvPr/>
          </p:nvSpPr>
          <p:spPr>
            <a:xfrm>
              <a:off x="3549532" y="2556544"/>
              <a:ext cx="62016" cy="129392"/>
            </a:xfrm>
            <a:custGeom>
              <a:avLst/>
              <a:gdLst/>
              <a:ahLst/>
              <a:cxnLst/>
              <a:rect l="l" t="t" r="r" b="b"/>
              <a:pathLst>
                <a:path w="4142" h="8642" extrusionOk="0">
                  <a:moveTo>
                    <a:pt x="0" y="1"/>
                  </a:moveTo>
                  <a:lnTo>
                    <a:pt x="0" y="6371"/>
                  </a:lnTo>
                  <a:cubicBezTo>
                    <a:pt x="1241" y="7359"/>
                    <a:pt x="2649" y="8137"/>
                    <a:pt x="4142" y="8642"/>
                  </a:cubicBezTo>
                  <a:lnTo>
                    <a:pt x="4142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1" name="Google Shape;12685;p86"/>
            <p:cNvSpPr/>
            <p:nvPr/>
          </p:nvSpPr>
          <p:spPr>
            <a:xfrm>
              <a:off x="3746734" y="2570079"/>
              <a:ext cx="12921" cy="113342"/>
            </a:xfrm>
            <a:custGeom>
              <a:avLst/>
              <a:gdLst/>
              <a:ahLst/>
              <a:cxnLst/>
              <a:rect l="l" t="t" r="r" b="b"/>
              <a:pathLst>
                <a:path w="863" h="7570" extrusionOk="0">
                  <a:moveTo>
                    <a:pt x="432" y="1"/>
                  </a:moveTo>
                  <a:cubicBezTo>
                    <a:pt x="216" y="1"/>
                    <a:pt x="1" y="148"/>
                    <a:pt x="32" y="442"/>
                  </a:cubicBezTo>
                  <a:lnTo>
                    <a:pt x="32" y="7570"/>
                  </a:lnTo>
                  <a:cubicBezTo>
                    <a:pt x="306" y="7485"/>
                    <a:pt x="579" y="7380"/>
                    <a:pt x="831" y="7254"/>
                  </a:cubicBezTo>
                  <a:lnTo>
                    <a:pt x="831" y="442"/>
                  </a:lnTo>
                  <a:cubicBezTo>
                    <a:pt x="863" y="148"/>
                    <a:pt x="647" y="1"/>
                    <a:pt x="432" y="1"/>
                  </a:cubicBez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2" name="Google Shape;12686;p86"/>
            <p:cNvSpPr/>
            <p:nvPr/>
          </p:nvSpPr>
          <p:spPr>
            <a:xfrm>
              <a:off x="3549532" y="2556544"/>
              <a:ext cx="253410" cy="56057"/>
            </a:xfrm>
            <a:custGeom>
              <a:avLst/>
              <a:gdLst/>
              <a:ahLst/>
              <a:cxnLst/>
              <a:rect l="l" t="t" r="r" b="b"/>
              <a:pathLst>
                <a:path w="16925" h="3744" extrusionOk="0">
                  <a:moveTo>
                    <a:pt x="0" y="1"/>
                  </a:moveTo>
                  <a:lnTo>
                    <a:pt x="0" y="526"/>
                  </a:lnTo>
                  <a:lnTo>
                    <a:pt x="8452" y="3743"/>
                  </a:lnTo>
                  <a:lnTo>
                    <a:pt x="16925" y="526"/>
                  </a:lnTo>
                  <a:lnTo>
                    <a:pt x="1692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3" name="Google Shape;12687;p86"/>
            <p:cNvSpPr/>
            <p:nvPr/>
          </p:nvSpPr>
          <p:spPr>
            <a:xfrm>
              <a:off x="3486572" y="2433470"/>
              <a:ext cx="379328" cy="171255"/>
            </a:xfrm>
            <a:custGeom>
              <a:avLst/>
              <a:gdLst/>
              <a:ahLst/>
              <a:cxnLst/>
              <a:rect l="l" t="t" r="r" b="b"/>
              <a:pathLst>
                <a:path w="25335" h="11438" extrusionOk="0">
                  <a:moveTo>
                    <a:pt x="12657" y="0"/>
                  </a:moveTo>
                  <a:lnTo>
                    <a:pt x="0" y="4836"/>
                  </a:lnTo>
                  <a:lnTo>
                    <a:pt x="0" y="6623"/>
                  </a:lnTo>
                  <a:lnTo>
                    <a:pt x="12657" y="11437"/>
                  </a:lnTo>
                  <a:lnTo>
                    <a:pt x="25335" y="6623"/>
                  </a:lnTo>
                  <a:lnTo>
                    <a:pt x="25335" y="4836"/>
                  </a:lnTo>
                  <a:lnTo>
                    <a:pt x="12657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4" name="Google Shape;12688;p86"/>
            <p:cNvSpPr/>
            <p:nvPr/>
          </p:nvSpPr>
          <p:spPr>
            <a:xfrm>
              <a:off x="3486572" y="2505862"/>
              <a:ext cx="189507" cy="98863"/>
            </a:xfrm>
            <a:custGeom>
              <a:avLst/>
              <a:gdLst/>
              <a:ahLst/>
              <a:cxnLst/>
              <a:rect l="l" t="t" r="r" b="b"/>
              <a:pathLst>
                <a:path w="12657" h="6603" extrusionOk="0">
                  <a:moveTo>
                    <a:pt x="0" y="1"/>
                  </a:moveTo>
                  <a:lnTo>
                    <a:pt x="0" y="1788"/>
                  </a:lnTo>
                  <a:lnTo>
                    <a:pt x="12657" y="6602"/>
                  </a:lnTo>
                  <a:lnTo>
                    <a:pt x="12657" y="48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5" name="Google Shape;12689;p86"/>
            <p:cNvSpPr/>
            <p:nvPr/>
          </p:nvSpPr>
          <p:spPr>
            <a:xfrm>
              <a:off x="3667994" y="2491294"/>
              <a:ext cx="111650" cy="223914"/>
            </a:xfrm>
            <a:custGeom>
              <a:avLst/>
              <a:gdLst/>
              <a:ahLst/>
              <a:cxnLst/>
              <a:rect l="l" t="t" r="r" b="b"/>
              <a:pathLst>
                <a:path w="7457" h="14955" extrusionOk="0">
                  <a:moveTo>
                    <a:pt x="560" y="0"/>
                  </a:moveTo>
                  <a:cubicBezTo>
                    <a:pt x="189" y="0"/>
                    <a:pt x="1" y="537"/>
                    <a:pt x="393" y="742"/>
                  </a:cubicBezTo>
                  <a:lnTo>
                    <a:pt x="6679" y="3581"/>
                  </a:lnTo>
                  <a:lnTo>
                    <a:pt x="6679" y="14577"/>
                  </a:lnTo>
                  <a:cubicBezTo>
                    <a:pt x="6679" y="14787"/>
                    <a:pt x="6847" y="14955"/>
                    <a:pt x="7057" y="14955"/>
                  </a:cubicBezTo>
                  <a:cubicBezTo>
                    <a:pt x="7268" y="14955"/>
                    <a:pt x="7457" y="14787"/>
                    <a:pt x="7457" y="14577"/>
                  </a:cubicBezTo>
                  <a:lnTo>
                    <a:pt x="7457" y="3328"/>
                  </a:lnTo>
                  <a:cubicBezTo>
                    <a:pt x="7436" y="3181"/>
                    <a:pt x="7352" y="3034"/>
                    <a:pt x="7226" y="2971"/>
                  </a:cubicBezTo>
                  <a:lnTo>
                    <a:pt x="708" y="28"/>
                  </a:lnTo>
                  <a:cubicBezTo>
                    <a:pt x="656" y="9"/>
                    <a:pt x="607" y="0"/>
                    <a:pt x="560" y="0"/>
                  </a:cubicBezTo>
                  <a:close/>
                </a:path>
              </a:pathLst>
            </a:custGeom>
            <a:solidFill>
              <a:srgbClr val="738A9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236" name="Google Shape;12690;p86"/>
          <p:cNvSpPr/>
          <p:nvPr/>
        </p:nvSpPr>
        <p:spPr>
          <a:xfrm>
            <a:off x="4846331" y="3119618"/>
            <a:ext cx="58790" cy="49776"/>
          </a:xfrm>
          <a:custGeom>
            <a:avLst/>
            <a:gdLst/>
            <a:ahLst/>
            <a:cxnLst/>
            <a:rect l="l" t="t" r="r" b="b"/>
            <a:pathLst>
              <a:path w="2545" h="2173" extrusionOk="0">
                <a:moveTo>
                  <a:pt x="1451" y="1"/>
                </a:moveTo>
                <a:cubicBezTo>
                  <a:pt x="484" y="1"/>
                  <a:pt x="1" y="1157"/>
                  <a:pt x="674" y="1851"/>
                </a:cubicBezTo>
                <a:cubicBezTo>
                  <a:pt x="896" y="2073"/>
                  <a:pt x="1169" y="2173"/>
                  <a:pt x="1437" y="2173"/>
                </a:cubicBezTo>
                <a:cubicBezTo>
                  <a:pt x="2002" y="2173"/>
                  <a:pt x="2545" y="1729"/>
                  <a:pt x="2545" y="1073"/>
                </a:cubicBezTo>
                <a:cubicBezTo>
                  <a:pt x="2545" y="484"/>
                  <a:pt x="2040" y="1"/>
                  <a:pt x="1451" y="1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237" name="Google Shape;12691;p86"/>
          <p:cNvGrpSpPr/>
          <p:nvPr/>
        </p:nvGrpSpPr>
        <p:grpSpPr>
          <a:xfrm>
            <a:off x="5224666" y="4068325"/>
            <a:ext cx="417699" cy="544287"/>
            <a:chOff x="3997149" y="3329634"/>
            <a:chExt cx="270733" cy="355762"/>
          </a:xfrm>
        </p:grpSpPr>
        <p:sp>
          <p:nvSpPr>
            <p:cNvPr id="1238" name="Google Shape;12692;p86"/>
            <p:cNvSpPr/>
            <p:nvPr/>
          </p:nvSpPr>
          <p:spPr>
            <a:xfrm>
              <a:off x="4161787" y="3488627"/>
              <a:ext cx="32430" cy="32445"/>
            </a:xfrm>
            <a:custGeom>
              <a:avLst/>
              <a:gdLst/>
              <a:ahLst/>
              <a:cxnLst/>
              <a:rect l="l" t="t" r="r" b="b"/>
              <a:pathLst>
                <a:path w="2166" h="2167" extrusionOk="0">
                  <a:moveTo>
                    <a:pt x="0" y="1"/>
                  </a:moveTo>
                  <a:lnTo>
                    <a:pt x="0" y="2166"/>
                  </a:lnTo>
                  <a:lnTo>
                    <a:pt x="2166" y="2166"/>
                  </a:lnTo>
                  <a:lnTo>
                    <a:pt x="1346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9" name="Google Shape;12693;p86"/>
            <p:cNvSpPr/>
            <p:nvPr/>
          </p:nvSpPr>
          <p:spPr>
            <a:xfrm>
              <a:off x="4181925" y="3488627"/>
              <a:ext cx="20168" cy="55114"/>
            </a:xfrm>
            <a:custGeom>
              <a:avLst/>
              <a:gdLst/>
              <a:ahLst/>
              <a:cxnLst/>
              <a:rect l="l" t="t" r="r" b="b"/>
              <a:pathLst>
                <a:path w="1347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1347" y="3680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0" name="Google Shape;12694;p86"/>
            <p:cNvSpPr/>
            <p:nvPr/>
          </p:nvSpPr>
          <p:spPr>
            <a:xfrm>
              <a:off x="4181925" y="3488627"/>
              <a:ext cx="20168" cy="17338"/>
            </a:xfrm>
            <a:custGeom>
              <a:avLst/>
              <a:gdLst/>
              <a:ahLst/>
              <a:cxnLst/>
              <a:rect l="l" t="t" r="r" b="b"/>
              <a:pathLst>
                <a:path w="1347" h="1158" extrusionOk="0">
                  <a:moveTo>
                    <a:pt x="1" y="1"/>
                  </a:moveTo>
                  <a:lnTo>
                    <a:pt x="1" y="1157"/>
                  </a:lnTo>
                  <a:lnTo>
                    <a:pt x="1347" y="1157"/>
                  </a:lnTo>
                  <a:lnTo>
                    <a:pt x="1347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1" name="Google Shape;12695;p86"/>
            <p:cNvSpPr/>
            <p:nvPr/>
          </p:nvSpPr>
          <p:spPr>
            <a:xfrm>
              <a:off x="4181925" y="3488627"/>
              <a:ext cx="7576" cy="55114"/>
            </a:xfrm>
            <a:custGeom>
              <a:avLst/>
              <a:gdLst/>
              <a:ahLst/>
              <a:cxnLst/>
              <a:rect l="l" t="t" r="r" b="b"/>
              <a:pathLst>
                <a:path w="506" h="3681" extrusionOk="0">
                  <a:moveTo>
                    <a:pt x="1" y="1"/>
                  </a:moveTo>
                  <a:lnTo>
                    <a:pt x="1" y="3680"/>
                  </a:lnTo>
                  <a:lnTo>
                    <a:pt x="506" y="3680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2" name="Google Shape;12696;p86"/>
            <p:cNvSpPr/>
            <p:nvPr/>
          </p:nvSpPr>
          <p:spPr>
            <a:xfrm>
              <a:off x="4161787" y="3493673"/>
              <a:ext cx="20153" cy="8819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0" y="0"/>
                  </a:moveTo>
                  <a:lnTo>
                    <a:pt x="0" y="589"/>
                  </a:lnTo>
                  <a:lnTo>
                    <a:pt x="1346" y="589"/>
                  </a:lnTo>
                  <a:lnTo>
                    <a:pt x="1346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3" name="Google Shape;12697;p86"/>
            <p:cNvSpPr/>
            <p:nvPr/>
          </p:nvSpPr>
          <p:spPr>
            <a:xfrm>
              <a:off x="4161787" y="3493673"/>
              <a:ext cx="7576" cy="27400"/>
            </a:xfrm>
            <a:custGeom>
              <a:avLst/>
              <a:gdLst/>
              <a:ahLst/>
              <a:cxnLst/>
              <a:rect l="l" t="t" r="r" b="b"/>
              <a:pathLst>
                <a:path w="506" h="1830" extrusionOk="0">
                  <a:moveTo>
                    <a:pt x="0" y="0"/>
                  </a:moveTo>
                  <a:lnTo>
                    <a:pt x="0" y="1829"/>
                  </a:lnTo>
                  <a:lnTo>
                    <a:pt x="505" y="1829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4" name="Google Shape;12698;p86"/>
            <p:cNvSpPr/>
            <p:nvPr/>
          </p:nvSpPr>
          <p:spPr>
            <a:xfrm>
              <a:off x="4163988" y="3331550"/>
              <a:ext cx="35904" cy="33389"/>
            </a:xfrm>
            <a:custGeom>
              <a:avLst/>
              <a:gdLst/>
              <a:ahLst/>
              <a:cxnLst/>
              <a:rect l="l" t="t" r="r" b="b"/>
              <a:pathLst>
                <a:path w="2398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2397" y="2229"/>
                  </a:lnTo>
                  <a:lnTo>
                    <a:pt x="2397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5" name="Google Shape;12699;p86"/>
            <p:cNvSpPr/>
            <p:nvPr/>
          </p:nvSpPr>
          <p:spPr>
            <a:xfrm>
              <a:off x="4163988" y="3331550"/>
              <a:ext cx="13550" cy="33389"/>
            </a:xfrm>
            <a:custGeom>
              <a:avLst/>
              <a:gdLst/>
              <a:ahLst/>
              <a:cxnLst/>
              <a:rect l="l" t="t" r="r" b="b"/>
              <a:pathLst>
                <a:path w="905" h="2230" extrusionOk="0">
                  <a:moveTo>
                    <a:pt x="1" y="1"/>
                  </a:moveTo>
                  <a:lnTo>
                    <a:pt x="1" y="2229"/>
                  </a:lnTo>
                  <a:lnTo>
                    <a:pt x="905" y="2229"/>
                  </a:lnTo>
                  <a:lnTo>
                    <a:pt x="905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6" name="Google Shape;12700;p86"/>
            <p:cNvSpPr/>
            <p:nvPr/>
          </p:nvSpPr>
          <p:spPr>
            <a:xfrm>
              <a:off x="3997149" y="3374342"/>
              <a:ext cx="180074" cy="268577"/>
            </a:xfrm>
            <a:custGeom>
              <a:avLst/>
              <a:gdLst/>
              <a:ahLst/>
              <a:cxnLst/>
              <a:rect l="l" t="t" r="r" b="b"/>
              <a:pathLst>
                <a:path w="12027" h="17938" extrusionOk="0">
                  <a:moveTo>
                    <a:pt x="8951" y="1"/>
                  </a:moveTo>
                  <a:cubicBezTo>
                    <a:pt x="4017" y="1"/>
                    <a:pt x="1" y="4006"/>
                    <a:pt x="1" y="8958"/>
                  </a:cubicBezTo>
                  <a:cubicBezTo>
                    <a:pt x="1" y="13932"/>
                    <a:pt x="4017" y="17937"/>
                    <a:pt x="8951" y="17937"/>
                  </a:cubicBezTo>
                  <a:cubicBezTo>
                    <a:pt x="9002" y="17937"/>
                    <a:pt x="9053" y="17937"/>
                    <a:pt x="9104" y="17936"/>
                  </a:cubicBezTo>
                  <a:lnTo>
                    <a:pt x="10597" y="16023"/>
                  </a:lnTo>
                  <a:lnTo>
                    <a:pt x="9104" y="13584"/>
                  </a:lnTo>
                  <a:cubicBezTo>
                    <a:pt x="6560" y="13584"/>
                    <a:pt x="4479" y="11523"/>
                    <a:pt x="4479" y="8958"/>
                  </a:cubicBezTo>
                  <a:cubicBezTo>
                    <a:pt x="4479" y="6414"/>
                    <a:pt x="6560" y="4333"/>
                    <a:pt x="9104" y="4333"/>
                  </a:cubicBezTo>
                  <a:lnTo>
                    <a:pt x="10366" y="4333"/>
                  </a:lnTo>
                  <a:lnTo>
                    <a:pt x="12027" y="2273"/>
                  </a:lnTo>
                  <a:lnTo>
                    <a:pt x="10366" y="2"/>
                  </a:lnTo>
                  <a:lnTo>
                    <a:pt x="9104" y="2"/>
                  </a:lnTo>
                  <a:cubicBezTo>
                    <a:pt x="9053" y="1"/>
                    <a:pt x="9002" y="1"/>
                    <a:pt x="8951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7" name="Google Shape;12701;p86"/>
            <p:cNvSpPr/>
            <p:nvPr/>
          </p:nvSpPr>
          <p:spPr>
            <a:xfrm>
              <a:off x="4133459" y="3631539"/>
              <a:ext cx="52269" cy="42207"/>
            </a:xfrm>
            <a:custGeom>
              <a:avLst/>
              <a:gdLst/>
              <a:ahLst/>
              <a:cxnLst/>
              <a:rect l="l" t="t" r="r" b="b"/>
              <a:pathLst>
                <a:path w="3491" h="2819" extrusionOk="0">
                  <a:moveTo>
                    <a:pt x="0" y="1"/>
                  </a:moveTo>
                  <a:lnTo>
                    <a:pt x="0" y="2818"/>
                  </a:lnTo>
                  <a:lnTo>
                    <a:pt x="3490" y="2818"/>
                  </a:lnTo>
                  <a:lnTo>
                    <a:pt x="3490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8" name="Google Shape;12702;p86"/>
            <p:cNvSpPr/>
            <p:nvPr/>
          </p:nvSpPr>
          <p:spPr>
            <a:xfrm>
              <a:off x="4152339" y="3354219"/>
              <a:ext cx="59201" cy="141355"/>
            </a:xfrm>
            <a:custGeom>
              <a:avLst/>
              <a:gdLst/>
              <a:ahLst/>
              <a:cxnLst/>
              <a:rect l="l" t="t" r="r" b="b"/>
              <a:pathLst>
                <a:path w="3954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3953" y="9440"/>
                  </a:lnTo>
                  <a:lnTo>
                    <a:pt x="3953" y="0"/>
                  </a:ln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9" name="Google Shape;12703;p86"/>
            <p:cNvSpPr/>
            <p:nvPr/>
          </p:nvSpPr>
          <p:spPr>
            <a:xfrm>
              <a:off x="4152339" y="3354219"/>
              <a:ext cx="21111" cy="141355"/>
            </a:xfrm>
            <a:custGeom>
              <a:avLst/>
              <a:gdLst/>
              <a:ahLst/>
              <a:cxnLst/>
              <a:rect l="l" t="t" r="r" b="b"/>
              <a:pathLst>
                <a:path w="1410" h="9441" extrusionOk="0">
                  <a:moveTo>
                    <a:pt x="1" y="0"/>
                  </a:moveTo>
                  <a:lnTo>
                    <a:pt x="1" y="9440"/>
                  </a:lnTo>
                  <a:lnTo>
                    <a:pt x="1409" y="9440"/>
                  </a:lnTo>
                  <a:lnTo>
                    <a:pt x="1409" y="0"/>
                  </a:ln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0" name="Google Shape;12704;p86"/>
            <p:cNvSpPr/>
            <p:nvPr/>
          </p:nvSpPr>
          <p:spPr>
            <a:xfrm>
              <a:off x="4133459" y="3577713"/>
              <a:ext cx="99477" cy="36533"/>
            </a:xfrm>
            <a:custGeom>
              <a:avLst/>
              <a:gdLst/>
              <a:ahLst/>
              <a:cxnLst/>
              <a:rect l="l" t="t" r="r" b="b"/>
              <a:pathLst>
                <a:path w="6644" h="2440" extrusionOk="0">
                  <a:moveTo>
                    <a:pt x="0" y="1"/>
                  </a:moveTo>
                  <a:lnTo>
                    <a:pt x="0" y="2440"/>
                  </a:lnTo>
                  <a:lnTo>
                    <a:pt x="5425" y="2440"/>
                  </a:lnTo>
                  <a:cubicBezTo>
                    <a:pt x="6097" y="2440"/>
                    <a:pt x="6644" y="1893"/>
                    <a:pt x="6644" y="1220"/>
                  </a:cubicBezTo>
                  <a:lnTo>
                    <a:pt x="6623" y="1220"/>
                  </a:lnTo>
                  <a:cubicBezTo>
                    <a:pt x="6623" y="547"/>
                    <a:pt x="6076" y="1"/>
                    <a:pt x="5425" y="1"/>
                  </a:cubicBezTo>
                  <a:close/>
                </a:path>
              </a:pathLst>
            </a:custGeom>
            <a:solidFill>
              <a:srgbClr val="EBEFF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1" name="Google Shape;12705;p86"/>
            <p:cNvSpPr/>
            <p:nvPr/>
          </p:nvSpPr>
          <p:spPr>
            <a:xfrm>
              <a:off x="4133459" y="3577713"/>
              <a:ext cx="97276" cy="19225"/>
            </a:xfrm>
            <a:custGeom>
              <a:avLst/>
              <a:gdLst/>
              <a:ahLst/>
              <a:cxnLst/>
              <a:rect l="l" t="t" r="r" b="b"/>
              <a:pathLst>
                <a:path w="6497" h="1284" extrusionOk="0">
                  <a:moveTo>
                    <a:pt x="0" y="1"/>
                  </a:moveTo>
                  <a:lnTo>
                    <a:pt x="0" y="1283"/>
                  </a:lnTo>
                  <a:lnTo>
                    <a:pt x="5403" y="1283"/>
                  </a:lnTo>
                  <a:cubicBezTo>
                    <a:pt x="5866" y="1283"/>
                    <a:pt x="6265" y="1052"/>
                    <a:pt x="6497" y="653"/>
                  </a:cubicBezTo>
                  <a:cubicBezTo>
                    <a:pt x="6265" y="253"/>
                    <a:pt x="5866" y="1"/>
                    <a:pt x="5425" y="1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2" name="Google Shape;12706;p86"/>
            <p:cNvSpPr/>
            <p:nvPr/>
          </p:nvSpPr>
          <p:spPr>
            <a:xfrm>
              <a:off x="4133459" y="3614231"/>
              <a:ext cx="73979" cy="28657"/>
            </a:xfrm>
            <a:custGeom>
              <a:avLst/>
              <a:gdLst/>
              <a:ahLst/>
              <a:cxnLst/>
              <a:rect l="l" t="t" r="r" b="b"/>
              <a:pathLst>
                <a:path w="4941" h="1914" extrusionOk="0">
                  <a:moveTo>
                    <a:pt x="0" y="1"/>
                  </a:moveTo>
                  <a:lnTo>
                    <a:pt x="0" y="1914"/>
                  </a:lnTo>
                  <a:lnTo>
                    <a:pt x="3343" y="1914"/>
                  </a:lnTo>
                  <a:cubicBezTo>
                    <a:pt x="4226" y="1914"/>
                    <a:pt x="4941" y="1178"/>
                    <a:pt x="4941" y="295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3" name="Google Shape;12707;p86"/>
            <p:cNvSpPr/>
            <p:nvPr/>
          </p:nvSpPr>
          <p:spPr>
            <a:xfrm>
              <a:off x="4145736" y="3329664"/>
              <a:ext cx="71149" cy="11035"/>
            </a:xfrm>
            <a:custGeom>
              <a:avLst/>
              <a:gdLst/>
              <a:ahLst/>
              <a:cxnLst/>
              <a:rect l="l" t="t" r="r" b="b"/>
              <a:pathLst>
                <a:path w="4752" h="737" extrusionOk="0">
                  <a:moveTo>
                    <a:pt x="442" y="1"/>
                  </a:moveTo>
                  <a:cubicBezTo>
                    <a:pt x="0" y="43"/>
                    <a:pt x="0" y="694"/>
                    <a:pt x="442" y="736"/>
                  </a:cubicBezTo>
                  <a:lnTo>
                    <a:pt x="4394" y="736"/>
                  </a:lnTo>
                  <a:cubicBezTo>
                    <a:pt x="4605" y="736"/>
                    <a:pt x="4752" y="568"/>
                    <a:pt x="4752" y="358"/>
                  </a:cubicBezTo>
                  <a:cubicBezTo>
                    <a:pt x="4752" y="169"/>
                    <a:pt x="4605" y="1"/>
                    <a:pt x="4394" y="1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4" name="Google Shape;12708;p86"/>
            <p:cNvSpPr/>
            <p:nvPr/>
          </p:nvSpPr>
          <p:spPr>
            <a:xfrm>
              <a:off x="4161667" y="3329634"/>
              <a:ext cx="55219" cy="11080"/>
            </a:xfrm>
            <a:custGeom>
              <a:avLst/>
              <a:gdLst/>
              <a:ahLst/>
              <a:cxnLst/>
              <a:rect l="l" t="t" r="r" b="b"/>
              <a:pathLst>
                <a:path w="3688" h="740" extrusionOk="0">
                  <a:moveTo>
                    <a:pt x="475" y="1"/>
                  </a:moveTo>
                  <a:cubicBezTo>
                    <a:pt x="0" y="1"/>
                    <a:pt x="0" y="740"/>
                    <a:pt x="475" y="740"/>
                  </a:cubicBezTo>
                  <a:cubicBezTo>
                    <a:pt x="487" y="740"/>
                    <a:pt x="500" y="739"/>
                    <a:pt x="513" y="738"/>
                  </a:cubicBezTo>
                  <a:lnTo>
                    <a:pt x="3330" y="738"/>
                  </a:lnTo>
                  <a:cubicBezTo>
                    <a:pt x="3541" y="738"/>
                    <a:pt x="3688" y="570"/>
                    <a:pt x="3688" y="360"/>
                  </a:cubicBezTo>
                  <a:cubicBezTo>
                    <a:pt x="3688" y="171"/>
                    <a:pt x="3541" y="3"/>
                    <a:pt x="3330" y="3"/>
                  </a:cubicBezTo>
                  <a:lnTo>
                    <a:pt x="513" y="3"/>
                  </a:lnTo>
                  <a:cubicBezTo>
                    <a:pt x="500" y="2"/>
                    <a:pt x="487" y="1"/>
                    <a:pt x="475" y="1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5" name="Google Shape;12709;p86"/>
            <p:cNvSpPr/>
            <p:nvPr/>
          </p:nvSpPr>
          <p:spPr>
            <a:xfrm>
              <a:off x="4043744" y="3662712"/>
              <a:ext cx="224138" cy="22683"/>
            </a:xfrm>
            <a:custGeom>
              <a:avLst/>
              <a:gdLst/>
              <a:ahLst/>
              <a:cxnLst/>
              <a:rect l="l" t="t" r="r" b="b"/>
              <a:pathLst>
                <a:path w="14970" h="1515" extrusionOk="0">
                  <a:moveTo>
                    <a:pt x="1009" y="0"/>
                  </a:moveTo>
                  <a:cubicBezTo>
                    <a:pt x="0" y="0"/>
                    <a:pt x="0" y="1514"/>
                    <a:pt x="1009" y="1514"/>
                  </a:cubicBezTo>
                  <a:lnTo>
                    <a:pt x="14213" y="1514"/>
                  </a:lnTo>
                  <a:cubicBezTo>
                    <a:pt x="14633" y="1514"/>
                    <a:pt x="14970" y="1178"/>
                    <a:pt x="14970" y="757"/>
                  </a:cubicBezTo>
                  <a:cubicBezTo>
                    <a:pt x="14970" y="337"/>
                    <a:pt x="14633" y="0"/>
                    <a:pt x="14213" y="0"/>
                  </a:cubicBezTo>
                  <a:close/>
                </a:path>
              </a:pathLst>
            </a:custGeom>
            <a:solidFill>
              <a:srgbClr val="9BAFB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6" name="Google Shape;12710;p86"/>
            <p:cNvSpPr/>
            <p:nvPr/>
          </p:nvSpPr>
          <p:spPr>
            <a:xfrm>
              <a:off x="4084035" y="3662712"/>
              <a:ext cx="183847" cy="22683"/>
            </a:xfrm>
            <a:custGeom>
              <a:avLst/>
              <a:gdLst/>
              <a:ahLst/>
              <a:cxnLst/>
              <a:rect l="l" t="t" r="r" b="b"/>
              <a:pathLst>
                <a:path w="12279" h="1515" extrusionOk="0">
                  <a:moveTo>
                    <a:pt x="1031" y="0"/>
                  </a:moveTo>
                  <a:cubicBezTo>
                    <a:pt x="0" y="0"/>
                    <a:pt x="0" y="1514"/>
                    <a:pt x="1031" y="1514"/>
                  </a:cubicBezTo>
                  <a:lnTo>
                    <a:pt x="11522" y="1514"/>
                  </a:lnTo>
                  <a:cubicBezTo>
                    <a:pt x="11942" y="1514"/>
                    <a:pt x="12279" y="1178"/>
                    <a:pt x="12279" y="757"/>
                  </a:cubicBezTo>
                  <a:cubicBezTo>
                    <a:pt x="12279" y="337"/>
                    <a:pt x="11942" y="0"/>
                    <a:pt x="11522" y="0"/>
                  </a:cubicBezTo>
                  <a:close/>
                </a:path>
              </a:pathLst>
            </a:custGeom>
            <a:solidFill>
              <a:srgbClr val="F1F4F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7" name="Google Shape;12711;p86"/>
            <p:cNvSpPr/>
            <p:nvPr/>
          </p:nvSpPr>
          <p:spPr>
            <a:xfrm>
              <a:off x="4105131" y="3396396"/>
              <a:ext cx="30544" cy="25917"/>
            </a:xfrm>
            <a:custGeom>
              <a:avLst/>
              <a:gdLst/>
              <a:ahLst/>
              <a:cxnLst/>
              <a:rect l="l" t="t" r="r" b="b"/>
              <a:pathLst>
                <a:path w="2040" h="1731" extrusionOk="0">
                  <a:moveTo>
                    <a:pt x="1177" y="1"/>
                  </a:moveTo>
                  <a:cubicBezTo>
                    <a:pt x="400" y="1"/>
                    <a:pt x="0" y="926"/>
                    <a:pt x="547" y="1472"/>
                  </a:cubicBezTo>
                  <a:cubicBezTo>
                    <a:pt x="732" y="1650"/>
                    <a:pt x="954" y="1730"/>
                    <a:pt x="1171" y="1730"/>
                  </a:cubicBezTo>
                  <a:cubicBezTo>
                    <a:pt x="1619" y="1730"/>
                    <a:pt x="2039" y="1387"/>
                    <a:pt x="2039" y="863"/>
                  </a:cubicBezTo>
                  <a:cubicBezTo>
                    <a:pt x="2039" y="379"/>
                    <a:pt x="1661" y="1"/>
                    <a:pt x="1177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8" name="Google Shape;12712;p86"/>
            <p:cNvSpPr/>
            <p:nvPr/>
          </p:nvSpPr>
          <p:spPr>
            <a:xfrm>
              <a:off x="4087179" y="3593135"/>
              <a:ext cx="30559" cy="25917"/>
            </a:xfrm>
            <a:custGeom>
              <a:avLst/>
              <a:gdLst/>
              <a:ahLst/>
              <a:cxnLst/>
              <a:rect l="l" t="t" r="r" b="b"/>
              <a:pathLst>
                <a:path w="2041" h="1731" extrusionOk="0">
                  <a:moveTo>
                    <a:pt x="1178" y="1"/>
                  </a:moveTo>
                  <a:cubicBezTo>
                    <a:pt x="400" y="1"/>
                    <a:pt x="1" y="926"/>
                    <a:pt x="547" y="1473"/>
                  </a:cubicBezTo>
                  <a:cubicBezTo>
                    <a:pt x="732" y="1651"/>
                    <a:pt x="955" y="1731"/>
                    <a:pt x="1171" y="1731"/>
                  </a:cubicBezTo>
                  <a:cubicBezTo>
                    <a:pt x="1619" y="1731"/>
                    <a:pt x="2040" y="1388"/>
                    <a:pt x="2040" y="863"/>
                  </a:cubicBezTo>
                  <a:cubicBezTo>
                    <a:pt x="2040" y="379"/>
                    <a:pt x="1662" y="1"/>
                    <a:pt x="1178" y="1"/>
                  </a:cubicBez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59" name="Google Shape;12713;p86"/>
          <p:cNvGrpSpPr/>
          <p:nvPr/>
        </p:nvGrpSpPr>
        <p:grpSpPr>
          <a:xfrm>
            <a:off x="5158622" y="3410028"/>
            <a:ext cx="533292" cy="525574"/>
            <a:chOff x="3954343" y="2899354"/>
            <a:chExt cx="345655" cy="343529"/>
          </a:xfrm>
        </p:grpSpPr>
        <p:sp>
          <p:nvSpPr>
            <p:cNvPr id="1260" name="Google Shape;12714;p86"/>
            <p:cNvSpPr/>
            <p:nvPr/>
          </p:nvSpPr>
          <p:spPr>
            <a:xfrm>
              <a:off x="3954343" y="2899354"/>
              <a:ext cx="345655" cy="343529"/>
            </a:xfrm>
            <a:custGeom>
              <a:avLst/>
              <a:gdLst/>
              <a:ahLst/>
              <a:cxnLst/>
              <a:rect l="l" t="t" r="r" b="b"/>
              <a:pathLst>
                <a:path w="23086" h="22944" extrusionOk="0">
                  <a:moveTo>
                    <a:pt x="18828" y="0"/>
                  </a:moveTo>
                  <a:cubicBezTo>
                    <a:pt x="18617" y="0"/>
                    <a:pt x="18407" y="84"/>
                    <a:pt x="18250" y="253"/>
                  </a:cubicBezTo>
                  <a:lnTo>
                    <a:pt x="17640" y="862"/>
                  </a:lnTo>
                  <a:lnTo>
                    <a:pt x="17135" y="1346"/>
                  </a:lnTo>
                  <a:lnTo>
                    <a:pt x="16000" y="2481"/>
                  </a:lnTo>
                  <a:lnTo>
                    <a:pt x="15495" y="2986"/>
                  </a:lnTo>
                  <a:lnTo>
                    <a:pt x="12741" y="5740"/>
                  </a:lnTo>
                  <a:lnTo>
                    <a:pt x="12237" y="6244"/>
                  </a:lnTo>
                  <a:lnTo>
                    <a:pt x="11122" y="7380"/>
                  </a:lnTo>
                  <a:lnTo>
                    <a:pt x="10618" y="7863"/>
                  </a:lnTo>
                  <a:lnTo>
                    <a:pt x="9482" y="8999"/>
                  </a:lnTo>
                  <a:lnTo>
                    <a:pt x="8978" y="9503"/>
                  </a:lnTo>
                  <a:lnTo>
                    <a:pt x="7864" y="10639"/>
                  </a:lnTo>
                  <a:lnTo>
                    <a:pt x="7359" y="11122"/>
                  </a:lnTo>
                  <a:lnTo>
                    <a:pt x="2965" y="15516"/>
                  </a:lnTo>
                  <a:lnTo>
                    <a:pt x="2481" y="16021"/>
                  </a:lnTo>
                  <a:lnTo>
                    <a:pt x="1346" y="17156"/>
                  </a:lnTo>
                  <a:lnTo>
                    <a:pt x="841" y="17640"/>
                  </a:lnTo>
                  <a:lnTo>
                    <a:pt x="316" y="18165"/>
                  </a:lnTo>
                  <a:cubicBezTo>
                    <a:pt x="0" y="18502"/>
                    <a:pt x="0" y="19027"/>
                    <a:pt x="316" y="19343"/>
                  </a:cubicBezTo>
                  <a:lnTo>
                    <a:pt x="3659" y="22707"/>
                  </a:lnTo>
                  <a:cubicBezTo>
                    <a:pt x="3827" y="22864"/>
                    <a:pt x="4037" y="22943"/>
                    <a:pt x="4247" y="22943"/>
                  </a:cubicBezTo>
                  <a:cubicBezTo>
                    <a:pt x="4458" y="22943"/>
                    <a:pt x="4668" y="22864"/>
                    <a:pt x="4836" y="22707"/>
                  </a:cubicBezTo>
                  <a:lnTo>
                    <a:pt x="22770" y="4773"/>
                  </a:lnTo>
                  <a:cubicBezTo>
                    <a:pt x="23085" y="4436"/>
                    <a:pt x="23085" y="3932"/>
                    <a:pt x="22770" y="3595"/>
                  </a:cubicBezTo>
                  <a:lnTo>
                    <a:pt x="19406" y="253"/>
                  </a:lnTo>
                  <a:cubicBezTo>
                    <a:pt x="19248" y="84"/>
                    <a:pt x="19038" y="0"/>
                    <a:pt x="18828" y="0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1" name="Google Shape;12715;p86"/>
            <p:cNvSpPr/>
            <p:nvPr/>
          </p:nvSpPr>
          <p:spPr>
            <a:xfrm>
              <a:off x="4210897" y="2911946"/>
              <a:ext cx="33434" cy="31502"/>
            </a:xfrm>
            <a:custGeom>
              <a:avLst/>
              <a:gdLst/>
              <a:ahLst/>
              <a:cxnLst/>
              <a:rect l="l" t="t" r="r" b="b"/>
              <a:pathLst>
                <a:path w="2233" h="2104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88" y="2078"/>
                    <a:pt x="1666" y="2104"/>
                    <a:pt x="1741" y="2104"/>
                  </a:cubicBezTo>
                  <a:cubicBezTo>
                    <a:pt x="2009" y="2104"/>
                    <a:pt x="2232" y="1777"/>
                    <a:pt x="2019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2" name="Google Shape;12716;p86"/>
            <p:cNvSpPr/>
            <p:nvPr/>
          </p:nvSpPr>
          <p:spPr>
            <a:xfrm>
              <a:off x="4186656" y="2936501"/>
              <a:ext cx="27834" cy="25049"/>
            </a:xfrm>
            <a:custGeom>
              <a:avLst/>
              <a:gdLst/>
              <a:ahLst/>
              <a:cxnLst/>
              <a:rect l="l" t="t" r="r" b="b"/>
              <a:pathLst>
                <a:path w="1859" h="1673" extrusionOk="0">
                  <a:moveTo>
                    <a:pt x="505" y="0"/>
                  </a:moveTo>
                  <a:lnTo>
                    <a:pt x="0" y="484"/>
                  </a:lnTo>
                  <a:lnTo>
                    <a:pt x="1052" y="1535"/>
                  </a:lnTo>
                  <a:cubicBezTo>
                    <a:pt x="1134" y="1632"/>
                    <a:pt x="1230" y="1672"/>
                    <a:pt x="1322" y="1672"/>
                  </a:cubicBezTo>
                  <a:cubicBezTo>
                    <a:pt x="1607" y="1672"/>
                    <a:pt x="1858" y="1290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3" name="Google Shape;12717;p86"/>
            <p:cNvSpPr/>
            <p:nvPr/>
          </p:nvSpPr>
          <p:spPr>
            <a:xfrm>
              <a:off x="4162101" y="2960727"/>
              <a:ext cx="26501" cy="24600"/>
            </a:xfrm>
            <a:custGeom>
              <a:avLst/>
              <a:gdLst/>
              <a:ahLst/>
              <a:cxnLst/>
              <a:rect l="l" t="t" r="r" b="b"/>
              <a:pathLst>
                <a:path w="1770" h="1643" extrusionOk="0">
                  <a:moveTo>
                    <a:pt x="505" y="1"/>
                  </a:moveTo>
                  <a:lnTo>
                    <a:pt x="0" y="506"/>
                  </a:lnTo>
                  <a:lnTo>
                    <a:pt x="1052" y="1557"/>
                  </a:lnTo>
                  <a:cubicBezTo>
                    <a:pt x="1125" y="1617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4" name="Google Shape;12718;p86"/>
            <p:cNvSpPr/>
            <p:nvPr/>
          </p:nvSpPr>
          <p:spPr>
            <a:xfrm>
              <a:off x="4137861" y="2985281"/>
              <a:ext cx="27834" cy="25064"/>
            </a:xfrm>
            <a:custGeom>
              <a:avLst/>
              <a:gdLst/>
              <a:ahLst/>
              <a:cxnLst/>
              <a:rect l="l" t="t" r="r" b="b"/>
              <a:pathLst>
                <a:path w="1859" h="1674" extrusionOk="0">
                  <a:moveTo>
                    <a:pt x="505" y="1"/>
                  </a:moveTo>
                  <a:lnTo>
                    <a:pt x="1" y="484"/>
                  </a:lnTo>
                  <a:lnTo>
                    <a:pt x="1052" y="1536"/>
                  </a:lnTo>
                  <a:cubicBezTo>
                    <a:pt x="1129" y="1633"/>
                    <a:pt x="1222" y="1673"/>
                    <a:pt x="1313" y="1673"/>
                  </a:cubicBezTo>
                  <a:cubicBezTo>
                    <a:pt x="1596" y="1673"/>
                    <a:pt x="1858" y="1290"/>
                    <a:pt x="1556" y="1052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5" name="Google Shape;12719;p86"/>
            <p:cNvSpPr/>
            <p:nvPr/>
          </p:nvSpPr>
          <p:spPr>
            <a:xfrm>
              <a:off x="4113306" y="3009522"/>
              <a:ext cx="33434" cy="31517"/>
            </a:xfrm>
            <a:custGeom>
              <a:avLst/>
              <a:gdLst/>
              <a:ahLst/>
              <a:cxnLst/>
              <a:rect l="l" t="t" r="r" b="b"/>
              <a:pathLst>
                <a:path w="2233" h="2105" extrusionOk="0">
                  <a:moveTo>
                    <a:pt x="505" y="1"/>
                  </a:moveTo>
                  <a:lnTo>
                    <a:pt x="1" y="505"/>
                  </a:lnTo>
                  <a:lnTo>
                    <a:pt x="1514" y="2019"/>
                  </a:lnTo>
                  <a:cubicBezTo>
                    <a:pt x="1588" y="2079"/>
                    <a:pt x="1667" y="2104"/>
                    <a:pt x="1742" y="2104"/>
                  </a:cubicBezTo>
                  <a:cubicBezTo>
                    <a:pt x="2010" y="2104"/>
                    <a:pt x="2233" y="1777"/>
                    <a:pt x="2019" y="1515"/>
                  </a:cubicBezTo>
                  <a:lnTo>
                    <a:pt x="505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6" name="Google Shape;12720;p86"/>
            <p:cNvSpPr/>
            <p:nvPr/>
          </p:nvSpPr>
          <p:spPr>
            <a:xfrm>
              <a:off x="4089066" y="3034077"/>
              <a:ext cx="27504" cy="25184"/>
            </a:xfrm>
            <a:custGeom>
              <a:avLst/>
              <a:gdLst/>
              <a:ahLst/>
              <a:cxnLst/>
              <a:rect l="l" t="t" r="r" b="b"/>
              <a:pathLst>
                <a:path w="1837" h="1682" extrusionOk="0">
                  <a:moveTo>
                    <a:pt x="484" y="1"/>
                  </a:moveTo>
                  <a:lnTo>
                    <a:pt x="1" y="484"/>
                  </a:lnTo>
                  <a:lnTo>
                    <a:pt x="1052" y="1535"/>
                  </a:lnTo>
                  <a:cubicBezTo>
                    <a:pt x="1130" y="1639"/>
                    <a:pt x="1223" y="1682"/>
                    <a:pt x="1314" y="1682"/>
                  </a:cubicBezTo>
                  <a:cubicBezTo>
                    <a:pt x="1589" y="1682"/>
                    <a:pt x="1836" y="1289"/>
                    <a:pt x="1536" y="1052"/>
                  </a:cubicBezTo>
                  <a:lnTo>
                    <a:pt x="484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7" name="Google Shape;12721;p86"/>
            <p:cNvSpPr/>
            <p:nvPr/>
          </p:nvSpPr>
          <p:spPr>
            <a:xfrm>
              <a:off x="4064511" y="3058317"/>
              <a:ext cx="26516" cy="24585"/>
            </a:xfrm>
            <a:custGeom>
              <a:avLst/>
              <a:gdLst/>
              <a:ahLst/>
              <a:cxnLst/>
              <a:rect l="l" t="t" r="r" b="b"/>
              <a:pathLst>
                <a:path w="1771" h="1642" extrusionOk="0">
                  <a:moveTo>
                    <a:pt x="506" y="1"/>
                  </a:moveTo>
                  <a:lnTo>
                    <a:pt x="1" y="505"/>
                  </a:lnTo>
                  <a:lnTo>
                    <a:pt x="1052" y="1556"/>
                  </a:lnTo>
                  <a:cubicBezTo>
                    <a:pt x="1126" y="1616"/>
                    <a:pt x="1204" y="1642"/>
                    <a:pt x="1279" y="1642"/>
                  </a:cubicBezTo>
                  <a:cubicBezTo>
                    <a:pt x="1547" y="1642"/>
                    <a:pt x="1770" y="1315"/>
                    <a:pt x="1557" y="1052"/>
                  </a:cubicBezTo>
                  <a:lnTo>
                    <a:pt x="506" y="1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8" name="Google Shape;12722;p86"/>
            <p:cNvSpPr/>
            <p:nvPr/>
          </p:nvSpPr>
          <p:spPr>
            <a:xfrm>
              <a:off x="4040285" y="3082872"/>
              <a:ext cx="27729" cy="25184"/>
            </a:xfrm>
            <a:custGeom>
              <a:avLst/>
              <a:gdLst/>
              <a:ahLst/>
              <a:cxnLst/>
              <a:rect l="l" t="t" r="r" b="b"/>
              <a:pathLst>
                <a:path w="1852" h="1682" extrusionOk="0">
                  <a:moveTo>
                    <a:pt x="484" y="0"/>
                  </a:moveTo>
                  <a:lnTo>
                    <a:pt x="0" y="484"/>
                  </a:lnTo>
                  <a:lnTo>
                    <a:pt x="1051" y="1535"/>
                  </a:lnTo>
                  <a:cubicBezTo>
                    <a:pt x="1129" y="1639"/>
                    <a:pt x="1224" y="1681"/>
                    <a:pt x="1316" y="1681"/>
                  </a:cubicBezTo>
                  <a:cubicBezTo>
                    <a:pt x="1596" y="1681"/>
                    <a:pt x="1851" y="1289"/>
                    <a:pt x="1535" y="1052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9" name="Google Shape;12723;p86"/>
            <p:cNvSpPr/>
            <p:nvPr/>
          </p:nvSpPr>
          <p:spPr>
            <a:xfrm>
              <a:off x="4015730" y="3107113"/>
              <a:ext cx="34751" cy="32281"/>
            </a:xfrm>
            <a:custGeom>
              <a:avLst/>
              <a:gdLst/>
              <a:ahLst/>
              <a:cxnLst/>
              <a:rect l="l" t="t" r="r" b="b"/>
              <a:pathLst>
                <a:path w="2321" h="2156" extrusionOk="0">
                  <a:moveTo>
                    <a:pt x="505" y="0"/>
                  </a:moveTo>
                  <a:lnTo>
                    <a:pt x="0" y="505"/>
                  </a:lnTo>
                  <a:lnTo>
                    <a:pt x="1514" y="2019"/>
                  </a:lnTo>
                  <a:cubicBezTo>
                    <a:pt x="1596" y="2116"/>
                    <a:pt x="1691" y="2156"/>
                    <a:pt x="1783" y="2156"/>
                  </a:cubicBezTo>
                  <a:cubicBezTo>
                    <a:pt x="2069" y="2156"/>
                    <a:pt x="2321" y="1769"/>
                    <a:pt x="2018" y="1514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0" name="Google Shape;12724;p86"/>
            <p:cNvSpPr/>
            <p:nvPr/>
          </p:nvSpPr>
          <p:spPr>
            <a:xfrm>
              <a:off x="3991490" y="3131668"/>
              <a:ext cx="27789" cy="25318"/>
            </a:xfrm>
            <a:custGeom>
              <a:avLst/>
              <a:gdLst/>
              <a:ahLst/>
              <a:cxnLst/>
              <a:rect l="l" t="t" r="r" b="b"/>
              <a:pathLst>
                <a:path w="1856" h="1691" extrusionOk="0">
                  <a:moveTo>
                    <a:pt x="484" y="0"/>
                  </a:moveTo>
                  <a:lnTo>
                    <a:pt x="0" y="505"/>
                  </a:lnTo>
                  <a:lnTo>
                    <a:pt x="1051" y="1556"/>
                  </a:lnTo>
                  <a:cubicBezTo>
                    <a:pt x="1127" y="1651"/>
                    <a:pt x="1217" y="1690"/>
                    <a:pt x="1306" y="1690"/>
                  </a:cubicBezTo>
                  <a:cubicBezTo>
                    <a:pt x="1590" y="1690"/>
                    <a:pt x="1855" y="1292"/>
                    <a:pt x="1535" y="1051"/>
                  </a:cubicBezTo>
                  <a:lnTo>
                    <a:pt x="484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1" name="Google Shape;12725;p86"/>
            <p:cNvSpPr/>
            <p:nvPr/>
          </p:nvSpPr>
          <p:spPr>
            <a:xfrm>
              <a:off x="3966935" y="3155908"/>
              <a:ext cx="27834" cy="25348"/>
            </a:xfrm>
            <a:custGeom>
              <a:avLst/>
              <a:gdLst/>
              <a:ahLst/>
              <a:cxnLst/>
              <a:rect l="l" t="t" r="r" b="b"/>
              <a:pathLst>
                <a:path w="1859" h="1693" extrusionOk="0">
                  <a:moveTo>
                    <a:pt x="505" y="0"/>
                  </a:moveTo>
                  <a:lnTo>
                    <a:pt x="0" y="505"/>
                  </a:lnTo>
                  <a:lnTo>
                    <a:pt x="1052" y="1556"/>
                  </a:lnTo>
                  <a:cubicBezTo>
                    <a:pt x="1133" y="1653"/>
                    <a:pt x="1229" y="1693"/>
                    <a:pt x="1321" y="1693"/>
                  </a:cubicBezTo>
                  <a:cubicBezTo>
                    <a:pt x="1607" y="1693"/>
                    <a:pt x="1859" y="1306"/>
                    <a:pt x="1556" y="1051"/>
                  </a:cubicBezTo>
                  <a:lnTo>
                    <a:pt x="505" y="0"/>
                  </a:ln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72" name="Google Shape;12726;p86"/>
          <p:cNvGrpSpPr/>
          <p:nvPr/>
        </p:nvGrpSpPr>
        <p:grpSpPr>
          <a:xfrm>
            <a:off x="2399550" y="4101539"/>
            <a:ext cx="570184" cy="535172"/>
            <a:chOff x="2166043" y="3351344"/>
            <a:chExt cx="369566" cy="349803"/>
          </a:xfrm>
        </p:grpSpPr>
        <p:sp>
          <p:nvSpPr>
            <p:cNvPr id="1273" name="Google Shape;12727;p86"/>
            <p:cNvSpPr/>
            <p:nvPr/>
          </p:nvSpPr>
          <p:spPr>
            <a:xfrm>
              <a:off x="2166357" y="3351344"/>
              <a:ext cx="369252" cy="349803"/>
            </a:xfrm>
            <a:custGeom>
              <a:avLst/>
              <a:gdLst/>
              <a:ahLst/>
              <a:cxnLst/>
              <a:rect l="l" t="t" r="r" b="b"/>
              <a:pathLst>
                <a:path w="24662" h="23363" extrusionOk="0">
                  <a:moveTo>
                    <a:pt x="18025" y="0"/>
                  </a:moveTo>
                  <a:cubicBezTo>
                    <a:pt x="13633" y="0"/>
                    <a:pt x="9337" y="1726"/>
                    <a:pt x="6118" y="4944"/>
                  </a:cubicBezTo>
                  <a:cubicBezTo>
                    <a:pt x="1535" y="9506"/>
                    <a:pt x="0" y="16297"/>
                    <a:pt x="2124" y="22415"/>
                  </a:cubicBezTo>
                  <a:cubicBezTo>
                    <a:pt x="3975" y="23060"/>
                    <a:pt x="5845" y="23362"/>
                    <a:pt x="7676" y="23362"/>
                  </a:cubicBezTo>
                  <a:cubicBezTo>
                    <a:pt x="16116" y="23362"/>
                    <a:pt x="23695" y="16927"/>
                    <a:pt x="24473" y="7908"/>
                  </a:cubicBezTo>
                  <a:cubicBezTo>
                    <a:pt x="24662" y="5554"/>
                    <a:pt x="24367" y="3178"/>
                    <a:pt x="23590" y="949"/>
                  </a:cubicBezTo>
                  <a:cubicBezTo>
                    <a:pt x="21767" y="311"/>
                    <a:pt x="19887" y="0"/>
                    <a:pt x="18025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4" name="Google Shape;12728;p86"/>
            <p:cNvSpPr/>
            <p:nvPr/>
          </p:nvSpPr>
          <p:spPr>
            <a:xfrm>
              <a:off x="2166043" y="3351344"/>
              <a:ext cx="353516" cy="335624"/>
            </a:xfrm>
            <a:custGeom>
              <a:avLst/>
              <a:gdLst/>
              <a:ahLst/>
              <a:cxnLst/>
              <a:rect l="l" t="t" r="r" b="b"/>
              <a:pathLst>
                <a:path w="23611" h="22416" extrusionOk="0">
                  <a:moveTo>
                    <a:pt x="18042" y="0"/>
                  </a:moveTo>
                  <a:cubicBezTo>
                    <a:pt x="13645" y="0"/>
                    <a:pt x="9343" y="1726"/>
                    <a:pt x="6139" y="4944"/>
                  </a:cubicBezTo>
                  <a:cubicBezTo>
                    <a:pt x="1556" y="9506"/>
                    <a:pt x="0" y="16297"/>
                    <a:pt x="2145" y="22415"/>
                  </a:cubicBezTo>
                  <a:cubicBezTo>
                    <a:pt x="2124" y="20923"/>
                    <a:pt x="2502" y="19220"/>
                    <a:pt x="3238" y="17411"/>
                  </a:cubicBezTo>
                  <a:cubicBezTo>
                    <a:pt x="3553" y="16676"/>
                    <a:pt x="3890" y="15940"/>
                    <a:pt x="4289" y="15225"/>
                  </a:cubicBezTo>
                  <a:cubicBezTo>
                    <a:pt x="7149" y="10158"/>
                    <a:pt x="11353" y="5974"/>
                    <a:pt x="16420" y="3094"/>
                  </a:cubicBezTo>
                  <a:cubicBezTo>
                    <a:pt x="17135" y="2694"/>
                    <a:pt x="17850" y="2358"/>
                    <a:pt x="18607" y="2043"/>
                  </a:cubicBezTo>
                  <a:cubicBezTo>
                    <a:pt x="20367" y="1326"/>
                    <a:pt x="22028" y="949"/>
                    <a:pt x="23492" y="949"/>
                  </a:cubicBezTo>
                  <a:cubicBezTo>
                    <a:pt x="23532" y="949"/>
                    <a:pt x="23571" y="949"/>
                    <a:pt x="23611" y="949"/>
                  </a:cubicBezTo>
                  <a:cubicBezTo>
                    <a:pt x="21788" y="311"/>
                    <a:pt x="19907" y="0"/>
                    <a:pt x="1804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5" name="Google Shape;12729;p86"/>
            <p:cNvSpPr/>
            <p:nvPr/>
          </p:nvSpPr>
          <p:spPr>
            <a:xfrm>
              <a:off x="2373487" y="3352332"/>
              <a:ext cx="159292" cy="158978"/>
            </a:xfrm>
            <a:custGeom>
              <a:avLst/>
              <a:gdLst/>
              <a:ahLst/>
              <a:cxnLst/>
              <a:rect l="l" t="t" r="r" b="b"/>
              <a:pathLst>
                <a:path w="10639" h="1061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10155" y="10618"/>
                  </a:lnTo>
                  <a:cubicBezTo>
                    <a:pt x="10386" y="9714"/>
                    <a:pt x="10554" y="8789"/>
                    <a:pt x="10639" y="7842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6" name="Google Shape;12730;p86"/>
            <p:cNvSpPr/>
            <p:nvPr/>
          </p:nvSpPr>
          <p:spPr>
            <a:xfrm>
              <a:off x="2373487" y="3352332"/>
              <a:ext cx="71149" cy="45337"/>
            </a:xfrm>
            <a:custGeom>
              <a:avLst/>
              <a:gdLst/>
              <a:ahLst/>
              <a:cxnLst/>
              <a:rect l="l" t="t" r="r" b="b"/>
              <a:pathLst>
                <a:path w="4752" h="3028" extrusionOk="0">
                  <a:moveTo>
                    <a:pt x="2754" y="0"/>
                  </a:moveTo>
                  <a:cubicBezTo>
                    <a:pt x="1829" y="63"/>
                    <a:pt x="904" y="232"/>
                    <a:pt x="0" y="463"/>
                  </a:cubicBezTo>
                  <a:lnTo>
                    <a:pt x="2565" y="3028"/>
                  </a:lnTo>
                  <a:cubicBezTo>
                    <a:pt x="3280" y="2628"/>
                    <a:pt x="3995" y="2271"/>
                    <a:pt x="4752" y="1977"/>
                  </a:cubicBezTo>
                  <a:lnTo>
                    <a:pt x="2754" y="0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7" name="Google Shape;12731;p86"/>
            <p:cNvSpPr/>
            <p:nvPr/>
          </p:nvSpPr>
          <p:spPr>
            <a:xfrm>
              <a:off x="2275596" y="3447587"/>
              <a:ext cx="166195" cy="157032"/>
            </a:xfrm>
            <a:custGeom>
              <a:avLst/>
              <a:gdLst/>
              <a:ahLst/>
              <a:cxnLst/>
              <a:rect l="l" t="t" r="r" b="b"/>
              <a:pathLst>
                <a:path w="11100" h="10488" extrusionOk="0">
                  <a:moveTo>
                    <a:pt x="10067" y="0"/>
                  </a:moveTo>
                  <a:cubicBezTo>
                    <a:pt x="9897" y="0"/>
                    <a:pt x="9720" y="71"/>
                    <a:pt x="9566" y="240"/>
                  </a:cubicBezTo>
                  <a:lnTo>
                    <a:pt x="546" y="9259"/>
                  </a:lnTo>
                  <a:cubicBezTo>
                    <a:pt x="1" y="9757"/>
                    <a:pt x="484" y="10487"/>
                    <a:pt x="1033" y="10487"/>
                  </a:cubicBezTo>
                  <a:cubicBezTo>
                    <a:pt x="1204" y="10487"/>
                    <a:pt x="1380" y="10417"/>
                    <a:pt x="1534" y="10248"/>
                  </a:cubicBezTo>
                  <a:lnTo>
                    <a:pt x="10554" y="1228"/>
                  </a:lnTo>
                  <a:cubicBezTo>
                    <a:pt x="11100" y="731"/>
                    <a:pt x="10616" y="0"/>
                    <a:pt x="10067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8" name="Google Shape;12732;p86"/>
            <p:cNvSpPr/>
            <p:nvPr/>
          </p:nvSpPr>
          <p:spPr>
            <a:xfrm>
              <a:off x="2284191" y="3555853"/>
              <a:ext cx="46774" cy="42657"/>
            </a:xfrm>
            <a:custGeom>
              <a:avLst/>
              <a:gdLst/>
              <a:ahLst/>
              <a:cxnLst/>
              <a:rect l="l" t="t" r="r" b="b"/>
              <a:pathLst>
                <a:path w="3124" h="2849" extrusionOk="0">
                  <a:moveTo>
                    <a:pt x="513" y="0"/>
                  </a:moveTo>
                  <a:cubicBezTo>
                    <a:pt x="238" y="0"/>
                    <a:pt x="1" y="338"/>
                    <a:pt x="246" y="599"/>
                  </a:cubicBezTo>
                  <a:lnTo>
                    <a:pt x="2390" y="2743"/>
                  </a:lnTo>
                  <a:cubicBezTo>
                    <a:pt x="2451" y="2804"/>
                    <a:pt x="2551" y="2845"/>
                    <a:pt x="2633" y="2848"/>
                  </a:cubicBezTo>
                  <a:lnTo>
                    <a:pt x="2633" y="2848"/>
                  </a:lnTo>
                  <a:cubicBezTo>
                    <a:pt x="2962" y="2839"/>
                    <a:pt x="3123" y="2467"/>
                    <a:pt x="2895" y="2239"/>
                  </a:cubicBezTo>
                  <a:lnTo>
                    <a:pt x="750" y="94"/>
                  </a:lnTo>
                  <a:cubicBezTo>
                    <a:pt x="675" y="28"/>
                    <a:pt x="592" y="0"/>
                    <a:pt x="513" y="0"/>
                  </a:cubicBezTo>
                  <a:close/>
                  <a:moveTo>
                    <a:pt x="2633" y="2848"/>
                  </a:moveTo>
                  <a:cubicBezTo>
                    <a:pt x="2629" y="2848"/>
                    <a:pt x="2625" y="2848"/>
                    <a:pt x="2621" y="2848"/>
                  </a:cubicBezTo>
                  <a:lnTo>
                    <a:pt x="2642" y="2848"/>
                  </a:lnTo>
                  <a:cubicBezTo>
                    <a:pt x="2639" y="2848"/>
                    <a:pt x="2636" y="2848"/>
                    <a:pt x="2633" y="2848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9" name="Google Shape;12733;p86"/>
            <p:cNvSpPr/>
            <p:nvPr/>
          </p:nvSpPr>
          <p:spPr>
            <a:xfrm>
              <a:off x="2317235" y="3521342"/>
              <a:ext cx="47418" cy="43166"/>
            </a:xfrm>
            <a:custGeom>
              <a:avLst/>
              <a:gdLst/>
              <a:ahLst/>
              <a:cxnLst/>
              <a:rect l="l" t="t" r="r" b="b"/>
              <a:pathLst>
                <a:path w="3167" h="2883" extrusionOk="0">
                  <a:moveTo>
                    <a:pt x="530" y="0"/>
                  </a:moveTo>
                  <a:cubicBezTo>
                    <a:pt x="247" y="0"/>
                    <a:pt x="1" y="377"/>
                    <a:pt x="288" y="633"/>
                  </a:cubicBezTo>
                  <a:lnTo>
                    <a:pt x="2433" y="2778"/>
                  </a:lnTo>
                  <a:cubicBezTo>
                    <a:pt x="2494" y="2839"/>
                    <a:pt x="2594" y="2880"/>
                    <a:pt x="2696" y="2883"/>
                  </a:cubicBezTo>
                  <a:lnTo>
                    <a:pt x="2696" y="2883"/>
                  </a:lnTo>
                  <a:cubicBezTo>
                    <a:pt x="3004" y="2874"/>
                    <a:pt x="3166" y="2502"/>
                    <a:pt x="2937" y="2273"/>
                  </a:cubicBezTo>
                  <a:lnTo>
                    <a:pt x="793" y="129"/>
                  </a:lnTo>
                  <a:cubicBezTo>
                    <a:pt x="712" y="38"/>
                    <a:pt x="619" y="0"/>
                    <a:pt x="530" y="0"/>
                  </a:cubicBezTo>
                  <a:close/>
                  <a:moveTo>
                    <a:pt x="2696" y="2883"/>
                  </a:moveTo>
                  <a:lnTo>
                    <a:pt x="2696" y="2883"/>
                  </a:lnTo>
                  <a:cubicBezTo>
                    <a:pt x="2692" y="2883"/>
                    <a:pt x="2689" y="2883"/>
                    <a:pt x="2685" y="2883"/>
                  </a:cubicBezTo>
                  <a:lnTo>
                    <a:pt x="2706" y="2883"/>
                  </a:lnTo>
                  <a:cubicBezTo>
                    <a:pt x="2703" y="2883"/>
                    <a:pt x="2699" y="2883"/>
                    <a:pt x="2696" y="2883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0" name="Google Shape;12734;p86"/>
            <p:cNvSpPr/>
            <p:nvPr/>
          </p:nvSpPr>
          <p:spPr>
            <a:xfrm>
              <a:off x="2352121" y="3487863"/>
              <a:ext cx="46475" cy="42657"/>
            </a:xfrm>
            <a:custGeom>
              <a:avLst/>
              <a:gdLst/>
              <a:ahLst/>
              <a:cxnLst/>
              <a:rect l="l" t="t" r="r" b="b"/>
              <a:pathLst>
                <a:path w="3104" h="2849" extrusionOk="0">
                  <a:moveTo>
                    <a:pt x="499" y="0"/>
                  </a:moveTo>
                  <a:cubicBezTo>
                    <a:pt x="228" y="0"/>
                    <a:pt x="0" y="337"/>
                    <a:pt x="229" y="599"/>
                  </a:cubicBezTo>
                  <a:lnTo>
                    <a:pt x="2394" y="2743"/>
                  </a:lnTo>
                  <a:cubicBezTo>
                    <a:pt x="2457" y="2827"/>
                    <a:pt x="2542" y="2848"/>
                    <a:pt x="2647" y="2848"/>
                  </a:cubicBezTo>
                  <a:lnTo>
                    <a:pt x="2626" y="2848"/>
                  </a:lnTo>
                  <a:cubicBezTo>
                    <a:pt x="2634" y="2849"/>
                    <a:pt x="2642" y="2849"/>
                    <a:pt x="2649" y="2849"/>
                  </a:cubicBezTo>
                  <a:cubicBezTo>
                    <a:pt x="2949" y="2849"/>
                    <a:pt x="3104" y="2464"/>
                    <a:pt x="2899" y="2238"/>
                  </a:cubicBezTo>
                  <a:lnTo>
                    <a:pt x="733" y="94"/>
                  </a:lnTo>
                  <a:cubicBezTo>
                    <a:pt x="658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1" name="Google Shape;12735;p86"/>
            <p:cNvSpPr/>
            <p:nvPr/>
          </p:nvSpPr>
          <p:spPr>
            <a:xfrm>
              <a:off x="2386108" y="3453861"/>
              <a:ext cx="46475" cy="42732"/>
            </a:xfrm>
            <a:custGeom>
              <a:avLst/>
              <a:gdLst/>
              <a:ahLst/>
              <a:cxnLst/>
              <a:rect l="l" t="t" r="r" b="b"/>
              <a:pathLst>
                <a:path w="3104" h="2854" extrusionOk="0">
                  <a:moveTo>
                    <a:pt x="499" y="0"/>
                  </a:moveTo>
                  <a:cubicBezTo>
                    <a:pt x="229" y="0"/>
                    <a:pt x="1" y="338"/>
                    <a:pt x="230" y="599"/>
                  </a:cubicBezTo>
                  <a:lnTo>
                    <a:pt x="2374" y="2743"/>
                  </a:lnTo>
                  <a:cubicBezTo>
                    <a:pt x="2444" y="2813"/>
                    <a:pt x="2513" y="2854"/>
                    <a:pt x="2595" y="2854"/>
                  </a:cubicBezTo>
                  <a:cubicBezTo>
                    <a:pt x="2611" y="2854"/>
                    <a:pt x="2627" y="2852"/>
                    <a:pt x="2644" y="2849"/>
                  </a:cubicBezTo>
                  <a:lnTo>
                    <a:pt x="2644" y="2849"/>
                  </a:lnTo>
                  <a:cubicBezTo>
                    <a:pt x="2646" y="2849"/>
                    <a:pt x="2648" y="2849"/>
                    <a:pt x="2650" y="2849"/>
                  </a:cubicBezTo>
                  <a:cubicBezTo>
                    <a:pt x="2950" y="2849"/>
                    <a:pt x="3104" y="2464"/>
                    <a:pt x="2879" y="2239"/>
                  </a:cubicBezTo>
                  <a:lnTo>
                    <a:pt x="734" y="94"/>
                  </a:lnTo>
                  <a:cubicBezTo>
                    <a:pt x="659" y="28"/>
                    <a:pt x="577" y="0"/>
                    <a:pt x="499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82" name="Google Shape;12736;p86"/>
          <p:cNvGrpSpPr/>
          <p:nvPr/>
        </p:nvGrpSpPr>
        <p:grpSpPr>
          <a:xfrm>
            <a:off x="3099394" y="4103050"/>
            <a:ext cx="564364" cy="503765"/>
            <a:chOff x="2619649" y="3352332"/>
            <a:chExt cx="365793" cy="329275"/>
          </a:xfrm>
        </p:grpSpPr>
        <p:sp>
          <p:nvSpPr>
            <p:cNvPr id="1283" name="Google Shape;12737;p86"/>
            <p:cNvSpPr/>
            <p:nvPr/>
          </p:nvSpPr>
          <p:spPr>
            <a:xfrm>
              <a:off x="2707164" y="3352332"/>
              <a:ext cx="190765" cy="72437"/>
            </a:xfrm>
            <a:custGeom>
              <a:avLst/>
              <a:gdLst/>
              <a:ahLst/>
              <a:cxnLst/>
              <a:rect l="l" t="t" r="r" b="b"/>
              <a:pathLst>
                <a:path w="12741" h="4838" extrusionOk="0">
                  <a:moveTo>
                    <a:pt x="2376" y="0"/>
                  </a:moveTo>
                  <a:cubicBezTo>
                    <a:pt x="1072" y="0"/>
                    <a:pt x="0" y="1052"/>
                    <a:pt x="0" y="2355"/>
                  </a:cubicBezTo>
                  <a:lnTo>
                    <a:pt x="0" y="4457"/>
                  </a:lnTo>
                  <a:cubicBezTo>
                    <a:pt x="0" y="4710"/>
                    <a:pt x="189" y="4836"/>
                    <a:pt x="378" y="4836"/>
                  </a:cubicBezTo>
                  <a:cubicBezTo>
                    <a:pt x="568" y="4836"/>
                    <a:pt x="757" y="4710"/>
                    <a:pt x="757" y="4457"/>
                  </a:cubicBezTo>
                  <a:lnTo>
                    <a:pt x="757" y="2355"/>
                  </a:lnTo>
                  <a:cubicBezTo>
                    <a:pt x="757" y="1472"/>
                    <a:pt x="1472" y="757"/>
                    <a:pt x="2355" y="757"/>
                  </a:cubicBezTo>
                  <a:lnTo>
                    <a:pt x="10365" y="757"/>
                  </a:lnTo>
                  <a:cubicBezTo>
                    <a:pt x="11248" y="757"/>
                    <a:pt x="11963" y="1472"/>
                    <a:pt x="11963" y="2355"/>
                  </a:cubicBezTo>
                  <a:lnTo>
                    <a:pt x="11963" y="4457"/>
                  </a:lnTo>
                  <a:cubicBezTo>
                    <a:pt x="11963" y="4668"/>
                    <a:pt x="12131" y="4836"/>
                    <a:pt x="12341" y="4836"/>
                  </a:cubicBezTo>
                  <a:cubicBezTo>
                    <a:pt x="12353" y="4837"/>
                    <a:pt x="12365" y="4838"/>
                    <a:pt x="12377" y="4838"/>
                  </a:cubicBezTo>
                  <a:cubicBezTo>
                    <a:pt x="12572" y="4838"/>
                    <a:pt x="12741" y="4676"/>
                    <a:pt x="12741" y="4457"/>
                  </a:cubicBezTo>
                  <a:lnTo>
                    <a:pt x="12741" y="2355"/>
                  </a:lnTo>
                  <a:cubicBezTo>
                    <a:pt x="12741" y="1052"/>
                    <a:pt x="11669" y="0"/>
                    <a:pt x="1036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4" name="Google Shape;12738;p86"/>
            <p:cNvSpPr/>
            <p:nvPr/>
          </p:nvSpPr>
          <p:spPr>
            <a:xfrm>
              <a:off x="2743038" y="3358306"/>
              <a:ext cx="118687" cy="29301"/>
            </a:xfrm>
            <a:custGeom>
              <a:avLst/>
              <a:gdLst/>
              <a:ahLst/>
              <a:cxnLst/>
              <a:rect l="l" t="t" r="r" b="b"/>
              <a:pathLst>
                <a:path w="7927" h="1957" extrusionOk="0">
                  <a:moveTo>
                    <a:pt x="22" y="1"/>
                  </a:moveTo>
                  <a:cubicBezTo>
                    <a:pt x="1" y="1073"/>
                    <a:pt x="884" y="1956"/>
                    <a:pt x="1977" y="1956"/>
                  </a:cubicBezTo>
                  <a:lnTo>
                    <a:pt x="5972" y="1956"/>
                  </a:lnTo>
                  <a:cubicBezTo>
                    <a:pt x="7044" y="1956"/>
                    <a:pt x="7927" y="1073"/>
                    <a:pt x="792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5" name="Google Shape;12739;p86"/>
            <p:cNvSpPr/>
            <p:nvPr/>
          </p:nvSpPr>
          <p:spPr>
            <a:xfrm>
              <a:off x="2632556" y="3552530"/>
              <a:ext cx="339666" cy="129078"/>
            </a:xfrm>
            <a:custGeom>
              <a:avLst/>
              <a:gdLst/>
              <a:ahLst/>
              <a:cxnLst/>
              <a:rect l="l" t="t" r="r" b="b"/>
              <a:pathLst>
                <a:path w="22686" h="8621" extrusionOk="0">
                  <a:moveTo>
                    <a:pt x="0" y="1"/>
                  </a:moveTo>
                  <a:lnTo>
                    <a:pt x="0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20730" y="8621"/>
                  </a:lnTo>
                  <a:cubicBezTo>
                    <a:pt x="21803" y="8621"/>
                    <a:pt x="22686" y="7759"/>
                    <a:pt x="22686" y="6687"/>
                  </a:cubicBezTo>
                  <a:lnTo>
                    <a:pt x="22686" y="1"/>
                  </a:ln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6" name="Google Shape;12740;p86"/>
            <p:cNvSpPr/>
            <p:nvPr/>
          </p:nvSpPr>
          <p:spPr>
            <a:xfrm>
              <a:off x="2632556" y="3552530"/>
              <a:ext cx="48810" cy="129078"/>
            </a:xfrm>
            <a:custGeom>
              <a:avLst/>
              <a:gdLst/>
              <a:ahLst/>
              <a:cxnLst/>
              <a:rect l="l" t="t" r="r" b="b"/>
              <a:pathLst>
                <a:path w="3260" h="8621" extrusionOk="0">
                  <a:moveTo>
                    <a:pt x="21" y="1"/>
                  </a:moveTo>
                  <a:lnTo>
                    <a:pt x="21" y="6687"/>
                  </a:lnTo>
                  <a:cubicBezTo>
                    <a:pt x="0" y="7759"/>
                    <a:pt x="883" y="8621"/>
                    <a:pt x="1956" y="8621"/>
                  </a:cubicBezTo>
                  <a:lnTo>
                    <a:pt x="3259" y="8621"/>
                  </a:lnTo>
                  <a:cubicBezTo>
                    <a:pt x="2187" y="8621"/>
                    <a:pt x="1304" y="7759"/>
                    <a:pt x="1304" y="6687"/>
                  </a:cubicBezTo>
                  <a:lnTo>
                    <a:pt x="1304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7" name="Google Shape;12741;p86"/>
            <p:cNvSpPr/>
            <p:nvPr/>
          </p:nvSpPr>
          <p:spPr>
            <a:xfrm>
              <a:off x="2632870" y="3552530"/>
              <a:ext cx="339352" cy="69907"/>
            </a:xfrm>
            <a:custGeom>
              <a:avLst/>
              <a:gdLst/>
              <a:ahLst/>
              <a:cxnLst/>
              <a:rect l="l" t="t" r="r" b="b"/>
              <a:pathLst>
                <a:path w="22665" h="4669" extrusionOk="0">
                  <a:moveTo>
                    <a:pt x="0" y="1"/>
                  </a:moveTo>
                  <a:lnTo>
                    <a:pt x="0" y="1956"/>
                  </a:lnTo>
                  <a:cubicBezTo>
                    <a:pt x="2839" y="3449"/>
                    <a:pt x="5950" y="4374"/>
                    <a:pt x="9167" y="4668"/>
                  </a:cubicBezTo>
                  <a:lnTo>
                    <a:pt x="13498" y="4668"/>
                  </a:lnTo>
                  <a:cubicBezTo>
                    <a:pt x="16694" y="4374"/>
                    <a:pt x="19805" y="3449"/>
                    <a:pt x="22665" y="1956"/>
                  </a:cubicBezTo>
                  <a:lnTo>
                    <a:pt x="22665" y="1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8" name="Google Shape;12742;p86"/>
            <p:cNvSpPr/>
            <p:nvPr/>
          </p:nvSpPr>
          <p:spPr>
            <a:xfrm>
              <a:off x="2619649" y="3415606"/>
              <a:ext cx="365793" cy="177544"/>
            </a:xfrm>
            <a:custGeom>
              <a:avLst/>
              <a:gdLst/>
              <a:ahLst/>
              <a:cxnLst/>
              <a:rect l="l" t="t" r="r" b="b"/>
              <a:pathLst>
                <a:path w="24431" h="11858" extrusionOk="0">
                  <a:moveTo>
                    <a:pt x="1956" y="0"/>
                  </a:moveTo>
                  <a:cubicBezTo>
                    <a:pt x="862" y="0"/>
                    <a:pt x="0" y="862"/>
                    <a:pt x="0" y="1955"/>
                  </a:cubicBezTo>
                  <a:lnTo>
                    <a:pt x="0" y="8662"/>
                  </a:lnTo>
                  <a:cubicBezTo>
                    <a:pt x="3070" y="10449"/>
                    <a:pt x="6497" y="11543"/>
                    <a:pt x="10050" y="11858"/>
                  </a:cubicBezTo>
                  <a:lnTo>
                    <a:pt x="14381" y="11858"/>
                  </a:lnTo>
                  <a:cubicBezTo>
                    <a:pt x="17913" y="11543"/>
                    <a:pt x="21340" y="10449"/>
                    <a:pt x="24431" y="8662"/>
                  </a:cubicBezTo>
                  <a:lnTo>
                    <a:pt x="24431" y="1955"/>
                  </a:lnTo>
                  <a:cubicBezTo>
                    <a:pt x="24431" y="862"/>
                    <a:pt x="23548" y="0"/>
                    <a:pt x="22475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9" name="Google Shape;12743;p86"/>
            <p:cNvSpPr/>
            <p:nvPr/>
          </p:nvSpPr>
          <p:spPr>
            <a:xfrm>
              <a:off x="2619649" y="3415591"/>
              <a:ext cx="48167" cy="140113"/>
            </a:xfrm>
            <a:custGeom>
              <a:avLst/>
              <a:gdLst/>
              <a:ahLst/>
              <a:cxnLst/>
              <a:rect l="l" t="t" r="r" b="b"/>
              <a:pathLst>
                <a:path w="3217" h="9358" extrusionOk="0">
                  <a:moveTo>
                    <a:pt x="1917" y="1"/>
                  </a:moveTo>
                  <a:cubicBezTo>
                    <a:pt x="842" y="1"/>
                    <a:pt x="0" y="876"/>
                    <a:pt x="0" y="1956"/>
                  </a:cubicBezTo>
                  <a:lnTo>
                    <a:pt x="0" y="8663"/>
                  </a:lnTo>
                  <a:cubicBezTo>
                    <a:pt x="421" y="8916"/>
                    <a:pt x="841" y="9147"/>
                    <a:pt x="1262" y="9357"/>
                  </a:cubicBezTo>
                  <a:lnTo>
                    <a:pt x="1262" y="1935"/>
                  </a:lnTo>
                  <a:cubicBezTo>
                    <a:pt x="1262" y="863"/>
                    <a:pt x="2145" y="1"/>
                    <a:pt x="3217" y="1"/>
                  </a:cubicBezTo>
                  <a:lnTo>
                    <a:pt x="1956" y="1"/>
                  </a:lnTo>
                  <a:cubicBezTo>
                    <a:pt x="1943" y="1"/>
                    <a:pt x="1930" y="1"/>
                    <a:pt x="1917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0" name="Google Shape;12744;p86"/>
            <p:cNvSpPr/>
            <p:nvPr/>
          </p:nvSpPr>
          <p:spPr>
            <a:xfrm>
              <a:off x="2726358" y="3508151"/>
              <a:ext cx="152061" cy="81540"/>
            </a:xfrm>
            <a:custGeom>
              <a:avLst/>
              <a:gdLst/>
              <a:ahLst/>
              <a:cxnLst/>
              <a:rect l="l" t="t" r="r" b="b"/>
              <a:pathLst>
                <a:path w="10156" h="5446" extrusionOk="0">
                  <a:moveTo>
                    <a:pt x="1661" y="0"/>
                  </a:moveTo>
                  <a:cubicBezTo>
                    <a:pt x="736" y="0"/>
                    <a:pt x="1" y="736"/>
                    <a:pt x="1" y="1640"/>
                  </a:cubicBezTo>
                  <a:lnTo>
                    <a:pt x="1" y="5235"/>
                  </a:lnTo>
                  <a:cubicBezTo>
                    <a:pt x="337" y="5320"/>
                    <a:pt x="652" y="5383"/>
                    <a:pt x="989" y="5425"/>
                  </a:cubicBezTo>
                  <a:lnTo>
                    <a:pt x="989" y="1640"/>
                  </a:lnTo>
                  <a:cubicBezTo>
                    <a:pt x="989" y="1283"/>
                    <a:pt x="1283" y="989"/>
                    <a:pt x="1661" y="989"/>
                  </a:cubicBezTo>
                  <a:lnTo>
                    <a:pt x="8515" y="989"/>
                  </a:lnTo>
                  <a:cubicBezTo>
                    <a:pt x="8873" y="989"/>
                    <a:pt x="9167" y="1283"/>
                    <a:pt x="9167" y="1640"/>
                  </a:cubicBezTo>
                  <a:lnTo>
                    <a:pt x="9167" y="5446"/>
                  </a:lnTo>
                  <a:cubicBezTo>
                    <a:pt x="9504" y="5383"/>
                    <a:pt x="9840" y="5320"/>
                    <a:pt x="10155" y="5235"/>
                  </a:cubicBezTo>
                  <a:lnTo>
                    <a:pt x="10155" y="1640"/>
                  </a:lnTo>
                  <a:cubicBezTo>
                    <a:pt x="10155" y="736"/>
                    <a:pt x="9419" y="0"/>
                    <a:pt x="8515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1" name="Google Shape;12745;p86"/>
            <p:cNvSpPr/>
            <p:nvPr/>
          </p:nvSpPr>
          <p:spPr>
            <a:xfrm>
              <a:off x="2770108" y="3553473"/>
              <a:ext cx="64861" cy="80926"/>
            </a:xfrm>
            <a:custGeom>
              <a:avLst/>
              <a:gdLst/>
              <a:ahLst/>
              <a:cxnLst/>
              <a:rect l="l" t="t" r="r" b="b"/>
              <a:pathLst>
                <a:path w="4332" h="5405" extrusionOk="0">
                  <a:moveTo>
                    <a:pt x="1136" y="1"/>
                  </a:moveTo>
                  <a:cubicBezTo>
                    <a:pt x="506" y="1"/>
                    <a:pt x="1" y="505"/>
                    <a:pt x="1" y="1115"/>
                  </a:cubicBezTo>
                  <a:lnTo>
                    <a:pt x="1" y="4269"/>
                  </a:lnTo>
                  <a:cubicBezTo>
                    <a:pt x="1" y="4900"/>
                    <a:pt x="506" y="5404"/>
                    <a:pt x="1136" y="5404"/>
                  </a:cubicBezTo>
                  <a:lnTo>
                    <a:pt x="3197" y="5404"/>
                  </a:lnTo>
                  <a:cubicBezTo>
                    <a:pt x="3827" y="5404"/>
                    <a:pt x="4332" y="4900"/>
                    <a:pt x="4332" y="4269"/>
                  </a:cubicBezTo>
                  <a:lnTo>
                    <a:pt x="4332" y="1115"/>
                  </a:lnTo>
                  <a:cubicBezTo>
                    <a:pt x="4332" y="505"/>
                    <a:pt x="3827" y="1"/>
                    <a:pt x="3197" y="1"/>
                  </a:cubicBezTo>
                  <a:close/>
                </a:path>
              </a:pathLst>
            </a:custGeom>
            <a:solidFill>
              <a:srgbClr val="C9D4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2" name="Google Shape;12746;p86"/>
            <p:cNvSpPr/>
            <p:nvPr/>
          </p:nvSpPr>
          <p:spPr>
            <a:xfrm>
              <a:off x="2787431" y="3572368"/>
              <a:ext cx="29915" cy="42821"/>
            </a:xfrm>
            <a:custGeom>
              <a:avLst/>
              <a:gdLst/>
              <a:ahLst/>
              <a:cxnLst/>
              <a:rect l="l" t="t" r="r" b="b"/>
              <a:pathLst>
                <a:path w="1998" h="2860" extrusionOk="0">
                  <a:moveTo>
                    <a:pt x="526" y="0"/>
                  </a:moveTo>
                  <a:cubicBezTo>
                    <a:pt x="232" y="0"/>
                    <a:pt x="21" y="232"/>
                    <a:pt x="0" y="505"/>
                  </a:cubicBezTo>
                  <a:lnTo>
                    <a:pt x="0" y="2355"/>
                  </a:lnTo>
                  <a:cubicBezTo>
                    <a:pt x="21" y="2628"/>
                    <a:pt x="232" y="2860"/>
                    <a:pt x="526" y="2860"/>
                  </a:cubicBezTo>
                  <a:lnTo>
                    <a:pt x="1472" y="2860"/>
                  </a:lnTo>
                  <a:cubicBezTo>
                    <a:pt x="1766" y="2860"/>
                    <a:pt x="1977" y="2628"/>
                    <a:pt x="1998" y="2355"/>
                  </a:cubicBezTo>
                  <a:lnTo>
                    <a:pt x="1998" y="505"/>
                  </a:lnTo>
                  <a:cubicBezTo>
                    <a:pt x="1977" y="232"/>
                    <a:pt x="1766" y="0"/>
                    <a:pt x="1472" y="0"/>
                  </a:cubicBezTo>
                  <a:close/>
                </a:path>
              </a:pathLst>
            </a:custGeom>
            <a:solidFill>
              <a:srgbClr val="99AEB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93" name="Google Shape;12747;p86"/>
          <p:cNvGrpSpPr/>
          <p:nvPr/>
        </p:nvGrpSpPr>
        <p:grpSpPr>
          <a:xfrm>
            <a:off x="1057416" y="1292445"/>
            <a:ext cx="525531" cy="538446"/>
            <a:chOff x="1293760" y="1498228"/>
            <a:chExt cx="340624" cy="351944"/>
          </a:xfrm>
        </p:grpSpPr>
        <p:sp>
          <p:nvSpPr>
            <p:cNvPr id="1294" name="Google Shape;12748;p86"/>
            <p:cNvSpPr/>
            <p:nvPr/>
          </p:nvSpPr>
          <p:spPr>
            <a:xfrm>
              <a:off x="1331535" y="1498228"/>
              <a:ext cx="265388" cy="71164"/>
            </a:xfrm>
            <a:custGeom>
              <a:avLst/>
              <a:gdLst/>
              <a:ahLst/>
              <a:cxnLst/>
              <a:rect l="l" t="t" r="r" b="b"/>
              <a:pathLst>
                <a:path w="17725" h="4753" extrusionOk="0">
                  <a:moveTo>
                    <a:pt x="7002" y="1"/>
                  </a:moveTo>
                  <a:cubicBezTo>
                    <a:pt x="5677" y="22"/>
                    <a:pt x="4458" y="716"/>
                    <a:pt x="3785" y="1851"/>
                  </a:cubicBezTo>
                  <a:lnTo>
                    <a:pt x="3491" y="2355"/>
                  </a:lnTo>
                  <a:cubicBezTo>
                    <a:pt x="3196" y="2818"/>
                    <a:pt x="2692" y="3112"/>
                    <a:pt x="2124" y="3112"/>
                  </a:cubicBezTo>
                  <a:lnTo>
                    <a:pt x="1094" y="3112"/>
                  </a:lnTo>
                  <a:cubicBezTo>
                    <a:pt x="1" y="3112"/>
                    <a:pt x="1" y="4752"/>
                    <a:pt x="1094" y="4752"/>
                  </a:cubicBezTo>
                  <a:lnTo>
                    <a:pt x="2124" y="4752"/>
                  </a:lnTo>
                  <a:cubicBezTo>
                    <a:pt x="3260" y="4752"/>
                    <a:pt x="4311" y="4164"/>
                    <a:pt x="4899" y="3196"/>
                  </a:cubicBezTo>
                  <a:lnTo>
                    <a:pt x="5194" y="2692"/>
                  </a:lnTo>
                  <a:cubicBezTo>
                    <a:pt x="5572" y="2040"/>
                    <a:pt x="6266" y="1662"/>
                    <a:pt x="7002" y="1662"/>
                  </a:cubicBezTo>
                  <a:lnTo>
                    <a:pt x="10450" y="1662"/>
                  </a:lnTo>
                  <a:cubicBezTo>
                    <a:pt x="11186" y="1662"/>
                    <a:pt x="11880" y="2040"/>
                    <a:pt x="12258" y="2671"/>
                  </a:cubicBezTo>
                  <a:lnTo>
                    <a:pt x="12552" y="3175"/>
                  </a:lnTo>
                  <a:cubicBezTo>
                    <a:pt x="13141" y="4143"/>
                    <a:pt x="14192" y="4752"/>
                    <a:pt x="15328" y="4752"/>
                  </a:cubicBezTo>
                  <a:lnTo>
                    <a:pt x="16631" y="4752"/>
                  </a:lnTo>
                  <a:cubicBezTo>
                    <a:pt x="17724" y="4752"/>
                    <a:pt x="17724" y="3112"/>
                    <a:pt x="16631" y="3112"/>
                  </a:cubicBezTo>
                  <a:lnTo>
                    <a:pt x="15328" y="3112"/>
                  </a:lnTo>
                  <a:cubicBezTo>
                    <a:pt x="14781" y="3112"/>
                    <a:pt x="14255" y="2818"/>
                    <a:pt x="13982" y="2355"/>
                  </a:cubicBezTo>
                  <a:lnTo>
                    <a:pt x="13688" y="1851"/>
                  </a:lnTo>
                  <a:cubicBezTo>
                    <a:pt x="12994" y="716"/>
                    <a:pt x="11774" y="22"/>
                    <a:pt x="10450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5" name="Google Shape;12749;p86"/>
            <p:cNvSpPr/>
            <p:nvPr/>
          </p:nvSpPr>
          <p:spPr>
            <a:xfrm>
              <a:off x="1337839" y="1585353"/>
              <a:ext cx="69263" cy="67212"/>
            </a:xfrm>
            <a:custGeom>
              <a:avLst/>
              <a:gdLst/>
              <a:ahLst/>
              <a:cxnLst/>
              <a:rect l="l" t="t" r="r" b="b"/>
              <a:pathLst>
                <a:path w="4626" h="4489" extrusionOk="0">
                  <a:moveTo>
                    <a:pt x="865" y="0"/>
                  </a:moveTo>
                  <a:cubicBezTo>
                    <a:pt x="663" y="0"/>
                    <a:pt x="463" y="79"/>
                    <a:pt x="316" y="237"/>
                  </a:cubicBezTo>
                  <a:cubicBezTo>
                    <a:pt x="0" y="552"/>
                    <a:pt x="0" y="1057"/>
                    <a:pt x="316" y="1351"/>
                  </a:cubicBezTo>
                  <a:lnTo>
                    <a:pt x="3196" y="4252"/>
                  </a:lnTo>
                  <a:cubicBezTo>
                    <a:pt x="3354" y="4410"/>
                    <a:pt x="3559" y="4489"/>
                    <a:pt x="3764" y="4489"/>
                  </a:cubicBezTo>
                  <a:cubicBezTo>
                    <a:pt x="3969" y="4489"/>
                    <a:pt x="4174" y="4410"/>
                    <a:pt x="4331" y="4252"/>
                  </a:cubicBezTo>
                  <a:cubicBezTo>
                    <a:pt x="4626" y="3937"/>
                    <a:pt x="4626" y="3432"/>
                    <a:pt x="4331" y="3117"/>
                  </a:cubicBezTo>
                  <a:lnTo>
                    <a:pt x="1430" y="237"/>
                  </a:lnTo>
                  <a:cubicBezTo>
                    <a:pt x="1272" y="79"/>
                    <a:pt x="1067" y="0"/>
                    <a:pt x="865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6" name="Google Shape;12750;p86"/>
            <p:cNvSpPr/>
            <p:nvPr/>
          </p:nvSpPr>
          <p:spPr>
            <a:xfrm>
              <a:off x="1521042" y="1585353"/>
              <a:ext cx="69577" cy="67212"/>
            </a:xfrm>
            <a:custGeom>
              <a:avLst/>
              <a:gdLst/>
              <a:ahLst/>
              <a:cxnLst/>
              <a:rect l="l" t="t" r="r" b="b"/>
              <a:pathLst>
                <a:path w="4647" h="4489" extrusionOk="0">
                  <a:moveTo>
                    <a:pt x="3766" y="0"/>
                  </a:moveTo>
                  <a:cubicBezTo>
                    <a:pt x="3564" y="0"/>
                    <a:pt x="3364" y="79"/>
                    <a:pt x="3217" y="237"/>
                  </a:cubicBezTo>
                  <a:lnTo>
                    <a:pt x="316" y="3117"/>
                  </a:lnTo>
                  <a:cubicBezTo>
                    <a:pt x="0" y="3432"/>
                    <a:pt x="0" y="3937"/>
                    <a:pt x="316" y="4252"/>
                  </a:cubicBezTo>
                  <a:cubicBezTo>
                    <a:pt x="473" y="4410"/>
                    <a:pt x="678" y="4489"/>
                    <a:pt x="883" y="4489"/>
                  </a:cubicBezTo>
                  <a:cubicBezTo>
                    <a:pt x="1088" y="4489"/>
                    <a:pt x="1293" y="4410"/>
                    <a:pt x="1451" y="4252"/>
                  </a:cubicBezTo>
                  <a:lnTo>
                    <a:pt x="4331" y="1351"/>
                  </a:lnTo>
                  <a:cubicBezTo>
                    <a:pt x="4647" y="1057"/>
                    <a:pt x="4647" y="552"/>
                    <a:pt x="4331" y="237"/>
                  </a:cubicBezTo>
                  <a:cubicBezTo>
                    <a:pt x="4174" y="79"/>
                    <a:pt x="3969" y="0"/>
                    <a:pt x="3766" y="0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7" name="Google Shape;12751;p86"/>
            <p:cNvSpPr/>
            <p:nvPr/>
          </p:nvSpPr>
          <p:spPr>
            <a:xfrm>
              <a:off x="1349173" y="1766505"/>
              <a:ext cx="87514" cy="83666"/>
            </a:xfrm>
            <a:custGeom>
              <a:avLst/>
              <a:gdLst/>
              <a:ahLst/>
              <a:cxnLst/>
              <a:rect l="l" t="t" r="r" b="b"/>
              <a:pathLst>
                <a:path w="5845" h="5588" extrusionOk="0">
                  <a:moveTo>
                    <a:pt x="4394" y="1"/>
                  </a:moveTo>
                  <a:cubicBezTo>
                    <a:pt x="4053" y="1"/>
                    <a:pt x="3711" y="132"/>
                    <a:pt x="3448" y="395"/>
                  </a:cubicBezTo>
                  <a:lnTo>
                    <a:pt x="505" y="3338"/>
                  </a:lnTo>
                  <a:cubicBezTo>
                    <a:pt x="0" y="3843"/>
                    <a:pt x="0" y="4684"/>
                    <a:pt x="505" y="5210"/>
                  </a:cubicBezTo>
                  <a:cubicBezTo>
                    <a:pt x="768" y="5462"/>
                    <a:pt x="1109" y="5588"/>
                    <a:pt x="1451" y="5588"/>
                  </a:cubicBezTo>
                  <a:cubicBezTo>
                    <a:pt x="1792" y="5588"/>
                    <a:pt x="2134" y="5462"/>
                    <a:pt x="2397" y="5210"/>
                  </a:cubicBezTo>
                  <a:lnTo>
                    <a:pt x="5340" y="2266"/>
                  </a:lnTo>
                  <a:cubicBezTo>
                    <a:pt x="5845" y="1762"/>
                    <a:pt x="5845" y="921"/>
                    <a:pt x="5340" y="395"/>
                  </a:cubicBezTo>
                  <a:cubicBezTo>
                    <a:pt x="5078" y="132"/>
                    <a:pt x="4736" y="1"/>
                    <a:pt x="4394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8" name="Google Shape;12752;p86"/>
            <p:cNvSpPr/>
            <p:nvPr/>
          </p:nvSpPr>
          <p:spPr>
            <a:xfrm>
              <a:off x="1491457" y="1766505"/>
              <a:ext cx="87829" cy="83666"/>
            </a:xfrm>
            <a:custGeom>
              <a:avLst/>
              <a:gdLst/>
              <a:ahLst/>
              <a:cxnLst/>
              <a:rect l="l" t="t" r="r" b="b"/>
              <a:pathLst>
                <a:path w="5866" h="5588" extrusionOk="0">
                  <a:moveTo>
                    <a:pt x="1453" y="1"/>
                  </a:moveTo>
                  <a:cubicBezTo>
                    <a:pt x="1114" y="1"/>
                    <a:pt x="778" y="132"/>
                    <a:pt x="526" y="395"/>
                  </a:cubicBezTo>
                  <a:cubicBezTo>
                    <a:pt x="0" y="921"/>
                    <a:pt x="0" y="1762"/>
                    <a:pt x="526" y="2266"/>
                  </a:cubicBezTo>
                  <a:lnTo>
                    <a:pt x="3469" y="5210"/>
                  </a:lnTo>
                  <a:cubicBezTo>
                    <a:pt x="3732" y="5462"/>
                    <a:pt x="4074" y="5588"/>
                    <a:pt x="4413" y="5588"/>
                  </a:cubicBezTo>
                  <a:cubicBezTo>
                    <a:pt x="4752" y="5588"/>
                    <a:pt x="5088" y="5462"/>
                    <a:pt x="5340" y="5210"/>
                  </a:cubicBezTo>
                  <a:cubicBezTo>
                    <a:pt x="5866" y="4684"/>
                    <a:pt x="5866" y="3843"/>
                    <a:pt x="5340" y="3338"/>
                  </a:cubicBezTo>
                  <a:lnTo>
                    <a:pt x="2397" y="395"/>
                  </a:lnTo>
                  <a:cubicBezTo>
                    <a:pt x="2134" y="132"/>
                    <a:pt x="1792" y="1"/>
                    <a:pt x="1453" y="1"/>
                  </a:cubicBez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9" name="Google Shape;12753;p86"/>
            <p:cNvSpPr/>
            <p:nvPr/>
          </p:nvSpPr>
          <p:spPr>
            <a:xfrm>
              <a:off x="1342870" y="1588257"/>
              <a:ext cx="242405" cy="242405"/>
            </a:xfrm>
            <a:custGeom>
              <a:avLst/>
              <a:gdLst/>
              <a:ahLst/>
              <a:cxnLst/>
              <a:rect l="l" t="t" r="r" b="b"/>
              <a:pathLst>
                <a:path w="16190" h="16190" extrusionOk="0">
                  <a:moveTo>
                    <a:pt x="8095" y="1"/>
                  </a:moveTo>
                  <a:cubicBezTo>
                    <a:pt x="3638" y="1"/>
                    <a:pt x="1" y="3617"/>
                    <a:pt x="1" y="8095"/>
                  </a:cubicBezTo>
                  <a:cubicBezTo>
                    <a:pt x="1" y="12573"/>
                    <a:pt x="3638" y="16189"/>
                    <a:pt x="8095" y="16189"/>
                  </a:cubicBezTo>
                  <a:cubicBezTo>
                    <a:pt x="12573" y="16189"/>
                    <a:pt x="16189" y="12573"/>
                    <a:pt x="16189" y="8095"/>
                  </a:cubicBezTo>
                  <a:cubicBezTo>
                    <a:pt x="16189" y="3617"/>
                    <a:pt x="12573" y="1"/>
                    <a:pt x="8095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0" name="Google Shape;12754;p86"/>
            <p:cNvSpPr/>
            <p:nvPr/>
          </p:nvSpPr>
          <p:spPr>
            <a:xfrm>
              <a:off x="1364205" y="1611420"/>
              <a:ext cx="208792" cy="196334"/>
            </a:xfrm>
            <a:custGeom>
              <a:avLst/>
              <a:gdLst/>
              <a:ahLst/>
              <a:cxnLst/>
              <a:rect l="l" t="t" r="r" b="b"/>
              <a:pathLst>
                <a:path w="13945" h="13113" extrusionOk="0">
                  <a:moveTo>
                    <a:pt x="6722" y="1"/>
                  </a:moveTo>
                  <a:cubicBezTo>
                    <a:pt x="3431" y="1"/>
                    <a:pt x="257" y="2483"/>
                    <a:pt x="131" y="6338"/>
                  </a:cubicBezTo>
                  <a:cubicBezTo>
                    <a:pt x="1" y="10371"/>
                    <a:pt x="3274" y="13112"/>
                    <a:pt x="6717" y="13112"/>
                  </a:cubicBezTo>
                  <a:cubicBezTo>
                    <a:pt x="8264" y="13112"/>
                    <a:pt x="9846" y="12559"/>
                    <a:pt x="11169" y="11321"/>
                  </a:cubicBezTo>
                  <a:cubicBezTo>
                    <a:pt x="13818" y="8861"/>
                    <a:pt x="13944" y="4698"/>
                    <a:pt x="11464" y="2091"/>
                  </a:cubicBezTo>
                  <a:cubicBezTo>
                    <a:pt x="10113" y="648"/>
                    <a:pt x="8402" y="1"/>
                    <a:pt x="6722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1" name="Google Shape;12755;p86"/>
            <p:cNvSpPr/>
            <p:nvPr/>
          </p:nvSpPr>
          <p:spPr>
            <a:xfrm>
              <a:off x="1402370" y="1612812"/>
              <a:ext cx="187620" cy="192981"/>
            </a:xfrm>
            <a:custGeom>
              <a:avLst/>
              <a:gdLst/>
              <a:ahLst/>
              <a:cxnLst/>
              <a:rect l="l" t="t" r="r" b="b"/>
              <a:pathLst>
                <a:path w="12531" h="12889" extrusionOk="0">
                  <a:moveTo>
                    <a:pt x="5361" y="1"/>
                  </a:moveTo>
                  <a:cubicBezTo>
                    <a:pt x="2250" y="589"/>
                    <a:pt x="0" y="3301"/>
                    <a:pt x="0" y="6455"/>
                  </a:cubicBezTo>
                  <a:cubicBezTo>
                    <a:pt x="0" y="9609"/>
                    <a:pt x="2250" y="12300"/>
                    <a:pt x="5361" y="12889"/>
                  </a:cubicBezTo>
                  <a:cubicBezTo>
                    <a:pt x="6581" y="12657"/>
                    <a:pt x="7695" y="12090"/>
                    <a:pt x="8620" y="11228"/>
                  </a:cubicBezTo>
                  <a:cubicBezTo>
                    <a:pt x="12531" y="7569"/>
                    <a:pt x="10618" y="1010"/>
                    <a:pt x="5361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2" name="Google Shape;12756;p86"/>
            <p:cNvSpPr/>
            <p:nvPr/>
          </p:nvSpPr>
          <p:spPr>
            <a:xfrm>
              <a:off x="1449893" y="1635795"/>
              <a:ext cx="26456" cy="94447"/>
            </a:xfrm>
            <a:custGeom>
              <a:avLst/>
              <a:gdLst/>
              <a:ahLst/>
              <a:cxnLst/>
              <a:rect l="l" t="t" r="r" b="b"/>
              <a:pathLst>
                <a:path w="1767" h="6308" extrusionOk="0">
                  <a:moveTo>
                    <a:pt x="884" y="0"/>
                  </a:moveTo>
                  <a:cubicBezTo>
                    <a:pt x="379" y="0"/>
                    <a:pt x="1" y="400"/>
                    <a:pt x="1" y="883"/>
                  </a:cubicBezTo>
                  <a:lnTo>
                    <a:pt x="1" y="5425"/>
                  </a:lnTo>
                  <a:cubicBezTo>
                    <a:pt x="1" y="5908"/>
                    <a:pt x="379" y="6308"/>
                    <a:pt x="884" y="6308"/>
                  </a:cubicBezTo>
                  <a:cubicBezTo>
                    <a:pt x="1367" y="6308"/>
                    <a:pt x="1746" y="5908"/>
                    <a:pt x="1767" y="5425"/>
                  </a:cubicBezTo>
                  <a:lnTo>
                    <a:pt x="1767" y="883"/>
                  </a:lnTo>
                  <a:cubicBezTo>
                    <a:pt x="1746" y="400"/>
                    <a:pt x="1367" y="21"/>
                    <a:pt x="884" y="0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3" name="Google Shape;12757;p86"/>
            <p:cNvSpPr/>
            <p:nvPr/>
          </p:nvSpPr>
          <p:spPr>
            <a:xfrm>
              <a:off x="1448635" y="1704414"/>
              <a:ext cx="65175" cy="62660"/>
            </a:xfrm>
            <a:custGeom>
              <a:avLst/>
              <a:gdLst/>
              <a:ahLst/>
              <a:cxnLst/>
              <a:rect l="l" t="t" r="r" b="b"/>
              <a:pathLst>
                <a:path w="4353" h="4185" extrusionOk="0">
                  <a:moveTo>
                    <a:pt x="957" y="1"/>
                  </a:moveTo>
                  <a:cubicBezTo>
                    <a:pt x="731" y="1"/>
                    <a:pt x="505" y="85"/>
                    <a:pt x="337" y="253"/>
                  </a:cubicBezTo>
                  <a:cubicBezTo>
                    <a:pt x="1" y="589"/>
                    <a:pt x="1" y="1157"/>
                    <a:pt x="337" y="1493"/>
                  </a:cubicBezTo>
                  <a:lnTo>
                    <a:pt x="2776" y="3932"/>
                  </a:lnTo>
                  <a:cubicBezTo>
                    <a:pt x="2944" y="4100"/>
                    <a:pt x="3170" y="4185"/>
                    <a:pt x="3396" y="4185"/>
                  </a:cubicBezTo>
                  <a:cubicBezTo>
                    <a:pt x="3622" y="4185"/>
                    <a:pt x="3848" y="4100"/>
                    <a:pt x="4016" y="3932"/>
                  </a:cubicBezTo>
                  <a:cubicBezTo>
                    <a:pt x="4353" y="3596"/>
                    <a:pt x="4353" y="3028"/>
                    <a:pt x="4016" y="2692"/>
                  </a:cubicBezTo>
                  <a:lnTo>
                    <a:pt x="1578" y="253"/>
                  </a:lnTo>
                  <a:cubicBezTo>
                    <a:pt x="1409" y="85"/>
                    <a:pt x="1183" y="1"/>
                    <a:pt x="957" y="1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4" name="Google Shape;12758;p86"/>
            <p:cNvSpPr/>
            <p:nvPr/>
          </p:nvSpPr>
          <p:spPr>
            <a:xfrm>
              <a:off x="1293760" y="1542382"/>
              <a:ext cx="95405" cy="89655"/>
            </a:xfrm>
            <a:custGeom>
              <a:avLst/>
              <a:gdLst/>
              <a:ahLst/>
              <a:cxnLst/>
              <a:rect l="l" t="t" r="r" b="b"/>
              <a:pathLst>
                <a:path w="6372" h="5988" extrusionOk="0">
                  <a:moveTo>
                    <a:pt x="3365" y="0"/>
                  </a:moveTo>
                  <a:cubicBezTo>
                    <a:pt x="2582" y="0"/>
                    <a:pt x="1798" y="300"/>
                    <a:pt x="1199" y="899"/>
                  </a:cubicBezTo>
                  <a:lnTo>
                    <a:pt x="1094" y="983"/>
                  </a:lnTo>
                  <a:cubicBezTo>
                    <a:pt x="1" y="2203"/>
                    <a:pt x="43" y="4074"/>
                    <a:pt x="1199" y="5230"/>
                  </a:cubicBezTo>
                  <a:lnTo>
                    <a:pt x="1494" y="5546"/>
                  </a:lnTo>
                  <a:cubicBezTo>
                    <a:pt x="1798" y="5840"/>
                    <a:pt x="2193" y="5987"/>
                    <a:pt x="2587" y="5987"/>
                  </a:cubicBezTo>
                  <a:cubicBezTo>
                    <a:pt x="2981" y="5987"/>
                    <a:pt x="3375" y="5840"/>
                    <a:pt x="3680" y="5546"/>
                  </a:cubicBezTo>
                  <a:lnTo>
                    <a:pt x="5825" y="3380"/>
                  </a:lnTo>
                  <a:cubicBezTo>
                    <a:pt x="6224" y="3002"/>
                    <a:pt x="6371" y="2434"/>
                    <a:pt x="6224" y="1908"/>
                  </a:cubicBezTo>
                  <a:cubicBezTo>
                    <a:pt x="6161" y="1635"/>
                    <a:pt x="6035" y="1404"/>
                    <a:pt x="5825" y="1215"/>
                  </a:cubicBezTo>
                  <a:lnTo>
                    <a:pt x="5530" y="899"/>
                  </a:lnTo>
                  <a:cubicBezTo>
                    <a:pt x="4931" y="300"/>
                    <a:pt x="4148" y="0"/>
                    <a:pt x="3365" y="0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5" name="Google Shape;12759;p86"/>
            <p:cNvSpPr/>
            <p:nvPr/>
          </p:nvSpPr>
          <p:spPr>
            <a:xfrm>
              <a:off x="1309511" y="1542382"/>
              <a:ext cx="77453" cy="61552"/>
            </a:xfrm>
            <a:custGeom>
              <a:avLst/>
              <a:gdLst/>
              <a:ahLst/>
              <a:cxnLst/>
              <a:rect l="l" t="t" r="r" b="b"/>
              <a:pathLst>
                <a:path w="5173" h="4111" extrusionOk="0">
                  <a:moveTo>
                    <a:pt x="2313" y="0"/>
                  </a:moveTo>
                  <a:cubicBezTo>
                    <a:pt x="1530" y="0"/>
                    <a:pt x="746" y="300"/>
                    <a:pt x="147" y="899"/>
                  </a:cubicBezTo>
                  <a:lnTo>
                    <a:pt x="42" y="983"/>
                  </a:lnTo>
                  <a:cubicBezTo>
                    <a:pt x="0" y="1866"/>
                    <a:pt x="315" y="2728"/>
                    <a:pt x="946" y="3359"/>
                  </a:cubicBezTo>
                  <a:lnTo>
                    <a:pt x="1241" y="3653"/>
                  </a:lnTo>
                  <a:cubicBezTo>
                    <a:pt x="1545" y="3958"/>
                    <a:pt x="1940" y="4111"/>
                    <a:pt x="2334" y="4111"/>
                  </a:cubicBezTo>
                  <a:cubicBezTo>
                    <a:pt x="2728" y="4111"/>
                    <a:pt x="3122" y="3958"/>
                    <a:pt x="3427" y="3653"/>
                  </a:cubicBezTo>
                  <a:lnTo>
                    <a:pt x="5172" y="1908"/>
                  </a:lnTo>
                  <a:cubicBezTo>
                    <a:pt x="5109" y="1635"/>
                    <a:pt x="4983" y="1404"/>
                    <a:pt x="4773" y="1194"/>
                  </a:cubicBezTo>
                  <a:lnTo>
                    <a:pt x="4478" y="899"/>
                  </a:lnTo>
                  <a:cubicBezTo>
                    <a:pt x="3879" y="300"/>
                    <a:pt x="3096" y="0"/>
                    <a:pt x="2313" y="0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6" name="Google Shape;12760;p86"/>
            <p:cNvSpPr/>
            <p:nvPr/>
          </p:nvSpPr>
          <p:spPr>
            <a:xfrm>
              <a:off x="1538350" y="1542546"/>
              <a:ext cx="96034" cy="89551"/>
            </a:xfrm>
            <a:custGeom>
              <a:avLst/>
              <a:gdLst/>
              <a:ahLst/>
              <a:cxnLst/>
              <a:rect l="l" t="t" r="r" b="b"/>
              <a:pathLst>
                <a:path w="6414" h="5981" extrusionOk="0">
                  <a:moveTo>
                    <a:pt x="3077" y="1"/>
                  </a:moveTo>
                  <a:cubicBezTo>
                    <a:pt x="2281" y="1"/>
                    <a:pt x="1496" y="306"/>
                    <a:pt x="905" y="909"/>
                  </a:cubicBezTo>
                  <a:lnTo>
                    <a:pt x="610" y="1204"/>
                  </a:lnTo>
                  <a:cubicBezTo>
                    <a:pt x="1" y="1792"/>
                    <a:pt x="1" y="2780"/>
                    <a:pt x="610" y="3369"/>
                  </a:cubicBezTo>
                  <a:lnTo>
                    <a:pt x="2755" y="5535"/>
                  </a:lnTo>
                  <a:cubicBezTo>
                    <a:pt x="3041" y="5821"/>
                    <a:pt x="3434" y="5980"/>
                    <a:pt x="3835" y="5980"/>
                  </a:cubicBezTo>
                  <a:cubicBezTo>
                    <a:pt x="4023" y="5980"/>
                    <a:pt x="4213" y="5945"/>
                    <a:pt x="4395" y="5871"/>
                  </a:cubicBezTo>
                  <a:cubicBezTo>
                    <a:pt x="4605" y="5787"/>
                    <a:pt x="4773" y="5682"/>
                    <a:pt x="4920" y="5535"/>
                  </a:cubicBezTo>
                  <a:lnTo>
                    <a:pt x="5236" y="5219"/>
                  </a:lnTo>
                  <a:cubicBezTo>
                    <a:pt x="6413" y="4021"/>
                    <a:pt x="6413" y="2087"/>
                    <a:pt x="5236" y="909"/>
                  </a:cubicBezTo>
                  <a:cubicBezTo>
                    <a:pt x="5089" y="762"/>
                    <a:pt x="4941" y="636"/>
                    <a:pt x="4794" y="510"/>
                  </a:cubicBezTo>
                  <a:cubicBezTo>
                    <a:pt x="4266" y="169"/>
                    <a:pt x="3668" y="1"/>
                    <a:pt x="3077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7" name="Google Shape;12761;p86"/>
            <p:cNvSpPr/>
            <p:nvPr/>
          </p:nvSpPr>
          <p:spPr>
            <a:xfrm>
              <a:off x="1565735" y="1550167"/>
              <a:ext cx="68649" cy="80283"/>
            </a:xfrm>
            <a:custGeom>
              <a:avLst/>
              <a:gdLst/>
              <a:ahLst/>
              <a:cxnLst/>
              <a:rect l="l" t="t" r="r" b="b"/>
              <a:pathLst>
                <a:path w="4585" h="5362" extrusionOk="0">
                  <a:moveTo>
                    <a:pt x="2965" y="1"/>
                  </a:moveTo>
                  <a:cubicBezTo>
                    <a:pt x="2187" y="22"/>
                    <a:pt x="1452" y="337"/>
                    <a:pt x="905" y="905"/>
                  </a:cubicBezTo>
                  <a:lnTo>
                    <a:pt x="590" y="1199"/>
                  </a:lnTo>
                  <a:cubicBezTo>
                    <a:pt x="1" y="1809"/>
                    <a:pt x="1" y="2776"/>
                    <a:pt x="590" y="3386"/>
                  </a:cubicBezTo>
                  <a:lnTo>
                    <a:pt x="2566" y="5362"/>
                  </a:lnTo>
                  <a:cubicBezTo>
                    <a:pt x="2776" y="5278"/>
                    <a:pt x="2944" y="5173"/>
                    <a:pt x="3091" y="5026"/>
                  </a:cubicBezTo>
                  <a:lnTo>
                    <a:pt x="3407" y="4710"/>
                  </a:lnTo>
                  <a:cubicBezTo>
                    <a:pt x="4584" y="3512"/>
                    <a:pt x="4584" y="1578"/>
                    <a:pt x="3407" y="400"/>
                  </a:cubicBezTo>
                  <a:cubicBezTo>
                    <a:pt x="3260" y="253"/>
                    <a:pt x="3112" y="127"/>
                    <a:pt x="2965" y="1"/>
                  </a:cubicBezTo>
                  <a:close/>
                </a:path>
              </a:pathLst>
            </a:custGeom>
            <a:solidFill>
              <a:srgbClr val="C4D0D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08" name="Google Shape;12762;p86"/>
          <p:cNvGrpSpPr/>
          <p:nvPr/>
        </p:nvGrpSpPr>
        <p:grpSpPr>
          <a:xfrm>
            <a:off x="368483" y="1960766"/>
            <a:ext cx="627496" cy="587100"/>
            <a:chOff x="849601" y="1952074"/>
            <a:chExt cx="406713" cy="383745"/>
          </a:xfrm>
        </p:grpSpPr>
        <p:sp>
          <p:nvSpPr>
            <p:cNvPr id="1309" name="Google Shape;12763;p86"/>
            <p:cNvSpPr/>
            <p:nvPr/>
          </p:nvSpPr>
          <p:spPr>
            <a:xfrm>
              <a:off x="849601" y="2240819"/>
              <a:ext cx="130650" cy="95001"/>
            </a:xfrm>
            <a:custGeom>
              <a:avLst/>
              <a:gdLst/>
              <a:ahLst/>
              <a:cxnLst/>
              <a:rect l="l" t="t" r="r" b="b"/>
              <a:pathLst>
                <a:path w="8726" h="6345" extrusionOk="0">
                  <a:moveTo>
                    <a:pt x="4142" y="0"/>
                  </a:moveTo>
                  <a:lnTo>
                    <a:pt x="358" y="3785"/>
                  </a:lnTo>
                  <a:cubicBezTo>
                    <a:pt x="1" y="4142"/>
                    <a:pt x="127" y="4752"/>
                    <a:pt x="610" y="4941"/>
                  </a:cubicBezTo>
                  <a:lnTo>
                    <a:pt x="1746" y="5340"/>
                  </a:lnTo>
                  <a:lnTo>
                    <a:pt x="4374" y="6308"/>
                  </a:lnTo>
                  <a:cubicBezTo>
                    <a:pt x="4447" y="6332"/>
                    <a:pt x="4524" y="6344"/>
                    <a:pt x="4602" y="6344"/>
                  </a:cubicBezTo>
                  <a:cubicBezTo>
                    <a:pt x="4789" y="6344"/>
                    <a:pt x="4975" y="6273"/>
                    <a:pt x="5109" y="6139"/>
                  </a:cubicBezTo>
                  <a:lnTo>
                    <a:pt x="8726" y="2523"/>
                  </a:lnTo>
                  <a:lnTo>
                    <a:pt x="7695" y="3532"/>
                  </a:lnTo>
                  <a:lnTo>
                    <a:pt x="6644" y="442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0" name="Google Shape;12764;p86"/>
            <p:cNvSpPr/>
            <p:nvPr/>
          </p:nvSpPr>
          <p:spPr>
            <a:xfrm>
              <a:off x="875728" y="2284494"/>
              <a:ext cx="75252" cy="51326"/>
            </a:xfrm>
            <a:custGeom>
              <a:avLst/>
              <a:gdLst/>
              <a:ahLst/>
              <a:cxnLst/>
              <a:rect l="l" t="t" r="r" b="b"/>
              <a:pathLst>
                <a:path w="5026" h="3428" extrusionOk="0">
                  <a:moveTo>
                    <a:pt x="2947" y="0"/>
                  </a:moveTo>
                  <a:cubicBezTo>
                    <a:pt x="2623" y="0"/>
                    <a:pt x="2303" y="121"/>
                    <a:pt x="2061" y="363"/>
                  </a:cubicBezTo>
                  <a:lnTo>
                    <a:pt x="1" y="2423"/>
                  </a:lnTo>
                  <a:lnTo>
                    <a:pt x="2629" y="3391"/>
                  </a:lnTo>
                  <a:cubicBezTo>
                    <a:pt x="2702" y="3415"/>
                    <a:pt x="2779" y="3427"/>
                    <a:pt x="2857" y="3427"/>
                  </a:cubicBezTo>
                  <a:cubicBezTo>
                    <a:pt x="3044" y="3427"/>
                    <a:pt x="3230" y="3356"/>
                    <a:pt x="3364" y="3222"/>
                  </a:cubicBezTo>
                  <a:lnTo>
                    <a:pt x="5025" y="1561"/>
                  </a:lnTo>
                  <a:lnTo>
                    <a:pt x="3848" y="363"/>
                  </a:lnTo>
                  <a:cubicBezTo>
                    <a:pt x="3596" y="121"/>
                    <a:pt x="3270" y="0"/>
                    <a:pt x="2947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1" name="Google Shape;12765;p86"/>
            <p:cNvSpPr/>
            <p:nvPr/>
          </p:nvSpPr>
          <p:spPr>
            <a:xfrm>
              <a:off x="890520" y="2158335"/>
              <a:ext cx="156777" cy="155519"/>
            </a:xfrm>
            <a:custGeom>
              <a:avLst/>
              <a:gdLst/>
              <a:ahLst/>
              <a:cxnLst/>
              <a:rect l="l" t="t" r="r" b="b"/>
              <a:pathLst>
                <a:path w="10471" h="10387" extrusionOk="0">
                  <a:moveTo>
                    <a:pt x="3512" y="1"/>
                  </a:moveTo>
                  <a:lnTo>
                    <a:pt x="1199" y="2314"/>
                  </a:lnTo>
                  <a:lnTo>
                    <a:pt x="337" y="3176"/>
                  </a:lnTo>
                  <a:cubicBezTo>
                    <a:pt x="1" y="3512"/>
                    <a:pt x="1" y="4080"/>
                    <a:pt x="337" y="4416"/>
                  </a:cubicBezTo>
                  <a:lnTo>
                    <a:pt x="6056" y="10135"/>
                  </a:lnTo>
                  <a:cubicBezTo>
                    <a:pt x="6224" y="10303"/>
                    <a:pt x="6450" y="10387"/>
                    <a:pt x="6676" y="10387"/>
                  </a:cubicBezTo>
                  <a:cubicBezTo>
                    <a:pt x="6902" y="10387"/>
                    <a:pt x="7128" y="10303"/>
                    <a:pt x="7296" y="10135"/>
                  </a:cubicBezTo>
                  <a:lnTo>
                    <a:pt x="8158" y="9273"/>
                  </a:lnTo>
                  <a:lnTo>
                    <a:pt x="10471" y="6960"/>
                  </a:lnTo>
                  <a:lnTo>
                    <a:pt x="3512" y="1"/>
                  </a:lnTo>
                  <a:close/>
                </a:path>
              </a:pathLst>
            </a:custGeom>
            <a:solidFill>
              <a:srgbClr val="3B536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2" name="Google Shape;12766;p86"/>
            <p:cNvSpPr/>
            <p:nvPr/>
          </p:nvSpPr>
          <p:spPr>
            <a:xfrm>
              <a:off x="890206" y="2158335"/>
              <a:ext cx="157091" cy="138840"/>
            </a:xfrm>
            <a:custGeom>
              <a:avLst/>
              <a:gdLst/>
              <a:ahLst/>
              <a:cxnLst/>
              <a:rect l="l" t="t" r="r" b="b"/>
              <a:pathLst>
                <a:path w="10492" h="9273" extrusionOk="0">
                  <a:moveTo>
                    <a:pt x="3533" y="1"/>
                  </a:moveTo>
                  <a:lnTo>
                    <a:pt x="358" y="3176"/>
                  </a:lnTo>
                  <a:cubicBezTo>
                    <a:pt x="1" y="3512"/>
                    <a:pt x="1" y="4059"/>
                    <a:pt x="358" y="4416"/>
                  </a:cubicBezTo>
                  <a:lnTo>
                    <a:pt x="821" y="4878"/>
                  </a:lnTo>
                  <a:lnTo>
                    <a:pt x="1472" y="4227"/>
                  </a:lnTo>
                  <a:cubicBezTo>
                    <a:pt x="1704" y="3995"/>
                    <a:pt x="2003" y="3880"/>
                    <a:pt x="2303" y="3880"/>
                  </a:cubicBezTo>
                  <a:cubicBezTo>
                    <a:pt x="2602" y="3880"/>
                    <a:pt x="2902" y="3995"/>
                    <a:pt x="3133" y="4227"/>
                  </a:cubicBezTo>
                  <a:lnTo>
                    <a:pt x="8179" y="9273"/>
                  </a:lnTo>
                  <a:lnTo>
                    <a:pt x="10492" y="6960"/>
                  </a:lnTo>
                  <a:lnTo>
                    <a:pt x="3869" y="337"/>
                  </a:lnTo>
                  <a:lnTo>
                    <a:pt x="3533" y="1"/>
                  </a:lnTo>
                  <a:close/>
                </a:path>
              </a:pathLst>
            </a:custGeom>
            <a:solidFill>
              <a:srgbClr val="203B5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3" name="Google Shape;12767;p86"/>
            <p:cNvSpPr/>
            <p:nvPr/>
          </p:nvSpPr>
          <p:spPr>
            <a:xfrm>
              <a:off x="903741" y="1952074"/>
              <a:ext cx="352572" cy="349817"/>
            </a:xfrm>
            <a:custGeom>
              <a:avLst/>
              <a:gdLst/>
              <a:ahLst/>
              <a:cxnLst/>
              <a:rect l="l" t="t" r="r" b="b"/>
              <a:pathLst>
                <a:path w="23548" h="23364" extrusionOk="0">
                  <a:moveTo>
                    <a:pt x="15086" y="1"/>
                  </a:moveTo>
                  <a:cubicBezTo>
                    <a:pt x="14607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9041" y="23364"/>
                  </a:lnTo>
                  <a:lnTo>
                    <a:pt x="22812" y="9593"/>
                  </a:lnTo>
                  <a:cubicBezTo>
                    <a:pt x="23548" y="8878"/>
                    <a:pt x="23548" y="7680"/>
                    <a:pt x="22812" y="6965"/>
                  </a:cubicBezTo>
                  <a:lnTo>
                    <a:pt x="16400" y="552"/>
                  </a:lnTo>
                  <a:cubicBezTo>
                    <a:pt x="16042" y="185"/>
                    <a:pt x="15564" y="1"/>
                    <a:pt x="15086" y="1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4" name="Google Shape;12768;p86"/>
            <p:cNvSpPr/>
            <p:nvPr/>
          </p:nvSpPr>
          <p:spPr>
            <a:xfrm>
              <a:off x="903741" y="1952074"/>
              <a:ext cx="258141" cy="227372"/>
            </a:xfrm>
            <a:custGeom>
              <a:avLst/>
              <a:gdLst/>
              <a:ahLst/>
              <a:cxnLst/>
              <a:rect l="l" t="t" r="r" b="b"/>
              <a:pathLst>
                <a:path w="17241" h="15186" extrusionOk="0">
                  <a:moveTo>
                    <a:pt x="17235" y="1409"/>
                  </a:moveTo>
                  <a:lnTo>
                    <a:pt x="17241" y="1414"/>
                  </a:lnTo>
                  <a:cubicBezTo>
                    <a:pt x="17239" y="1413"/>
                    <a:pt x="17237" y="1411"/>
                    <a:pt x="17235" y="1409"/>
                  </a:cubicBezTo>
                  <a:close/>
                  <a:moveTo>
                    <a:pt x="15078" y="1"/>
                  </a:moveTo>
                  <a:cubicBezTo>
                    <a:pt x="14602" y="1"/>
                    <a:pt x="14129" y="185"/>
                    <a:pt x="13772" y="552"/>
                  </a:cubicBezTo>
                  <a:lnTo>
                    <a:pt x="1" y="14323"/>
                  </a:lnTo>
                  <a:lnTo>
                    <a:pt x="863" y="15185"/>
                  </a:lnTo>
                  <a:lnTo>
                    <a:pt x="14634" y="1414"/>
                  </a:lnTo>
                  <a:cubicBezTo>
                    <a:pt x="14991" y="1047"/>
                    <a:pt x="15464" y="863"/>
                    <a:pt x="15937" y="863"/>
                  </a:cubicBezTo>
                  <a:cubicBezTo>
                    <a:pt x="16408" y="863"/>
                    <a:pt x="16878" y="1045"/>
                    <a:pt x="17235" y="1409"/>
                  </a:cubicBezTo>
                  <a:lnTo>
                    <a:pt x="17235" y="1409"/>
                  </a:lnTo>
                  <a:lnTo>
                    <a:pt x="16400" y="552"/>
                  </a:lnTo>
                  <a:cubicBezTo>
                    <a:pt x="16032" y="185"/>
                    <a:pt x="15553" y="1"/>
                    <a:pt x="15078" y="1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5" name="Google Shape;12769;p86"/>
            <p:cNvSpPr/>
            <p:nvPr/>
          </p:nvSpPr>
          <p:spPr>
            <a:xfrm>
              <a:off x="989054" y="2039274"/>
              <a:ext cx="178817" cy="175268"/>
            </a:xfrm>
            <a:custGeom>
              <a:avLst/>
              <a:gdLst/>
              <a:ahLst/>
              <a:cxnLst/>
              <a:rect l="l" t="t" r="r" b="b"/>
              <a:pathLst>
                <a:path w="11943" h="11706" extrusionOk="0">
                  <a:moveTo>
                    <a:pt x="8126" y="0"/>
                  </a:moveTo>
                  <a:cubicBezTo>
                    <a:pt x="7811" y="0"/>
                    <a:pt x="7495" y="121"/>
                    <a:pt x="7254" y="363"/>
                  </a:cubicBezTo>
                  <a:lnTo>
                    <a:pt x="484" y="7133"/>
                  </a:lnTo>
                  <a:cubicBezTo>
                    <a:pt x="0" y="7616"/>
                    <a:pt x="0" y="8394"/>
                    <a:pt x="484" y="8878"/>
                  </a:cubicBezTo>
                  <a:lnTo>
                    <a:pt x="2965" y="11359"/>
                  </a:lnTo>
                  <a:cubicBezTo>
                    <a:pt x="3207" y="11590"/>
                    <a:pt x="3522" y="11706"/>
                    <a:pt x="3837" y="11706"/>
                  </a:cubicBezTo>
                  <a:cubicBezTo>
                    <a:pt x="4153" y="11706"/>
                    <a:pt x="4468" y="11590"/>
                    <a:pt x="4710" y="11359"/>
                  </a:cubicBezTo>
                  <a:lnTo>
                    <a:pt x="11480" y="4589"/>
                  </a:lnTo>
                  <a:cubicBezTo>
                    <a:pt x="11942" y="4105"/>
                    <a:pt x="11942" y="3327"/>
                    <a:pt x="11480" y="2844"/>
                  </a:cubicBezTo>
                  <a:lnTo>
                    <a:pt x="8999" y="363"/>
                  </a:lnTo>
                  <a:cubicBezTo>
                    <a:pt x="8757" y="121"/>
                    <a:pt x="8442" y="0"/>
                    <a:pt x="8126" y="0"/>
                  </a:cubicBezTo>
                  <a:close/>
                </a:path>
              </a:pathLst>
            </a:custGeom>
            <a:solidFill>
              <a:srgbClr val="F5F7F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16" name="Google Shape;12770;p86"/>
          <p:cNvGrpSpPr/>
          <p:nvPr/>
        </p:nvGrpSpPr>
        <p:grpSpPr>
          <a:xfrm>
            <a:off x="2535055" y="3400866"/>
            <a:ext cx="314717" cy="543760"/>
            <a:chOff x="2253871" y="2893365"/>
            <a:chExt cx="203985" cy="355417"/>
          </a:xfrm>
        </p:grpSpPr>
        <p:sp>
          <p:nvSpPr>
            <p:cNvPr id="1317" name="Google Shape;12771;p86"/>
            <p:cNvSpPr/>
            <p:nvPr/>
          </p:nvSpPr>
          <p:spPr>
            <a:xfrm>
              <a:off x="2329722" y="3200915"/>
              <a:ext cx="51326" cy="47553"/>
            </a:xfrm>
            <a:custGeom>
              <a:avLst/>
              <a:gdLst/>
              <a:ahLst/>
              <a:cxnLst/>
              <a:rect l="l" t="t" r="r" b="b"/>
              <a:pathLst>
                <a:path w="3428" h="3176" extrusionOk="0">
                  <a:moveTo>
                    <a:pt x="1" y="1"/>
                  </a:moveTo>
                  <a:lnTo>
                    <a:pt x="1" y="2229"/>
                  </a:lnTo>
                  <a:cubicBezTo>
                    <a:pt x="1" y="2755"/>
                    <a:pt x="421" y="3175"/>
                    <a:pt x="968" y="3175"/>
                  </a:cubicBezTo>
                  <a:lnTo>
                    <a:pt x="2482" y="3175"/>
                  </a:lnTo>
                  <a:cubicBezTo>
                    <a:pt x="2986" y="3175"/>
                    <a:pt x="3407" y="2755"/>
                    <a:pt x="3428" y="2250"/>
                  </a:cubicBezTo>
                  <a:lnTo>
                    <a:pt x="3428" y="1"/>
                  </a:ln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8" name="Google Shape;12772;p86"/>
            <p:cNvSpPr/>
            <p:nvPr/>
          </p:nvSpPr>
          <p:spPr>
            <a:xfrm>
              <a:off x="2342628" y="3200915"/>
              <a:ext cx="38419" cy="47867"/>
            </a:xfrm>
            <a:custGeom>
              <a:avLst/>
              <a:gdLst/>
              <a:ahLst/>
              <a:cxnLst/>
              <a:rect l="l" t="t" r="r" b="b"/>
              <a:pathLst>
                <a:path w="2566" h="3197" extrusionOk="0">
                  <a:moveTo>
                    <a:pt x="863" y="1"/>
                  </a:moveTo>
                  <a:lnTo>
                    <a:pt x="863" y="2250"/>
                  </a:lnTo>
                  <a:cubicBezTo>
                    <a:pt x="842" y="2734"/>
                    <a:pt x="484" y="3133"/>
                    <a:pt x="1" y="3196"/>
                  </a:cubicBezTo>
                  <a:lnTo>
                    <a:pt x="1620" y="3196"/>
                  </a:lnTo>
                  <a:cubicBezTo>
                    <a:pt x="2145" y="3196"/>
                    <a:pt x="2566" y="2755"/>
                    <a:pt x="2566" y="2229"/>
                  </a:cubicBezTo>
                  <a:lnTo>
                    <a:pt x="2566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9" name="Google Shape;12773;p86"/>
            <p:cNvSpPr/>
            <p:nvPr/>
          </p:nvSpPr>
          <p:spPr>
            <a:xfrm>
              <a:off x="2253871" y="2893365"/>
              <a:ext cx="203985" cy="326775"/>
            </a:xfrm>
            <a:custGeom>
              <a:avLst/>
              <a:gdLst/>
              <a:ahLst/>
              <a:cxnLst/>
              <a:rect l="l" t="t" r="r" b="b"/>
              <a:pathLst>
                <a:path w="13624" h="21825" extrusionOk="0">
                  <a:moveTo>
                    <a:pt x="5256" y="1"/>
                  </a:moveTo>
                  <a:cubicBezTo>
                    <a:pt x="2355" y="1"/>
                    <a:pt x="0" y="2355"/>
                    <a:pt x="0" y="5257"/>
                  </a:cubicBezTo>
                  <a:lnTo>
                    <a:pt x="0" y="17514"/>
                  </a:lnTo>
                  <a:cubicBezTo>
                    <a:pt x="0" y="19890"/>
                    <a:pt x="1934" y="21824"/>
                    <a:pt x="4310" y="21824"/>
                  </a:cubicBezTo>
                  <a:lnTo>
                    <a:pt x="9314" y="21824"/>
                  </a:lnTo>
                  <a:cubicBezTo>
                    <a:pt x="11690" y="21824"/>
                    <a:pt x="13624" y="19890"/>
                    <a:pt x="13624" y="17514"/>
                  </a:cubicBezTo>
                  <a:lnTo>
                    <a:pt x="13624" y="5257"/>
                  </a:lnTo>
                  <a:cubicBezTo>
                    <a:pt x="13624" y="2355"/>
                    <a:pt x="11269" y="1"/>
                    <a:pt x="8368" y="1"/>
                  </a:cubicBezTo>
                  <a:close/>
                </a:path>
              </a:pathLst>
            </a:custGeom>
            <a:solidFill>
              <a:srgbClr val="F3F5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0" name="Google Shape;12774;p86"/>
            <p:cNvSpPr/>
            <p:nvPr/>
          </p:nvSpPr>
          <p:spPr>
            <a:xfrm>
              <a:off x="2326578" y="2893365"/>
              <a:ext cx="131279" cy="326775"/>
            </a:xfrm>
            <a:custGeom>
              <a:avLst/>
              <a:gdLst/>
              <a:ahLst/>
              <a:cxnLst/>
              <a:rect l="l" t="t" r="r" b="b"/>
              <a:pathLst>
                <a:path w="8768" h="21825" extrusionOk="0">
                  <a:moveTo>
                    <a:pt x="400" y="1"/>
                  </a:moveTo>
                  <a:cubicBezTo>
                    <a:pt x="274" y="1"/>
                    <a:pt x="127" y="1"/>
                    <a:pt x="1" y="22"/>
                  </a:cubicBezTo>
                  <a:cubicBezTo>
                    <a:pt x="2734" y="232"/>
                    <a:pt x="4836" y="2503"/>
                    <a:pt x="4836" y="5257"/>
                  </a:cubicBezTo>
                  <a:lnTo>
                    <a:pt x="4836" y="17514"/>
                  </a:lnTo>
                  <a:cubicBezTo>
                    <a:pt x="4836" y="19890"/>
                    <a:pt x="2923" y="21824"/>
                    <a:pt x="547" y="21824"/>
                  </a:cubicBezTo>
                  <a:lnTo>
                    <a:pt x="4458" y="21824"/>
                  </a:lnTo>
                  <a:cubicBezTo>
                    <a:pt x="6834" y="21824"/>
                    <a:pt x="8768" y="19890"/>
                    <a:pt x="8768" y="17514"/>
                  </a:cubicBezTo>
                  <a:lnTo>
                    <a:pt x="8768" y="5257"/>
                  </a:lnTo>
                  <a:cubicBezTo>
                    <a:pt x="8747" y="2355"/>
                    <a:pt x="6413" y="1"/>
                    <a:pt x="3512" y="1"/>
                  </a:cubicBezTo>
                  <a:close/>
                </a:path>
              </a:pathLst>
            </a:custGeom>
            <a:solidFill>
              <a:srgbClr val="E4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1" name="Google Shape;12775;p86"/>
            <p:cNvSpPr/>
            <p:nvPr/>
          </p:nvSpPr>
          <p:spPr>
            <a:xfrm>
              <a:off x="2350504" y="2893365"/>
              <a:ext cx="10720" cy="58093"/>
            </a:xfrm>
            <a:custGeom>
              <a:avLst/>
              <a:gdLst/>
              <a:ahLst/>
              <a:cxnLst/>
              <a:rect l="l" t="t" r="r" b="b"/>
              <a:pathLst>
                <a:path w="716" h="3880" extrusionOk="0">
                  <a:moveTo>
                    <a:pt x="1" y="1"/>
                  </a:moveTo>
                  <a:cubicBezTo>
                    <a:pt x="1" y="22"/>
                    <a:pt x="1" y="22"/>
                    <a:pt x="1" y="43"/>
                  </a:cubicBezTo>
                  <a:lnTo>
                    <a:pt x="1" y="3533"/>
                  </a:lnTo>
                  <a:cubicBezTo>
                    <a:pt x="1" y="3764"/>
                    <a:pt x="179" y="3880"/>
                    <a:pt x="358" y="3880"/>
                  </a:cubicBezTo>
                  <a:cubicBezTo>
                    <a:pt x="537" y="3880"/>
                    <a:pt x="715" y="3764"/>
                    <a:pt x="715" y="3533"/>
                  </a:cubicBezTo>
                  <a:lnTo>
                    <a:pt x="715" y="43"/>
                  </a:lnTo>
                  <a:cubicBezTo>
                    <a:pt x="715" y="22"/>
                    <a:pt x="715" y="1"/>
                    <a:pt x="715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2" name="Google Shape;12776;p86"/>
            <p:cNvSpPr/>
            <p:nvPr/>
          </p:nvSpPr>
          <p:spPr>
            <a:xfrm>
              <a:off x="2330036" y="2946248"/>
              <a:ext cx="51326" cy="50068"/>
            </a:xfrm>
            <a:custGeom>
              <a:avLst/>
              <a:gdLst/>
              <a:ahLst/>
              <a:cxnLst/>
              <a:rect l="l" t="t" r="r" b="b"/>
              <a:pathLst>
                <a:path w="3428" h="3344" extrusionOk="0">
                  <a:moveTo>
                    <a:pt x="1725" y="1"/>
                  </a:moveTo>
                  <a:cubicBezTo>
                    <a:pt x="779" y="1"/>
                    <a:pt x="1" y="758"/>
                    <a:pt x="1" y="1704"/>
                  </a:cubicBezTo>
                  <a:lnTo>
                    <a:pt x="1" y="2377"/>
                  </a:lnTo>
                  <a:cubicBezTo>
                    <a:pt x="1" y="2902"/>
                    <a:pt x="442" y="3344"/>
                    <a:pt x="968" y="3344"/>
                  </a:cubicBezTo>
                  <a:lnTo>
                    <a:pt x="2482" y="3344"/>
                  </a:lnTo>
                  <a:cubicBezTo>
                    <a:pt x="3007" y="3344"/>
                    <a:pt x="3428" y="2902"/>
                    <a:pt x="3428" y="2377"/>
                  </a:cubicBezTo>
                  <a:lnTo>
                    <a:pt x="3428" y="1704"/>
                  </a:lnTo>
                  <a:cubicBezTo>
                    <a:pt x="3428" y="758"/>
                    <a:pt x="2671" y="1"/>
                    <a:pt x="1725" y="1"/>
                  </a:cubicBezTo>
                  <a:close/>
                </a:path>
              </a:pathLst>
            </a:custGeom>
            <a:solidFill>
              <a:srgbClr val="7B90A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3" name="Google Shape;12777;p86"/>
            <p:cNvSpPr/>
            <p:nvPr/>
          </p:nvSpPr>
          <p:spPr>
            <a:xfrm>
              <a:off x="2342943" y="2946248"/>
              <a:ext cx="38419" cy="49754"/>
            </a:xfrm>
            <a:custGeom>
              <a:avLst/>
              <a:gdLst/>
              <a:ahLst/>
              <a:cxnLst/>
              <a:rect l="l" t="t" r="r" b="b"/>
              <a:pathLst>
                <a:path w="2566" h="3323" extrusionOk="0">
                  <a:moveTo>
                    <a:pt x="863" y="1"/>
                  </a:moveTo>
                  <a:cubicBezTo>
                    <a:pt x="548" y="1"/>
                    <a:pt x="253" y="64"/>
                    <a:pt x="1" y="232"/>
                  </a:cubicBezTo>
                  <a:cubicBezTo>
                    <a:pt x="527" y="526"/>
                    <a:pt x="863" y="1094"/>
                    <a:pt x="863" y="1704"/>
                  </a:cubicBezTo>
                  <a:lnTo>
                    <a:pt x="863" y="2377"/>
                  </a:lnTo>
                  <a:cubicBezTo>
                    <a:pt x="863" y="2860"/>
                    <a:pt x="484" y="3281"/>
                    <a:pt x="1" y="3323"/>
                  </a:cubicBezTo>
                  <a:lnTo>
                    <a:pt x="1620" y="3323"/>
                  </a:lnTo>
                  <a:cubicBezTo>
                    <a:pt x="2145" y="3323"/>
                    <a:pt x="2566" y="2902"/>
                    <a:pt x="2566" y="2377"/>
                  </a:cubicBezTo>
                  <a:lnTo>
                    <a:pt x="2566" y="1704"/>
                  </a:lnTo>
                  <a:cubicBezTo>
                    <a:pt x="2566" y="758"/>
                    <a:pt x="1809" y="1"/>
                    <a:pt x="863" y="1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4" name="Google Shape;12778;p86"/>
            <p:cNvSpPr/>
            <p:nvPr/>
          </p:nvSpPr>
          <p:spPr>
            <a:xfrm>
              <a:off x="2254186" y="3012037"/>
              <a:ext cx="32116" cy="118073"/>
            </a:xfrm>
            <a:custGeom>
              <a:avLst/>
              <a:gdLst/>
              <a:ahLst/>
              <a:cxnLst/>
              <a:rect l="l" t="t" r="r" b="b"/>
              <a:pathLst>
                <a:path w="2145" h="7886" extrusionOk="0">
                  <a:moveTo>
                    <a:pt x="0" y="1"/>
                  </a:moveTo>
                  <a:lnTo>
                    <a:pt x="0" y="7885"/>
                  </a:lnTo>
                  <a:lnTo>
                    <a:pt x="1177" y="7885"/>
                  </a:lnTo>
                  <a:cubicBezTo>
                    <a:pt x="1724" y="7885"/>
                    <a:pt x="2145" y="7444"/>
                    <a:pt x="2145" y="6918"/>
                  </a:cubicBezTo>
                  <a:lnTo>
                    <a:pt x="2145" y="947"/>
                  </a:lnTo>
                  <a:cubicBezTo>
                    <a:pt x="2145" y="421"/>
                    <a:pt x="1703" y="1"/>
                    <a:pt x="1177" y="1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5" name="Google Shape;12779;p86"/>
            <p:cNvSpPr/>
            <p:nvPr/>
          </p:nvSpPr>
          <p:spPr>
            <a:xfrm>
              <a:off x="2255758" y="3012037"/>
              <a:ext cx="30544" cy="117759"/>
            </a:xfrm>
            <a:custGeom>
              <a:avLst/>
              <a:gdLst/>
              <a:ahLst/>
              <a:cxnLst/>
              <a:rect l="l" t="t" r="r" b="b"/>
              <a:pathLst>
                <a:path w="2040" h="7865" extrusionOk="0">
                  <a:moveTo>
                    <a:pt x="0" y="1"/>
                  </a:moveTo>
                  <a:cubicBezTo>
                    <a:pt x="526" y="1"/>
                    <a:pt x="967" y="421"/>
                    <a:pt x="967" y="947"/>
                  </a:cubicBezTo>
                  <a:lnTo>
                    <a:pt x="967" y="6918"/>
                  </a:lnTo>
                  <a:cubicBezTo>
                    <a:pt x="967" y="7444"/>
                    <a:pt x="526" y="7864"/>
                    <a:pt x="0" y="7864"/>
                  </a:cubicBezTo>
                  <a:lnTo>
                    <a:pt x="1072" y="7864"/>
                  </a:lnTo>
                  <a:cubicBezTo>
                    <a:pt x="1598" y="7864"/>
                    <a:pt x="2040" y="7444"/>
                    <a:pt x="2040" y="6918"/>
                  </a:cubicBezTo>
                  <a:lnTo>
                    <a:pt x="2040" y="947"/>
                  </a:lnTo>
                  <a:cubicBezTo>
                    <a:pt x="2040" y="421"/>
                    <a:pt x="1598" y="1"/>
                    <a:pt x="1072" y="1"/>
                  </a:cubicBez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6" name="Google Shape;12780;p86"/>
            <p:cNvSpPr/>
            <p:nvPr/>
          </p:nvSpPr>
          <p:spPr>
            <a:xfrm>
              <a:off x="2425426" y="3012037"/>
              <a:ext cx="32430" cy="118073"/>
            </a:xfrm>
            <a:custGeom>
              <a:avLst/>
              <a:gdLst/>
              <a:ahLst/>
              <a:cxnLst/>
              <a:rect l="l" t="t" r="r" b="b"/>
              <a:pathLst>
                <a:path w="2166" h="7886" extrusionOk="0">
                  <a:moveTo>
                    <a:pt x="931" y="0"/>
                  </a:moveTo>
                  <a:cubicBezTo>
                    <a:pt x="422" y="0"/>
                    <a:pt x="1" y="434"/>
                    <a:pt x="21" y="947"/>
                  </a:cubicBezTo>
                  <a:lnTo>
                    <a:pt x="21" y="6918"/>
                  </a:lnTo>
                  <a:cubicBezTo>
                    <a:pt x="21" y="7444"/>
                    <a:pt x="442" y="7885"/>
                    <a:pt x="967" y="7885"/>
                  </a:cubicBezTo>
                  <a:lnTo>
                    <a:pt x="2166" y="7885"/>
                  </a:lnTo>
                  <a:lnTo>
                    <a:pt x="2166" y="1"/>
                  </a:lnTo>
                  <a:lnTo>
                    <a:pt x="967" y="1"/>
                  </a:lnTo>
                  <a:cubicBezTo>
                    <a:pt x="955" y="0"/>
                    <a:pt x="943" y="0"/>
                    <a:pt x="931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7" name="Google Shape;12781;p86"/>
            <p:cNvSpPr/>
            <p:nvPr/>
          </p:nvSpPr>
          <p:spPr>
            <a:xfrm>
              <a:off x="2441791" y="3012037"/>
              <a:ext cx="16065" cy="118073"/>
            </a:xfrm>
            <a:custGeom>
              <a:avLst/>
              <a:gdLst/>
              <a:ahLst/>
              <a:cxnLst/>
              <a:rect l="l" t="t" r="r" b="b"/>
              <a:pathLst>
                <a:path w="1073" h="7886" extrusionOk="0">
                  <a:moveTo>
                    <a:pt x="1" y="1"/>
                  </a:moveTo>
                  <a:lnTo>
                    <a:pt x="1" y="7885"/>
                  </a:lnTo>
                  <a:lnTo>
                    <a:pt x="1073" y="7885"/>
                  </a:lnTo>
                  <a:lnTo>
                    <a:pt x="1073" y="1"/>
                  </a:lnTo>
                  <a:close/>
                </a:path>
              </a:pathLst>
            </a:custGeom>
            <a:solidFill>
              <a:srgbClr val="AEBEC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28" name="Google Shape;12782;p86"/>
          <p:cNvGrpSpPr/>
          <p:nvPr/>
        </p:nvGrpSpPr>
        <p:grpSpPr>
          <a:xfrm>
            <a:off x="2438889" y="2659216"/>
            <a:ext cx="476467" cy="524107"/>
            <a:chOff x="2191541" y="2408601"/>
            <a:chExt cx="308823" cy="342571"/>
          </a:xfrm>
        </p:grpSpPr>
        <p:sp>
          <p:nvSpPr>
            <p:cNvPr id="1329" name="Google Shape;12783;p86"/>
            <p:cNvSpPr/>
            <p:nvPr/>
          </p:nvSpPr>
          <p:spPr>
            <a:xfrm>
              <a:off x="2222384" y="2722754"/>
              <a:ext cx="22054" cy="28418"/>
            </a:xfrm>
            <a:custGeom>
              <a:avLst/>
              <a:gdLst/>
              <a:ahLst/>
              <a:cxnLst/>
              <a:rect l="l" t="t" r="r" b="b"/>
              <a:pathLst>
                <a:path w="1473" h="1898" extrusionOk="0">
                  <a:moveTo>
                    <a:pt x="43" y="1"/>
                  </a:moveTo>
                  <a:lnTo>
                    <a:pt x="1" y="1640"/>
                  </a:lnTo>
                  <a:cubicBezTo>
                    <a:pt x="1" y="1798"/>
                    <a:pt x="128" y="1898"/>
                    <a:pt x="256" y="1898"/>
                  </a:cubicBezTo>
                  <a:cubicBezTo>
                    <a:pt x="315" y="1898"/>
                    <a:pt x="374" y="1876"/>
                    <a:pt x="421" y="1830"/>
                  </a:cubicBezTo>
                  <a:lnTo>
                    <a:pt x="1472" y="631"/>
                  </a:lnTo>
                  <a:lnTo>
                    <a:pt x="43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0" name="Google Shape;12784;p86"/>
            <p:cNvSpPr/>
            <p:nvPr/>
          </p:nvSpPr>
          <p:spPr>
            <a:xfrm>
              <a:off x="2447451" y="2724640"/>
              <a:ext cx="22054" cy="26456"/>
            </a:xfrm>
            <a:custGeom>
              <a:avLst/>
              <a:gdLst/>
              <a:ahLst/>
              <a:cxnLst/>
              <a:rect l="l" t="t" r="r" b="b"/>
              <a:pathLst>
                <a:path w="1473" h="1767" extrusionOk="0">
                  <a:moveTo>
                    <a:pt x="1410" y="1"/>
                  </a:moveTo>
                  <a:lnTo>
                    <a:pt x="1" y="526"/>
                  </a:lnTo>
                  <a:lnTo>
                    <a:pt x="1031" y="1683"/>
                  </a:lnTo>
                  <a:cubicBezTo>
                    <a:pt x="1082" y="1741"/>
                    <a:pt x="1147" y="1766"/>
                    <a:pt x="1213" y="1766"/>
                  </a:cubicBezTo>
                  <a:cubicBezTo>
                    <a:pt x="1337" y="1766"/>
                    <a:pt x="1459" y="1673"/>
                    <a:pt x="1473" y="1535"/>
                  </a:cubicBezTo>
                  <a:lnTo>
                    <a:pt x="1410" y="1"/>
                  </a:ln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1" name="Google Shape;12785;p86"/>
            <p:cNvSpPr/>
            <p:nvPr/>
          </p:nvSpPr>
          <p:spPr>
            <a:xfrm>
              <a:off x="2191541" y="2611313"/>
              <a:ext cx="308823" cy="16709"/>
            </a:xfrm>
            <a:custGeom>
              <a:avLst/>
              <a:gdLst/>
              <a:ahLst/>
              <a:cxnLst/>
              <a:rect l="l" t="t" r="r" b="b"/>
              <a:pathLst>
                <a:path w="20626" h="1116" extrusionOk="0">
                  <a:moveTo>
                    <a:pt x="526" y="1"/>
                  </a:moveTo>
                  <a:cubicBezTo>
                    <a:pt x="231" y="1"/>
                    <a:pt x="0" y="253"/>
                    <a:pt x="0" y="527"/>
                  </a:cubicBezTo>
                  <a:lnTo>
                    <a:pt x="0" y="590"/>
                  </a:lnTo>
                  <a:cubicBezTo>
                    <a:pt x="0" y="884"/>
                    <a:pt x="231" y="1115"/>
                    <a:pt x="526" y="1115"/>
                  </a:cubicBezTo>
                  <a:lnTo>
                    <a:pt x="20099" y="1115"/>
                  </a:lnTo>
                  <a:cubicBezTo>
                    <a:pt x="20394" y="1115"/>
                    <a:pt x="20625" y="884"/>
                    <a:pt x="20625" y="590"/>
                  </a:cubicBezTo>
                  <a:lnTo>
                    <a:pt x="20625" y="527"/>
                  </a:lnTo>
                  <a:cubicBezTo>
                    <a:pt x="20625" y="253"/>
                    <a:pt x="20394" y="1"/>
                    <a:pt x="20099" y="1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2" name="Google Shape;12786;p86"/>
            <p:cNvSpPr/>
            <p:nvPr/>
          </p:nvSpPr>
          <p:spPr>
            <a:xfrm>
              <a:off x="2211993" y="2470287"/>
              <a:ext cx="140412" cy="263052"/>
            </a:xfrm>
            <a:custGeom>
              <a:avLst/>
              <a:gdLst/>
              <a:ahLst/>
              <a:cxnLst/>
              <a:rect l="l" t="t" r="r" b="b"/>
              <a:pathLst>
                <a:path w="9378" h="17569" extrusionOk="0">
                  <a:moveTo>
                    <a:pt x="6750" y="1"/>
                  </a:moveTo>
                  <a:lnTo>
                    <a:pt x="1304" y="10597"/>
                  </a:lnTo>
                  <a:cubicBezTo>
                    <a:pt x="358" y="12426"/>
                    <a:pt x="1" y="14487"/>
                    <a:pt x="274" y="16505"/>
                  </a:cubicBezTo>
                  <a:cubicBezTo>
                    <a:pt x="295" y="16736"/>
                    <a:pt x="442" y="16926"/>
                    <a:pt x="653" y="17010"/>
                  </a:cubicBezTo>
                  <a:lnTo>
                    <a:pt x="1935" y="17535"/>
                  </a:lnTo>
                  <a:cubicBezTo>
                    <a:pt x="2007" y="17558"/>
                    <a:pt x="2080" y="17569"/>
                    <a:pt x="2151" y="17569"/>
                  </a:cubicBezTo>
                  <a:cubicBezTo>
                    <a:pt x="2414" y="17569"/>
                    <a:pt x="2656" y="17421"/>
                    <a:pt x="2755" y="17157"/>
                  </a:cubicBezTo>
                  <a:lnTo>
                    <a:pt x="9378" y="1052"/>
                  </a:lnTo>
                  <a:lnTo>
                    <a:pt x="6750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3" name="Google Shape;12787;p86"/>
            <p:cNvSpPr/>
            <p:nvPr/>
          </p:nvSpPr>
          <p:spPr>
            <a:xfrm>
              <a:off x="2233718" y="2470287"/>
              <a:ext cx="118687" cy="262917"/>
            </a:xfrm>
            <a:custGeom>
              <a:avLst/>
              <a:gdLst/>
              <a:ahLst/>
              <a:cxnLst/>
              <a:rect l="l" t="t" r="r" b="b"/>
              <a:pathLst>
                <a:path w="7927" h="17560" extrusionOk="0">
                  <a:moveTo>
                    <a:pt x="5299" y="1"/>
                  </a:moveTo>
                  <a:lnTo>
                    <a:pt x="4205" y="2124"/>
                  </a:lnTo>
                  <a:cubicBezTo>
                    <a:pt x="4353" y="2419"/>
                    <a:pt x="4563" y="2692"/>
                    <a:pt x="4794" y="2923"/>
                  </a:cubicBezTo>
                  <a:cubicBezTo>
                    <a:pt x="5278" y="3428"/>
                    <a:pt x="5425" y="4185"/>
                    <a:pt x="5151" y="4837"/>
                  </a:cubicBezTo>
                  <a:lnTo>
                    <a:pt x="85" y="17178"/>
                  </a:lnTo>
                  <a:cubicBezTo>
                    <a:pt x="64" y="17220"/>
                    <a:pt x="43" y="17283"/>
                    <a:pt x="0" y="17325"/>
                  </a:cubicBezTo>
                  <a:lnTo>
                    <a:pt x="484" y="17514"/>
                  </a:lnTo>
                  <a:cubicBezTo>
                    <a:pt x="565" y="17545"/>
                    <a:pt x="648" y="17559"/>
                    <a:pt x="728" y="17559"/>
                  </a:cubicBezTo>
                  <a:cubicBezTo>
                    <a:pt x="980" y="17559"/>
                    <a:pt x="1208" y="17417"/>
                    <a:pt x="1304" y="17178"/>
                  </a:cubicBezTo>
                  <a:lnTo>
                    <a:pt x="7927" y="1052"/>
                  </a:lnTo>
                  <a:lnTo>
                    <a:pt x="529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4" name="Google Shape;12788;p86"/>
            <p:cNvSpPr/>
            <p:nvPr/>
          </p:nvSpPr>
          <p:spPr>
            <a:xfrm>
              <a:off x="2339484" y="2470287"/>
              <a:ext cx="140098" cy="263052"/>
            </a:xfrm>
            <a:custGeom>
              <a:avLst/>
              <a:gdLst/>
              <a:ahLst/>
              <a:cxnLst/>
              <a:rect l="l" t="t" r="r" b="b"/>
              <a:pathLst>
                <a:path w="9357" h="17569" extrusionOk="0">
                  <a:moveTo>
                    <a:pt x="2629" y="1"/>
                  </a:moveTo>
                  <a:lnTo>
                    <a:pt x="1" y="1052"/>
                  </a:lnTo>
                  <a:lnTo>
                    <a:pt x="6623" y="17157"/>
                  </a:lnTo>
                  <a:cubicBezTo>
                    <a:pt x="6722" y="17421"/>
                    <a:pt x="6964" y="17569"/>
                    <a:pt x="7217" y="17569"/>
                  </a:cubicBezTo>
                  <a:cubicBezTo>
                    <a:pt x="7285" y="17569"/>
                    <a:pt x="7355" y="17558"/>
                    <a:pt x="7422" y="17535"/>
                  </a:cubicBezTo>
                  <a:lnTo>
                    <a:pt x="8726" y="17010"/>
                  </a:lnTo>
                  <a:cubicBezTo>
                    <a:pt x="8915" y="16926"/>
                    <a:pt x="9083" y="16736"/>
                    <a:pt x="9104" y="16505"/>
                  </a:cubicBezTo>
                  <a:cubicBezTo>
                    <a:pt x="9356" y="14487"/>
                    <a:pt x="8999" y="12426"/>
                    <a:pt x="8074" y="10597"/>
                  </a:cubicBezTo>
                  <a:lnTo>
                    <a:pt x="2629" y="1"/>
                  </a:ln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5" name="Google Shape;12789;p86"/>
            <p:cNvSpPr/>
            <p:nvPr/>
          </p:nvSpPr>
          <p:spPr>
            <a:xfrm>
              <a:off x="2339484" y="2470287"/>
              <a:ext cx="140412" cy="257512"/>
            </a:xfrm>
            <a:custGeom>
              <a:avLst/>
              <a:gdLst/>
              <a:ahLst/>
              <a:cxnLst/>
              <a:rect l="l" t="t" r="r" b="b"/>
              <a:pathLst>
                <a:path w="9378" h="17199" extrusionOk="0">
                  <a:moveTo>
                    <a:pt x="2629" y="1"/>
                  </a:moveTo>
                  <a:lnTo>
                    <a:pt x="1" y="1052"/>
                  </a:lnTo>
                  <a:lnTo>
                    <a:pt x="190" y="1536"/>
                  </a:lnTo>
                  <a:lnTo>
                    <a:pt x="1199" y="3996"/>
                  </a:lnTo>
                  <a:cubicBezTo>
                    <a:pt x="1367" y="3954"/>
                    <a:pt x="1556" y="3912"/>
                    <a:pt x="1704" y="3848"/>
                  </a:cubicBezTo>
                  <a:cubicBezTo>
                    <a:pt x="1874" y="3790"/>
                    <a:pt x="2048" y="3762"/>
                    <a:pt x="2220" y="3762"/>
                  </a:cubicBezTo>
                  <a:cubicBezTo>
                    <a:pt x="2793" y="3762"/>
                    <a:pt x="3337" y="4072"/>
                    <a:pt x="3596" y="4605"/>
                  </a:cubicBezTo>
                  <a:lnTo>
                    <a:pt x="7149" y="11543"/>
                  </a:lnTo>
                  <a:cubicBezTo>
                    <a:pt x="8053" y="13288"/>
                    <a:pt x="8410" y="15265"/>
                    <a:pt x="8200" y="17199"/>
                  </a:cubicBezTo>
                  <a:lnTo>
                    <a:pt x="8789" y="16968"/>
                  </a:lnTo>
                  <a:cubicBezTo>
                    <a:pt x="8978" y="16905"/>
                    <a:pt x="9104" y="16715"/>
                    <a:pt x="9104" y="16505"/>
                  </a:cubicBezTo>
                  <a:cubicBezTo>
                    <a:pt x="9377" y="14487"/>
                    <a:pt x="8999" y="12426"/>
                    <a:pt x="8074" y="10618"/>
                  </a:cubicBezTo>
                  <a:lnTo>
                    <a:pt x="3722" y="2124"/>
                  </a:lnTo>
                  <a:lnTo>
                    <a:pt x="2629" y="1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6" name="Google Shape;12790;p86"/>
            <p:cNvSpPr/>
            <p:nvPr/>
          </p:nvSpPr>
          <p:spPr>
            <a:xfrm>
              <a:off x="2328150" y="2408601"/>
              <a:ext cx="35275" cy="32116"/>
            </a:xfrm>
            <a:custGeom>
              <a:avLst/>
              <a:gdLst/>
              <a:ahLst/>
              <a:cxnLst/>
              <a:rect l="l" t="t" r="r" b="b"/>
              <a:pathLst>
                <a:path w="2356" h="2145" extrusionOk="0">
                  <a:moveTo>
                    <a:pt x="653" y="0"/>
                  </a:moveTo>
                  <a:cubicBezTo>
                    <a:pt x="295" y="0"/>
                    <a:pt x="1" y="295"/>
                    <a:pt x="22" y="652"/>
                  </a:cubicBezTo>
                  <a:lnTo>
                    <a:pt x="22" y="2145"/>
                  </a:lnTo>
                  <a:lnTo>
                    <a:pt x="2355" y="2145"/>
                  </a:lnTo>
                  <a:lnTo>
                    <a:pt x="2355" y="631"/>
                  </a:lnTo>
                  <a:cubicBezTo>
                    <a:pt x="2355" y="295"/>
                    <a:pt x="2082" y="0"/>
                    <a:pt x="172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7" name="Google Shape;12791;p86"/>
            <p:cNvSpPr/>
            <p:nvPr/>
          </p:nvSpPr>
          <p:spPr>
            <a:xfrm>
              <a:off x="2291632" y="2434728"/>
              <a:ext cx="94776" cy="80911"/>
            </a:xfrm>
            <a:custGeom>
              <a:avLst/>
              <a:gdLst/>
              <a:ahLst/>
              <a:cxnLst/>
              <a:rect l="l" t="t" r="r" b="b"/>
              <a:pathLst>
                <a:path w="6330" h="5404" extrusionOk="0">
                  <a:moveTo>
                    <a:pt x="3617" y="0"/>
                  </a:moveTo>
                  <a:cubicBezTo>
                    <a:pt x="1220" y="0"/>
                    <a:pt x="1" y="2902"/>
                    <a:pt x="1704" y="4605"/>
                  </a:cubicBezTo>
                  <a:cubicBezTo>
                    <a:pt x="2255" y="5156"/>
                    <a:pt x="2935" y="5403"/>
                    <a:pt x="3602" y="5403"/>
                  </a:cubicBezTo>
                  <a:cubicBezTo>
                    <a:pt x="4993" y="5403"/>
                    <a:pt x="6329" y="4326"/>
                    <a:pt x="6329" y="2691"/>
                  </a:cubicBezTo>
                  <a:cubicBezTo>
                    <a:pt x="6329" y="1199"/>
                    <a:pt x="5110" y="0"/>
                    <a:pt x="3617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8" name="Google Shape;12792;p86"/>
            <p:cNvSpPr/>
            <p:nvPr/>
          </p:nvSpPr>
          <p:spPr>
            <a:xfrm>
              <a:off x="2336025" y="2434728"/>
              <a:ext cx="53212" cy="80911"/>
            </a:xfrm>
            <a:custGeom>
              <a:avLst/>
              <a:gdLst/>
              <a:ahLst/>
              <a:cxnLst/>
              <a:rect l="l" t="t" r="r" b="b"/>
              <a:pathLst>
                <a:path w="3554" h="5404" extrusionOk="0">
                  <a:moveTo>
                    <a:pt x="652" y="0"/>
                  </a:moveTo>
                  <a:cubicBezTo>
                    <a:pt x="421" y="0"/>
                    <a:pt x="211" y="21"/>
                    <a:pt x="0" y="84"/>
                  </a:cubicBezTo>
                  <a:cubicBezTo>
                    <a:pt x="2713" y="757"/>
                    <a:pt x="2713" y="4626"/>
                    <a:pt x="0" y="5319"/>
                  </a:cubicBezTo>
                  <a:cubicBezTo>
                    <a:pt x="224" y="5376"/>
                    <a:pt x="448" y="5403"/>
                    <a:pt x="668" y="5403"/>
                  </a:cubicBezTo>
                  <a:cubicBezTo>
                    <a:pt x="1997" y="5403"/>
                    <a:pt x="3181" y="4417"/>
                    <a:pt x="3343" y="3028"/>
                  </a:cubicBezTo>
                  <a:cubicBezTo>
                    <a:pt x="3553" y="1409"/>
                    <a:pt x="2271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9" name="Google Shape;12793;p86"/>
            <p:cNvSpPr/>
            <p:nvPr/>
          </p:nvSpPr>
          <p:spPr>
            <a:xfrm>
              <a:off x="2324691" y="2459283"/>
              <a:ext cx="36847" cy="31637"/>
            </a:xfrm>
            <a:custGeom>
              <a:avLst/>
              <a:gdLst/>
              <a:ahLst/>
              <a:cxnLst/>
              <a:rect l="l" t="t" r="r" b="b"/>
              <a:pathLst>
                <a:path w="2461" h="2113" extrusionOk="0">
                  <a:moveTo>
                    <a:pt x="1409" y="0"/>
                  </a:moveTo>
                  <a:cubicBezTo>
                    <a:pt x="463" y="0"/>
                    <a:pt x="1" y="1135"/>
                    <a:pt x="673" y="1808"/>
                  </a:cubicBezTo>
                  <a:cubicBezTo>
                    <a:pt x="883" y="2018"/>
                    <a:pt x="1143" y="2112"/>
                    <a:pt x="1399" y="2112"/>
                  </a:cubicBezTo>
                  <a:cubicBezTo>
                    <a:pt x="1938" y="2112"/>
                    <a:pt x="2460" y="1693"/>
                    <a:pt x="2460" y="1051"/>
                  </a:cubicBezTo>
                  <a:cubicBezTo>
                    <a:pt x="2460" y="484"/>
                    <a:pt x="1998" y="0"/>
                    <a:pt x="140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0" name="Google Shape;12794;p86"/>
            <p:cNvSpPr/>
            <p:nvPr/>
          </p:nvSpPr>
          <p:spPr>
            <a:xfrm>
              <a:off x="2328464" y="2591804"/>
              <a:ext cx="34961" cy="56042"/>
            </a:xfrm>
            <a:custGeom>
              <a:avLst/>
              <a:gdLst/>
              <a:ahLst/>
              <a:cxnLst/>
              <a:rect l="l" t="t" r="r" b="b"/>
              <a:pathLst>
                <a:path w="2335" h="3743" extrusionOk="0">
                  <a:moveTo>
                    <a:pt x="947" y="0"/>
                  </a:moveTo>
                  <a:cubicBezTo>
                    <a:pt x="421" y="0"/>
                    <a:pt x="1" y="421"/>
                    <a:pt x="1" y="947"/>
                  </a:cubicBezTo>
                  <a:lnTo>
                    <a:pt x="1" y="2797"/>
                  </a:lnTo>
                  <a:cubicBezTo>
                    <a:pt x="1" y="3322"/>
                    <a:pt x="421" y="3743"/>
                    <a:pt x="947" y="3743"/>
                  </a:cubicBezTo>
                  <a:lnTo>
                    <a:pt x="1388" y="3743"/>
                  </a:lnTo>
                  <a:cubicBezTo>
                    <a:pt x="1914" y="3743"/>
                    <a:pt x="2334" y="3322"/>
                    <a:pt x="2334" y="2797"/>
                  </a:cubicBezTo>
                  <a:lnTo>
                    <a:pt x="2334" y="947"/>
                  </a:lnTo>
                  <a:cubicBezTo>
                    <a:pt x="2334" y="421"/>
                    <a:pt x="1914" y="0"/>
                    <a:pt x="1388" y="0"/>
                  </a:cubicBezTo>
                  <a:close/>
                </a:path>
              </a:pathLst>
            </a:custGeom>
            <a:solidFill>
              <a:srgbClr val="6D849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1" name="Google Shape;12795;p86"/>
            <p:cNvSpPr/>
            <p:nvPr/>
          </p:nvSpPr>
          <p:spPr>
            <a:xfrm>
              <a:off x="2339484" y="2591804"/>
              <a:ext cx="23941" cy="56042"/>
            </a:xfrm>
            <a:custGeom>
              <a:avLst/>
              <a:gdLst/>
              <a:ahLst/>
              <a:cxnLst/>
              <a:rect l="l" t="t" r="r" b="b"/>
              <a:pathLst>
                <a:path w="1599" h="3743" extrusionOk="0">
                  <a:moveTo>
                    <a:pt x="211" y="0"/>
                  </a:moveTo>
                  <a:cubicBezTo>
                    <a:pt x="148" y="0"/>
                    <a:pt x="64" y="0"/>
                    <a:pt x="1" y="21"/>
                  </a:cubicBezTo>
                  <a:cubicBezTo>
                    <a:pt x="337" y="211"/>
                    <a:pt x="547" y="568"/>
                    <a:pt x="547" y="947"/>
                  </a:cubicBezTo>
                  <a:lnTo>
                    <a:pt x="547" y="2797"/>
                  </a:lnTo>
                  <a:cubicBezTo>
                    <a:pt x="547" y="3175"/>
                    <a:pt x="337" y="3533"/>
                    <a:pt x="1" y="3722"/>
                  </a:cubicBezTo>
                  <a:cubicBezTo>
                    <a:pt x="64" y="3743"/>
                    <a:pt x="148" y="3743"/>
                    <a:pt x="211" y="3743"/>
                  </a:cubicBezTo>
                  <a:lnTo>
                    <a:pt x="652" y="3743"/>
                  </a:lnTo>
                  <a:cubicBezTo>
                    <a:pt x="1178" y="3743"/>
                    <a:pt x="1598" y="3322"/>
                    <a:pt x="1598" y="2776"/>
                  </a:cubicBezTo>
                  <a:lnTo>
                    <a:pt x="1598" y="947"/>
                  </a:lnTo>
                  <a:cubicBezTo>
                    <a:pt x="1598" y="421"/>
                    <a:pt x="1157" y="0"/>
                    <a:pt x="652" y="0"/>
                  </a:cubicBezTo>
                  <a:close/>
                </a:path>
              </a:pathLst>
            </a:custGeom>
            <a:solidFill>
              <a:srgbClr val="586F8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42" name="Google Shape;12796;p86"/>
          <p:cNvGrpSpPr/>
          <p:nvPr/>
        </p:nvGrpSpPr>
        <p:grpSpPr>
          <a:xfrm>
            <a:off x="365087" y="1274618"/>
            <a:ext cx="528419" cy="522549"/>
            <a:chOff x="847400" y="1503588"/>
            <a:chExt cx="342496" cy="341553"/>
          </a:xfrm>
        </p:grpSpPr>
        <p:sp>
          <p:nvSpPr>
            <p:cNvPr id="1343" name="Google Shape;12797;p86"/>
            <p:cNvSpPr/>
            <p:nvPr/>
          </p:nvSpPr>
          <p:spPr>
            <a:xfrm>
              <a:off x="989998" y="1503588"/>
              <a:ext cx="57300" cy="31487"/>
            </a:xfrm>
            <a:custGeom>
              <a:avLst/>
              <a:gdLst/>
              <a:ahLst/>
              <a:cxnLst/>
              <a:rect l="l" t="t" r="r" b="b"/>
              <a:pathLst>
                <a:path w="3827" h="2103" extrusionOk="0">
                  <a:moveTo>
                    <a:pt x="337" y="0"/>
                  </a:moveTo>
                  <a:cubicBezTo>
                    <a:pt x="148" y="0"/>
                    <a:pt x="0" y="147"/>
                    <a:pt x="0" y="315"/>
                  </a:cubicBezTo>
                  <a:lnTo>
                    <a:pt x="0" y="1766"/>
                  </a:lnTo>
                  <a:cubicBezTo>
                    <a:pt x="0" y="1955"/>
                    <a:pt x="148" y="2103"/>
                    <a:pt x="337" y="2103"/>
                  </a:cubicBezTo>
                  <a:lnTo>
                    <a:pt x="3490" y="2103"/>
                  </a:lnTo>
                  <a:cubicBezTo>
                    <a:pt x="3680" y="2103"/>
                    <a:pt x="3827" y="1955"/>
                    <a:pt x="3827" y="1766"/>
                  </a:cubicBezTo>
                  <a:lnTo>
                    <a:pt x="3827" y="315"/>
                  </a:lnTo>
                  <a:cubicBezTo>
                    <a:pt x="3827" y="147"/>
                    <a:pt x="3680" y="0"/>
                    <a:pt x="3490" y="0"/>
                  </a:cubicBezTo>
                  <a:close/>
                </a:path>
              </a:pathLst>
            </a:custGeom>
            <a:solidFill>
              <a:srgbClr val="4B637A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4" name="Google Shape;12798;p86"/>
            <p:cNvSpPr/>
            <p:nvPr/>
          </p:nvSpPr>
          <p:spPr>
            <a:xfrm>
              <a:off x="1025572" y="1503588"/>
              <a:ext cx="21725" cy="31487"/>
            </a:xfrm>
            <a:custGeom>
              <a:avLst/>
              <a:gdLst/>
              <a:ahLst/>
              <a:cxnLst/>
              <a:rect l="l" t="t" r="r" b="b"/>
              <a:pathLst>
                <a:path w="1451" h="2103" extrusionOk="0">
                  <a:moveTo>
                    <a:pt x="0" y="0"/>
                  </a:moveTo>
                  <a:lnTo>
                    <a:pt x="0" y="2103"/>
                  </a:lnTo>
                  <a:lnTo>
                    <a:pt x="1114" y="2103"/>
                  </a:lnTo>
                  <a:cubicBezTo>
                    <a:pt x="1304" y="2103"/>
                    <a:pt x="1451" y="1955"/>
                    <a:pt x="1451" y="1766"/>
                  </a:cubicBezTo>
                  <a:lnTo>
                    <a:pt x="1451" y="315"/>
                  </a:lnTo>
                  <a:cubicBezTo>
                    <a:pt x="1451" y="147"/>
                    <a:pt x="1304" y="0"/>
                    <a:pt x="111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5" name="Google Shape;12799;p86"/>
            <p:cNvSpPr/>
            <p:nvPr/>
          </p:nvSpPr>
          <p:spPr>
            <a:xfrm>
              <a:off x="867538" y="1552368"/>
              <a:ext cx="302220" cy="183233"/>
            </a:xfrm>
            <a:custGeom>
              <a:avLst/>
              <a:gdLst/>
              <a:ahLst/>
              <a:cxnLst/>
              <a:rect l="l" t="t" r="r" b="b"/>
              <a:pathLst>
                <a:path w="20185" h="12238" extrusionOk="0">
                  <a:moveTo>
                    <a:pt x="337" y="1"/>
                  </a:moveTo>
                  <a:cubicBezTo>
                    <a:pt x="148" y="1"/>
                    <a:pt x="1" y="148"/>
                    <a:pt x="1" y="337"/>
                  </a:cubicBezTo>
                  <a:lnTo>
                    <a:pt x="1" y="11901"/>
                  </a:lnTo>
                  <a:cubicBezTo>
                    <a:pt x="1" y="12090"/>
                    <a:pt x="148" y="12237"/>
                    <a:pt x="337" y="12237"/>
                  </a:cubicBezTo>
                  <a:lnTo>
                    <a:pt x="19848" y="12237"/>
                  </a:lnTo>
                  <a:cubicBezTo>
                    <a:pt x="20037" y="12237"/>
                    <a:pt x="20184" y="12069"/>
                    <a:pt x="20184" y="11901"/>
                  </a:cubicBezTo>
                  <a:lnTo>
                    <a:pt x="20184" y="337"/>
                  </a:lnTo>
                  <a:cubicBezTo>
                    <a:pt x="20184" y="148"/>
                    <a:pt x="20037" y="1"/>
                    <a:pt x="19848" y="1"/>
                  </a:cubicBezTo>
                  <a:close/>
                </a:path>
              </a:pathLst>
            </a:custGeom>
            <a:solidFill>
              <a:srgbClr val="F3F6F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6" name="Google Shape;12800;p86"/>
            <p:cNvSpPr/>
            <p:nvPr/>
          </p:nvSpPr>
          <p:spPr>
            <a:xfrm>
              <a:off x="1149275" y="1552368"/>
              <a:ext cx="20482" cy="183233"/>
            </a:xfrm>
            <a:custGeom>
              <a:avLst/>
              <a:gdLst/>
              <a:ahLst/>
              <a:cxnLst/>
              <a:rect l="l" t="t" r="r" b="b"/>
              <a:pathLst>
                <a:path w="1368" h="12238" extrusionOk="0">
                  <a:moveTo>
                    <a:pt x="1" y="1"/>
                  </a:moveTo>
                  <a:lnTo>
                    <a:pt x="1" y="12237"/>
                  </a:lnTo>
                  <a:lnTo>
                    <a:pt x="1031" y="12237"/>
                  </a:lnTo>
                  <a:cubicBezTo>
                    <a:pt x="1220" y="12237"/>
                    <a:pt x="1367" y="12069"/>
                    <a:pt x="1367" y="11901"/>
                  </a:cubicBezTo>
                  <a:lnTo>
                    <a:pt x="1367" y="337"/>
                  </a:lnTo>
                  <a:cubicBezTo>
                    <a:pt x="1367" y="148"/>
                    <a:pt x="1220" y="1"/>
                    <a:pt x="1031" y="1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7" name="Google Shape;12801;p86"/>
            <p:cNvSpPr/>
            <p:nvPr/>
          </p:nvSpPr>
          <p:spPr>
            <a:xfrm>
              <a:off x="847400" y="1524984"/>
              <a:ext cx="342496" cy="37476"/>
            </a:xfrm>
            <a:custGeom>
              <a:avLst/>
              <a:gdLst/>
              <a:ahLst/>
              <a:cxnLst/>
              <a:rect l="l" t="t" r="r" b="b"/>
              <a:pathLst>
                <a:path w="22875" h="2503" extrusionOk="0">
                  <a:moveTo>
                    <a:pt x="337" y="1"/>
                  </a:moveTo>
                  <a:cubicBezTo>
                    <a:pt x="148" y="1"/>
                    <a:pt x="0" y="148"/>
                    <a:pt x="0" y="337"/>
                  </a:cubicBezTo>
                  <a:lnTo>
                    <a:pt x="0" y="2166"/>
                  </a:lnTo>
                  <a:cubicBezTo>
                    <a:pt x="0" y="2356"/>
                    <a:pt x="148" y="2503"/>
                    <a:pt x="337" y="2503"/>
                  </a:cubicBezTo>
                  <a:lnTo>
                    <a:pt x="22559" y="2503"/>
                  </a:lnTo>
                  <a:cubicBezTo>
                    <a:pt x="22728" y="2503"/>
                    <a:pt x="22875" y="2356"/>
                    <a:pt x="22875" y="2166"/>
                  </a:cubicBezTo>
                  <a:lnTo>
                    <a:pt x="22875" y="337"/>
                  </a:lnTo>
                  <a:cubicBezTo>
                    <a:pt x="22875" y="169"/>
                    <a:pt x="22728" y="1"/>
                    <a:pt x="22559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8" name="Google Shape;12802;p86"/>
            <p:cNvSpPr/>
            <p:nvPr/>
          </p:nvSpPr>
          <p:spPr>
            <a:xfrm>
              <a:off x="950964" y="1790042"/>
              <a:ext cx="135366" cy="31487"/>
            </a:xfrm>
            <a:custGeom>
              <a:avLst/>
              <a:gdLst/>
              <a:ahLst/>
              <a:cxnLst/>
              <a:rect l="l" t="t" r="r" b="b"/>
              <a:pathLst>
                <a:path w="9041" h="2103" extrusionOk="0">
                  <a:moveTo>
                    <a:pt x="1199" y="0"/>
                  </a:moveTo>
                  <a:cubicBezTo>
                    <a:pt x="1094" y="0"/>
                    <a:pt x="967" y="84"/>
                    <a:pt x="904" y="190"/>
                  </a:cubicBezTo>
                  <a:lnTo>
                    <a:pt x="127" y="1598"/>
                  </a:lnTo>
                  <a:cubicBezTo>
                    <a:pt x="0" y="1829"/>
                    <a:pt x="169" y="2103"/>
                    <a:pt x="421" y="2103"/>
                  </a:cubicBezTo>
                  <a:lnTo>
                    <a:pt x="8620" y="2103"/>
                  </a:lnTo>
                  <a:cubicBezTo>
                    <a:pt x="8873" y="2103"/>
                    <a:pt x="9041" y="1829"/>
                    <a:pt x="8915" y="1598"/>
                  </a:cubicBezTo>
                  <a:lnTo>
                    <a:pt x="8116" y="190"/>
                  </a:lnTo>
                  <a:cubicBezTo>
                    <a:pt x="8053" y="84"/>
                    <a:pt x="7948" y="0"/>
                    <a:pt x="7821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9" name="Google Shape;12803;p86"/>
            <p:cNvSpPr/>
            <p:nvPr/>
          </p:nvSpPr>
          <p:spPr>
            <a:xfrm>
              <a:off x="911931" y="1752581"/>
              <a:ext cx="82798" cy="92560"/>
            </a:xfrm>
            <a:custGeom>
              <a:avLst/>
              <a:gdLst/>
              <a:ahLst/>
              <a:cxnLst/>
              <a:rect l="l" t="t" r="r" b="b"/>
              <a:pathLst>
                <a:path w="5530" h="6182" extrusionOk="0">
                  <a:moveTo>
                    <a:pt x="3448" y="0"/>
                  </a:moveTo>
                  <a:cubicBezTo>
                    <a:pt x="3322" y="0"/>
                    <a:pt x="3217" y="85"/>
                    <a:pt x="3154" y="190"/>
                  </a:cubicBezTo>
                  <a:lnTo>
                    <a:pt x="126" y="5698"/>
                  </a:lnTo>
                  <a:cubicBezTo>
                    <a:pt x="0" y="5908"/>
                    <a:pt x="169" y="6182"/>
                    <a:pt x="421" y="6182"/>
                  </a:cubicBezTo>
                  <a:lnTo>
                    <a:pt x="2166" y="6182"/>
                  </a:lnTo>
                  <a:cubicBezTo>
                    <a:pt x="2292" y="6182"/>
                    <a:pt x="2397" y="6119"/>
                    <a:pt x="2460" y="6013"/>
                  </a:cubicBezTo>
                  <a:lnTo>
                    <a:pt x="5488" y="505"/>
                  </a:lnTo>
                  <a:cubicBezTo>
                    <a:pt x="5530" y="400"/>
                    <a:pt x="5530" y="274"/>
                    <a:pt x="5488" y="169"/>
                  </a:cubicBezTo>
                  <a:cubicBezTo>
                    <a:pt x="5425" y="63"/>
                    <a:pt x="5298" y="0"/>
                    <a:pt x="5193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0" name="Google Shape;12804;p86"/>
            <p:cNvSpPr/>
            <p:nvPr/>
          </p:nvSpPr>
          <p:spPr>
            <a:xfrm>
              <a:off x="1041623" y="1752850"/>
              <a:ext cx="83741" cy="92290"/>
            </a:xfrm>
            <a:custGeom>
              <a:avLst/>
              <a:gdLst/>
              <a:ahLst/>
              <a:cxnLst/>
              <a:rect l="l" t="t" r="r" b="b"/>
              <a:pathLst>
                <a:path w="5593" h="6164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3133" y="5995"/>
                  </a:lnTo>
                  <a:cubicBezTo>
                    <a:pt x="3196" y="6101"/>
                    <a:pt x="3301" y="6164"/>
                    <a:pt x="3427" y="6164"/>
                  </a:cubicBezTo>
                  <a:lnTo>
                    <a:pt x="5172" y="6164"/>
                  </a:lnTo>
                  <a:cubicBezTo>
                    <a:pt x="5425" y="6164"/>
                    <a:pt x="5593" y="5890"/>
                    <a:pt x="5467" y="5680"/>
                  </a:cubicBez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8195A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1" name="Google Shape;12805;p86"/>
            <p:cNvSpPr/>
            <p:nvPr/>
          </p:nvSpPr>
          <p:spPr>
            <a:xfrm>
              <a:off x="949392" y="1752850"/>
              <a:ext cx="46535" cy="20198"/>
            </a:xfrm>
            <a:custGeom>
              <a:avLst/>
              <a:gdLst/>
              <a:ahLst/>
              <a:cxnLst/>
              <a:rect l="l" t="t" r="r" b="b"/>
              <a:pathLst>
                <a:path w="3108" h="1349" extrusionOk="0">
                  <a:moveTo>
                    <a:pt x="908" y="0"/>
                  </a:moveTo>
                  <a:cubicBezTo>
                    <a:pt x="799" y="0"/>
                    <a:pt x="708" y="77"/>
                    <a:pt x="652" y="172"/>
                  </a:cubicBezTo>
                  <a:lnTo>
                    <a:pt x="0" y="1349"/>
                  </a:lnTo>
                  <a:lnTo>
                    <a:pt x="2502" y="1349"/>
                  </a:lnTo>
                  <a:lnTo>
                    <a:pt x="2986" y="487"/>
                  </a:lnTo>
                  <a:cubicBezTo>
                    <a:pt x="3107" y="264"/>
                    <a:pt x="2956" y="2"/>
                    <a:pt x="2719" y="2"/>
                  </a:cubicBezTo>
                  <a:cubicBezTo>
                    <a:pt x="2710" y="2"/>
                    <a:pt x="2701" y="3"/>
                    <a:pt x="2691" y="3"/>
                  </a:cubicBezTo>
                  <a:lnTo>
                    <a:pt x="946" y="3"/>
                  </a:lnTo>
                  <a:cubicBezTo>
                    <a:pt x="933" y="1"/>
                    <a:pt x="920" y="0"/>
                    <a:pt x="908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2" name="Google Shape;12806;p86"/>
            <p:cNvSpPr/>
            <p:nvPr/>
          </p:nvSpPr>
          <p:spPr>
            <a:xfrm>
              <a:off x="1041623" y="1752850"/>
              <a:ext cx="46280" cy="20198"/>
            </a:xfrm>
            <a:custGeom>
              <a:avLst/>
              <a:gdLst/>
              <a:ahLst/>
              <a:cxnLst/>
              <a:rect l="l" t="t" r="r" b="b"/>
              <a:pathLst>
                <a:path w="3091" h="1349" extrusionOk="0">
                  <a:moveTo>
                    <a:pt x="2184" y="0"/>
                  </a:moveTo>
                  <a:cubicBezTo>
                    <a:pt x="2171" y="0"/>
                    <a:pt x="2158" y="1"/>
                    <a:pt x="2145" y="3"/>
                  </a:cubicBezTo>
                  <a:lnTo>
                    <a:pt x="400" y="3"/>
                  </a:lnTo>
                  <a:cubicBezTo>
                    <a:pt x="148" y="3"/>
                    <a:pt x="0" y="277"/>
                    <a:pt x="127" y="487"/>
                  </a:cubicBezTo>
                  <a:lnTo>
                    <a:pt x="589" y="1349"/>
                  </a:lnTo>
                  <a:lnTo>
                    <a:pt x="3091" y="1349"/>
                  </a:lnTo>
                  <a:lnTo>
                    <a:pt x="2439" y="172"/>
                  </a:lnTo>
                  <a:cubicBezTo>
                    <a:pt x="2383" y="77"/>
                    <a:pt x="2292" y="0"/>
                    <a:pt x="2184" y="0"/>
                  </a:cubicBezTo>
                  <a:close/>
                </a:path>
              </a:pathLst>
            </a:custGeom>
            <a:solidFill>
              <a:srgbClr val="6B839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3" name="Google Shape;12807;p86"/>
            <p:cNvSpPr/>
            <p:nvPr/>
          </p:nvSpPr>
          <p:spPr>
            <a:xfrm>
              <a:off x="847400" y="1725510"/>
              <a:ext cx="342496" cy="37162"/>
            </a:xfrm>
            <a:custGeom>
              <a:avLst/>
              <a:gdLst/>
              <a:ahLst/>
              <a:cxnLst/>
              <a:rect l="l" t="t" r="r" b="b"/>
              <a:pathLst>
                <a:path w="22875" h="2482" extrusionOk="0">
                  <a:moveTo>
                    <a:pt x="337" y="0"/>
                  </a:moveTo>
                  <a:cubicBezTo>
                    <a:pt x="148" y="0"/>
                    <a:pt x="0" y="147"/>
                    <a:pt x="0" y="337"/>
                  </a:cubicBezTo>
                  <a:lnTo>
                    <a:pt x="0" y="2145"/>
                  </a:lnTo>
                  <a:cubicBezTo>
                    <a:pt x="0" y="2334"/>
                    <a:pt x="148" y="2481"/>
                    <a:pt x="337" y="2481"/>
                  </a:cubicBezTo>
                  <a:lnTo>
                    <a:pt x="22559" y="2481"/>
                  </a:lnTo>
                  <a:cubicBezTo>
                    <a:pt x="22728" y="2481"/>
                    <a:pt x="22875" y="2334"/>
                    <a:pt x="22875" y="2145"/>
                  </a:cubicBezTo>
                  <a:lnTo>
                    <a:pt x="22875" y="337"/>
                  </a:lnTo>
                  <a:cubicBezTo>
                    <a:pt x="22875" y="147"/>
                    <a:pt x="22728" y="0"/>
                    <a:pt x="22559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4" name="Google Shape;12808;p86"/>
            <p:cNvSpPr/>
            <p:nvPr/>
          </p:nvSpPr>
          <p:spPr>
            <a:xfrm>
              <a:off x="1168799" y="1524984"/>
              <a:ext cx="21096" cy="37476"/>
            </a:xfrm>
            <a:custGeom>
              <a:avLst/>
              <a:gdLst/>
              <a:ahLst/>
              <a:cxnLst/>
              <a:rect l="l" t="t" r="r" b="b"/>
              <a:pathLst>
                <a:path w="1409" h="2503" extrusionOk="0">
                  <a:moveTo>
                    <a:pt x="0" y="1"/>
                  </a:moveTo>
                  <a:lnTo>
                    <a:pt x="0" y="2503"/>
                  </a:lnTo>
                  <a:lnTo>
                    <a:pt x="1093" y="2503"/>
                  </a:lnTo>
                  <a:cubicBezTo>
                    <a:pt x="1262" y="2503"/>
                    <a:pt x="1409" y="2356"/>
                    <a:pt x="1409" y="2166"/>
                  </a:cubicBezTo>
                  <a:lnTo>
                    <a:pt x="1409" y="337"/>
                  </a:lnTo>
                  <a:cubicBezTo>
                    <a:pt x="1409" y="169"/>
                    <a:pt x="1262" y="1"/>
                    <a:pt x="1093" y="1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5" name="Google Shape;12809;p86"/>
            <p:cNvSpPr/>
            <p:nvPr/>
          </p:nvSpPr>
          <p:spPr>
            <a:xfrm>
              <a:off x="1168799" y="1725510"/>
              <a:ext cx="21096" cy="37162"/>
            </a:xfrm>
            <a:custGeom>
              <a:avLst/>
              <a:gdLst/>
              <a:ahLst/>
              <a:cxnLst/>
              <a:rect l="l" t="t" r="r" b="b"/>
              <a:pathLst>
                <a:path w="1409" h="2482" extrusionOk="0">
                  <a:moveTo>
                    <a:pt x="0" y="0"/>
                  </a:moveTo>
                  <a:lnTo>
                    <a:pt x="0" y="2481"/>
                  </a:lnTo>
                  <a:lnTo>
                    <a:pt x="1093" y="2481"/>
                  </a:lnTo>
                  <a:cubicBezTo>
                    <a:pt x="1262" y="2481"/>
                    <a:pt x="1409" y="2334"/>
                    <a:pt x="1409" y="2145"/>
                  </a:cubicBezTo>
                  <a:lnTo>
                    <a:pt x="1409" y="337"/>
                  </a:lnTo>
                  <a:cubicBezTo>
                    <a:pt x="1409" y="147"/>
                    <a:pt x="1262" y="0"/>
                    <a:pt x="1093" y="0"/>
                  </a:cubicBezTo>
                  <a:close/>
                </a:path>
              </a:pathLst>
            </a:custGeom>
            <a:solidFill>
              <a:srgbClr val="CAD5D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6" name="Google Shape;12810;p86"/>
            <p:cNvSpPr/>
            <p:nvPr/>
          </p:nvSpPr>
          <p:spPr>
            <a:xfrm>
              <a:off x="1046339" y="1601703"/>
              <a:ext cx="47418" cy="50787"/>
            </a:xfrm>
            <a:custGeom>
              <a:avLst/>
              <a:gdLst/>
              <a:ahLst/>
              <a:cxnLst/>
              <a:rect l="l" t="t" r="r" b="b"/>
              <a:pathLst>
                <a:path w="3167" h="3392" extrusionOk="0">
                  <a:moveTo>
                    <a:pt x="2688" y="0"/>
                  </a:moveTo>
                  <a:cubicBezTo>
                    <a:pt x="2601" y="0"/>
                    <a:pt x="2511" y="39"/>
                    <a:pt x="2440" y="133"/>
                  </a:cubicBezTo>
                  <a:lnTo>
                    <a:pt x="190" y="2845"/>
                  </a:lnTo>
                  <a:cubicBezTo>
                    <a:pt x="1" y="3055"/>
                    <a:pt x="148" y="3392"/>
                    <a:pt x="442" y="3392"/>
                  </a:cubicBezTo>
                  <a:cubicBezTo>
                    <a:pt x="547" y="3392"/>
                    <a:pt x="631" y="3329"/>
                    <a:pt x="695" y="3266"/>
                  </a:cubicBezTo>
                  <a:lnTo>
                    <a:pt x="2965" y="553"/>
                  </a:lnTo>
                  <a:cubicBezTo>
                    <a:pt x="3167" y="305"/>
                    <a:pt x="2934" y="0"/>
                    <a:pt x="2688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7" name="Google Shape;12811;p86"/>
            <p:cNvSpPr/>
            <p:nvPr/>
          </p:nvSpPr>
          <p:spPr>
            <a:xfrm>
              <a:off x="990567" y="1630091"/>
              <a:ext cx="48556" cy="29331"/>
            </a:xfrm>
            <a:custGeom>
              <a:avLst/>
              <a:gdLst/>
              <a:ahLst/>
              <a:cxnLst/>
              <a:rect l="l" t="t" r="r" b="b"/>
              <a:pathLst>
                <a:path w="3243" h="1959" extrusionOk="0">
                  <a:moveTo>
                    <a:pt x="494" y="0"/>
                  </a:moveTo>
                  <a:cubicBezTo>
                    <a:pt x="194" y="0"/>
                    <a:pt x="0" y="454"/>
                    <a:pt x="341" y="634"/>
                  </a:cubicBezTo>
                  <a:lnTo>
                    <a:pt x="2611" y="1916"/>
                  </a:lnTo>
                  <a:cubicBezTo>
                    <a:pt x="2653" y="1937"/>
                    <a:pt x="2717" y="1958"/>
                    <a:pt x="2759" y="1958"/>
                  </a:cubicBezTo>
                  <a:cubicBezTo>
                    <a:pt x="3116" y="1958"/>
                    <a:pt x="3242" y="1496"/>
                    <a:pt x="2927" y="1327"/>
                  </a:cubicBezTo>
                  <a:lnTo>
                    <a:pt x="656" y="45"/>
                  </a:lnTo>
                  <a:cubicBezTo>
                    <a:pt x="600" y="14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8" name="Google Shape;12812;p86"/>
            <p:cNvSpPr/>
            <p:nvPr/>
          </p:nvSpPr>
          <p:spPr>
            <a:xfrm>
              <a:off x="940573" y="1633983"/>
              <a:ext cx="44543" cy="51565"/>
            </a:xfrm>
            <a:custGeom>
              <a:avLst/>
              <a:gdLst/>
              <a:ahLst/>
              <a:cxnLst/>
              <a:rect l="l" t="t" r="r" b="b"/>
              <a:pathLst>
                <a:path w="2975" h="3444" extrusionOk="0">
                  <a:moveTo>
                    <a:pt x="2525" y="0"/>
                  </a:moveTo>
                  <a:cubicBezTo>
                    <a:pt x="2444" y="0"/>
                    <a:pt x="2362" y="30"/>
                    <a:pt x="2292" y="100"/>
                  </a:cubicBezTo>
                  <a:lnTo>
                    <a:pt x="148" y="2918"/>
                  </a:lnTo>
                  <a:cubicBezTo>
                    <a:pt x="1" y="3149"/>
                    <a:pt x="148" y="3443"/>
                    <a:pt x="421" y="3443"/>
                  </a:cubicBezTo>
                  <a:cubicBezTo>
                    <a:pt x="526" y="3443"/>
                    <a:pt x="631" y="3401"/>
                    <a:pt x="694" y="3317"/>
                  </a:cubicBezTo>
                  <a:lnTo>
                    <a:pt x="2818" y="521"/>
                  </a:lnTo>
                  <a:cubicBezTo>
                    <a:pt x="2974" y="255"/>
                    <a:pt x="2758" y="0"/>
                    <a:pt x="2525" y="0"/>
                  </a:cubicBezTo>
                  <a:close/>
                </a:path>
              </a:pathLst>
            </a:custGeom>
            <a:solidFill>
              <a:srgbClr val="364F6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9" name="Google Shape;12813;p86"/>
            <p:cNvSpPr/>
            <p:nvPr/>
          </p:nvSpPr>
          <p:spPr>
            <a:xfrm>
              <a:off x="912560" y="1673256"/>
              <a:ext cx="45966" cy="39408"/>
            </a:xfrm>
            <a:custGeom>
              <a:avLst/>
              <a:gdLst/>
              <a:ahLst/>
              <a:cxnLst/>
              <a:rect l="l" t="t" r="r" b="b"/>
              <a:pathLst>
                <a:path w="3070" h="2632" extrusionOk="0">
                  <a:moveTo>
                    <a:pt x="1766" y="0"/>
                  </a:moveTo>
                  <a:cubicBezTo>
                    <a:pt x="589" y="0"/>
                    <a:pt x="0" y="1409"/>
                    <a:pt x="841" y="2250"/>
                  </a:cubicBezTo>
                  <a:cubicBezTo>
                    <a:pt x="1105" y="2514"/>
                    <a:pt x="1430" y="2632"/>
                    <a:pt x="1750" y="2632"/>
                  </a:cubicBezTo>
                  <a:cubicBezTo>
                    <a:pt x="2422" y="2632"/>
                    <a:pt x="3070" y="2109"/>
                    <a:pt x="3070" y="1325"/>
                  </a:cubicBezTo>
                  <a:cubicBezTo>
                    <a:pt x="3070" y="589"/>
                    <a:pt x="2481" y="0"/>
                    <a:pt x="1766" y="0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0" name="Google Shape;12814;p86"/>
            <p:cNvSpPr/>
            <p:nvPr/>
          </p:nvSpPr>
          <p:spPr>
            <a:xfrm>
              <a:off x="960502" y="1606823"/>
              <a:ext cx="45876" cy="39318"/>
            </a:xfrm>
            <a:custGeom>
              <a:avLst/>
              <a:gdLst/>
              <a:ahLst/>
              <a:cxnLst/>
              <a:rect l="l" t="t" r="r" b="b"/>
              <a:pathLst>
                <a:path w="3064" h="2626" extrusionOk="0">
                  <a:moveTo>
                    <a:pt x="1714" y="1"/>
                  </a:moveTo>
                  <a:cubicBezTo>
                    <a:pt x="574" y="1"/>
                    <a:pt x="0" y="1416"/>
                    <a:pt x="814" y="2230"/>
                  </a:cubicBezTo>
                  <a:cubicBezTo>
                    <a:pt x="1088" y="2503"/>
                    <a:pt x="1421" y="2626"/>
                    <a:pt x="1747" y="2626"/>
                  </a:cubicBezTo>
                  <a:cubicBezTo>
                    <a:pt x="2422" y="2626"/>
                    <a:pt x="3064" y="2099"/>
                    <a:pt x="3064" y="1305"/>
                  </a:cubicBezTo>
                  <a:cubicBezTo>
                    <a:pt x="3064" y="569"/>
                    <a:pt x="2475" y="1"/>
                    <a:pt x="1739" y="1"/>
                  </a:cubicBezTo>
                  <a:cubicBezTo>
                    <a:pt x="1731" y="1"/>
                    <a:pt x="1722" y="1"/>
                    <a:pt x="1714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1" name="Google Shape;12815;p86"/>
            <p:cNvSpPr/>
            <p:nvPr/>
          </p:nvSpPr>
          <p:spPr>
            <a:xfrm>
              <a:off x="1019269" y="1640197"/>
              <a:ext cx="45981" cy="39423"/>
            </a:xfrm>
            <a:custGeom>
              <a:avLst/>
              <a:gdLst/>
              <a:ahLst/>
              <a:cxnLst/>
              <a:rect l="l" t="t" r="r" b="b"/>
              <a:pathLst>
                <a:path w="3071" h="2633" extrusionOk="0">
                  <a:moveTo>
                    <a:pt x="1746" y="1"/>
                  </a:moveTo>
                  <a:cubicBezTo>
                    <a:pt x="568" y="1"/>
                    <a:pt x="1" y="1409"/>
                    <a:pt x="821" y="2250"/>
                  </a:cubicBezTo>
                  <a:cubicBezTo>
                    <a:pt x="1085" y="2514"/>
                    <a:pt x="1412" y="2632"/>
                    <a:pt x="1734" y="2632"/>
                  </a:cubicBezTo>
                  <a:cubicBezTo>
                    <a:pt x="2413" y="2632"/>
                    <a:pt x="3070" y="2109"/>
                    <a:pt x="3070" y="1325"/>
                  </a:cubicBezTo>
                  <a:cubicBezTo>
                    <a:pt x="3070" y="589"/>
                    <a:pt x="2482" y="1"/>
                    <a:pt x="174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2" name="Google Shape;12816;p86"/>
            <p:cNvSpPr/>
            <p:nvPr/>
          </p:nvSpPr>
          <p:spPr>
            <a:xfrm>
              <a:off x="1067750" y="1575037"/>
              <a:ext cx="46280" cy="39318"/>
            </a:xfrm>
            <a:custGeom>
              <a:avLst/>
              <a:gdLst/>
              <a:ahLst/>
              <a:cxnLst/>
              <a:rect l="l" t="t" r="r" b="b"/>
              <a:pathLst>
                <a:path w="3091" h="2626" extrusionOk="0">
                  <a:moveTo>
                    <a:pt x="1766" y="1"/>
                  </a:moveTo>
                  <a:cubicBezTo>
                    <a:pt x="589" y="1"/>
                    <a:pt x="0" y="1409"/>
                    <a:pt x="841" y="2229"/>
                  </a:cubicBezTo>
                  <a:cubicBezTo>
                    <a:pt x="1108" y="2503"/>
                    <a:pt x="1439" y="2625"/>
                    <a:pt x="1765" y="2625"/>
                  </a:cubicBezTo>
                  <a:cubicBezTo>
                    <a:pt x="2440" y="2625"/>
                    <a:pt x="3091" y="2099"/>
                    <a:pt x="3091" y="1304"/>
                  </a:cubicBezTo>
                  <a:cubicBezTo>
                    <a:pt x="3091" y="589"/>
                    <a:pt x="2502" y="1"/>
                    <a:pt x="1766" y="1"/>
                  </a:cubicBezTo>
                  <a:close/>
                </a:path>
              </a:pathLst>
            </a:custGeom>
            <a:solidFill>
              <a:srgbClr val="D0DAE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63" name="Google Shape;12817;p86"/>
          <p:cNvGrpSpPr/>
          <p:nvPr/>
        </p:nvGrpSpPr>
        <p:grpSpPr>
          <a:xfrm>
            <a:off x="1109607" y="3410511"/>
            <a:ext cx="432761" cy="552420"/>
            <a:chOff x="1329963" y="2899669"/>
            <a:chExt cx="280495" cy="361077"/>
          </a:xfrm>
        </p:grpSpPr>
        <p:sp>
          <p:nvSpPr>
            <p:cNvPr id="1364" name="Google Shape;12818;p86"/>
            <p:cNvSpPr/>
            <p:nvPr/>
          </p:nvSpPr>
          <p:spPr>
            <a:xfrm>
              <a:off x="1329963" y="2899669"/>
              <a:ext cx="280495" cy="361077"/>
            </a:xfrm>
            <a:custGeom>
              <a:avLst/>
              <a:gdLst/>
              <a:ahLst/>
              <a:cxnLst/>
              <a:rect l="l" t="t" r="r" b="b"/>
              <a:pathLst>
                <a:path w="18734" h="24116" extrusionOk="0">
                  <a:moveTo>
                    <a:pt x="1641" y="0"/>
                  </a:moveTo>
                  <a:cubicBezTo>
                    <a:pt x="737" y="0"/>
                    <a:pt x="1" y="736"/>
                    <a:pt x="1" y="1640"/>
                  </a:cubicBezTo>
                  <a:lnTo>
                    <a:pt x="1" y="5361"/>
                  </a:lnTo>
                  <a:cubicBezTo>
                    <a:pt x="1" y="6055"/>
                    <a:pt x="337" y="6707"/>
                    <a:pt x="905" y="7128"/>
                  </a:cubicBezTo>
                  <a:cubicBezTo>
                    <a:pt x="1956" y="7884"/>
                    <a:pt x="2713" y="9945"/>
                    <a:pt x="2713" y="12363"/>
                  </a:cubicBezTo>
                  <a:cubicBezTo>
                    <a:pt x="2713" y="14780"/>
                    <a:pt x="1956" y="16820"/>
                    <a:pt x="905" y="17598"/>
                  </a:cubicBezTo>
                  <a:cubicBezTo>
                    <a:pt x="337" y="17997"/>
                    <a:pt x="1" y="18649"/>
                    <a:pt x="1" y="19343"/>
                  </a:cubicBezTo>
                  <a:lnTo>
                    <a:pt x="1" y="22475"/>
                  </a:lnTo>
                  <a:cubicBezTo>
                    <a:pt x="1" y="23379"/>
                    <a:pt x="737" y="24115"/>
                    <a:pt x="1641" y="24115"/>
                  </a:cubicBezTo>
                  <a:lnTo>
                    <a:pt x="17093" y="24115"/>
                  </a:lnTo>
                  <a:cubicBezTo>
                    <a:pt x="17997" y="24115"/>
                    <a:pt x="18733" y="23379"/>
                    <a:pt x="18733" y="22475"/>
                  </a:cubicBezTo>
                  <a:lnTo>
                    <a:pt x="18733" y="19343"/>
                  </a:lnTo>
                  <a:cubicBezTo>
                    <a:pt x="18733" y="18649"/>
                    <a:pt x="18397" y="17997"/>
                    <a:pt x="17829" y="17598"/>
                  </a:cubicBezTo>
                  <a:cubicBezTo>
                    <a:pt x="16778" y="16841"/>
                    <a:pt x="16021" y="14780"/>
                    <a:pt x="16021" y="12363"/>
                  </a:cubicBezTo>
                  <a:cubicBezTo>
                    <a:pt x="16021" y="9945"/>
                    <a:pt x="16778" y="7884"/>
                    <a:pt x="17829" y="7128"/>
                  </a:cubicBezTo>
                  <a:cubicBezTo>
                    <a:pt x="18397" y="6707"/>
                    <a:pt x="18733" y="6055"/>
                    <a:pt x="18733" y="5361"/>
                  </a:cubicBezTo>
                  <a:lnTo>
                    <a:pt x="18733" y="1640"/>
                  </a:lnTo>
                  <a:cubicBezTo>
                    <a:pt x="18733" y="736"/>
                    <a:pt x="17997" y="0"/>
                    <a:pt x="17093" y="0"/>
                  </a:cubicBezTo>
                  <a:close/>
                </a:path>
              </a:pathLst>
            </a:custGeom>
            <a:solidFill>
              <a:srgbClr val="E2E8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5" name="Google Shape;12819;p86"/>
            <p:cNvSpPr/>
            <p:nvPr/>
          </p:nvSpPr>
          <p:spPr>
            <a:xfrm>
              <a:off x="1537722" y="2899669"/>
              <a:ext cx="72736" cy="361077"/>
            </a:xfrm>
            <a:custGeom>
              <a:avLst/>
              <a:gdLst/>
              <a:ahLst/>
              <a:cxnLst/>
              <a:rect l="l" t="t" r="r" b="b"/>
              <a:pathLst>
                <a:path w="4858" h="24116" extrusionOk="0">
                  <a:moveTo>
                    <a:pt x="1094" y="0"/>
                  </a:moveTo>
                  <a:cubicBezTo>
                    <a:pt x="1998" y="0"/>
                    <a:pt x="2713" y="736"/>
                    <a:pt x="2713" y="1640"/>
                  </a:cubicBezTo>
                  <a:lnTo>
                    <a:pt x="2713" y="5361"/>
                  </a:lnTo>
                  <a:cubicBezTo>
                    <a:pt x="2734" y="6055"/>
                    <a:pt x="2397" y="6707"/>
                    <a:pt x="1830" y="7128"/>
                  </a:cubicBezTo>
                  <a:cubicBezTo>
                    <a:pt x="779" y="7884"/>
                    <a:pt x="1" y="9945"/>
                    <a:pt x="1" y="12363"/>
                  </a:cubicBezTo>
                  <a:cubicBezTo>
                    <a:pt x="1" y="14780"/>
                    <a:pt x="758" y="16820"/>
                    <a:pt x="1830" y="17598"/>
                  </a:cubicBezTo>
                  <a:cubicBezTo>
                    <a:pt x="2397" y="17997"/>
                    <a:pt x="2734" y="18649"/>
                    <a:pt x="2713" y="19343"/>
                  </a:cubicBezTo>
                  <a:lnTo>
                    <a:pt x="2713" y="22475"/>
                  </a:lnTo>
                  <a:cubicBezTo>
                    <a:pt x="2713" y="23379"/>
                    <a:pt x="1998" y="24115"/>
                    <a:pt x="1094" y="24115"/>
                  </a:cubicBezTo>
                  <a:lnTo>
                    <a:pt x="3217" y="24115"/>
                  </a:lnTo>
                  <a:cubicBezTo>
                    <a:pt x="4121" y="24115"/>
                    <a:pt x="4857" y="23379"/>
                    <a:pt x="4857" y="22475"/>
                  </a:cubicBezTo>
                  <a:lnTo>
                    <a:pt x="4857" y="19343"/>
                  </a:lnTo>
                  <a:cubicBezTo>
                    <a:pt x="4857" y="18649"/>
                    <a:pt x="4521" y="17997"/>
                    <a:pt x="3953" y="17598"/>
                  </a:cubicBezTo>
                  <a:cubicBezTo>
                    <a:pt x="2902" y="16841"/>
                    <a:pt x="2145" y="14780"/>
                    <a:pt x="2145" y="12363"/>
                  </a:cubicBezTo>
                  <a:cubicBezTo>
                    <a:pt x="2145" y="9945"/>
                    <a:pt x="2902" y="7884"/>
                    <a:pt x="3953" y="7128"/>
                  </a:cubicBezTo>
                  <a:cubicBezTo>
                    <a:pt x="4521" y="6707"/>
                    <a:pt x="4857" y="6055"/>
                    <a:pt x="4857" y="5361"/>
                  </a:cubicBezTo>
                  <a:lnTo>
                    <a:pt x="4857" y="1640"/>
                  </a:lnTo>
                  <a:cubicBezTo>
                    <a:pt x="4857" y="736"/>
                    <a:pt x="4121" y="0"/>
                    <a:pt x="3217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6" name="Google Shape;12820;p86"/>
            <p:cNvSpPr/>
            <p:nvPr/>
          </p:nvSpPr>
          <p:spPr>
            <a:xfrm>
              <a:off x="1402685" y="3004806"/>
              <a:ext cx="135052" cy="255940"/>
            </a:xfrm>
            <a:custGeom>
              <a:avLst/>
              <a:gdLst/>
              <a:ahLst/>
              <a:cxnLst/>
              <a:rect l="l" t="t" r="r" b="b"/>
              <a:pathLst>
                <a:path w="9020" h="17094" extrusionOk="0">
                  <a:moveTo>
                    <a:pt x="4895" y="0"/>
                  </a:moveTo>
                  <a:cubicBezTo>
                    <a:pt x="4883" y="0"/>
                    <a:pt x="4870" y="0"/>
                    <a:pt x="4857" y="0"/>
                  </a:cubicBezTo>
                  <a:lnTo>
                    <a:pt x="1157" y="0"/>
                  </a:lnTo>
                  <a:cubicBezTo>
                    <a:pt x="505" y="0"/>
                    <a:pt x="0" y="505"/>
                    <a:pt x="0" y="1136"/>
                  </a:cubicBezTo>
                  <a:lnTo>
                    <a:pt x="0" y="17093"/>
                  </a:lnTo>
                  <a:lnTo>
                    <a:pt x="9020" y="17093"/>
                  </a:lnTo>
                  <a:lnTo>
                    <a:pt x="9020" y="4163"/>
                  </a:lnTo>
                  <a:cubicBezTo>
                    <a:pt x="9020" y="1863"/>
                    <a:pt x="7190" y="0"/>
                    <a:pt x="4895" y="0"/>
                  </a:cubicBezTo>
                  <a:close/>
                </a:path>
              </a:pathLst>
            </a:custGeom>
            <a:solidFill>
              <a:srgbClr val="F8FAF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7" name="Google Shape;12821;p86"/>
            <p:cNvSpPr/>
            <p:nvPr/>
          </p:nvSpPr>
          <p:spPr>
            <a:xfrm>
              <a:off x="1459655" y="3004806"/>
              <a:ext cx="57315" cy="255940"/>
            </a:xfrm>
            <a:custGeom>
              <a:avLst/>
              <a:gdLst/>
              <a:ahLst/>
              <a:cxnLst/>
              <a:rect l="l" t="t" r="r" b="b"/>
              <a:pathLst>
                <a:path w="3828" h="17094" extrusionOk="0">
                  <a:moveTo>
                    <a:pt x="1" y="0"/>
                  </a:moveTo>
                  <a:lnTo>
                    <a:pt x="1" y="17093"/>
                  </a:lnTo>
                  <a:lnTo>
                    <a:pt x="3827" y="17093"/>
                  </a:lnTo>
                  <a:lnTo>
                    <a:pt x="3827" y="736"/>
                  </a:lnTo>
                  <a:cubicBezTo>
                    <a:pt x="3196" y="253"/>
                    <a:pt x="2439" y="0"/>
                    <a:pt x="1662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8" name="Google Shape;12822;p86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BD6D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9" name="Google Shape;12823;p86"/>
            <p:cNvSpPr/>
            <p:nvPr/>
          </p:nvSpPr>
          <p:spPr>
            <a:xfrm>
              <a:off x="1480437" y="3004806"/>
              <a:ext cx="57300" cy="255940"/>
            </a:xfrm>
            <a:custGeom>
              <a:avLst/>
              <a:gdLst/>
              <a:ahLst/>
              <a:cxnLst/>
              <a:rect l="l" t="t" r="r" b="b"/>
              <a:pathLst>
                <a:path w="3827" h="17094" extrusionOk="0">
                  <a:moveTo>
                    <a:pt x="312" y="0"/>
                  </a:moveTo>
                  <a:cubicBezTo>
                    <a:pt x="299" y="0"/>
                    <a:pt x="286" y="0"/>
                    <a:pt x="274" y="0"/>
                  </a:cubicBezTo>
                  <a:lnTo>
                    <a:pt x="0" y="0"/>
                  </a:lnTo>
                  <a:lnTo>
                    <a:pt x="0" y="21"/>
                  </a:lnTo>
                  <a:cubicBezTo>
                    <a:pt x="1472" y="526"/>
                    <a:pt x="2460" y="1893"/>
                    <a:pt x="2460" y="3448"/>
                  </a:cubicBezTo>
                  <a:lnTo>
                    <a:pt x="2460" y="17093"/>
                  </a:lnTo>
                  <a:lnTo>
                    <a:pt x="3827" y="17093"/>
                  </a:lnTo>
                  <a:lnTo>
                    <a:pt x="3827" y="3554"/>
                  </a:lnTo>
                  <a:cubicBezTo>
                    <a:pt x="3827" y="1590"/>
                    <a:pt x="2250" y="0"/>
                    <a:pt x="312" y="0"/>
                  </a:cubicBezTo>
                  <a:close/>
                </a:path>
              </a:pathLst>
            </a:custGeom>
            <a:solidFill>
              <a:srgbClr val="C7D3D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0" name="Google Shape;12824;p86"/>
            <p:cNvSpPr/>
            <p:nvPr/>
          </p:nvSpPr>
          <p:spPr>
            <a:xfrm>
              <a:off x="1425024" y="3119390"/>
              <a:ext cx="31502" cy="26906"/>
            </a:xfrm>
            <a:custGeom>
              <a:avLst/>
              <a:gdLst/>
              <a:ahLst/>
              <a:cxnLst/>
              <a:rect l="l" t="t" r="r" b="b"/>
              <a:pathLst>
                <a:path w="2104" h="1797" extrusionOk="0">
                  <a:moveTo>
                    <a:pt x="1199" y="0"/>
                  </a:moveTo>
                  <a:cubicBezTo>
                    <a:pt x="400" y="0"/>
                    <a:pt x="1" y="967"/>
                    <a:pt x="569" y="1535"/>
                  </a:cubicBezTo>
                  <a:cubicBezTo>
                    <a:pt x="749" y="1716"/>
                    <a:pt x="971" y="1796"/>
                    <a:pt x="1189" y="1796"/>
                  </a:cubicBezTo>
                  <a:cubicBezTo>
                    <a:pt x="1654" y="1796"/>
                    <a:pt x="2103" y="1428"/>
                    <a:pt x="2103" y="883"/>
                  </a:cubicBezTo>
                  <a:cubicBezTo>
                    <a:pt x="2103" y="400"/>
                    <a:pt x="1704" y="0"/>
                    <a:pt x="1199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71" name="Google Shape;12825;p86"/>
          <p:cNvGrpSpPr/>
          <p:nvPr/>
        </p:nvGrpSpPr>
        <p:grpSpPr>
          <a:xfrm>
            <a:off x="503987" y="4789336"/>
            <a:ext cx="301621" cy="525436"/>
            <a:chOff x="937429" y="3800908"/>
            <a:chExt cx="195496" cy="343439"/>
          </a:xfrm>
        </p:grpSpPr>
        <p:sp>
          <p:nvSpPr>
            <p:cNvPr id="1372" name="Google Shape;12826;p86"/>
            <p:cNvSpPr/>
            <p:nvPr/>
          </p:nvSpPr>
          <p:spPr>
            <a:xfrm>
              <a:off x="1010450" y="3957356"/>
              <a:ext cx="49439" cy="88473"/>
            </a:xfrm>
            <a:custGeom>
              <a:avLst/>
              <a:gdLst/>
              <a:ahLst/>
              <a:cxnLst/>
              <a:rect l="l" t="t" r="r" b="b"/>
              <a:pathLst>
                <a:path w="3302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3302" y="5908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3" name="Google Shape;12827;p86"/>
            <p:cNvSpPr/>
            <p:nvPr/>
          </p:nvSpPr>
          <p:spPr>
            <a:xfrm>
              <a:off x="1035005" y="3957356"/>
              <a:ext cx="24570" cy="88473"/>
            </a:xfrm>
            <a:custGeom>
              <a:avLst/>
              <a:gdLst/>
              <a:ahLst/>
              <a:cxnLst/>
              <a:rect l="l" t="t" r="r" b="b"/>
              <a:pathLst>
                <a:path w="1641" h="5909" extrusionOk="0">
                  <a:moveTo>
                    <a:pt x="1" y="0"/>
                  </a:moveTo>
                  <a:lnTo>
                    <a:pt x="1" y="5908"/>
                  </a:lnTo>
                  <a:lnTo>
                    <a:pt x="1641" y="5908"/>
                  </a:lnTo>
                  <a:lnTo>
                    <a:pt x="1641" y="0"/>
                  </a:ln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4" name="Google Shape;12828;p86"/>
            <p:cNvSpPr/>
            <p:nvPr/>
          </p:nvSpPr>
          <p:spPr>
            <a:xfrm>
              <a:off x="967015" y="3818845"/>
              <a:ext cx="136325" cy="164653"/>
            </a:xfrm>
            <a:custGeom>
              <a:avLst/>
              <a:gdLst/>
              <a:ahLst/>
              <a:cxnLst/>
              <a:rect l="l" t="t" r="r" b="b"/>
              <a:pathLst>
                <a:path w="9105" h="10997" extrusionOk="0">
                  <a:moveTo>
                    <a:pt x="169" y="0"/>
                  </a:moveTo>
                  <a:cubicBezTo>
                    <a:pt x="64" y="0"/>
                    <a:pt x="1" y="64"/>
                    <a:pt x="1" y="148"/>
                  </a:cubicBezTo>
                  <a:lnTo>
                    <a:pt x="1" y="6455"/>
                  </a:lnTo>
                  <a:cubicBezTo>
                    <a:pt x="1" y="8957"/>
                    <a:pt x="2040" y="10996"/>
                    <a:pt x="4542" y="10996"/>
                  </a:cubicBezTo>
                  <a:cubicBezTo>
                    <a:pt x="7065" y="10996"/>
                    <a:pt x="9104" y="8957"/>
                    <a:pt x="9104" y="6455"/>
                  </a:cubicBezTo>
                  <a:lnTo>
                    <a:pt x="9104" y="148"/>
                  </a:lnTo>
                  <a:cubicBezTo>
                    <a:pt x="9104" y="64"/>
                    <a:pt x="9020" y="0"/>
                    <a:pt x="8936" y="0"/>
                  </a:cubicBezTo>
                  <a:close/>
                </a:path>
              </a:pathLst>
            </a:custGeom>
            <a:solidFill>
              <a:srgbClr val="A2B5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5" name="Google Shape;12829;p86"/>
            <p:cNvSpPr/>
            <p:nvPr/>
          </p:nvSpPr>
          <p:spPr>
            <a:xfrm>
              <a:off x="986225" y="3818845"/>
              <a:ext cx="117115" cy="146925"/>
            </a:xfrm>
            <a:custGeom>
              <a:avLst/>
              <a:gdLst/>
              <a:ahLst/>
              <a:cxnLst/>
              <a:rect l="l" t="t" r="r" b="b"/>
              <a:pathLst>
                <a:path w="7822" h="9813" extrusionOk="0">
                  <a:moveTo>
                    <a:pt x="0" y="0"/>
                  </a:moveTo>
                  <a:lnTo>
                    <a:pt x="0" y="5257"/>
                  </a:lnTo>
                  <a:cubicBezTo>
                    <a:pt x="0" y="7928"/>
                    <a:pt x="2185" y="9813"/>
                    <a:pt x="4553" y="9813"/>
                  </a:cubicBezTo>
                  <a:cubicBezTo>
                    <a:pt x="5353" y="9813"/>
                    <a:pt x="6174" y="9598"/>
                    <a:pt x="6938" y="9125"/>
                  </a:cubicBezTo>
                  <a:cubicBezTo>
                    <a:pt x="7506" y="8347"/>
                    <a:pt x="7821" y="7401"/>
                    <a:pt x="7821" y="6455"/>
                  </a:cubicBezTo>
                  <a:lnTo>
                    <a:pt x="7821" y="148"/>
                  </a:lnTo>
                  <a:cubicBezTo>
                    <a:pt x="7821" y="64"/>
                    <a:pt x="7737" y="0"/>
                    <a:pt x="7653" y="0"/>
                  </a:cubicBezTo>
                  <a:close/>
                </a:path>
              </a:pathLst>
            </a:custGeom>
            <a:solidFill>
              <a:srgbClr val="B3C3CE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6" name="Google Shape;12830;p86"/>
            <p:cNvSpPr/>
            <p:nvPr/>
          </p:nvSpPr>
          <p:spPr>
            <a:xfrm>
              <a:off x="937429" y="3800908"/>
              <a:ext cx="195496" cy="37776"/>
            </a:xfrm>
            <a:custGeom>
              <a:avLst/>
              <a:gdLst/>
              <a:ahLst/>
              <a:cxnLst/>
              <a:rect l="l" t="t" r="r" b="b"/>
              <a:pathLst>
                <a:path w="1305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2110" y="2523"/>
                  </a:lnTo>
                  <a:cubicBezTo>
                    <a:pt x="12636" y="2502"/>
                    <a:pt x="13056" y="2081"/>
                    <a:pt x="13056" y="1577"/>
                  </a:cubicBezTo>
                  <a:lnTo>
                    <a:pt x="13056" y="946"/>
                  </a:lnTo>
                  <a:cubicBezTo>
                    <a:pt x="13056" y="442"/>
                    <a:pt x="12636" y="21"/>
                    <a:pt x="12110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7" name="Google Shape;12831;p86"/>
            <p:cNvSpPr/>
            <p:nvPr/>
          </p:nvSpPr>
          <p:spPr>
            <a:xfrm>
              <a:off x="961984" y="3800908"/>
              <a:ext cx="170941" cy="37776"/>
            </a:xfrm>
            <a:custGeom>
              <a:avLst/>
              <a:gdLst/>
              <a:ahLst/>
              <a:cxnLst/>
              <a:rect l="l" t="t" r="r" b="b"/>
              <a:pathLst>
                <a:path w="11417" h="2523" extrusionOk="0">
                  <a:moveTo>
                    <a:pt x="946" y="0"/>
                  </a:moveTo>
                  <a:cubicBezTo>
                    <a:pt x="421" y="21"/>
                    <a:pt x="0" y="442"/>
                    <a:pt x="0" y="946"/>
                  </a:cubicBezTo>
                  <a:lnTo>
                    <a:pt x="0" y="1577"/>
                  </a:lnTo>
                  <a:cubicBezTo>
                    <a:pt x="0" y="2081"/>
                    <a:pt x="421" y="2502"/>
                    <a:pt x="946" y="2523"/>
                  </a:cubicBezTo>
                  <a:lnTo>
                    <a:pt x="10470" y="2523"/>
                  </a:lnTo>
                  <a:cubicBezTo>
                    <a:pt x="10996" y="2502"/>
                    <a:pt x="11416" y="2081"/>
                    <a:pt x="11416" y="1577"/>
                  </a:cubicBezTo>
                  <a:lnTo>
                    <a:pt x="11416" y="946"/>
                  </a:lnTo>
                  <a:cubicBezTo>
                    <a:pt x="11416" y="442"/>
                    <a:pt x="10996" y="21"/>
                    <a:pt x="10470" y="0"/>
                  </a:cubicBezTo>
                  <a:close/>
                </a:path>
              </a:pathLst>
            </a:custGeom>
            <a:solidFill>
              <a:srgbClr val="ECF0F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8" name="Google Shape;12832;p86"/>
            <p:cNvSpPr/>
            <p:nvPr/>
          </p:nvSpPr>
          <p:spPr>
            <a:xfrm>
              <a:off x="988740" y="3858987"/>
              <a:ext cx="92560" cy="85493"/>
            </a:xfrm>
            <a:custGeom>
              <a:avLst/>
              <a:gdLst/>
              <a:ahLst/>
              <a:cxnLst/>
              <a:rect l="l" t="t" r="r" b="b"/>
              <a:pathLst>
                <a:path w="6182" h="5710" extrusionOk="0">
                  <a:moveTo>
                    <a:pt x="3091" y="0"/>
                  </a:moveTo>
                  <a:cubicBezTo>
                    <a:pt x="2949" y="0"/>
                    <a:pt x="2807" y="74"/>
                    <a:pt x="2733" y="221"/>
                  </a:cubicBezTo>
                  <a:lnTo>
                    <a:pt x="2124" y="1482"/>
                  </a:lnTo>
                  <a:cubicBezTo>
                    <a:pt x="2061" y="1608"/>
                    <a:pt x="1956" y="1671"/>
                    <a:pt x="1829" y="1693"/>
                  </a:cubicBezTo>
                  <a:lnTo>
                    <a:pt x="442" y="1903"/>
                  </a:lnTo>
                  <a:cubicBezTo>
                    <a:pt x="126" y="1945"/>
                    <a:pt x="0" y="2323"/>
                    <a:pt x="232" y="2555"/>
                  </a:cubicBezTo>
                  <a:lnTo>
                    <a:pt x="1241" y="3522"/>
                  </a:lnTo>
                  <a:cubicBezTo>
                    <a:pt x="1346" y="3627"/>
                    <a:pt x="1388" y="3753"/>
                    <a:pt x="1367" y="3879"/>
                  </a:cubicBezTo>
                  <a:lnTo>
                    <a:pt x="1115" y="5246"/>
                  </a:lnTo>
                  <a:cubicBezTo>
                    <a:pt x="1081" y="5498"/>
                    <a:pt x="1289" y="5709"/>
                    <a:pt x="1513" y="5709"/>
                  </a:cubicBezTo>
                  <a:cubicBezTo>
                    <a:pt x="1570" y="5709"/>
                    <a:pt x="1627" y="5696"/>
                    <a:pt x="1682" y="5666"/>
                  </a:cubicBezTo>
                  <a:lnTo>
                    <a:pt x="2923" y="5014"/>
                  </a:lnTo>
                  <a:cubicBezTo>
                    <a:pt x="2986" y="4983"/>
                    <a:pt x="3049" y="4967"/>
                    <a:pt x="3109" y="4967"/>
                  </a:cubicBezTo>
                  <a:cubicBezTo>
                    <a:pt x="3170" y="4967"/>
                    <a:pt x="3228" y="4983"/>
                    <a:pt x="3280" y="5014"/>
                  </a:cubicBezTo>
                  <a:lnTo>
                    <a:pt x="4521" y="5666"/>
                  </a:lnTo>
                  <a:cubicBezTo>
                    <a:pt x="4580" y="5696"/>
                    <a:pt x="4641" y="5709"/>
                    <a:pt x="4700" y="5709"/>
                  </a:cubicBezTo>
                  <a:cubicBezTo>
                    <a:pt x="4934" y="5709"/>
                    <a:pt x="5139" y="5498"/>
                    <a:pt x="5088" y="5246"/>
                  </a:cubicBezTo>
                  <a:lnTo>
                    <a:pt x="4857" y="3879"/>
                  </a:lnTo>
                  <a:cubicBezTo>
                    <a:pt x="4836" y="3753"/>
                    <a:pt x="4878" y="3627"/>
                    <a:pt x="4962" y="3522"/>
                  </a:cubicBezTo>
                  <a:lnTo>
                    <a:pt x="5950" y="2555"/>
                  </a:lnTo>
                  <a:cubicBezTo>
                    <a:pt x="6181" y="2323"/>
                    <a:pt x="6055" y="1945"/>
                    <a:pt x="5740" y="1882"/>
                  </a:cubicBezTo>
                  <a:lnTo>
                    <a:pt x="4352" y="1693"/>
                  </a:lnTo>
                  <a:cubicBezTo>
                    <a:pt x="4226" y="1671"/>
                    <a:pt x="4121" y="1587"/>
                    <a:pt x="4058" y="1482"/>
                  </a:cubicBezTo>
                  <a:lnTo>
                    <a:pt x="3448" y="221"/>
                  </a:lnTo>
                  <a:cubicBezTo>
                    <a:pt x="3375" y="74"/>
                    <a:pt x="3233" y="0"/>
                    <a:pt x="3091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9" name="Google Shape;12833;p86"/>
            <p:cNvSpPr/>
            <p:nvPr/>
          </p:nvSpPr>
          <p:spPr>
            <a:xfrm>
              <a:off x="988426" y="4031320"/>
              <a:ext cx="93818" cy="37162"/>
            </a:xfrm>
            <a:custGeom>
              <a:avLst/>
              <a:gdLst/>
              <a:ahLst/>
              <a:cxnLst/>
              <a:rect l="l" t="t" r="r" b="b"/>
              <a:pathLst>
                <a:path w="6266" h="2482" extrusionOk="0">
                  <a:moveTo>
                    <a:pt x="358" y="1"/>
                  </a:moveTo>
                  <a:cubicBezTo>
                    <a:pt x="168" y="1"/>
                    <a:pt x="0" y="169"/>
                    <a:pt x="0" y="379"/>
                  </a:cubicBezTo>
                  <a:lnTo>
                    <a:pt x="0" y="2482"/>
                  </a:lnTo>
                  <a:lnTo>
                    <a:pt x="6266" y="2482"/>
                  </a:lnTo>
                  <a:lnTo>
                    <a:pt x="6266" y="379"/>
                  </a:lnTo>
                  <a:cubicBezTo>
                    <a:pt x="6266" y="169"/>
                    <a:pt x="6097" y="1"/>
                    <a:pt x="5887" y="1"/>
                  </a:cubicBez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0" name="Google Shape;12834;p86"/>
            <p:cNvSpPr/>
            <p:nvPr/>
          </p:nvSpPr>
          <p:spPr>
            <a:xfrm>
              <a:off x="967015" y="4057762"/>
              <a:ext cx="136325" cy="38734"/>
            </a:xfrm>
            <a:custGeom>
              <a:avLst/>
              <a:gdLst/>
              <a:ahLst/>
              <a:cxnLst/>
              <a:rect l="l" t="t" r="r" b="b"/>
              <a:pathLst>
                <a:path w="9105" h="2587" extrusionOk="0">
                  <a:moveTo>
                    <a:pt x="484" y="1"/>
                  </a:moveTo>
                  <a:cubicBezTo>
                    <a:pt x="211" y="1"/>
                    <a:pt x="1" y="211"/>
                    <a:pt x="1" y="463"/>
                  </a:cubicBezTo>
                  <a:lnTo>
                    <a:pt x="1" y="2587"/>
                  </a:lnTo>
                  <a:lnTo>
                    <a:pt x="9104" y="2587"/>
                  </a:lnTo>
                  <a:lnTo>
                    <a:pt x="9104" y="463"/>
                  </a:lnTo>
                  <a:cubicBezTo>
                    <a:pt x="9104" y="211"/>
                    <a:pt x="8873" y="1"/>
                    <a:pt x="8621" y="1"/>
                  </a:cubicBezTo>
                  <a:close/>
                </a:path>
              </a:pathLst>
            </a:custGeom>
            <a:solidFill>
              <a:srgbClr val="8498A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1" name="Google Shape;12835;p86"/>
            <p:cNvSpPr/>
            <p:nvPr/>
          </p:nvSpPr>
          <p:spPr>
            <a:xfrm>
              <a:off x="937429" y="4076971"/>
              <a:ext cx="195496" cy="67376"/>
            </a:xfrm>
            <a:custGeom>
              <a:avLst/>
              <a:gdLst/>
              <a:ahLst/>
              <a:cxnLst/>
              <a:rect l="l" t="t" r="r" b="b"/>
              <a:pathLst>
                <a:path w="13057" h="4500" extrusionOk="0">
                  <a:moveTo>
                    <a:pt x="1073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3" y="4500"/>
                  </a:cubicBezTo>
                  <a:lnTo>
                    <a:pt x="11984" y="4500"/>
                  </a:lnTo>
                  <a:cubicBezTo>
                    <a:pt x="12573" y="4500"/>
                    <a:pt x="13056" y="4016"/>
                    <a:pt x="13056" y="3427"/>
                  </a:cubicBezTo>
                  <a:lnTo>
                    <a:pt x="13056" y="1073"/>
                  </a:lnTo>
                  <a:cubicBezTo>
                    <a:pt x="13056" y="484"/>
                    <a:pt x="12573" y="0"/>
                    <a:pt x="11984" y="0"/>
                  </a:cubicBezTo>
                  <a:close/>
                </a:path>
              </a:pathLst>
            </a:custGeom>
            <a:solidFill>
              <a:srgbClr val="5A708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2" name="Google Shape;12836;p86"/>
            <p:cNvSpPr/>
            <p:nvPr/>
          </p:nvSpPr>
          <p:spPr>
            <a:xfrm>
              <a:off x="961984" y="4076971"/>
              <a:ext cx="170941" cy="67376"/>
            </a:xfrm>
            <a:custGeom>
              <a:avLst/>
              <a:gdLst/>
              <a:ahLst/>
              <a:cxnLst/>
              <a:rect l="l" t="t" r="r" b="b"/>
              <a:pathLst>
                <a:path w="11417" h="4500" extrusionOk="0">
                  <a:moveTo>
                    <a:pt x="1072" y="0"/>
                  </a:moveTo>
                  <a:cubicBezTo>
                    <a:pt x="484" y="0"/>
                    <a:pt x="0" y="484"/>
                    <a:pt x="0" y="1073"/>
                  </a:cubicBezTo>
                  <a:lnTo>
                    <a:pt x="0" y="3427"/>
                  </a:lnTo>
                  <a:cubicBezTo>
                    <a:pt x="0" y="4016"/>
                    <a:pt x="484" y="4500"/>
                    <a:pt x="1072" y="4500"/>
                  </a:cubicBezTo>
                  <a:lnTo>
                    <a:pt x="10344" y="4500"/>
                  </a:lnTo>
                  <a:cubicBezTo>
                    <a:pt x="10933" y="4500"/>
                    <a:pt x="11416" y="4016"/>
                    <a:pt x="11416" y="3427"/>
                  </a:cubicBezTo>
                  <a:lnTo>
                    <a:pt x="11416" y="1073"/>
                  </a:lnTo>
                  <a:cubicBezTo>
                    <a:pt x="11416" y="484"/>
                    <a:pt x="10933" y="0"/>
                    <a:pt x="10344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3" name="Google Shape;12837;p86"/>
            <p:cNvSpPr/>
            <p:nvPr/>
          </p:nvSpPr>
          <p:spPr>
            <a:xfrm>
              <a:off x="992513" y="4093336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63" y="1"/>
                  </a:moveTo>
                  <a:cubicBezTo>
                    <a:pt x="1" y="1"/>
                    <a:pt x="1" y="695"/>
                    <a:pt x="463" y="695"/>
                  </a:cubicBezTo>
                  <a:lnTo>
                    <a:pt x="5236" y="695"/>
                  </a:lnTo>
                  <a:cubicBezTo>
                    <a:pt x="5698" y="695"/>
                    <a:pt x="5698" y="1"/>
                    <a:pt x="5236" y="1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4" name="Google Shape;12838;p86"/>
            <p:cNvSpPr/>
            <p:nvPr/>
          </p:nvSpPr>
          <p:spPr>
            <a:xfrm>
              <a:off x="992513" y="4116319"/>
              <a:ext cx="85328" cy="10406"/>
            </a:xfrm>
            <a:custGeom>
              <a:avLst/>
              <a:gdLst/>
              <a:ahLst/>
              <a:cxnLst/>
              <a:rect l="l" t="t" r="r" b="b"/>
              <a:pathLst>
                <a:path w="5699" h="695" extrusionOk="0">
                  <a:moveTo>
                    <a:pt x="443" y="0"/>
                  </a:moveTo>
                  <a:cubicBezTo>
                    <a:pt x="1" y="0"/>
                    <a:pt x="7" y="674"/>
                    <a:pt x="463" y="694"/>
                  </a:cubicBezTo>
                  <a:lnTo>
                    <a:pt x="5236" y="694"/>
                  </a:lnTo>
                  <a:cubicBezTo>
                    <a:pt x="5698" y="694"/>
                    <a:pt x="5698" y="0"/>
                    <a:pt x="5236" y="0"/>
                  </a:cubicBezTo>
                  <a:lnTo>
                    <a:pt x="463" y="0"/>
                  </a:lnTo>
                  <a:cubicBezTo>
                    <a:pt x="456" y="0"/>
                    <a:pt x="449" y="0"/>
                    <a:pt x="443" y="0"/>
                  </a:cubicBezTo>
                  <a:close/>
                </a:path>
              </a:pathLst>
            </a:custGeom>
            <a:solidFill>
              <a:srgbClr val="D1DBE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85" name="Google Shape;12839;p86"/>
          <p:cNvGrpSpPr/>
          <p:nvPr/>
        </p:nvGrpSpPr>
        <p:grpSpPr>
          <a:xfrm>
            <a:off x="3204324" y="4804248"/>
            <a:ext cx="563391" cy="524015"/>
            <a:chOff x="2611459" y="3810655"/>
            <a:chExt cx="365164" cy="342511"/>
          </a:xfrm>
        </p:grpSpPr>
        <p:sp>
          <p:nvSpPr>
            <p:cNvPr id="1386" name="Google Shape;12840;p86"/>
            <p:cNvSpPr/>
            <p:nvPr/>
          </p:nvSpPr>
          <p:spPr>
            <a:xfrm>
              <a:off x="2901073" y="3962941"/>
              <a:ext cx="56042" cy="160640"/>
            </a:xfrm>
            <a:custGeom>
              <a:avLst/>
              <a:gdLst/>
              <a:ahLst/>
              <a:cxnLst/>
              <a:rect l="l" t="t" r="r" b="b"/>
              <a:pathLst>
                <a:path w="3743" h="10729" extrusionOk="0">
                  <a:moveTo>
                    <a:pt x="3385" y="0"/>
                  </a:moveTo>
                  <a:cubicBezTo>
                    <a:pt x="3206" y="0"/>
                    <a:pt x="3028" y="121"/>
                    <a:pt x="3028" y="363"/>
                  </a:cubicBezTo>
                  <a:lnTo>
                    <a:pt x="3028" y="9025"/>
                  </a:lnTo>
                  <a:cubicBezTo>
                    <a:pt x="3028" y="9572"/>
                    <a:pt x="2586" y="10013"/>
                    <a:pt x="2039" y="10013"/>
                  </a:cubicBezTo>
                  <a:lnTo>
                    <a:pt x="463" y="10013"/>
                  </a:lnTo>
                  <a:cubicBezTo>
                    <a:pt x="0" y="10013"/>
                    <a:pt x="0" y="10728"/>
                    <a:pt x="463" y="10728"/>
                  </a:cubicBezTo>
                  <a:lnTo>
                    <a:pt x="2039" y="10728"/>
                  </a:lnTo>
                  <a:cubicBezTo>
                    <a:pt x="2985" y="10728"/>
                    <a:pt x="3742" y="9971"/>
                    <a:pt x="3742" y="9025"/>
                  </a:cubicBezTo>
                  <a:lnTo>
                    <a:pt x="3742" y="363"/>
                  </a:lnTo>
                  <a:cubicBezTo>
                    <a:pt x="3742" y="121"/>
                    <a:pt x="3564" y="0"/>
                    <a:pt x="3385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7" name="Google Shape;12841;p86"/>
            <p:cNvSpPr/>
            <p:nvPr/>
          </p:nvSpPr>
          <p:spPr>
            <a:xfrm>
              <a:off x="2879976" y="4089249"/>
              <a:ext cx="39677" cy="54470"/>
            </a:xfrm>
            <a:custGeom>
              <a:avLst/>
              <a:gdLst/>
              <a:ahLst/>
              <a:cxnLst/>
              <a:rect l="l" t="t" r="r" b="b"/>
              <a:pathLst>
                <a:path w="2650" h="3638" extrusionOk="0">
                  <a:moveTo>
                    <a:pt x="0" y="0"/>
                  </a:moveTo>
                  <a:lnTo>
                    <a:pt x="0" y="3638"/>
                  </a:lnTo>
                  <a:lnTo>
                    <a:pt x="1956" y="3638"/>
                  </a:lnTo>
                  <a:cubicBezTo>
                    <a:pt x="2334" y="3638"/>
                    <a:pt x="2649" y="3322"/>
                    <a:pt x="2649" y="2944"/>
                  </a:cubicBezTo>
                  <a:lnTo>
                    <a:pt x="2649" y="694"/>
                  </a:lnTo>
                  <a:cubicBezTo>
                    <a:pt x="2649" y="316"/>
                    <a:pt x="2334" y="0"/>
                    <a:pt x="1956" y="0"/>
                  </a:cubicBezTo>
                  <a:close/>
                </a:path>
              </a:pathLst>
            </a:custGeom>
            <a:solidFill>
              <a:srgbClr val="344D6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8" name="Google Shape;12842;p86"/>
            <p:cNvSpPr/>
            <p:nvPr/>
          </p:nvSpPr>
          <p:spPr>
            <a:xfrm>
              <a:off x="2901073" y="4089249"/>
              <a:ext cx="18581" cy="54470"/>
            </a:xfrm>
            <a:custGeom>
              <a:avLst/>
              <a:gdLst/>
              <a:ahLst/>
              <a:cxnLst/>
              <a:rect l="l" t="t" r="r" b="b"/>
              <a:pathLst>
                <a:path w="1241" h="3638" extrusionOk="0">
                  <a:moveTo>
                    <a:pt x="0" y="0"/>
                  </a:moveTo>
                  <a:cubicBezTo>
                    <a:pt x="231" y="148"/>
                    <a:pt x="378" y="379"/>
                    <a:pt x="378" y="652"/>
                  </a:cubicBezTo>
                  <a:lnTo>
                    <a:pt x="378" y="3007"/>
                  </a:lnTo>
                  <a:cubicBezTo>
                    <a:pt x="378" y="3259"/>
                    <a:pt x="231" y="3511"/>
                    <a:pt x="0" y="3638"/>
                  </a:cubicBezTo>
                  <a:lnTo>
                    <a:pt x="547" y="3638"/>
                  </a:lnTo>
                  <a:cubicBezTo>
                    <a:pt x="925" y="3638"/>
                    <a:pt x="1240" y="3343"/>
                    <a:pt x="1240" y="2965"/>
                  </a:cubicBezTo>
                  <a:lnTo>
                    <a:pt x="1240" y="694"/>
                  </a:lnTo>
                  <a:cubicBezTo>
                    <a:pt x="1240" y="316"/>
                    <a:pt x="925" y="0"/>
                    <a:pt x="547" y="0"/>
                  </a:cubicBezTo>
                  <a:close/>
                </a:path>
              </a:pathLst>
            </a:custGeom>
            <a:solidFill>
              <a:srgbClr val="B1C0CD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9" name="Google Shape;12843;p86"/>
            <p:cNvSpPr/>
            <p:nvPr/>
          </p:nvSpPr>
          <p:spPr>
            <a:xfrm>
              <a:off x="2622479" y="4021573"/>
              <a:ext cx="269475" cy="131593"/>
            </a:xfrm>
            <a:custGeom>
              <a:avLst/>
              <a:gdLst/>
              <a:ahLst/>
              <a:cxnLst/>
              <a:rect l="l" t="t" r="r" b="b"/>
              <a:pathLst>
                <a:path w="17998" h="8789" extrusionOk="0">
                  <a:moveTo>
                    <a:pt x="3470" y="0"/>
                  </a:moveTo>
                  <a:lnTo>
                    <a:pt x="379" y="3511"/>
                  </a:lnTo>
                  <a:cubicBezTo>
                    <a:pt x="148" y="3764"/>
                    <a:pt x="1" y="4121"/>
                    <a:pt x="1" y="4478"/>
                  </a:cubicBezTo>
                  <a:lnTo>
                    <a:pt x="1" y="7548"/>
                  </a:lnTo>
                  <a:cubicBezTo>
                    <a:pt x="1" y="8221"/>
                    <a:pt x="547" y="8788"/>
                    <a:pt x="1241" y="8788"/>
                  </a:cubicBezTo>
                  <a:lnTo>
                    <a:pt x="16778" y="8788"/>
                  </a:lnTo>
                  <a:cubicBezTo>
                    <a:pt x="17451" y="8767"/>
                    <a:pt x="17997" y="8221"/>
                    <a:pt x="17997" y="7548"/>
                  </a:cubicBezTo>
                  <a:lnTo>
                    <a:pt x="17997" y="4478"/>
                  </a:lnTo>
                  <a:cubicBezTo>
                    <a:pt x="17997" y="4121"/>
                    <a:pt x="17871" y="3764"/>
                    <a:pt x="17640" y="3511"/>
                  </a:cubicBezTo>
                  <a:lnTo>
                    <a:pt x="14549" y="0"/>
                  </a:lnTo>
                  <a:close/>
                </a:path>
              </a:pathLst>
            </a:custGeom>
            <a:solidFill>
              <a:srgbClr val="A3B6C4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0" name="Google Shape;12844;p86"/>
            <p:cNvSpPr/>
            <p:nvPr/>
          </p:nvSpPr>
          <p:spPr>
            <a:xfrm>
              <a:off x="2642947" y="4021573"/>
              <a:ext cx="248693" cy="131279"/>
            </a:xfrm>
            <a:custGeom>
              <a:avLst/>
              <a:gdLst/>
              <a:ahLst/>
              <a:cxnLst/>
              <a:rect l="l" t="t" r="r" b="b"/>
              <a:pathLst>
                <a:path w="16610" h="8768" extrusionOk="0">
                  <a:moveTo>
                    <a:pt x="2103" y="0"/>
                  </a:moveTo>
                  <a:lnTo>
                    <a:pt x="0" y="2376"/>
                  </a:lnTo>
                  <a:cubicBezTo>
                    <a:pt x="2074" y="4793"/>
                    <a:pt x="5063" y="6101"/>
                    <a:pt x="8119" y="6101"/>
                  </a:cubicBezTo>
                  <a:cubicBezTo>
                    <a:pt x="9555" y="6101"/>
                    <a:pt x="11006" y="5812"/>
                    <a:pt x="12383" y="5214"/>
                  </a:cubicBezTo>
                  <a:cubicBezTo>
                    <a:pt x="12583" y="5125"/>
                    <a:pt x="12788" y="5084"/>
                    <a:pt x="12989" y="5084"/>
                  </a:cubicBezTo>
                  <a:cubicBezTo>
                    <a:pt x="13783" y="5084"/>
                    <a:pt x="14507" y="5729"/>
                    <a:pt x="14507" y="6602"/>
                  </a:cubicBezTo>
                  <a:lnTo>
                    <a:pt x="14507" y="7548"/>
                  </a:lnTo>
                  <a:cubicBezTo>
                    <a:pt x="14507" y="8221"/>
                    <a:pt x="13960" y="8767"/>
                    <a:pt x="13287" y="8767"/>
                  </a:cubicBezTo>
                  <a:lnTo>
                    <a:pt x="15390" y="8767"/>
                  </a:lnTo>
                  <a:cubicBezTo>
                    <a:pt x="16063" y="8767"/>
                    <a:pt x="16609" y="8221"/>
                    <a:pt x="16609" y="7548"/>
                  </a:cubicBezTo>
                  <a:lnTo>
                    <a:pt x="16609" y="4478"/>
                  </a:lnTo>
                  <a:cubicBezTo>
                    <a:pt x="16609" y="4121"/>
                    <a:pt x="16483" y="3785"/>
                    <a:pt x="16273" y="3511"/>
                  </a:cubicBezTo>
                  <a:lnTo>
                    <a:pt x="13182" y="0"/>
                  </a:lnTo>
                  <a:close/>
                </a:path>
              </a:pathLst>
            </a:custGeom>
            <a:solidFill>
              <a:srgbClr val="91A8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1" name="Google Shape;12845;p86"/>
            <p:cNvSpPr/>
            <p:nvPr/>
          </p:nvSpPr>
          <p:spPr>
            <a:xfrm>
              <a:off x="2921525" y="3936889"/>
              <a:ext cx="52898" cy="45352"/>
            </a:xfrm>
            <a:custGeom>
              <a:avLst/>
              <a:gdLst/>
              <a:ahLst/>
              <a:cxnLst/>
              <a:rect l="l" t="t" r="r" b="b"/>
              <a:pathLst>
                <a:path w="3533" h="3029" extrusionOk="0">
                  <a:moveTo>
                    <a:pt x="2019" y="1"/>
                  </a:moveTo>
                  <a:cubicBezTo>
                    <a:pt x="673" y="1"/>
                    <a:pt x="1" y="1619"/>
                    <a:pt x="947" y="2587"/>
                  </a:cubicBezTo>
                  <a:cubicBezTo>
                    <a:pt x="1259" y="2892"/>
                    <a:pt x="1639" y="3029"/>
                    <a:pt x="2010" y="3029"/>
                  </a:cubicBezTo>
                  <a:cubicBezTo>
                    <a:pt x="2790" y="3029"/>
                    <a:pt x="3533" y="2426"/>
                    <a:pt x="3533" y="1514"/>
                  </a:cubicBezTo>
                  <a:cubicBezTo>
                    <a:pt x="3533" y="673"/>
                    <a:pt x="2860" y="1"/>
                    <a:pt x="2019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2" name="Google Shape;12846;p86"/>
            <p:cNvSpPr/>
            <p:nvPr/>
          </p:nvSpPr>
          <p:spPr>
            <a:xfrm>
              <a:off x="2942621" y="3936889"/>
              <a:ext cx="34003" cy="45307"/>
            </a:xfrm>
            <a:custGeom>
              <a:avLst/>
              <a:gdLst/>
              <a:ahLst/>
              <a:cxnLst/>
              <a:rect l="l" t="t" r="r" b="b"/>
              <a:pathLst>
                <a:path w="2271" h="3026" extrusionOk="0">
                  <a:moveTo>
                    <a:pt x="610" y="1"/>
                  </a:moveTo>
                  <a:cubicBezTo>
                    <a:pt x="400" y="1"/>
                    <a:pt x="189" y="43"/>
                    <a:pt x="0" y="127"/>
                  </a:cubicBezTo>
                  <a:cubicBezTo>
                    <a:pt x="1199" y="652"/>
                    <a:pt x="1199" y="2355"/>
                    <a:pt x="0" y="2902"/>
                  </a:cubicBezTo>
                  <a:cubicBezTo>
                    <a:pt x="197" y="2986"/>
                    <a:pt x="400" y="3026"/>
                    <a:pt x="597" y="3026"/>
                  </a:cubicBezTo>
                  <a:cubicBezTo>
                    <a:pt x="1286" y="3026"/>
                    <a:pt x="1918" y="2548"/>
                    <a:pt x="2082" y="1830"/>
                  </a:cubicBezTo>
                  <a:cubicBezTo>
                    <a:pt x="2271" y="884"/>
                    <a:pt x="1556" y="1"/>
                    <a:pt x="610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3" name="Google Shape;12847;p86"/>
            <p:cNvSpPr/>
            <p:nvPr/>
          </p:nvSpPr>
          <p:spPr>
            <a:xfrm>
              <a:off x="2611459" y="3810655"/>
              <a:ext cx="295288" cy="284163"/>
            </a:xfrm>
            <a:custGeom>
              <a:avLst/>
              <a:gdLst/>
              <a:ahLst/>
              <a:cxnLst/>
              <a:rect l="l" t="t" r="r" b="b"/>
              <a:pathLst>
                <a:path w="19722" h="18979" extrusionOk="0">
                  <a:moveTo>
                    <a:pt x="10240" y="1"/>
                  </a:moveTo>
                  <a:cubicBezTo>
                    <a:pt x="6392" y="1"/>
                    <a:pt x="2944" y="2313"/>
                    <a:pt x="1472" y="5867"/>
                  </a:cubicBezTo>
                  <a:cubicBezTo>
                    <a:pt x="1" y="9399"/>
                    <a:pt x="821" y="13498"/>
                    <a:pt x="3533" y="16211"/>
                  </a:cubicBezTo>
                  <a:cubicBezTo>
                    <a:pt x="5342" y="18020"/>
                    <a:pt x="7760" y="18978"/>
                    <a:pt x="10224" y="18978"/>
                  </a:cubicBezTo>
                  <a:cubicBezTo>
                    <a:pt x="11454" y="18978"/>
                    <a:pt x="12694" y="18740"/>
                    <a:pt x="13877" y="18250"/>
                  </a:cubicBezTo>
                  <a:cubicBezTo>
                    <a:pt x="17409" y="16778"/>
                    <a:pt x="19721" y="13330"/>
                    <a:pt x="19721" y="9483"/>
                  </a:cubicBezTo>
                  <a:cubicBezTo>
                    <a:pt x="19721" y="4248"/>
                    <a:pt x="15475" y="1"/>
                    <a:pt x="10240" y="1"/>
                  </a:cubicBezTo>
                  <a:close/>
                </a:path>
              </a:pathLst>
            </a:custGeom>
            <a:solidFill>
              <a:srgbClr val="CDD8D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4" name="Google Shape;12848;p86"/>
            <p:cNvSpPr/>
            <p:nvPr/>
          </p:nvSpPr>
          <p:spPr>
            <a:xfrm>
              <a:off x="2744924" y="3810655"/>
              <a:ext cx="166854" cy="284313"/>
            </a:xfrm>
            <a:custGeom>
              <a:avLst/>
              <a:gdLst/>
              <a:ahLst/>
              <a:cxnLst/>
              <a:rect l="l" t="t" r="r" b="b"/>
              <a:pathLst>
                <a:path w="11144" h="18989" extrusionOk="0">
                  <a:moveTo>
                    <a:pt x="1326" y="1"/>
                  </a:moveTo>
                  <a:cubicBezTo>
                    <a:pt x="884" y="1"/>
                    <a:pt x="442" y="22"/>
                    <a:pt x="1" y="85"/>
                  </a:cubicBezTo>
                  <a:cubicBezTo>
                    <a:pt x="4710" y="737"/>
                    <a:pt x="8200" y="4752"/>
                    <a:pt x="8200" y="9483"/>
                  </a:cubicBezTo>
                  <a:cubicBezTo>
                    <a:pt x="8200" y="14234"/>
                    <a:pt x="4710" y="18250"/>
                    <a:pt x="1" y="18902"/>
                  </a:cubicBezTo>
                  <a:cubicBezTo>
                    <a:pt x="435" y="18960"/>
                    <a:pt x="865" y="18989"/>
                    <a:pt x="1290" y="18989"/>
                  </a:cubicBezTo>
                  <a:cubicBezTo>
                    <a:pt x="6204" y="18989"/>
                    <a:pt x="10417" y="15187"/>
                    <a:pt x="10765" y="10156"/>
                  </a:cubicBezTo>
                  <a:cubicBezTo>
                    <a:pt x="11144" y="4668"/>
                    <a:pt x="6813" y="1"/>
                    <a:pt x="1326" y="1"/>
                  </a:cubicBezTo>
                  <a:close/>
                </a:path>
              </a:pathLst>
            </a:custGeom>
            <a:solidFill>
              <a:srgbClr val="B4C3C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5" name="Google Shape;12849;p86"/>
            <p:cNvSpPr/>
            <p:nvPr/>
          </p:nvSpPr>
          <p:spPr>
            <a:xfrm>
              <a:off x="2722900" y="3921467"/>
              <a:ext cx="73036" cy="62540"/>
            </a:xfrm>
            <a:custGeom>
              <a:avLst/>
              <a:gdLst/>
              <a:ahLst/>
              <a:cxnLst/>
              <a:rect l="l" t="t" r="r" b="b"/>
              <a:pathLst>
                <a:path w="4878" h="4177" extrusionOk="0">
                  <a:moveTo>
                    <a:pt x="2797" y="0"/>
                  </a:moveTo>
                  <a:cubicBezTo>
                    <a:pt x="925" y="0"/>
                    <a:pt x="0" y="2250"/>
                    <a:pt x="1325" y="3554"/>
                  </a:cubicBezTo>
                  <a:cubicBezTo>
                    <a:pt x="1748" y="3984"/>
                    <a:pt x="2272" y="4177"/>
                    <a:pt x="2786" y="4177"/>
                  </a:cubicBezTo>
                  <a:cubicBezTo>
                    <a:pt x="3853" y="4177"/>
                    <a:pt x="4878" y="3345"/>
                    <a:pt x="4878" y="2082"/>
                  </a:cubicBezTo>
                  <a:cubicBezTo>
                    <a:pt x="4878" y="925"/>
                    <a:pt x="3953" y="0"/>
                    <a:pt x="2797" y="0"/>
                  </a:cubicBezTo>
                  <a:close/>
                </a:path>
              </a:pathLst>
            </a:custGeom>
            <a:solidFill>
              <a:srgbClr val="A5B8C6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6" name="Google Shape;12850;p86"/>
            <p:cNvSpPr/>
            <p:nvPr/>
          </p:nvSpPr>
          <p:spPr>
            <a:xfrm>
              <a:off x="2752800" y="3921467"/>
              <a:ext cx="46295" cy="62540"/>
            </a:xfrm>
            <a:custGeom>
              <a:avLst/>
              <a:gdLst/>
              <a:ahLst/>
              <a:cxnLst/>
              <a:rect l="l" t="t" r="r" b="b"/>
              <a:pathLst>
                <a:path w="3092" h="4177" extrusionOk="0">
                  <a:moveTo>
                    <a:pt x="800" y="0"/>
                  </a:moveTo>
                  <a:cubicBezTo>
                    <a:pt x="526" y="0"/>
                    <a:pt x="253" y="42"/>
                    <a:pt x="1" y="148"/>
                  </a:cubicBezTo>
                  <a:cubicBezTo>
                    <a:pt x="1746" y="862"/>
                    <a:pt x="1746" y="3322"/>
                    <a:pt x="1" y="4016"/>
                  </a:cubicBezTo>
                  <a:cubicBezTo>
                    <a:pt x="264" y="4125"/>
                    <a:pt x="534" y="4176"/>
                    <a:pt x="799" y="4176"/>
                  </a:cubicBezTo>
                  <a:cubicBezTo>
                    <a:pt x="1758" y="4176"/>
                    <a:pt x="2641" y="3503"/>
                    <a:pt x="2839" y="2481"/>
                  </a:cubicBezTo>
                  <a:cubicBezTo>
                    <a:pt x="3091" y="1199"/>
                    <a:pt x="2103" y="0"/>
                    <a:pt x="800" y="0"/>
                  </a:cubicBezTo>
                  <a:close/>
                </a:path>
              </a:pathLst>
            </a:custGeom>
            <a:solidFill>
              <a:srgbClr val="8DA5B7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97" name="Google Shape;12851;p86"/>
          <p:cNvGrpSpPr/>
          <p:nvPr/>
        </p:nvGrpSpPr>
        <p:grpSpPr>
          <a:xfrm>
            <a:off x="5155712" y="1306274"/>
            <a:ext cx="571154" cy="459212"/>
            <a:chOff x="3952456" y="1524280"/>
            <a:chExt cx="370195" cy="300154"/>
          </a:xfrm>
        </p:grpSpPr>
        <p:sp>
          <p:nvSpPr>
            <p:cNvPr id="1398" name="Google Shape;12852;p86"/>
            <p:cNvSpPr/>
            <p:nvPr/>
          </p:nvSpPr>
          <p:spPr>
            <a:xfrm>
              <a:off x="3952456" y="1550482"/>
              <a:ext cx="370195" cy="248064"/>
            </a:xfrm>
            <a:custGeom>
              <a:avLst/>
              <a:gdLst/>
              <a:ahLst/>
              <a:cxnLst/>
              <a:rect l="l" t="t" r="r" b="b"/>
              <a:pathLst>
                <a:path w="24725" h="16568" extrusionOk="0">
                  <a:moveTo>
                    <a:pt x="484" y="1"/>
                  </a:moveTo>
                  <a:cubicBezTo>
                    <a:pt x="211" y="1"/>
                    <a:pt x="0" y="232"/>
                    <a:pt x="0" y="505"/>
                  </a:cubicBezTo>
                  <a:lnTo>
                    <a:pt x="0" y="16063"/>
                  </a:lnTo>
                  <a:cubicBezTo>
                    <a:pt x="0" y="16337"/>
                    <a:pt x="211" y="16568"/>
                    <a:pt x="484" y="16568"/>
                  </a:cubicBezTo>
                  <a:lnTo>
                    <a:pt x="24241" y="16568"/>
                  </a:lnTo>
                  <a:cubicBezTo>
                    <a:pt x="24515" y="16568"/>
                    <a:pt x="24725" y="16337"/>
                    <a:pt x="24725" y="16063"/>
                  </a:cubicBezTo>
                  <a:lnTo>
                    <a:pt x="24725" y="15138"/>
                  </a:lnTo>
                  <a:lnTo>
                    <a:pt x="24725" y="505"/>
                  </a:lnTo>
                  <a:cubicBezTo>
                    <a:pt x="24725" y="232"/>
                    <a:pt x="24515" y="1"/>
                    <a:pt x="24241" y="1"/>
                  </a:cubicBezTo>
                  <a:close/>
                </a:path>
              </a:pathLst>
            </a:custGeom>
            <a:solidFill>
              <a:srgbClr val="90A7B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9" name="Google Shape;12853;p86"/>
            <p:cNvSpPr/>
            <p:nvPr/>
          </p:nvSpPr>
          <p:spPr>
            <a:xfrm>
              <a:off x="3977955" y="1550482"/>
              <a:ext cx="344697" cy="226669"/>
            </a:xfrm>
            <a:custGeom>
              <a:avLst/>
              <a:gdLst/>
              <a:ahLst/>
              <a:cxnLst/>
              <a:rect l="l" t="t" r="r" b="b"/>
              <a:pathLst>
                <a:path w="23022" h="15139" extrusionOk="0">
                  <a:moveTo>
                    <a:pt x="21" y="1"/>
                  </a:moveTo>
                  <a:lnTo>
                    <a:pt x="21" y="14634"/>
                  </a:lnTo>
                  <a:cubicBezTo>
                    <a:pt x="0" y="14907"/>
                    <a:pt x="232" y="15138"/>
                    <a:pt x="505" y="15138"/>
                  </a:cubicBezTo>
                  <a:lnTo>
                    <a:pt x="23022" y="15138"/>
                  </a:lnTo>
                  <a:lnTo>
                    <a:pt x="23022" y="505"/>
                  </a:lnTo>
                  <a:cubicBezTo>
                    <a:pt x="23022" y="232"/>
                    <a:pt x="22812" y="1"/>
                    <a:pt x="22538" y="1"/>
                  </a:cubicBezTo>
                  <a:close/>
                </a:path>
              </a:pathLst>
            </a:custGeom>
            <a:solidFill>
              <a:srgbClr val="AABCC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0" name="Google Shape;12854;p86"/>
            <p:cNvSpPr/>
            <p:nvPr/>
          </p:nvSpPr>
          <p:spPr>
            <a:xfrm>
              <a:off x="3990232" y="1524280"/>
              <a:ext cx="294644" cy="251613"/>
            </a:xfrm>
            <a:custGeom>
              <a:avLst/>
              <a:gdLst/>
              <a:ahLst/>
              <a:cxnLst/>
              <a:rect l="l" t="t" r="r" b="b"/>
              <a:pathLst>
                <a:path w="19679" h="16805" extrusionOk="0">
                  <a:moveTo>
                    <a:pt x="4933" y="0"/>
                  </a:moveTo>
                  <a:cubicBezTo>
                    <a:pt x="3281" y="0"/>
                    <a:pt x="1628" y="347"/>
                    <a:pt x="84" y="1036"/>
                  </a:cubicBezTo>
                  <a:cubicBezTo>
                    <a:pt x="42" y="1057"/>
                    <a:pt x="0" y="1099"/>
                    <a:pt x="0" y="1141"/>
                  </a:cubicBezTo>
                  <a:lnTo>
                    <a:pt x="0" y="16615"/>
                  </a:lnTo>
                  <a:cubicBezTo>
                    <a:pt x="0" y="16688"/>
                    <a:pt x="79" y="16745"/>
                    <a:pt x="142" y="16745"/>
                  </a:cubicBezTo>
                  <a:cubicBezTo>
                    <a:pt x="151" y="16745"/>
                    <a:pt x="160" y="16744"/>
                    <a:pt x="168" y="16741"/>
                  </a:cubicBezTo>
                  <a:cubicBezTo>
                    <a:pt x="1684" y="16071"/>
                    <a:pt x="3301" y="15739"/>
                    <a:pt x="4918" y="15739"/>
                  </a:cubicBezTo>
                  <a:cubicBezTo>
                    <a:pt x="6597" y="15739"/>
                    <a:pt x="8276" y="16097"/>
                    <a:pt x="9840" y="16804"/>
                  </a:cubicBezTo>
                  <a:cubicBezTo>
                    <a:pt x="11404" y="16097"/>
                    <a:pt x="13082" y="15739"/>
                    <a:pt x="14762" y="15739"/>
                  </a:cubicBezTo>
                  <a:cubicBezTo>
                    <a:pt x="16378" y="15739"/>
                    <a:pt x="17995" y="16071"/>
                    <a:pt x="19511" y="16741"/>
                  </a:cubicBezTo>
                  <a:cubicBezTo>
                    <a:pt x="19519" y="16744"/>
                    <a:pt x="19528" y="16745"/>
                    <a:pt x="19537" y="16745"/>
                  </a:cubicBezTo>
                  <a:cubicBezTo>
                    <a:pt x="19600" y="16745"/>
                    <a:pt x="19679" y="16688"/>
                    <a:pt x="19679" y="16615"/>
                  </a:cubicBezTo>
                  <a:lnTo>
                    <a:pt x="19679" y="1141"/>
                  </a:lnTo>
                  <a:cubicBezTo>
                    <a:pt x="19679" y="1099"/>
                    <a:pt x="19637" y="1057"/>
                    <a:pt x="19595" y="1036"/>
                  </a:cubicBezTo>
                  <a:cubicBezTo>
                    <a:pt x="18051" y="347"/>
                    <a:pt x="16398" y="0"/>
                    <a:pt x="14747" y="0"/>
                  </a:cubicBezTo>
                  <a:cubicBezTo>
                    <a:pt x="13071" y="0"/>
                    <a:pt x="11396" y="358"/>
                    <a:pt x="9840" y="1078"/>
                  </a:cubicBezTo>
                  <a:cubicBezTo>
                    <a:pt x="8283" y="358"/>
                    <a:pt x="6609" y="0"/>
                    <a:pt x="4933" y="0"/>
                  </a:cubicBezTo>
                  <a:close/>
                </a:path>
              </a:pathLst>
            </a:custGeom>
            <a:solidFill>
              <a:srgbClr val="223D58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1" name="Google Shape;12855;p86"/>
            <p:cNvSpPr/>
            <p:nvPr/>
          </p:nvSpPr>
          <p:spPr>
            <a:xfrm>
              <a:off x="4003138" y="1524430"/>
              <a:ext cx="281738" cy="230367"/>
            </a:xfrm>
            <a:custGeom>
              <a:avLst/>
              <a:gdLst/>
              <a:ahLst/>
              <a:cxnLst/>
              <a:rect l="l" t="t" r="r" b="b"/>
              <a:pathLst>
                <a:path w="18817" h="15386" extrusionOk="0">
                  <a:moveTo>
                    <a:pt x="13885" y="1"/>
                  </a:moveTo>
                  <a:cubicBezTo>
                    <a:pt x="12209" y="1"/>
                    <a:pt x="10534" y="358"/>
                    <a:pt x="8978" y="1068"/>
                  </a:cubicBezTo>
                  <a:cubicBezTo>
                    <a:pt x="7423" y="360"/>
                    <a:pt x="5747" y="5"/>
                    <a:pt x="4069" y="5"/>
                  </a:cubicBezTo>
                  <a:cubicBezTo>
                    <a:pt x="2706" y="5"/>
                    <a:pt x="1343" y="239"/>
                    <a:pt x="42" y="711"/>
                  </a:cubicBezTo>
                  <a:lnTo>
                    <a:pt x="0" y="711"/>
                  </a:lnTo>
                  <a:lnTo>
                    <a:pt x="0" y="15196"/>
                  </a:lnTo>
                  <a:cubicBezTo>
                    <a:pt x="0" y="15262"/>
                    <a:pt x="51" y="15315"/>
                    <a:pt x="114" y="15315"/>
                  </a:cubicBezTo>
                  <a:cubicBezTo>
                    <a:pt x="132" y="15315"/>
                    <a:pt x="150" y="15311"/>
                    <a:pt x="168" y="15301"/>
                  </a:cubicBezTo>
                  <a:cubicBezTo>
                    <a:pt x="1858" y="14556"/>
                    <a:pt x="3381" y="14304"/>
                    <a:pt x="4666" y="14304"/>
                  </a:cubicBezTo>
                  <a:cubicBezTo>
                    <a:pt x="7332" y="14304"/>
                    <a:pt x="8978" y="15386"/>
                    <a:pt x="8978" y="15386"/>
                  </a:cubicBezTo>
                  <a:cubicBezTo>
                    <a:pt x="10765" y="14671"/>
                    <a:pt x="12657" y="14313"/>
                    <a:pt x="14570" y="14313"/>
                  </a:cubicBezTo>
                  <a:cubicBezTo>
                    <a:pt x="14626" y="14313"/>
                    <a:pt x="14682" y="14312"/>
                    <a:pt x="14738" y="14312"/>
                  </a:cubicBezTo>
                  <a:cubicBezTo>
                    <a:pt x="16131" y="14312"/>
                    <a:pt x="17503" y="14563"/>
                    <a:pt x="18817" y="15028"/>
                  </a:cubicBezTo>
                  <a:lnTo>
                    <a:pt x="18817" y="1131"/>
                  </a:lnTo>
                  <a:cubicBezTo>
                    <a:pt x="18817" y="1089"/>
                    <a:pt x="18775" y="1047"/>
                    <a:pt x="18733" y="1047"/>
                  </a:cubicBezTo>
                  <a:cubicBezTo>
                    <a:pt x="17189" y="348"/>
                    <a:pt x="15536" y="1"/>
                    <a:pt x="13885" y="1"/>
                  </a:cubicBezTo>
                  <a:close/>
                </a:path>
              </a:pathLst>
            </a:custGeom>
            <a:solidFill>
              <a:srgbClr val="4E677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2" name="Google Shape;12856;p86"/>
            <p:cNvSpPr/>
            <p:nvPr/>
          </p:nvSpPr>
          <p:spPr>
            <a:xfrm>
              <a:off x="4137547" y="1524280"/>
              <a:ext cx="147329" cy="230517"/>
            </a:xfrm>
            <a:custGeom>
              <a:avLst/>
              <a:gdLst/>
              <a:ahLst/>
              <a:cxnLst/>
              <a:rect l="l" t="t" r="r" b="b"/>
              <a:pathLst>
                <a:path w="9840" h="15396" extrusionOk="0">
                  <a:moveTo>
                    <a:pt x="4908" y="0"/>
                  </a:moveTo>
                  <a:cubicBezTo>
                    <a:pt x="3232" y="0"/>
                    <a:pt x="1557" y="358"/>
                    <a:pt x="1" y="1078"/>
                  </a:cubicBezTo>
                  <a:lnTo>
                    <a:pt x="1" y="15396"/>
                  </a:lnTo>
                  <a:cubicBezTo>
                    <a:pt x="1788" y="14681"/>
                    <a:pt x="3680" y="14323"/>
                    <a:pt x="5593" y="14323"/>
                  </a:cubicBezTo>
                  <a:cubicBezTo>
                    <a:pt x="5649" y="14323"/>
                    <a:pt x="5705" y="14322"/>
                    <a:pt x="5761" y="14322"/>
                  </a:cubicBezTo>
                  <a:cubicBezTo>
                    <a:pt x="7154" y="14322"/>
                    <a:pt x="8526" y="14573"/>
                    <a:pt x="9840" y="15038"/>
                  </a:cubicBezTo>
                  <a:lnTo>
                    <a:pt x="9840" y="1141"/>
                  </a:lnTo>
                  <a:cubicBezTo>
                    <a:pt x="9840" y="1099"/>
                    <a:pt x="9798" y="1057"/>
                    <a:pt x="9756" y="1036"/>
                  </a:cubicBezTo>
                  <a:cubicBezTo>
                    <a:pt x="8212" y="347"/>
                    <a:pt x="6559" y="0"/>
                    <a:pt x="4908" y="0"/>
                  </a:cubicBezTo>
                  <a:close/>
                </a:path>
              </a:pathLst>
            </a:custGeom>
            <a:solidFill>
              <a:srgbClr val="7F94A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3" name="Google Shape;12857;p86"/>
            <p:cNvSpPr/>
            <p:nvPr/>
          </p:nvSpPr>
          <p:spPr>
            <a:xfrm>
              <a:off x="4137547" y="1766430"/>
              <a:ext cx="25828" cy="58003"/>
            </a:xfrm>
            <a:custGeom>
              <a:avLst/>
              <a:gdLst/>
              <a:ahLst/>
              <a:cxnLst/>
              <a:rect l="l" t="t" r="r" b="b"/>
              <a:pathLst>
                <a:path w="1725" h="3874" extrusionOk="0">
                  <a:moveTo>
                    <a:pt x="1725" y="0"/>
                  </a:moveTo>
                  <a:cubicBezTo>
                    <a:pt x="1136" y="148"/>
                    <a:pt x="547" y="379"/>
                    <a:pt x="1" y="631"/>
                  </a:cubicBezTo>
                  <a:lnTo>
                    <a:pt x="1" y="3743"/>
                  </a:lnTo>
                  <a:cubicBezTo>
                    <a:pt x="1" y="3819"/>
                    <a:pt x="67" y="3873"/>
                    <a:pt x="127" y="3873"/>
                  </a:cubicBezTo>
                  <a:cubicBezTo>
                    <a:pt x="150" y="3873"/>
                    <a:pt x="172" y="3865"/>
                    <a:pt x="190" y="3848"/>
                  </a:cubicBezTo>
                  <a:lnTo>
                    <a:pt x="799" y="3364"/>
                  </a:lnTo>
                  <a:cubicBezTo>
                    <a:pt x="821" y="3343"/>
                    <a:pt x="847" y="3333"/>
                    <a:pt x="876" y="3333"/>
                  </a:cubicBezTo>
                  <a:cubicBezTo>
                    <a:pt x="905" y="3333"/>
                    <a:pt x="936" y="3343"/>
                    <a:pt x="968" y="3364"/>
                  </a:cubicBezTo>
                  <a:lnTo>
                    <a:pt x="1514" y="3827"/>
                  </a:lnTo>
                  <a:cubicBezTo>
                    <a:pt x="1541" y="3847"/>
                    <a:pt x="1573" y="3857"/>
                    <a:pt x="1603" y="3857"/>
                  </a:cubicBezTo>
                  <a:cubicBezTo>
                    <a:pt x="1666" y="3857"/>
                    <a:pt x="1725" y="3814"/>
                    <a:pt x="1725" y="3743"/>
                  </a:cubicBezTo>
                  <a:lnTo>
                    <a:pt x="1725" y="0"/>
                  </a:lnTo>
                  <a:close/>
                </a:path>
              </a:pathLst>
            </a:custGeom>
            <a:solidFill>
              <a:srgbClr val="C6D2DB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404" name="Google Shape;12858;p86"/>
          <p:cNvSpPr txBox="1"/>
          <p:nvPr/>
        </p:nvSpPr>
        <p:spPr>
          <a:xfrm>
            <a:off x="1180425" y="749763"/>
            <a:ext cx="3612621" cy="48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 rtl="1"/>
            <a:r>
              <a:rPr lang="fa-IR" dirty="0">
                <a:solidFill>
                  <a:srgbClr val="FFFFFF"/>
                </a:solidFill>
                <a:cs typeface="B Koodak" panose="00000700000000000000" pitchFamily="2" charset="-78"/>
              </a:rPr>
              <a:t>تحصیلی</a:t>
            </a:r>
            <a:endParaRPr dirty="0">
              <a:solidFill>
                <a:srgbClr val="FFFFFF"/>
              </a:solidFill>
              <a:cs typeface="B Koodak" panose="00000700000000000000" pitchFamily="2" charset="-78"/>
            </a:endParaRPr>
          </a:p>
        </p:txBody>
      </p:sp>
      <p:sp>
        <p:nvSpPr>
          <p:cNvPr id="1405" name="Google Shape;12859;p86"/>
          <p:cNvSpPr txBox="1"/>
          <p:nvPr/>
        </p:nvSpPr>
        <p:spPr>
          <a:xfrm>
            <a:off x="7414916" y="710638"/>
            <a:ext cx="3612621" cy="481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algn="ctr" rtl="1"/>
            <a:r>
              <a:rPr lang="fa-IR" dirty="0">
                <a:solidFill>
                  <a:srgbClr val="FFFFFF"/>
                </a:solidFill>
                <a:cs typeface="B Koodak" panose="00000700000000000000" pitchFamily="2" charset="-78"/>
              </a:rPr>
              <a:t>پزشکی</a:t>
            </a:r>
            <a:endParaRPr dirty="0">
              <a:solidFill>
                <a:srgbClr val="FFFFFF"/>
              </a:solidFill>
              <a:cs typeface="B Koodak" panose="00000700000000000000" pitchFamily="2" charset="-78"/>
            </a:endParaRPr>
          </a:p>
        </p:txBody>
      </p:sp>
      <p:sp>
        <p:nvSpPr>
          <p:cNvPr id="1407" name="Google Shape;7312;p80"/>
          <p:cNvSpPr txBox="1">
            <a:spLocks/>
          </p:cNvSpPr>
          <p:nvPr/>
        </p:nvSpPr>
        <p:spPr>
          <a:xfrm>
            <a:off x="3279589" y="280841"/>
            <a:ext cx="5616368" cy="575859"/>
          </a:xfrm>
          <a:prstGeom prst="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>
              <a:lnSpc>
                <a:spcPct val="150000"/>
              </a:lnSpc>
              <a:defRPr sz="2400" b="1">
                <a:solidFill>
                  <a:schemeClr val="tx1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a-IR">
                <a:solidFill>
                  <a:prstClr val="black"/>
                </a:solidFill>
              </a:rPr>
              <a:t>آیکونها</a:t>
            </a:r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91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5325;p74"/>
          <p:cNvGrpSpPr/>
          <p:nvPr/>
        </p:nvGrpSpPr>
        <p:grpSpPr>
          <a:xfrm>
            <a:off x="8097499" y="832026"/>
            <a:ext cx="1061701" cy="1236400"/>
            <a:chOff x="1839112" y="2209163"/>
            <a:chExt cx="1918159" cy="2233784"/>
          </a:xfrm>
        </p:grpSpPr>
        <p:sp>
          <p:nvSpPr>
            <p:cNvPr id="145" name="Google Shape;5326;p74"/>
            <p:cNvSpPr/>
            <p:nvPr/>
          </p:nvSpPr>
          <p:spPr>
            <a:xfrm>
              <a:off x="1839112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" name="Google Shape;5327;p74"/>
            <p:cNvSpPr/>
            <p:nvPr/>
          </p:nvSpPr>
          <p:spPr>
            <a:xfrm>
              <a:off x="3182171" y="2209163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5328;p74"/>
            <p:cNvSpPr/>
            <p:nvPr/>
          </p:nvSpPr>
          <p:spPr>
            <a:xfrm>
              <a:off x="3182171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cxnSp>
          <p:nvCxnSpPr>
            <p:cNvPr id="148" name="Google Shape;5329;p74"/>
            <p:cNvCxnSpPr>
              <a:stCxn id="145" idx="6"/>
              <a:endCxn id="146" idx="2"/>
            </p:cNvCxnSpPr>
            <p:nvPr/>
          </p:nvCxnSpPr>
          <p:spPr>
            <a:xfrm>
              <a:off x="2414212" y="2496713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5330;p74"/>
            <p:cNvCxnSpPr>
              <a:stCxn id="146" idx="4"/>
              <a:endCxn id="152" idx="0"/>
            </p:cNvCxnSpPr>
            <p:nvPr/>
          </p:nvCxnSpPr>
          <p:spPr>
            <a:xfrm rot="5400000">
              <a:off x="2669921" y="2240963"/>
              <a:ext cx="256500" cy="13431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5332;p74"/>
            <p:cNvCxnSpPr>
              <a:stCxn id="152" idx="6"/>
              <a:endCxn id="147" idx="2"/>
            </p:cNvCxnSpPr>
            <p:nvPr/>
          </p:nvCxnSpPr>
          <p:spPr>
            <a:xfrm>
              <a:off x="2414212" y="3328316"/>
              <a:ext cx="768000" cy="600"/>
            </a:xfrm>
            <a:prstGeom prst="bentConnector3">
              <a:avLst>
                <a:gd name="adj1" fmla="val 49997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5333;p74"/>
            <p:cNvCxnSpPr>
              <a:stCxn id="147" idx="4"/>
              <a:endCxn id="153" idx="0"/>
            </p:cNvCxnSpPr>
            <p:nvPr/>
          </p:nvCxnSpPr>
          <p:spPr>
            <a:xfrm rot="5400000">
              <a:off x="2672171" y="3070316"/>
              <a:ext cx="252000" cy="1343100"/>
            </a:xfrm>
            <a:prstGeom prst="bentConnector3">
              <a:avLst>
                <a:gd name="adj1" fmla="val 49996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2" name="Google Shape;5331;p74"/>
            <p:cNvSpPr/>
            <p:nvPr/>
          </p:nvSpPr>
          <p:spPr>
            <a:xfrm>
              <a:off x="1839112" y="3040766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5334;p74"/>
            <p:cNvSpPr/>
            <p:nvPr/>
          </p:nvSpPr>
          <p:spPr>
            <a:xfrm>
              <a:off x="1839112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5335;p74"/>
            <p:cNvSpPr/>
            <p:nvPr/>
          </p:nvSpPr>
          <p:spPr>
            <a:xfrm>
              <a:off x="3182171" y="3867848"/>
              <a:ext cx="575100" cy="575100"/>
            </a:xfrm>
            <a:prstGeom prst="flowChartConnector">
              <a:avLst/>
            </a:pr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cxnSp>
          <p:nvCxnSpPr>
            <p:cNvPr id="155" name="Google Shape;5336;p74"/>
            <p:cNvCxnSpPr>
              <a:endCxn id="154" idx="2"/>
            </p:cNvCxnSpPr>
            <p:nvPr/>
          </p:nvCxnSpPr>
          <p:spPr>
            <a:xfrm>
              <a:off x="2413871" y="4154498"/>
              <a:ext cx="768300" cy="900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rgbClr val="374957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" name="Google Shape;5245;p74"/>
          <p:cNvGrpSpPr/>
          <p:nvPr/>
        </p:nvGrpSpPr>
        <p:grpSpPr>
          <a:xfrm>
            <a:off x="9950824" y="845598"/>
            <a:ext cx="1864161" cy="777807"/>
            <a:chOff x="634175" y="2986275"/>
            <a:chExt cx="3147949" cy="1458344"/>
          </a:xfrm>
        </p:grpSpPr>
        <p:cxnSp>
          <p:nvCxnSpPr>
            <p:cNvPr id="65" name="Google Shape;5246;p74"/>
            <p:cNvCxnSpPr>
              <a:stCxn id="71" idx="4"/>
              <a:endCxn id="73" idx="0"/>
            </p:cNvCxnSpPr>
            <p:nvPr/>
          </p:nvCxnSpPr>
          <p:spPr>
            <a:xfrm>
              <a:off x="929975" y="3577875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5249;p74"/>
            <p:cNvCxnSpPr>
              <a:stCxn id="73" idx="0"/>
              <a:endCxn id="70" idx="4"/>
            </p:cNvCxnSpPr>
            <p:nvPr/>
          </p:nvCxnSpPr>
          <p:spPr>
            <a:xfrm rot="10800000" flipH="1">
              <a:off x="1521366" y="3577919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5251;p74"/>
            <p:cNvCxnSpPr>
              <a:stCxn id="70" idx="4"/>
              <a:endCxn id="72" idx="0"/>
            </p:cNvCxnSpPr>
            <p:nvPr/>
          </p:nvCxnSpPr>
          <p:spPr>
            <a:xfrm>
              <a:off x="2208152" y="3577875"/>
              <a:ext cx="6867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5253;p74"/>
            <p:cNvCxnSpPr>
              <a:stCxn id="72" idx="0"/>
              <a:endCxn id="69" idx="4"/>
            </p:cNvCxnSpPr>
            <p:nvPr/>
          </p:nvCxnSpPr>
          <p:spPr>
            <a:xfrm rot="10800000" flipH="1">
              <a:off x="2894933" y="3577918"/>
              <a:ext cx="591300" cy="275100"/>
            </a:xfrm>
            <a:prstGeom prst="straightConnector1">
              <a:avLst/>
            </a:prstGeom>
            <a:noFill/>
            <a:ln w="19050" cap="flat" cmpd="sng">
              <a:solidFill>
                <a:srgbClr val="435D7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9" name="Google Shape;5254;p74"/>
            <p:cNvSpPr/>
            <p:nvPr/>
          </p:nvSpPr>
          <p:spPr>
            <a:xfrm>
              <a:off x="3190524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 rtl="1"/>
              <a:endParaRPr sz="1050">
                <a:solidFill>
                  <a:srgbClr val="00C3B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5250;p74"/>
            <p:cNvSpPr/>
            <p:nvPr/>
          </p:nvSpPr>
          <p:spPr>
            <a:xfrm>
              <a:off x="1912352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 rtl="1"/>
              <a:endParaRPr sz="1050">
                <a:solidFill>
                  <a:srgbClr val="00C3B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5247;p74"/>
            <p:cNvSpPr/>
            <p:nvPr/>
          </p:nvSpPr>
          <p:spPr>
            <a:xfrm>
              <a:off x="634175" y="2986275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 rtl="1"/>
              <a:endParaRPr sz="1050">
                <a:solidFill>
                  <a:srgbClr val="00C3B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5252;p74"/>
            <p:cNvSpPr/>
            <p:nvPr/>
          </p:nvSpPr>
          <p:spPr>
            <a:xfrm>
              <a:off x="2599133" y="3853018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 rtl="1"/>
              <a:endParaRPr sz="1050">
                <a:solidFill>
                  <a:srgbClr val="00C3B1"/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5248;p74"/>
            <p:cNvSpPr/>
            <p:nvPr/>
          </p:nvSpPr>
          <p:spPr>
            <a:xfrm>
              <a:off x="1225566" y="3853019"/>
              <a:ext cx="591600" cy="591600"/>
            </a:xfrm>
            <a:prstGeom prst="ellipse">
              <a:avLst/>
            </a:prstGeom>
            <a:solidFill>
              <a:srgbClr val="A5B7C6"/>
            </a:solidFill>
            <a:ln w="19050" cap="flat" cmpd="sng">
              <a:solidFill>
                <a:srgbClr val="435D7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51431" tIns="25706" rIns="51431" bIns="25706" anchor="ctr" anchorCtr="0">
              <a:noAutofit/>
            </a:bodyPr>
            <a:lstStyle/>
            <a:p>
              <a:pPr algn="ctr" rtl="1"/>
              <a:endParaRPr sz="1050">
                <a:solidFill>
                  <a:srgbClr val="FFFFFF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0" name="Group 799"/>
          <p:cNvGrpSpPr/>
          <p:nvPr/>
        </p:nvGrpSpPr>
        <p:grpSpPr>
          <a:xfrm>
            <a:off x="5905514" y="1174814"/>
            <a:ext cx="5912112" cy="5335316"/>
            <a:chOff x="6701225" y="1078229"/>
            <a:chExt cx="3762566" cy="3770043"/>
          </a:xfrm>
        </p:grpSpPr>
        <p:grpSp>
          <p:nvGrpSpPr>
            <p:cNvPr id="2" name="Google Shape;5183;p74"/>
            <p:cNvGrpSpPr/>
            <p:nvPr/>
          </p:nvGrpSpPr>
          <p:grpSpPr>
            <a:xfrm>
              <a:off x="7216705" y="4225917"/>
              <a:ext cx="815026" cy="599572"/>
              <a:chOff x="2183288" y="3555572"/>
              <a:chExt cx="1136241" cy="835873"/>
            </a:xfrm>
          </p:grpSpPr>
          <p:sp>
            <p:nvSpPr>
              <p:cNvPr id="3" name="Google Shape;5184;p74"/>
              <p:cNvSpPr/>
              <p:nvPr/>
            </p:nvSpPr>
            <p:spPr>
              <a:xfrm>
                <a:off x="2673740" y="4350566"/>
                <a:ext cx="270028" cy="11697"/>
              </a:xfrm>
              <a:custGeom>
                <a:avLst/>
                <a:gdLst/>
                <a:ahLst/>
                <a:cxnLst/>
                <a:rect l="l" t="t" r="r" b="b"/>
                <a:pathLst>
                  <a:path w="106520" h="2706" extrusionOk="0">
                    <a:moveTo>
                      <a:pt x="0" y="0"/>
                    </a:moveTo>
                    <a:lnTo>
                      <a:pt x="0" y="2705"/>
                    </a:lnTo>
                    <a:lnTo>
                      <a:pt x="106520" y="2705"/>
                    </a:lnTo>
                    <a:lnTo>
                      <a:pt x="106520" y="0"/>
                    </a:ln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4" name="Google Shape;5185;p74"/>
              <p:cNvGrpSpPr/>
              <p:nvPr/>
            </p:nvGrpSpPr>
            <p:grpSpPr>
              <a:xfrm>
                <a:off x="2205895" y="3637269"/>
                <a:ext cx="1089848" cy="724993"/>
                <a:chOff x="2205895" y="3637269"/>
                <a:chExt cx="1089848" cy="724993"/>
              </a:xfrm>
            </p:grpSpPr>
            <p:sp>
              <p:nvSpPr>
                <p:cNvPr id="18" name="Google Shape;5186;p74"/>
                <p:cNvSpPr/>
                <p:nvPr/>
              </p:nvSpPr>
              <p:spPr>
                <a:xfrm>
                  <a:off x="2205895" y="4204394"/>
                  <a:ext cx="555376" cy="15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485" h="36518" extrusionOk="0">
                      <a:moveTo>
                        <a:pt x="2706" y="1"/>
                      </a:moveTo>
                      <a:lnTo>
                        <a:pt x="1" y="326"/>
                      </a:lnTo>
                      <a:cubicBezTo>
                        <a:pt x="1461" y="10577"/>
                        <a:pt x="6547" y="19612"/>
                        <a:pt x="13850" y="26130"/>
                      </a:cubicBezTo>
                      <a:cubicBezTo>
                        <a:pt x="21288" y="32568"/>
                        <a:pt x="30999" y="36517"/>
                        <a:pt x="41575" y="36517"/>
                      </a:cubicBezTo>
                      <a:lnTo>
                        <a:pt x="128484" y="36517"/>
                      </a:lnTo>
                      <a:lnTo>
                        <a:pt x="128484" y="33812"/>
                      </a:lnTo>
                      <a:lnTo>
                        <a:pt x="41575" y="33812"/>
                      </a:lnTo>
                      <a:cubicBezTo>
                        <a:pt x="31675" y="33812"/>
                        <a:pt x="22641" y="30188"/>
                        <a:pt x="15662" y="24102"/>
                      </a:cubicBezTo>
                      <a:cubicBezTo>
                        <a:pt x="8792" y="18016"/>
                        <a:pt x="4058" y="9468"/>
                        <a:pt x="2706" y="1"/>
                      </a:cubicBez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Google Shape;5187;p74"/>
                <p:cNvSpPr/>
                <p:nvPr/>
              </p:nvSpPr>
              <p:spPr>
                <a:xfrm>
                  <a:off x="2206834" y="3993916"/>
                  <a:ext cx="218757" cy="153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09" h="35489" extrusionOk="0">
                      <a:moveTo>
                        <a:pt x="41358" y="0"/>
                      </a:moveTo>
                      <a:cubicBezTo>
                        <a:pt x="30998" y="0"/>
                        <a:pt x="21423" y="3814"/>
                        <a:pt x="14093" y="10144"/>
                      </a:cubicBezTo>
                      <a:cubicBezTo>
                        <a:pt x="6762" y="16338"/>
                        <a:pt x="1596" y="25129"/>
                        <a:pt x="0" y="35029"/>
                      </a:cubicBezTo>
                      <a:lnTo>
                        <a:pt x="2597" y="35489"/>
                      </a:lnTo>
                      <a:cubicBezTo>
                        <a:pt x="4166" y="26238"/>
                        <a:pt x="9034" y="18015"/>
                        <a:pt x="15905" y="12173"/>
                      </a:cubicBezTo>
                      <a:cubicBezTo>
                        <a:pt x="22775" y="6303"/>
                        <a:pt x="31675" y="2705"/>
                        <a:pt x="41358" y="2705"/>
                      </a:cubicBezTo>
                      <a:lnTo>
                        <a:pt x="50609" y="2705"/>
                      </a:lnTo>
                      <a:lnTo>
                        <a:pt x="50609" y="0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Google Shape;5188;p74"/>
                <p:cNvSpPr/>
                <p:nvPr/>
              </p:nvSpPr>
              <p:spPr>
                <a:xfrm>
                  <a:off x="2487003" y="3847747"/>
                  <a:ext cx="808740" cy="1578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100" h="36518" extrusionOk="0">
                      <a:moveTo>
                        <a:pt x="184395" y="1"/>
                      </a:moveTo>
                      <a:cubicBezTo>
                        <a:pt x="183150" y="9468"/>
                        <a:pt x="178309" y="17908"/>
                        <a:pt x="171438" y="23994"/>
                      </a:cubicBezTo>
                      <a:cubicBezTo>
                        <a:pt x="164432" y="30080"/>
                        <a:pt x="155425" y="33812"/>
                        <a:pt x="145498" y="33812"/>
                      </a:cubicBezTo>
                      <a:lnTo>
                        <a:pt x="1" y="33812"/>
                      </a:lnTo>
                      <a:lnTo>
                        <a:pt x="1" y="36517"/>
                      </a:lnTo>
                      <a:lnTo>
                        <a:pt x="145498" y="36517"/>
                      </a:lnTo>
                      <a:cubicBezTo>
                        <a:pt x="156101" y="36517"/>
                        <a:pt x="165785" y="32568"/>
                        <a:pt x="173223" y="26022"/>
                      </a:cubicBezTo>
                      <a:cubicBezTo>
                        <a:pt x="180554" y="19612"/>
                        <a:pt x="185747" y="10469"/>
                        <a:pt x="187100" y="326"/>
                      </a:cubicBezTo>
                      <a:lnTo>
                        <a:pt x="184395" y="1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Google Shape;5189;p74"/>
                <p:cNvSpPr/>
                <p:nvPr/>
              </p:nvSpPr>
              <p:spPr>
                <a:xfrm>
                  <a:off x="2919192" y="3637269"/>
                  <a:ext cx="375081" cy="148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774" h="34353" extrusionOk="0">
                      <a:moveTo>
                        <a:pt x="0" y="0"/>
                      </a:moveTo>
                      <a:lnTo>
                        <a:pt x="0" y="2705"/>
                      </a:lnTo>
                      <a:lnTo>
                        <a:pt x="45524" y="2705"/>
                      </a:lnTo>
                      <a:cubicBezTo>
                        <a:pt x="54991" y="2705"/>
                        <a:pt x="63674" y="6195"/>
                        <a:pt x="70545" y="11821"/>
                      </a:cubicBezTo>
                      <a:cubicBezTo>
                        <a:pt x="77415" y="17582"/>
                        <a:pt x="82284" y="25454"/>
                        <a:pt x="84177" y="34353"/>
                      </a:cubicBezTo>
                      <a:lnTo>
                        <a:pt x="86774" y="33920"/>
                      </a:lnTo>
                      <a:cubicBezTo>
                        <a:pt x="84854" y="24345"/>
                        <a:pt x="79579" y="15878"/>
                        <a:pt x="72249" y="9792"/>
                      </a:cubicBezTo>
                      <a:cubicBezTo>
                        <a:pt x="65027" y="3706"/>
                        <a:pt x="55668" y="0"/>
                        <a:pt x="45524" y="0"/>
                      </a:cubicBez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" name="Google Shape;5190;p74"/>
                <p:cNvSpPr/>
                <p:nvPr/>
              </p:nvSpPr>
              <p:spPr>
                <a:xfrm>
                  <a:off x="2233143" y="3637269"/>
                  <a:ext cx="621199" cy="1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13" h="2706" extrusionOk="0">
                      <a:moveTo>
                        <a:pt x="0" y="0"/>
                      </a:moveTo>
                      <a:lnTo>
                        <a:pt x="0" y="2705"/>
                      </a:lnTo>
                      <a:lnTo>
                        <a:pt x="143712" y="2705"/>
                      </a:lnTo>
                      <a:lnTo>
                        <a:pt x="143712" y="0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" name="Google Shape;5191;p74"/>
                <p:cNvSpPr/>
                <p:nvPr/>
              </p:nvSpPr>
              <p:spPr>
                <a:xfrm>
                  <a:off x="3004568" y="4350566"/>
                  <a:ext cx="270028" cy="116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20" h="2706" extrusionOk="0">
                      <a:moveTo>
                        <a:pt x="0" y="0"/>
                      </a:moveTo>
                      <a:lnTo>
                        <a:pt x="0" y="2705"/>
                      </a:lnTo>
                      <a:lnTo>
                        <a:pt x="106520" y="2705"/>
                      </a:lnTo>
                      <a:lnTo>
                        <a:pt x="106520" y="0"/>
                      </a:lnTo>
                      <a:close/>
                    </a:path>
                  </a:pathLst>
                </a:custGeom>
                <a:solidFill>
                  <a:srgbClr val="A5B7C6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" name="Google Shape;5192;p74"/>
              <p:cNvSpPr/>
              <p:nvPr/>
            </p:nvSpPr>
            <p:spPr>
              <a:xfrm rot="5400000">
                <a:off x="2852961" y="3612770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6" name="Google Shape;5193;p74"/>
              <p:cNvCxnSpPr/>
              <p:nvPr/>
            </p:nvCxnSpPr>
            <p:spPr>
              <a:xfrm>
                <a:off x="2887992" y="3555572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grpSp>
            <p:nvGrpSpPr>
              <p:cNvPr id="7" name="Google Shape;5194;p74"/>
              <p:cNvGrpSpPr/>
              <p:nvPr/>
            </p:nvGrpSpPr>
            <p:grpSpPr>
              <a:xfrm>
                <a:off x="3173850" y="3779426"/>
                <a:ext cx="145679" cy="70048"/>
                <a:chOff x="3173850" y="3779426"/>
                <a:chExt cx="145679" cy="70048"/>
              </a:xfrm>
            </p:grpSpPr>
            <p:cxnSp>
              <p:nvCxnSpPr>
                <p:cNvPr id="16" name="Google Shape;5195;p74"/>
                <p:cNvCxnSpPr/>
                <p:nvPr/>
              </p:nvCxnSpPr>
              <p:spPr>
                <a:xfrm rot="10800000">
                  <a:off x="3173850" y="3817250"/>
                  <a:ext cx="945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AC8D3"/>
                  </a:solidFill>
                  <a:prstDash val="solid"/>
                  <a:round/>
                  <a:headEnd type="none" w="med" len="med"/>
                  <a:tailEnd type="diamond" w="med" len="med"/>
                </a:ln>
              </p:spPr>
            </p:cxnSp>
            <p:sp>
              <p:nvSpPr>
                <p:cNvPr id="17" name="Google Shape;5196;p74"/>
                <p:cNvSpPr/>
                <p:nvPr/>
              </p:nvSpPr>
              <p:spPr>
                <a:xfrm rot="5400000">
                  <a:off x="3254146" y="3784092"/>
                  <a:ext cx="70048" cy="60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49" h="27693" extrusionOk="0">
                      <a:moveTo>
                        <a:pt x="7959" y="1"/>
                      </a:moveTo>
                      <a:lnTo>
                        <a:pt x="1" y="13847"/>
                      </a:lnTo>
                      <a:lnTo>
                        <a:pt x="7959" y="27693"/>
                      </a:lnTo>
                      <a:lnTo>
                        <a:pt x="23991" y="27693"/>
                      </a:lnTo>
                      <a:lnTo>
                        <a:pt x="31949" y="13847"/>
                      </a:lnTo>
                      <a:lnTo>
                        <a:pt x="23991" y="1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" name="Google Shape;5197;p74"/>
              <p:cNvGrpSpPr/>
              <p:nvPr/>
            </p:nvGrpSpPr>
            <p:grpSpPr>
              <a:xfrm>
                <a:off x="2183288" y="4139483"/>
                <a:ext cx="145133" cy="70048"/>
                <a:chOff x="2183288" y="4139483"/>
                <a:chExt cx="145133" cy="70048"/>
              </a:xfrm>
            </p:grpSpPr>
            <p:cxnSp>
              <p:nvCxnSpPr>
                <p:cNvPr id="14" name="Google Shape;5198;p74"/>
                <p:cNvCxnSpPr/>
                <p:nvPr/>
              </p:nvCxnSpPr>
              <p:spPr>
                <a:xfrm rot="10800000">
                  <a:off x="2239021" y="4174494"/>
                  <a:ext cx="894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AC8D3"/>
                  </a:solidFill>
                  <a:prstDash val="solid"/>
                  <a:round/>
                  <a:headEnd type="diamond" w="med" len="med"/>
                  <a:tailEnd type="none" w="med" len="med"/>
                </a:ln>
              </p:spPr>
            </p:cxnSp>
            <p:sp>
              <p:nvSpPr>
                <p:cNvPr id="15" name="Google Shape;5199;p74"/>
                <p:cNvSpPr/>
                <p:nvPr/>
              </p:nvSpPr>
              <p:spPr>
                <a:xfrm rot="5400000">
                  <a:off x="2178622" y="4144149"/>
                  <a:ext cx="70048" cy="60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49" h="27693" extrusionOk="0">
                      <a:moveTo>
                        <a:pt x="7959" y="1"/>
                      </a:moveTo>
                      <a:lnTo>
                        <a:pt x="1" y="13847"/>
                      </a:lnTo>
                      <a:lnTo>
                        <a:pt x="7959" y="27693"/>
                      </a:lnTo>
                      <a:lnTo>
                        <a:pt x="23991" y="27693"/>
                      </a:lnTo>
                      <a:lnTo>
                        <a:pt x="31949" y="13847"/>
                      </a:lnTo>
                      <a:lnTo>
                        <a:pt x="23991" y="1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" name="Google Shape;5200;p74"/>
              <p:cNvSpPr/>
              <p:nvPr/>
            </p:nvSpPr>
            <p:spPr>
              <a:xfrm rot="5400000">
                <a:off x="2420934" y="3967554"/>
                <a:ext cx="70048" cy="60717"/>
              </a:xfrm>
              <a:custGeom>
                <a:avLst/>
                <a:gdLst/>
                <a:ahLst/>
                <a:cxnLst/>
                <a:rect l="l" t="t" r="r" b="b"/>
                <a:pathLst>
                  <a:path w="31949" h="27693" extrusionOk="0">
                    <a:moveTo>
                      <a:pt x="7959" y="1"/>
                    </a:moveTo>
                    <a:lnTo>
                      <a:pt x="1" y="13847"/>
                    </a:lnTo>
                    <a:lnTo>
                      <a:pt x="7959" y="27693"/>
                    </a:lnTo>
                    <a:lnTo>
                      <a:pt x="23991" y="27693"/>
                    </a:lnTo>
                    <a:lnTo>
                      <a:pt x="31949" y="13847"/>
                    </a:lnTo>
                    <a:lnTo>
                      <a:pt x="23991" y="1"/>
                    </a:lnTo>
                    <a:close/>
                  </a:path>
                </a:pathLst>
              </a:custGeom>
              <a:solidFill>
                <a:srgbClr val="435D74"/>
              </a:solidFill>
              <a:ln w="9525" cap="flat" cmpd="sng">
                <a:solidFill>
                  <a:srgbClr val="869FB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0" name="Google Shape;5201;p74"/>
              <p:cNvCxnSpPr/>
              <p:nvPr/>
            </p:nvCxnSpPr>
            <p:spPr>
              <a:xfrm>
                <a:off x="2455973" y="3911736"/>
                <a:ext cx="0" cy="525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diamond" w="med" len="med"/>
                <a:tailEnd type="none" w="med" len="med"/>
              </a:ln>
            </p:spPr>
          </p:cxnSp>
          <p:grpSp>
            <p:nvGrpSpPr>
              <p:cNvPr id="11" name="Google Shape;5202;p74"/>
              <p:cNvGrpSpPr/>
              <p:nvPr/>
            </p:nvGrpSpPr>
            <p:grpSpPr>
              <a:xfrm>
                <a:off x="2943836" y="4268886"/>
                <a:ext cx="60717" cy="122559"/>
                <a:chOff x="2943836" y="4268886"/>
                <a:chExt cx="60717" cy="122559"/>
              </a:xfrm>
            </p:grpSpPr>
            <p:sp>
              <p:nvSpPr>
                <p:cNvPr id="12" name="Google Shape;5203;p74"/>
                <p:cNvSpPr/>
                <p:nvPr/>
              </p:nvSpPr>
              <p:spPr>
                <a:xfrm rot="5400000">
                  <a:off x="2939170" y="4326062"/>
                  <a:ext cx="70048" cy="60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49" h="27693" extrusionOk="0">
                      <a:moveTo>
                        <a:pt x="7959" y="1"/>
                      </a:moveTo>
                      <a:lnTo>
                        <a:pt x="1" y="13847"/>
                      </a:lnTo>
                      <a:lnTo>
                        <a:pt x="7959" y="27693"/>
                      </a:lnTo>
                      <a:lnTo>
                        <a:pt x="23991" y="27693"/>
                      </a:lnTo>
                      <a:lnTo>
                        <a:pt x="31949" y="13847"/>
                      </a:lnTo>
                      <a:lnTo>
                        <a:pt x="23991" y="1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9525" cap="flat" cmpd="sng">
                  <a:solidFill>
                    <a:srgbClr val="869FB2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cxnSp>
              <p:nvCxnSpPr>
                <p:cNvPr id="13" name="Google Shape;5204;p74"/>
                <p:cNvCxnSpPr/>
                <p:nvPr/>
              </p:nvCxnSpPr>
              <p:spPr>
                <a:xfrm>
                  <a:off x="2974204" y="4268886"/>
                  <a:ext cx="0" cy="525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BAC8D3"/>
                  </a:solidFill>
                  <a:prstDash val="solid"/>
                  <a:round/>
                  <a:headEnd type="diamond" w="med" len="med"/>
                  <a:tailEnd type="none" w="med" len="med"/>
                </a:ln>
              </p:spPr>
            </p:cxnSp>
          </p:grpSp>
        </p:grpSp>
        <p:grpSp>
          <p:nvGrpSpPr>
            <p:cNvPr id="24" name="Google Shape;5205;p74"/>
            <p:cNvGrpSpPr/>
            <p:nvPr/>
          </p:nvGrpSpPr>
          <p:grpSpPr>
            <a:xfrm>
              <a:off x="6701225" y="1078229"/>
              <a:ext cx="1256903" cy="568688"/>
              <a:chOff x="3530532" y="1496185"/>
              <a:chExt cx="1562000" cy="706730"/>
            </a:xfrm>
          </p:grpSpPr>
          <p:cxnSp>
            <p:nvCxnSpPr>
              <p:cNvPr id="25" name="Google Shape;5206;p74"/>
              <p:cNvCxnSpPr/>
              <p:nvPr/>
            </p:nvCxnSpPr>
            <p:spPr>
              <a:xfrm>
                <a:off x="3583832" y="1857562"/>
                <a:ext cx="1508700" cy="0"/>
              </a:xfrm>
              <a:prstGeom prst="straightConnector1">
                <a:avLst/>
              </a:prstGeom>
              <a:noFill/>
              <a:ln w="28575" cap="flat" cmpd="sng">
                <a:solidFill>
                  <a:srgbClr val="A5B7C6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grpSp>
            <p:nvGrpSpPr>
              <p:cNvPr id="26" name="Google Shape;5207;p74"/>
              <p:cNvGrpSpPr/>
              <p:nvPr/>
            </p:nvGrpSpPr>
            <p:grpSpPr>
              <a:xfrm>
                <a:off x="3530532" y="1496185"/>
                <a:ext cx="323430" cy="463587"/>
                <a:chOff x="3530532" y="1496185"/>
                <a:chExt cx="323430" cy="463587"/>
              </a:xfrm>
            </p:grpSpPr>
            <p:grpSp>
              <p:nvGrpSpPr>
                <p:cNvPr id="42" name="Google Shape;5208;p74"/>
                <p:cNvGrpSpPr/>
                <p:nvPr/>
              </p:nvGrpSpPr>
              <p:grpSpPr>
                <a:xfrm>
                  <a:off x="3567462" y="1496185"/>
                  <a:ext cx="286500" cy="361376"/>
                  <a:chOff x="3567462" y="1496185"/>
                  <a:chExt cx="286500" cy="361376"/>
                </a:xfrm>
              </p:grpSpPr>
              <p:cxnSp>
                <p:nvCxnSpPr>
                  <p:cNvPr id="44" name="Google Shape;5209;p74"/>
                  <p:cNvCxnSpPr/>
                  <p:nvPr/>
                </p:nvCxnSpPr>
                <p:spPr>
                  <a:xfrm rot="10800000">
                    <a:off x="3626630" y="1565661"/>
                    <a:ext cx="0" cy="2919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A5B7C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45" name="Google Shape;5210;p74"/>
                  <p:cNvSpPr/>
                  <p:nvPr/>
                </p:nvSpPr>
                <p:spPr>
                  <a:xfrm>
                    <a:off x="3567462" y="1496185"/>
                    <a:ext cx="286500" cy="99900"/>
                  </a:xfrm>
                  <a:prstGeom prst="rect">
                    <a:avLst/>
                  </a:pr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43" name="Google Shape;5211;p74"/>
                <p:cNvSpPr/>
                <p:nvPr/>
              </p:nvSpPr>
              <p:spPr>
                <a:xfrm>
                  <a:off x="3530532" y="1771972"/>
                  <a:ext cx="187800" cy="187800"/>
                </a:xfrm>
                <a:prstGeom prst="ellipse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" name="Google Shape;5212;p74"/>
              <p:cNvGrpSpPr/>
              <p:nvPr/>
            </p:nvGrpSpPr>
            <p:grpSpPr>
              <a:xfrm>
                <a:off x="3891569" y="1779209"/>
                <a:ext cx="323945" cy="423706"/>
                <a:chOff x="3891569" y="1779209"/>
                <a:chExt cx="323945" cy="423706"/>
              </a:xfrm>
            </p:grpSpPr>
            <p:grpSp>
              <p:nvGrpSpPr>
                <p:cNvPr id="38" name="Google Shape;5213;p74"/>
                <p:cNvGrpSpPr/>
                <p:nvPr/>
              </p:nvGrpSpPr>
              <p:grpSpPr>
                <a:xfrm>
                  <a:off x="3929014" y="1881638"/>
                  <a:ext cx="286500" cy="321278"/>
                  <a:chOff x="3929014" y="1881638"/>
                  <a:chExt cx="286500" cy="321278"/>
                </a:xfrm>
              </p:grpSpPr>
              <p:cxnSp>
                <p:nvCxnSpPr>
                  <p:cNvPr id="40" name="Google Shape;5214;p74"/>
                  <p:cNvCxnSpPr/>
                  <p:nvPr/>
                </p:nvCxnSpPr>
                <p:spPr>
                  <a:xfrm rot="10800000">
                    <a:off x="3988388" y="1881638"/>
                    <a:ext cx="0" cy="2919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A5B7C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41" name="Google Shape;5215;p74"/>
                  <p:cNvSpPr/>
                  <p:nvPr/>
                </p:nvSpPr>
                <p:spPr>
                  <a:xfrm>
                    <a:off x="3929014" y="2103016"/>
                    <a:ext cx="286500" cy="99900"/>
                  </a:xfrm>
                  <a:prstGeom prst="rect">
                    <a:avLst/>
                  </a:pr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9" name="Google Shape;5216;p74"/>
                <p:cNvSpPr/>
                <p:nvPr/>
              </p:nvSpPr>
              <p:spPr>
                <a:xfrm>
                  <a:off x="3891569" y="1779209"/>
                  <a:ext cx="187800" cy="187800"/>
                </a:xfrm>
                <a:prstGeom prst="ellipse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8" name="Google Shape;5217;p74"/>
              <p:cNvGrpSpPr/>
              <p:nvPr/>
            </p:nvGrpSpPr>
            <p:grpSpPr>
              <a:xfrm>
                <a:off x="4252606" y="1496185"/>
                <a:ext cx="324721" cy="463587"/>
                <a:chOff x="4252606" y="1496185"/>
                <a:chExt cx="324721" cy="463587"/>
              </a:xfrm>
            </p:grpSpPr>
            <p:grpSp>
              <p:nvGrpSpPr>
                <p:cNvPr id="34" name="Google Shape;5218;p74"/>
                <p:cNvGrpSpPr/>
                <p:nvPr/>
              </p:nvGrpSpPr>
              <p:grpSpPr>
                <a:xfrm>
                  <a:off x="4290828" y="1496185"/>
                  <a:ext cx="286500" cy="361376"/>
                  <a:chOff x="4290828" y="1496185"/>
                  <a:chExt cx="286500" cy="361376"/>
                </a:xfrm>
              </p:grpSpPr>
              <p:cxnSp>
                <p:nvCxnSpPr>
                  <p:cNvPr id="36" name="Google Shape;5219;p74"/>
                  <p:cNvCxnSpPr/>
                  <p:nvPr/>
                </p:nvCxnSpPr>
                <p:spPr>
                  <a:xfrm rot="10800000">
                    <a:off x="4349995" y="1565661"/>
                    <a:ext cx="0" cy="2919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A5B7C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7" name="Google Shape;5220;p74"/>
                  <p:cNvSpPr/>
                  <p:nvPr/>
                </p:nvSpPr>
                <p:spPr>
                  <a:xfrm>
                    <a:off x="4290828" y="1496185"/>
                    <a:ext cx="286500" cy="99900"/>
                  </a:xfrm>
                  <a:prstGeom prst="rect">
                    <a:avLst/>
                  </a:pr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5" name="Google Shape;5221;p74"/>
                <p:cNvSpPr/>
                <p:nvPr/>
              </p:nvSpPr>
              <p:spPr>
                <a:xfrm>
                  <a:off x="4252606" y="1771972"/>
                  <a:ext cx="187800" cy="187800"/>
                </a:xfrm>
                <a:prstGeom prst="ellipse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" name="Google Shape;5222;p74"/>
              <p:cNvGrpSpPr/>
              <p:nvPr/>
            </p:nvGrpSpPr>
            <p:grpSpPr>
              <a:xfrm>
                <a:off x="4613643" y="1763716"/>
                <a:ext cx="325308" cy="439200"/>
                <a:chOff x="4613643" y="1763716"/>
                <a:chExt cx="325308" cy="439200"/>
              </a:xfrm>
            </p:grpSpPr>
            <p:grpSp>
              <p:nvGrpSpPr>
                <p:cNvPr id="30" name="Google Shape;5223;p74"/>
                <p:cNvGrpSpPr/>
                <p:nvPr/>
              </p:nvGrpSpPr>
              <p:grpSpPr>
                <a:xfrm>
                  <a:off x="4652451" y="1879538"/>
                  <a:ext cx="286500" cy="323378"/>
                  <a:chOff x="4652451" y="1879538"/>
                  <a:chExt cx="286500" cy="323378"/>
                </a:xfrm>
              </p:grpSpPr>
              <p:cxnSp>
                <p:nvCxnSpPr>
                  <p:cNvPr id="32" name="Google Shape;5224;p74"/>
                  <p:cNvCxnSpPr/>
                  <p:nvPr/>
                </p:nvCxnSpPr>
                <p:spPr>
                  <a:xfrm rot="10800000">
                    <a:off x="4707486" y="1879538"/>
                    <a:ext cx="0" cy="294000"/>
                  </a:xfrm>
                  <a:prstGeom prst="straightConnector1">
                    <a:avLst/>
                  </a:prstGeom>
                  <a:noFill/>
                  <a:ln w="28575" cap="flat" cmpd="sng">
                    <a:solidFill>
                      <a:srgbClr val="A5B7C6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33" name="Google Shape;5225;p74"/>
                  <p:cNvSpPr/>
                  <p:nvPr/>
                </p:nvSpPr>
                <p:spPr>
                  <a:xfrm>
                    <a:off x="4652451" y="2103016"/>
                    <a:ext cx="286500" cy="99900"/>
                  </a:xfrm>
                  <a:prstGeom prst="rect">
                    <a:avLst/>
                  </a:pr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31" name="Google Shape;5226;p74"/>
                <p:cNvSpPr/>
                <p:nvPr/>
              </p:nvSpPr>
              <p:spPr>
                <a:xfrm>
                  <a:off x="4613643" y="1763716"/>
                  <a:ext cx="187800" cy="187800"/>
                </a:xfrm>
                <a:prstGeom prst="ellipse">
                  <a:avLst/>
                </a:pr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46" name="Google Shape;5227;p74"/>
            <p:cNvGrpSpPr/>
            <p:nvPr/>
          </p:nvGrpSpPr>
          <p:grpSpPr>
            <a:xfrm>
              <a:off x="6710121" y="1718448"/>
              <a:ext cx="1239130" cy="293638"/>
              <a:chOff x="3512551" y="2358270"/>
              <a:chExt cx="1597383" cy="378533"/>
            </a:xfrm>
          </p:grpSpPr>
          <p:cxnSp>
            <p:nvCxnSpPr>
              <p:cNvPr id="47" name="Google Shape;5228;p74"/>
              <p:cNvCxnSpPr>
                <a:stCxn id="62" idx="6"/>
                <a:endCxn id="53" idx="2"/>
              </p:cNvCxnSpPr>
              <p:nvPr/>
            </p:nvCxnSpPr>
            <p:spPr>
              <a:xfrm>
                <a:off x="3738198" y="2553118"/>
                <a:ext cx="1146000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435D74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grpSp>
            <p:nvGrpSpPr>
              <p:cNvPr id="48" name="Google Shape;5231;p74"/>
              <p:cNvGrpSpPr/>
              <p:nvPr/>
            </p:nvGrpSpPr>
            <p:grpSpPr>
              <a:xfrm>
                <a:off x="3512551" y="2358270"/>
                <a:ext cx="225647" cy="307714"/>
                <a:chOff x="2182679" y="2004714"/>
                <a:chExt cx="792300" cy="1080458"/>
              </a:xfrm>
            </p:grpSpPr>
            <p:cxnSp>
              <p:nvCxnSpPr>
                <p:cNvPr id="61" name="Google Shape;5232;p74"/>
                <p:cNvCxnSpPr>
                  <a:stCxn id="63" idx="0"/>
                </p:cNvCxnSpPr>
                <p:nvPr/>
              </p:nvCxnSpPr>
              <p:spPr>
                <a:xfrm rot="10800000">
                  <a:off x="2578961" y="2004714"/>
                  <a:ext cx="0" cy="389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62" name="Google Shape;5229;p74"/>
                <p:cNvSpPr/>
                <p:nvPr/>
              </p:nvSpPr>
              <p:spPr>
                <a:xfrm>
                  <a:off x="2182679" y="2292572"/>
                  <a:ext cx="792300" cy="7926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3" name="Google Shape;5233;p74"/>
                <p:cNvSpPr/>
                <p:nvPr/>
              </p:nvSpPr>
              <p:spPr>
                <a:xfrm>
                  <a:off x="2283911" y="2393814"/>
                  <a:ext cx="590100" cy="590100"/>
                </a:xfrm>
                <a:prstGeom prst="ellipse">
                  <a:avLst/>
                </a:prstGeom>
                <a:solidFill>
                  <a:srgbClr val="435D7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9" name="Google Shape;5234;p74"/>
              <p:cNvGrpSpPr/>
              <p:nvPr/>
            </p:nvGrpSpPr>
            <p:grpSpPr>
              <a:xfrm>
                <a:off x="3969644" y="2440153"/>
                <a:ext cx="225853" cy="296651"/>
                <a:chOff x="3775710" y="1729289"/>
                <a:chExt cx="136500" cy="179289"/>
              </a:xfrm>
            </p:grpSpPr>
            <p:cxnSp>
              <p:nvCxnSpPr>
                <p:cNvPr id="58" name="Google Shape;5235;p74"/>
                <p:cNvCxnSpPr/>
                <p:nvPr/>
              </p:nvCxnSpPr>
              <p:spPr>
                <a:xfrm>
                  <a:off x="3843851" y="1848278"/>
                  <a:ext cx="0" cy="60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9" name="Google Shape;5236;p74"/>
                <p:cNvSpPr/>
                <p:nvPr/>
              </p:nvSpPr>
              <p:spPr>
                <a:xfrm>
                  <a:off x="3775710" y="1729289"/>
                  <a:ext cx="136500" cy="1365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0" name="Google Shape;5237;p74"/>
                <p:cNvSpPr/>
                <p:nvPr/>
              </p:nvSpPr>
              <p:spPr>
                <a:xfrm>
                  <a:off x="3793133" y="1746713"/>
                  <a:ext cx="101700" cy="101700"/>
                </a:xfrm>
                <a:prstGeom prst="ellipse">
                  <a:avLst/>
                </a:prstGeom>
                <a:solidFill>
                  <a:srgbClr val="435D7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0" name="Google Shape;5238;p74"/>
              <p:cNvGrpSpPr/>
              <p:nvPr/>
            </p:nvGrpSpPr>
            <p:grpSpPr>
              <a:xfrm>
                <a:off x="4427051" y="2358270"/>
                <a:ext cx="225647" cy="307714"/>
                <a:chOff x="5393704" y="2004714"/>
                <a:chExt cx="792300" cy="1080458"/>
              </a:xfrm>
            </p:grpSpPr>
            <p:cxnSp>
              <p:nvCxnSpPr>
                <p:cNvPr id="55" name="Google Shape;5239;p74"/>
                <p:cNvCxnSpPr>
                  <a:stCxn id="57" idx="0"/>
                </p:cNvCxnSpPr>
                <p:nvPr/>
              </p:nvCxnSpPr>
              <p:spPr>
                <a:xfrm rot="10800000">
                  <a:off x="5789986" y="2004714"/>
                  <a:ext cx="0" cy="3891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6" name="Google Shape;5241;p74"/>
                <p:cNvSpPr/>
                <p:nvPr/>
              </p:nvSpPr>
              <p:spPr>
                <a:xfrm>
                  <a:off x="5393704" y="2292572"/>
                  <a:ext cx="792300" cy="7926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7" name="Google Shape;5240;p74"/>
                <p:cNvSpPr/>
                <p:nvPr/>
              </p:nvSpPr>
              <p:spPr>
                <a:xfrm>
                  <a:off x="5494936" y="2393814"/>
                  <a:ext cx="590100" cy="590100"/>
                </a:xfrm>
                <a:prstGeom prst="ellipse">
                  <a:avLst/>
                </a:prstGeom>
                <a:solidFill>
                  <a:srgbClr val="435D7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51" name="Google Shape;5242;p74"/>
              <p:cNvGrpSpPr/>
              <p:nvPr/>
            </p:nvGrpSpPr>
            <p:grpSpPr>
              <a:xfrm>
                <a:off x="4884287" y="2440252"/>
                <a:ext cx="225647" cy="296532"/>
                <a:chOff x="6999166" y="2292572"/>
                <a:chExt cx="792300" cy="1041192"/>
              </a:xfrm>
            </p:grpSpPr>
            <p:cxnSp>
              <p:nvCxnSpPr>
                <p:cNvPr id="52" name="Google Shape;5243;p74"/>
                <p:cNvCxnSpPr/>
                <p:nvPr/>
              </p:nvCxnSpPr>
              <p:spPr>
                <a:xfrm>
                  <a:off x="7395553" y="2983964"/>
                  <a:ext cx="0" cy="349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435D74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</p:cxnSp>
            <p:sp>
              <p:nvSpPr>
                <p:cNvPr id="53" name="Google Shape;5230;p74"/>
                <p:cNvSpPr/>
                <p:nvPr/>
              </p:nvSpPr>
              <p:spPr>
                <a:xfrm>
                  <a:off x="6999166" y="2292572"/>
                  <a:ext cx="792300" cy="792600"/>
                </a:xfrm>
                <a:prstGeom prst="ellipse">
                  <a:avLst/>
                </a:prstGeom>
                <a:noFill/>
                <a:ln w="19050" cap="flat" cmpd="sng">
                  <a:solidFill>
                    <a:srgbClr val="BAC8D3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4" name="Google Shape;5244;p74"/>
                <p:cNvSpPr/>
                <p:nvPr/>
              </p:nvSpPr>
              <p:spPr>
                <a:xfrm>
                  <a:off x="7100398" y="2393814"/>
                  <a:ext cx="590100" cy="590100"/>
                </a:xfrm>
                <a:prstGeom prst="ellipse">
                  <a:avLst/>
                </a:prstGeom>
                <a:solidFill>
                  <a:srgbClr val="435D7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4" name="Google Shape;5255;p74"/>
            <p:cNvGrpSpPr/>
            <p:nvPr/>
          </p:nvGrpSpPr>
          <p:grpSpPr>
            <a:xfrm>
              <a:off x="6701513" y="2116330"/>
              <a:ext cx="1256346" cy="235256"/>
              <a:chOff x="998425" y="1182125"/>
              <a:chExt cx="1065400" cy="199500"/>
            </a:xfrm>
          </p:grpSpPr>
          <p:sp>
            <p:nvSpPr>
              <p:cNvPr id="75" name="Google Shape;5256;p74"/>
              <p:cNvSpPr/>
              <p:nvPr/>
            </p:nvSpPr>
            <p:spPr>
              <a:xfrm>
                <a:off x="998425" y="1182125"/>
                <a:ext cx="1065400" cy="199500"/>
              </a:xfrm>
              <a:custGeom>
                <a:avLst/>
                <a:gdLst/>
                <a:ahLst/>
                <a:cxnLst/>
                <a:rect l="l" t="t" r="r" b="b"/>
                <a:pathLst>
                  <a:path w="42616" h="7980" extrusionOk="0">
                    <a:moveTo>
                      <a:pt x="4324" y="1"/>
                    </a:moveTo>
                    <a:cubicBezTo>
                      <a:pt x="3159" y="1"/>
                      <a:pt x="1997" y="512"/>
                      <a:pt x="1246" y="1424"/>
                    </a:cubicBezTo>
                    <a:cubicBezTo>
                      <a:pt x="180" y="2720"/>
                      <a:pt x="1" y="4577"/>
                      <a:pt x="867" y="6031"/>
                    </a:cubicBezTo>
                    <a:cubicBezTo>
                      <a:pt x="1600" y="7262"/>
                      <a:pt x="2935" y="7980"/>
                      <a:pt x="4331" y="7980"/>
                    </a:cubicBezTo>
                    <a:cubicBezTo>
                      <a:pt x="4576" y="7980"/>
                      <a:pt x="4822" y="7958"/>
                      <a:pt x="5067" y="7913"/>
                    </a:cubicBezTo>
                    <a:cubicBezTo>
                      <a:pt x="6219" y="7700"/>
                      <a:pt x="7170" y="6971"/>
                      <a:pt x="7733" y="6006"/>
                    </a:cubicBezTo>
                    <a:cubicBezTo>
                      <a:pt x="8105" y="5370"/>
                      <a:pt x="8773" y="4970"/>
                      <a:pt x="9508" y="4970"/>
                    </a:cubicBezTo>
                    <a:lnTo>
                      <a:pt x="10488" y="4970"/>
                    </a:lnTo>
                    <a:cubicBezTo>
                      <a:pt x="11237" y="4970"/>
                      <a:pt x="11919" y="5376"/>
                      <a:pt x="12300" y="6020"/>
                    </a:cubicBezTo>
                    <a:lnTo>
                      <a:pt x="12307" y="6031"/>
                    </a:lnTo>
                    <a:cubicBezTo>
                      <a:pt x="13039" y="7262"/>
                      <a:pt x="14375" y="7980"/>
                      <a:pt x="15771" y="7980"/>
                    </a:cubicBezTo>
                    <a:cubicBezTo>
                      <a:pt x="16016" y="7980"/>
                      <a:pt x="16262" y="7958"/>
                      <a:pt x="16507" y="7913"/>
                    </a:cubicBezTo>
                    <a:cubicBezTo>
                      <a:pt x="17658" y="7700"/>
                      <a:pt x="18610" y="6971"/>
                      <a:pt x="19173" y="6006"/>
                    </a:cubicBezTo>
                    <a:cubicBezTo>
                      <a:pt x="19545" y="5370"/>
                      <a:pt x="20213" y="4970"/>
                      <a:pt x="20946" y="4970"/>
                    </a:cubicBezTo>
                    <a:lnTo>
                      <a:pt x="21928" y="4970"/>
                    </a:lnTo>
                    <a:cubicBezTo>
                      <a:pt x="22677" y="4970"/>
                      <a:pt x="23359" y="5376"/>
                      <a:pt x="23740" y="6020"/>
                    </a:cubicBezTo>
                    <a:lnTo>
                      <a:pt x="23747" y="6031"/>
                    </a:lnTo>
                    <a:cubicBezTo>
                      <a:pt x="24479" y="7262"/>
                      <a:pt x="25815" y="7980"/>
                      <a:pt x="27210" y="7980"/>
                    </a:cubicBezTo>
                    <a:cubicBezTo>
                      <a:pt x="27454" y="7980"/>
                      <a:pt x="27700" y="7958"/>
                      <a:pt x="27945" y="7913"/>
                    </a:cubicBezTo>
                    <a:cubicBezTo>
                      <a:pt x="29098" y="7700"/>
                      <a:pt x="30048" y="6971"/>
                      <a:pt x="30613" y="6006"/>
                    </a:cubicBezTo>
                    <a:cubicBezTo>
                      <a:pt x="30985" y="5370"/>
                      <a:pt x="31652" y="4970"/>
                      <a:pt x="32388" y="4970"/>
                    </a:cubicBezTo>
                    <a:lnTo>
                      <a:pt x="33368" y="4970"/>
                    </a:lnTo>
                    <a:cubicBezTo>
                      <a:pt x="34117" y="4970"/>
                      <a:pt x="34799" y="5376"/>
                      <a:pt x="35180" y="6020"/>
                    </a:cubicBezTo>
                    <a:lnTo>
                      <a:pt x="35187" y="6031"/>
                    </a:lnTo>
                    <a:cubicBezTo>
                      <a:pt x="35920" y="7262"/>
                      <a:pt x="37255" y="7980"/>
                      <a:pt x="38651" y="7980"/>
                    </a:cubicBezTo>
                    <a:cubicBezTo>
                      <a:pt x="38896" y="7980"/>
                      <a:pt x="39142" y="7958"/>
                      <a:pt x="39387" y="7913"/>
                    </a:cubicBezTo>
                    <a:cubicBezTo>
                      <a:pt x="41256" y="7567"/>
                      <a:pt x="42594" y="5866"/>
                      <a:pt x="42615" y="3993"/>
                    </a:cubicBezTo>
                    <a:cubicBezTo>
                      <a:pt x="42599" y="2323"/>
                      <a:pt x="41557" y="833"/>
                      <a:pt x="39994" y="246"/>
                    </a:cubicBezTo>
                    <a:cubicBezTo>
                      <a:pt x="39559" y="81"/>
                      <a:pt x="39100" y="2"/>
                      <a:pt x="38642" y="2"/>
                    </a:cubicBezTo>
                    <a:cubicBezTo>
                      <a:pt x="37477" y="2"/>
                      <a:pt x="36315" y="513"/>
                      <a:pt x="35565" y="1426"/>
                    </a:cubicBezTo>
                    <a:cubicBezTo>
                      <a:pt x="35428" y="1592"/>
                      <a:pt x="35304" y="1770"/>
                      <a:pt x="35195" y="1957"/>
                    </a:cubicBezTo>
                    <a:cubicBezTo>
                      <a:pt x="34817" y="2606"/>
                      <a:pt x="34133" y="3018"/>
                      <a:pt x="33382" y="3018"/>
                    </a:cubicBezTo>
                    <a:lnTo>
                      <a:pt x="32420" y="3018"/>
                    </a:lnTo>
                    <a:cubicBezTo>
                      <a:pt x="31683" y="3018"/>
                      <a:pt x="30996" y="2632"/>
                      <a:pt x="30624" y="1994"/>
                    </a:cubicBezTo>
                    <a:cubicBezTo>
                      <a:pt x="30157" y="1190"/>
                      <a:pt x="29425" y="572"/>
                      <a:pt x="28556" y="244"/>
                    </a:cubicBezTo>
                    <a:cubicBezTo>
                      <a:pt x="28121" y="80"/>
                      <a:pt x="27663" y="1"/>
                      <a:pt x="27205" y="1"/>
                    </a:cubicBezTo>
                    <a:cubicBezTo>
                      <a:pt x="26039" y="1"/>
                      <a:pt x="24877" y="513"/>
                      <a:pt x="24125" y="1426"/>
                    </a:cubicBezTo>
                    <a:cubicBezTo>
                      <a:pt x="23989" y="1592"/>
                      <a:pt x="23865" y="1770"/>
                      <a:pt x="23755" y="1957"/>
                    </a:cubicBezTo>
                    <a:cubicBezTo>
                      <a:pt x="23377" y="2606"/>
                      <a:pt x="22695" y="3018"/>
                      <a:pt x="21944" y="3018"/>
                    </a:cubicBezTo>
                    <a:lnTo>
                      <a:pt x="20981" y="3018"/>
                    </a:lnTo>
                    <a:cubicBezTo>
                      <a:pt x="20243" y="3018"/>
                      <a:pt x="19556" y="2632"/>
                      <a:pt x="19185" y="1994"/>
                    </a:cubicBezTo>
                    <a:cubicBezTo>
                      <a:pt x="18717" y="1190"/>
                      <a:pt x="17987" y="572"/>
                      <a:pt x="17116" y="244"/>
                    </a:cubicBezTo>
                    <a:cubicBezTo>
                      <a:pt x="16681" y="80"/>
                      <a:pt x="16223" y="1"/>
                      <a:pt x="15766" y="1"/>
                    </a:cubicBezTo>
                    <a:cubicBezTo>
                      <a:pt x="14600" y="1"/>
                      <a:pt x="13437" y="513"/>
                      <a:pt x="12686" y="1426"/>
                    </a:cubicBezTo>
                    <a:cubicBezTo>
                      <a:pt x="12549" y="1592"/>
                      <a:pt x="12425" y="1770"/>
                      <a:pt x="12316" y="1957"/>
                    </a:cubicBezTo>
                    <a:cubicBezTo>
                      <a:pt x="11937" y="2606"/>
                      <a:pt x="11255" y="3016"/>
                      <a:pt x="10504" y="3016"/>
                    </a:cubicBezTo>
                    <a:lnTo>
                      <a:pt x="9541" y="3016"/>
                    </a:lnTo>
                    <a:cubicBezTo>
                      <a:pt x="8805" y="3016"/>
                      <a:pt x="8116" y="2632"/>
                      <a:pt x="7745" y="1994"/>
                    </a:cubicBezTo>
                    <a:cubicBezTo>
                      <a:pt x="7277" y="1190"/>
                      <a:pt x="6547" y="572"/>
                      <a:pt x="5676" y="244"/>
                    </a:cubicBezTo>
                    <a:cubicBezTo>
                      <a:pt x="5241" y="80"/>
                      <a:pt x="4782" y="1"/>
                      <a:pt x="432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6" name="Google Shape;5257;p74"/>
              <p:cNvSpPr/>
              <p:nvPr/>
            </p:nvSpPr>
            <p:spPr>
              <a:xfrm>
                <a:off x="1017250" y="1193175"/>
                <a:ext cx="17747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50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50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5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7" name="Google Shape;5258;p74"/>
              <p:cNvSpPr/>
              <p:nvPr/>
            </p:nvSpPr>
            <p:spPr>
              <a:xfrm>
                <a:off x="1303250" y="1193175"/>
                <a:ext cx="17747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50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50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50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8" name="Google Shape;5259;p74"/>
              <p:cNvSpPr/>
              <p:nvPr/>
            </p:nvSpPr>
            <p:spPr>
              <a:xfrm>
                <a:off x="1589250" y="1193175"/>
                <a:ext cx="17747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099" h="7100" extrusionOk="0">
                    <a:moveTo>
                      <a:pt x="3549" y="1"/>
                    </a:moveTo>
                    <a:cubicBezTo>
                      <a:pt x="1589" y="1"/>
                      <a:pt x="0" y="1589"/>
                      <a:pt x="0" y="3551"/>
                    </a:cubicBezTo>
                    <a:cubicBezTo>
                      <a:pt x="0" y="5511"/>
                      <a:pt x="1589" y="7099"/>
                      <a:pt x="3549" y="7099"/>
                    </a:cubicBezTo>
                    <a:cubicBezTo>
                      <a:pt x="5510" y="7099"/>
                      <a:pt x="7099" y="5511"/>
                      <a:pt x="7099" y="3551"/>
                    </a:cubicBezTo>
                    <a:cubicBezTo>
                      <a:pt x="7099" y="1589"/>
                      <a:pt x="5510" y="1"/>
                      <a:pt x="3549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79" name="Google Shape;5260;p74"/>
              <p:cNvSpPr/>
              <p:nvPr/>
            </p:nvSpPr>
            <p:spPr>
              <a:xfrm>
                <a:off x="1875200" y="1193175"/>
                <a:ext cx="177525" cy="177500"/>
              </a:xfrm>
              <a:custGeom>
                <a:avLst/>
                <a:gdLst/>
                <a:ahLst/>
                <a:cxnLst/>
                <a:rect l="l" t="t" r="r" b="b"/>
                <a:pathLst>
                  <a:path w="7101" h="7100" extrusionOk="0">
                    <a:moveTo>
                      <a:pt x="3551" y="1"/>
                    </a:moveTo>
                    <a:cubicBezTo>
                      <a:pt x="1590" y="1"/>
                      <a:pt x="0" y="1589"/>
                      <a:pt x="0" y="3551"/>
                    </a:cubicBezTo>
                    <a:cubicBezTo>
                      <a:pt x="0" y="5511"/>
                      <a:pt x="1590" y="7099"/>
                      <a:pt x="3551" y="7099"/>
                    </a:cubicBezTo>
                    <a:cubicBezTo>
                      <a:pt x="5511" y="7099"/>
                      <a:pt x="7101" y="5511"/>
                      <a:pt x="7101" y="3551"/>
                    </a:cubicBezTo>
                    <a:cubicBezTo>
                      <a:pt x="7101" y="1589"/>
                      <a:pt x="5511" y="1"/>
                      <a:pt x="355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0" name="Google Shape;5261;p74"/>
            <p:cNvGrpSpPr/>
            <p:nvPr/>
          </p:nvGrpSpPr>
          <p:grpSpPr>
            <a:xfrm>
              <a:off x="6701512" y="2833305"/>
              <a:ext cx="1256347" cy="394009"/>
              <a:chOff x="5194708" y="3484366"/>
              <a:chExt cx="3148148" cy="987304"/>
            </a:xfrm>
          </p:grpSpPr>
          <p:grpSp>
            <p:nvGrpSpPr>
              <p:cNvPr id="81" name="Google Shape;5262;p74"/>
              <p:cNvGrpSpPr/>
              <p:nvPr/>
            </p:nvGrpSpPr>
            <p:grpSpPr>
              <a:xfrm>
                <a:off x="7531521" y="3484366"/>
                <a:ext cx="811335" cy="987304"/>
                <a:chOff x="3379425" y="1617275"/>
                <a:chExt cx="1090650" cy="1327200"/>
              </a:xfrm>
            </p:grpSpPr>
            <p:sp>
              <p:nvSpPr>
                <p:cNvPr id="94" name="Google Shape;5263;p74"/>
                <p:cNvSpPr/>
                <p:nvPr/>
              </p:nvSpPr>
              <p:spPr>
                <a:xfrm>
                  <a:off x="3554475" y="1792400"/>
                  <a:ext cx="740475" cy="7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9" h="29615" extrusionOk="0">
                      <a:moveTo>
                        <a:pt x="14809" y="1"/>
                      </a:moveTo>
                      <a:cubicBezTo>
                        <a:pt x="6631" y="1"/>
                        <a:pt x="0" y="6631"/>
                        <a:pt x="0" y="14809"/>
                      </a:cubicBezTo>
                      <a:cubicBezTo>
                        <a:pt x="0" y="22988"/>
                        <a:pt x="6631" y="29615"/>
                        <a:pt x="14809" y="29615"/>
                      </a:cubicBezTo>
                      <a:cubicBezTo>
                        <a:pt x="22987" y="29615"/>
                        <a:pt x="29618" y="22988"/>
                        <a:pt x="29618" y="14809"/>
                      </a:cubicBezTo>
                      <a:cubicBezTo>
                        <a:pt x="29618" y="6631"/>
                        <a:pt x="22987" y="1"/>
                        <a:pt x="14809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Google Shape;5264;p74"/>
                <p:cNvSpPr/>
                <p:nvPr/>
              </p:nvSpPr>
              <p:spPr>
                <a:xfrm>
                  <a:off x="3379425" y="1617275"/>
                  <a:ext cx="1090650" cy="12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6" h="50958" extrusionOk="0">
                      <a:moveTo>
                        <a:pt x="21811" y="0"/>
                      </a:moveTo>
                      <a:cubicBezTo>
                        <a:pt x="9785" y="0"/>
                        <a:pt x="0" y="9788"/>
                        <a:pt x="0" y="21814"/>
                      </a:cubicBezTo>
                      <a:cubicBezTo>
                        <a:pt x="8" y="22289"/>
                        <a:pt x="401" y="22672"/>
                        <a:pt x="876" y="22672"/>
                      </a:cubicBezTo>
                      <a:cubicBezTo>
                        <a:pt x="1355" y="22672"/>
                        <a:pt x="1744" y="22289"/>
                        <a:pt x="1755" y="21814"/>
                      </a:cubicBezTo>
                      <a:cubicBezTo>
                        <a:pt x="1755" y="10757"/>
                        <a:pt x="10754" y="1755"/>
                        <a:pt x="21811" y="1755"/>
                      </a:cubicBezTo>
                      <a:cubicBezTo>
                        <a:pt x="32869" y="1755"/>
                        <a:pt x="41867" y="10753"/>
                        <a:pt x="41867" y="21814"/>
                      </a:cubicBezTo>
                      <a:cubicBezTo>
                        <a:pt x="41871" y="32872"/>
                        <a:pt x="32869" y="41870"/>
                        <a:pt x="21811" y="41870"/>
                      </a:cubicBezTo>
                      <a:cubicBezTo>
                        <a:pt x="21329" y="41870"/>
                        <a:pt x="20932" y="42263"/>
                        <a:pt x="20935" y="42750"/>
                      </a:cubicBezTo>
                      <a:lnTo>
                        <a:pt x="20935" y="50957"/>
                      </a:lnTo>
                      <a:lnTo>
                        <a:pt x="22691" y="50942"/>
                      </a:lnTo>
                      <a:lnTo>
                        <a:pt x="22691" y="43610"/>
                      </a:lnTo>
                      <a:cubicBezTo>
                        <a:pt x="34312" y="43147"/>
                        <a:pt x="43626" y="33547"/>
                        <a:pt x="43626" y="21814"/>
                      </a:cubicBezTo>
                      <a:cubicBezTo>
                        <a:pt x="43626" y="9785"/>
                        <a:pt x="33841" y="0"/>
                        <a:pt x="21811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Google Shape;5265;p74"/>
                <p:cNvSpPr/>
                <p:nvPr/>
              </p:nvSpPr>
              <p:spPr>
                <a:xfrm>
                  <a:off x="3775050" y="2771175"/>
                  <a:ext cx="300875" cy="1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5" h="6932" extrusionOk="0">
                      <a:moveTo>
                        <a:pt x="11087" y="1"/>
                      </a:moveTo>
                      <a:cubicBezTo>
                        <a:pt x="10861" y="1"/>
                        <a:pt x="10636" y="87"/>
                        <a:pt x="10465" y="260"/>
                      </a:cubicBezTo>
                      <a:lnTo>
                        <a:pt x="6866" y="3859"/>
                      </a:lnTo>
                      <a:lnTo>
                        <a:pt x="5979" y="4742"/>
                      </a:lnTo>
                      <a:lnTo>
                        <a:pt x="5110" y="3874"/>
                      </a:lnTo>
                      <a:lnTo>
                        <a:pt x="1496" y="260"/>
                      </a:lnTo>
                      <a:cubicBezTo>
                        <a:pt x="1342" y="153"/>
                        <a:pt x="1166" y="102"/>
                        <a:pt x="990" y="102"/>
                      </a:cubicBezTo>
                      <a:cubicBezTo>
                        <a:pt x="731" y="102"/>
                        <a:pt x="475" y="214"/>
                        <a:pt x="298" y="427"/>
                      </a:cubicBezTo>
                      <a:cubicBezTo>
                        <a:pt x="1" y="783"/>
                        <a:pt x="23" y="1306"/>
                        <a:pt x="350" y="1636"/>
                      </a:cubicBezTo>
                      <a:lnTo>
                        <a:pt x="5389" y="6675"/>
                      </a:lnTo>
                      <a:cubicBezTo>
                        <a:pt x="5559" y="6846"/>
                        <a:pt x="5784" y="6931"/>
                        <a:pt x="6009" y="6931"/>
                      </a:cubicBezTo>
                      <a:cubicBezTo>
                        <a:pt x="6234" y="6931"/>
                        <a:pt x="6459" y="6846"/>
                        <a:pt x="6632" y="6675"/>
                      </a:cubicBezTo>
                      <a:lnTo>
                        <a:pt x="11667" y="1636"/>
                      </a:lnTo>
                      <a:cubicBezTo>
                        <a:pt x="12016" y="1250"/>
                        <a:pt x="12034" y="668"/>
                        <a:pt x="11712" y="260"/>
                      </a:cubicBezTo>
                      <a:cubicBezTo>
                        <a:pt x="11539" y="87"/>
                        <a:pt x="11313" y="1"/>
                        <a:pt x="11087" y="1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2" name="Google Shape;5266;p74"/>
              <p:cNvGrpSpPr/>
              <p:nvPr/>
            </p:nvGrpSpPr>
            <p:grpSpPr>
              <a:xfrm>
                <a:off x="6752546" y="3484366"/>
                <a:ext cx="811428" cy="987304"/>
                <a:chOff x="2332275" y="1617275"/>
                <a:chExt cx="1090775" cy="1327200"/>
              </a:xfrm>
            </p:grpSpPr>
            <p:sp>
              <p:nvSpPr>
                <p:cNvPr id="91" name="Google Shape;5267;p74"/>
                <p:cNvSpPr/>
                <p:nvPr/>
              </p:nvSpPr>
              <p:spPr>
                <a:xfrm>
                  <a:off x="2507425" y="1792400"/>
                  <a:ext cx="740375" cy="7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5" h="29615" extrusionOk="0">
                      <a:moveTo>
                        <a:pt x="14810" y="1"/>
                      </a:moveTo>
                      <a:cubicBezTo>
                        <a:pt x="6631" y="1"/>
                        <a:pt x="1" y="6631"/>
                        <a:pt x="1" y="14809"/>
                      </a:cubicBezTo>
                      <a:cubicBezTo>
                        <a:pt x="1" y="22988"/>
                        <a:pt x="6631" y="29615"/>
                        <a:pt x="14810" y="29615"/>
                      </a:cubicBezTo>
                      <a:cubicBezTo>
                        <a:pt x="22988" y="29615"/>
                        <a:pt x="29615" y="22988"/>
                        <a:pt x="29615" y="14809"/>
                      </a:cubicBezTo>
                      <a:cubicBezTo>
                        <a:pt x="29615" y="6631"/>
                        <a:pt x="22988" y="1"/>
                        <a:pt x="14810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Google Shape;5268;p74"/>
                <p:cNvSpPr/>
                <p:nvPr/>
              </p:nvSpPr>
              <p:spPr>
                <a:xfrm>
                  <a:off x="2332275" y="1617275"/>
                  <a:ext cx="1090775" cy="12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1" h="50958" extrusionOk="0">
                      <a:moveTo>
                        <a:pt x="21816" y="0"/>
                      </a:moveTo>
                      <a:cubicBezTo>
                        <a:pt x="9786" y="0"/>
                        <a:pt x="1" y="9788"/>
                        <a:pt x="1" y="21814"/>
                      </a:cubicBezTo>
                      <a:cubicBezTo>
                        <a:pt x="12" y="22289"/>
                        <a:pt x="402" y="22672"/>
                        <a:pt x="880" y="22672"/>
                      </a:cubicBezTo>
                      <a:cubicBezTo>
                        <a:pt x="1355" y="22672"/>
                        <a:pt x="1745" y="22289"/>
                        <a:pt x="1756" y="21814"/>
                      </a:cubicBezTo>
                      <a:cubicBezTo>
                        <a:pt x="1756" y="10757"/>
                        <a:pt x="10754" y="1755"/>
                        <a:pt x="21812" y="1755"/>
                      </a:cubicBezTo>
                      <a:cubicBezTo>
                        <a:pt x="32869" y="1755"/>
                        <a:pt x="41871" y="10753"/>
                        <a:pt x="41871" y="21814"/>
                      </a:cubicBezTo>
                      <a:cubicBezTo>
                        <a:pt x="41871" y="32872"/>
                        <a:pt x="32873" y="41870"/>
                        <a:pt x="21816" y="41870"/>
                      </a:cubicBezTo>
                      <a:cubicBezTo>
                        <a:pt x="21329" y="41870"/>
                        <a:pt x="20936" y="42263"/>
                        <a:pt x="20936" y="42750"/>
                      </a:cubicBezTo>
                      <a:lnTo>
                        <a:pt x="20936" y="50957"/>
                      </a:lnTo>
                      <a:lnTo>
                        <a:pt x="22691" y="50942"/>
                      </a:lnTo>
                      <a:lnTo>
                        <a:pt x="22691" y="43610"/>
                      </a:lnTo>
                      <a:cubicBezTo>
                        <a:pt x="34317" y="43147"/>
                        <a:pt x="43630" y="33547"/>
                        <a:pt x="43627" y="21814"/>
                      </a:cubicBezTo>
                      <a:cubicBezTo>
                        <a:pt x="43627" y="9785"/>
                        <a:pt x="33842" y="0"/>
                        <a:pt x="21816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Google Shape;5269;p74"/>
                <p:cNvSpPr/>
                <p:nvPr/>
              </p:nvSpPr>
              <p:spPr>
                <a:xfrm>
                  <a:off x="2727925" y="2771175"/>
                  <a:ext cx="300950" cy="1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6932" extrusionOk="0">
                      <a:moveTo>
                        <a:pt x="11088" y="1"/>
                      </a:moveTo>
                      <a:cubicBezTo>
                        <a:pt x="10863" y="1"/>
                        <a:pt x="10637" y="87"/>
                        <a:pt x="10465" y="260"/>
                      </a:cubicBezTo>
                      <a:lnTo>
                        <a:pt x="6869" y="3859"/>
                      </a:lnTo>
                      <a:lnTo>
                        <a:pt x="5982" y="4742"/>
                      </a:lnTo>
                      <a:lnTo>
                        <a:pt x="5110" y="3874"/>
                      </a:lnTo>
                      <a:lnTo>
                        <a:pt x="1496" y="260"/>
                      </a:lnTo>
                      <a:cubicBezTo>
                        <a:pt x="1342" y="153"/>
                        <a:pt x="1165" y="102"/>
                        <a:pt x="990" y="102"/>
                      </a:cubicBezTo>
                      <a:cubicBezTo>
                        <a:pt x="731" y="102"/>
                        <a:pt x="475" y="214"/>
                        <a:pt x="297" y="427"/>
                      </a:cubicBezTo>
                      <a:cubicBezTo>
                        <a:pt x="1" y="783"/>
                        <a:pt x="27" y="1306"/>
                        <a:pt x="353" y="1636"/>
                      </a:cubicBezTo>
                      <a:lnTo>
                        <a:pt x="5388" y="6675"/>
                      </a:lnTo>
                      <a:cubicBezTo>
                        <a:pt x="5561" y="6846"/>
                        <a:pt x="5785" y="6931"/>
                        <a:pt x="6010" y="6931"/>
                      </a:cubicBezTo>
                      <a:cubicBezTo>
                        <a:pt x="6234" y="6931"/>
                        <a:pt x="6459" y="6846"/>
                        <a:pt x="6632" y="6675"/>
                      </a:cubicBezTo>
                      <a:lnTo>
                        <a:pt x="11667" y="1636"/>
                      </a:lnTo>
                      <a:cubicBezTo>
                        <a:pt x="12019" y="1250"/>
                        <a:pt x="12038" y="668"/>
                        <a:pt x="11711" y="260"/>
                      </a:cubicBezTo>
                      <a:cubicBezTo>
                        <a:pt x="11539" y="87"/>
                        <a:pt x="11313" y="1"/>
                        <a:pt x="11088" y="1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3" name="Google Shape;5270;p74"/>
              <p:cNvGrpSpPr/>
              <p:nvPr/>
            </p:nvGrpSpPr>
            <p:grpSpPr>
              <a:xfrm>
                <a:off x="5973664" y="3484366"/>
                <a:ext cx="811335" cy="987304"/>
                <a:chOff x="1285250" y="1617275"/>
                <a:chExt cx="1090650" cy="1327200"/>
              </a:xfrm>
            </p:grpSpPr>
            <p:sp>
              <p:nvSpPr>
                <p:cNvPr id="88" name="Google Shape;5271;p74"/>
                <p:cNvSpPr/>
                <p:nvPr/>
              </p:nvSpPr>
              <p:spPr>
                <a:xfrm>
                  <a:off x="1460300" y="1792400"/>
                  <a:ext cx="740475" cy="7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9" h="29615" extrusionOk="0">
                      <a:moveTo>
                        <a:pt x="14809" y="1"/>
                      </a:moveTo>
                      <a:cubicBezTo>
                        <a:pt x="6631" y="1"/>
                        <a:pt x="0" y="6631"/>
                        <a:pt x="0" y="14809"/>
                      </a:cubicBezTo>
                      <a:cubicBezTo>
                        <a:pt x="0" y="22988"/>
                        <a:pt x="6631" y="29615"/>
                        <a:pt x="14809" y="29615"/>
                      </a:cubicBezTo>
                      <a:cubicBezTo>
                        <a:pt x="22987" y="29615"/>
                        <a:pt x="29618" y="22988"/>
                        <a:pt x="29618" y="14809"/>
                      </a:cubicBezTo>
                      <a:cubicBezTo>
                        <a:pt x="29618" y="6631"/>
                        <a:pt x="22987" y="1"/>
                        <a:pt x="14809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Google Shape;5272;p74"/>
                <p:cNvSpPr/>
                <p:nvPr/>
              </p:nvSpPr>
              <p:spPr>
                <a:xfrm>
                  <a:off x="1285250" y="1617275"/>
                  <a:ext cx="1090650" cy="12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26" h="50958" extrusionOk="0">
                      <a:moveTo>
                        <a:pt x="21811" y="0"/>
                      </a:moveTo>
                      <a:cubicBezTo>
                        <a:pt x="9785" y="0"/>
                        <a:pt x="0" y="9788"/>
                        <a:pt x="0" y="21814"/>
                      </a:cubicBezTo>
                      <a:cubicBezTo>
                        <a:pt x="8" y="22289"/>
                        <a:pt x="401" y="22672"/>
                        <a:pt x="876" y="22672"/>
                      </a:cubicBezTo>
                      <a:cubicBezTo>
                        <a:pt x="1355" y="22672"/>
                        <a:pt x="1744" y="22289"/>
                        <a:pt x="1755" y="21814"/>
                      </a:cubicBezTo>
                      <a:cubicBezTo>
                        <a:pt x="1755" y="10757"/>
                        <a:pt x="10754" y="1755"/>
                        <a:pt x="21811" y="1755"/>
                      </a:cubicBezTo>
                      <a:cubicBezTo>
                        <a:pt x="32869" y="1755"/>
                        <a:pt x="41867" y="10753"/>
                        <a:pt x="41867" y="21814"/>
                      </a:cubicBezTo>
                      <a:cubicBezTo>
                        <a:pt x="41871" y="32872"/>
                        <a:pt x="32869" y="41870"/>
                        <a:pt x="21811" y="41870"/>
                      </a:cubicBezTo>
                      <a:cubicBezTo>
                        <a:pt x="21329" y="41870"/>
                        <a:pt x="20932" y="42263"/>
                        <a:pt x="20936" y="42750"/>
                      </a:cubicBezTo>
                      <a:lnTo>
                        <a:pt x="20936" y="50957"/>
                      </a:lnTo>
                      <a:lnTo>
                        <a:pt x="22691" y="50942"/>
                      </a:lnTo>
                      <a:lnTo>
                        <a:pt x="22691" y="43610"/>
                      </a:lnTo>
                      <a:cubicBezTo>
                        <a:pt x="34312" y="43147"/>
                        <a:pt x="43626" y="33547"/>
                        <a:pt x="43626" y="21814"/>
                      </a:cubicBezTo>
                      <a:cubicBezTo>
                        <a:pt x="43626" y="9785"/>
                        <a:pt x="33841" y="0"/>
                        <a:pt x="21811" y="0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Google Shape;5273;p74"/>
                <p:cNvSpPr/>
                <p:nvPr/>
              </p:nvSpPr>
              <p:spPr>
                <a:xfrm>
                  <a:off x="1680900" y="2771175"/>
                  <a:ext cx="300850" cy="1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4" h="6932" extrusionOk="0">
                      <a:moveTo>
                        <a:pt x="11086" y="1"/>
                      </a:moveTo>
                      <a:cubicBezTo>
                        <a:pt x="10860" y="1"/>
                        <a:pt x="10635" y="87"/>
                        <a:pt x="10464" y="260"/>
                      </a:cubicBezTo>
                      <a:lnTo>
                        <a:pt x="6865" y="3859"/>
                      </a:lnTo>
                      <a:lnTo>
                        <a:pt x="5978" y="4742"/>
                      </a:lnTo>
                      <a:lnTo>
                        <a:pt x="5110" y="3874"/>
                      </a:lnTo>
                      <a:lnTo>
                        <a:pt x="1495" y="260"/>
                      </a:lnTo>
                      <a:cubicBezTo>
                        <a:pt x="1341" y="153"/>
                        <a:pt x="1165" y="102"/>
                        <a:pt x="989" y="102"/>
                      </a:cubicBezTo>
                      <a:cubicBezTo>
                        <a:pt x="730" y="102"/>
                        <a:pt x="474" y="214"/>
                        <a:pt x="297" y="427"/>
                      </a:cubicBezTo>
                      <a:cubicBezTo>
                        <a:pt x="0" y="783"/>
                        <a:pt x="22" y="1306"/>
                        <a:pt x="349" y="1636"/>
                      </a:cubicBezTo>
                      <a:lnTo>
                        <a:pt x="5388" y="6675"/>
                      </a:lnTo>
                      <a:cubicBezTo>
                        <a:pt x="5559" y="6846"/>
                        <a:pt x="5783" y="6931"/>
                        <a:pt x="6008" y="6931"/>
                      </a:cubicBezTo>
                      <a:cubicBezTo>
                        <a:pt x="6233" y="6931"/>
                        <a:pt x="6458" y="6846"/>
                        <a:pt x="6631" y="6675"/>
                      </a:cubicBezTo>
                      <a:lnTo>
                        <a:pt x="11666" y="1636"/>
                      </a:lnTo>
                      <a:cubicBezTo>
                        <a:pt x="12015" y="1250"/>
                        <a:pt x="12034" y="668"/>
                        <a:pt x="11711" y="260"/>
                      </a:cubicBezTo>
                      <a:cubicBezTo>
                        <a:pt x="11538" y="87"/>
                        <a:pt x="11312" y="1"/>
                        <a:pt x="11086" y="1"/>
                      </a:cubicBezTo>
                      <a:close/>
                    </a:path>
                  </a:pathLst>
                </a:custGeom>
                <a:solidFill>
                  <a:srgbClr val="445D73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84" name="Google Shape;5274;p74"/>
              <p:cNvGrpSpPr/>
              <p:nvPr/>
            </p:nvGrpSpPr>
            <p:grpSpPr>
              <a:xfrm>
                <a:off x="5194708" y="3484366"/>
                <a:ext cx="811409" cy="987304"/>
                <a:chOff x="238125" y="1617275"/>
                <a:chExt cx="1090750" cy="1327200"/>
              </a:xfrm>
            </p:grpSpPr>
            <p:sp>
              <p:nvSpPr>
                <p:cNvPr id="85" name="Google Shape;5275;p74"/>
                <p:cNvSpPr/>
                <p:nvPr/>
              </p:nvSpPr>
              <p:spPr>
                <a:xfrm>
                  <a:off x="413250" y="1792400"/>
                  <a:ext cx="740375" cy="7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15" h="29615" extrusionOk="0">
                      <a:moveTo>
                        <a:pt x="14810" y="1"/>
                      </a:moveTo>
                      <a:cubicBezTo>
                        <a:pt x="6631" y="1"/>
                        <a:pt x="1" y="6631"/>
                        <a:pt x="1" y="14809"/>
                      </a:cubicBezTo>
                      <a:cubicBezTo>
                        <a:pt x="1" y="22988"/>
                        <a:pt x="6631" y="29615"/>
                        <a:pt x="14810" y="29615"/>
                      </a:cubicBezTo>
                      <a:cubicBezTo>
                        <a:pt x="22988" y="29615"/>
                        <a:pt x="29615" y="22988"/>
                        <a:pt x="29615" y="14809"/>
                      </a:cubicBezTo>
                      <a:cubicBezTo>
                        <a:pt x="29615" y="6631"/>
                        <a:pt x="22988" y="1"/>
                        <a:pt x="14810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Google Shape;5276;p74"/>
                <p:cNvSpPr/>
                <p:nvPr/>
              </p:nvSpPr>
              <p:spPr>
                <a:xfrm>
                  <a:off x="238125" y="1617275"/>
                  <a:ext cx="1090750" cy="127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630" h="50958" extrusionOk="0">
                      <a:moveTo>
                        <a:pt x="21815" y="0"/>
                      </a:moveTo>
                      <a:cubicBezTo>
                        <a:pt x="9785" y="0"/>
                        <a:pt x="0" y="9788"/>
                        <a:pt x="0" y="21814"/>
                      </a:cubicBezTo>
                      <a:cubicBezTo>
                        <a:pt x="11" y="22289"/>
                        <a:pt x="401" y="22672"/>
                        <a:pt x="879" y="22672"/>
                      </a:cubicBezTo>
                      <a:cubicBezTo>
                        <a:pt x="1354" y="22672"/>
                        <a:pt x="1744" y="22289"/>
                        <a:pt x="1755" y="21814"/>
                      </a:cubicBezTo>
                      <a:cubicBezTo>
                        <a:pt x="1755" y="10757"/>
                        <a:pt x="10753" y="1755"/>
                        <a:pt x="21811" y="1755"/>
                      </a:cubicBezTo>
                      <a:cubicBezTo>
                        <a:pt x="32869" y="1755"/>
                        <a:pt x="41870" y="10753"/>
                        <a:pt x="41870" y="21814"/>
                      </a:cubicBezTo>
                      <a:cubicBezTo>
                        <a:pt x="41870" y="32872"/>
                        <a:pt x="32872" y="41870"/>
                        <a:pt x="21815" y="41870"/>
                      </a:cubicBezTo>
                      <a:cubicBezTo>
                        <a:pt x="21329" y="41870"/>
                        <a:pt x="20935" y="42263"/>
                        <a:pt x="20935" y="42750"/>
                      </a:cubicBezTo>
                      <a:lnTo>
                        <a:pt x="20935" y="50957"/>
                      </a:lnTo>
                      <a:lnTo>
                        <a:pt x="22694" y="50942"/>
                      </a:lnTo>
                      <a:lnTo>
                        <a:pt x="22694" y="43610"/>
                      </a:lnTo>
                      <a:cubicBezTo>
                        <a:pt x="34316" y="43147"/>
                        <a:pt x="43629" y="33547"/>
                        <a:pt x="43626" y="21814"/>
                      </a:cubicBezTo>
                      <a:cubicBezTo>
                        <a:pt x="43626" y="9785"/>
                        <a:pt x="33841" y="0"/>
                        <a:pt x="2181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Google Shape;5277;p74"/>
                <p:cNvSpPr/>
                <p:nvPr/>
              </p:nvSpPr>
              <p:spPr>
                <a:xfrm>
                  <a:off x="633750" y="2771175"/>
                  <a:ext cx="300950" cy="17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8" h="6932" extrusionOk="0">
                      <a:moveTo>
                        <a:pt x="11088" y="1"/>
                      </a:moveTo>
                      <a:cubicBezTo>
                        <a:pt x="10863" y="1"/>
                        <a:pt x="10637" y="87"/>
                        <a:pt x="10465" y="260"/>
                      </a:cubicBezTo>
                      <a:lnTo>
                        <a:pt x="6869" y="3859"/>
                      </a:lnTo>
                      <a:lnTo>
                        <a:pt x="5982" y="4742"/>
                      </a:lnTo>
                      <a:lnTo>
                        <a:pt x="5110" y="3874"/>
                      </a:lnTo>
                      <a:lnTo>
                        <a:pt x="1496" y="260"/>
                      </a:lnTo>
                      <a:cubicBezTo>
                        <a:pt x="1342" y="153"/>
                        <a:pt x="1165" y="102"/>
                        <a:pt x="990" y="102"/>
                      </a:cubicBezTo>
                      <a:cubicBezTo>
                        <a:pt x="731" y="102"/>
                        <a:pt x="475" y="214"/>
                        <a:pt x="298" y="427"/>
                      </a:cubicBezTo>
                      <a:cubicBezTo>
                        <a:pt x="1" y="783"/>
                        <a:pt x="27" y="1306"/>
                        <a:pt x="353" y="1636"/>
                      </a:cubicBezTo>
                      <a:lnTo>
                        <a:pt x="5389" y="6675"/>
                      </a:lnTo>
                      <a:cubicBezTo>
                        <a:pt x="5561" y="6846"/>
                        <a:pt x="5786" y="6931"/>
                        <a:pt x="6010" y="6931"/>
                      </a:cubicBezTo>
                      <a:cubicBezTo>
                        <a:pt x="6235" y="6931"/>
                        <a:pt x="6459" y="6846"/>
                        <a:pt x="6632" y="6675"/>
                      </a:cubicBezTo>
                      <a:lnTo>
                        <a:pt x="11667" y="1636"/>
                      </a:lnTo>
                      <a:cubicBezTo>
                        <a:pt x="12019" y="1250"/>
                        <a:pt x="12038" y="668"/>
                        <a:pt x="11711" y="260"/>
                      </a:cubicBezTo>
                      <a:cubicBezTo>
                        <a:pt x="11539" y="87"/>
                        <a:pt x="11313" y="1"/>
                        <a:pt x="1108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7" name="Google Shape;5278;p74"/>
            <p:cNvGrpSpPr/>
            <p:nvPr/>
          </p:nvGrpSpPr>
          <p:grpSpPr>
            <a:xfrm>
              <a:off x="9276776" y="1817722"/>
              <a:ext cx="1184285" cy="391673"/>
              <a:chOff x="6853641" y="2534077"/>
              <a:chExt cx="1515545" cy="501229"/>
            </a:xfrm>
          </p:grpSpPr>
          <p:grpSp>
            <p:nvGrpSpPr>
              <p:cNvPr id="98" name="Google Shape;5279;p74"/>
              <p:cNvGrpSpPr/>
              <p:nvPr/>
            </p:nvGrpSpPr>
            <p:grpSpPr>
              <a:xfrm>
                <a:off x="6853641" y="2618923"/>
                <a:ext cx="1515545" cy="324556"/>
                <a:chOff x="6853641" y="2618923"/>
                <a:chExt cx="1515545" cy="324556"/>
              </a:xfrm>
            </p:grpSpPr>
            <p:sp>
              <p:nvSpPr>
                <p:cNvPr id="104" name="Google Shape;5280;p74"/>
                <p:cNvSpPr/>
                <p:nvPr/>
              </p:nvSpPr>
              <p:spPr>
                <a:xfrm>
                  <a:off x="7747010" y="2781222"/>
                  <a:ext cx="324578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3951" extrusionOk="0">
                      <a:moveTo>
                        <a:pt x="1" y="0"/>
                      </a:moveTo>
                      <a:cubicBezTo>
                        <a:pt x="1" y="540"/>
                        <a:pt x="113" y="1075"/>
                        <a:pt x="327" y="1571"/>
                      </a:cubicBezTo>
                      <a:cubicBezTo>
                        <a:pt x="938" y="2971"/>
                        <a:pt x="2332" y="3951"/>
                        <a:pt x="3953" y="3951"/>
                      </a:cubicBezTo>
                      <a:cubicBezTo>
                        <a:pt x="6132" y="3951"/>
                        <a:pt x="7903" y="2178"/>
                        <a:pt x="7903" y="0"/>
                      </a:cubicBezTo>
                      <a:lnTo>
                        <a:pt x="7248" y="0"/>
                      </a:lnTo>
                      <a:cubicBezTo>
                        <a:pt x="7248" y="1818"/>
                        <a:pt x="5770" y="3296"/>
                        <a:pt x="3953" y="3296"/>
                      </a:cubicBezTo>
                      <a:cubicBezTo>
                        <a:pt x="2135" y="3296"/>
                        <a:pt x="657" y="1818"/>
                        <a:pt x="657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Google Shape;5281;p74"/>
                <p:cNvSpPr/>
                <p:nvPr/>
              </p:nvSpPr>
              <p:spPr>
                <a:xfrm>
                  <a:off x="7449412" y="2618923"/>
                  <a:ext cx="324496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2" h="3951" extrusionOk="0">
                      <a:moveTo>
                        <a:pt x="3951" y="0"/>
                      </a:moveTo>
                      <a:cubicBezTo>
                        <a:pt x="2330" y="0"/>
                        <a:pt x="935" y="982"/>
                        <a:pt x="327" y="2380"/>
                      </a:cubicBezTo>
                      <a:cubicBezTo>
                        <a:pt x="111" y="2874"/>
                        <a:pt x="0" y="3409"/>
                        <a:pt x="0" y="3951"/>
                      </a:cubicBezTo>
                      <a:lnTo>
                        <a:pt x="653" y="3951"/>
                      </a:lnTo>
                      <a:cubicBezTo>
                        <a:pt x="653" y="2135"/>
                        <a:pt x="2133" y="657"/>
                        <a:pt x="3951" y="657"/>
                      </a:cubicBezTo>
                      <a:cubicBezTo>
                        <a:pt x="5767" y="657"/>
                        <a:pt x="7246" y="2135"/>
                        <a:pt x="7246" y="3951"/>
                      </a:cubicBezTo>
                      <a:lnTo>
                        <a:pt x="7901" y="3951"/>
                      </a:lnTo>
                      <a:cubicBezTo>
                        <a:pt x="7901" y="3411"/>
                        <a:pt x="7791" y="2876"/>
                        <a:pt x="7574" y="2381"/>
                      </a:cubicBezTo>
                      <a:cubicBezTo>
                        <a:pt x="6966" y="982"/>
                        <a:pt x="5571" y="0"/>
                        <a:pt x="395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6" name="Google Shape;5282;p74"/>
                <p:cNvSpPr/>
                <p:nvPr/>
              </p:nvSpPr>
              <p:spPr>
                <a:xfrm>
                  <a:off x="6853641" y="2618923"/>
                  <a:ext cx="324824" cy="162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0" h="3964" extrusionOk="0">
                      <a:moveTo>
                        <a:pt x="3958" y="0"/>
                      </a:moveTo>
                      <a:cubicBezTo>
                        <a:pt x="3954" y="0"/>
                        <a:pt x="3950" y="0"/>
                        <a:pt x="3946" y="0"/>
                      </a:cubicBezTo>
                      <a:cubicBezTo>
                        <a:pt x="1768" y="6"/>
                        <a:pt x="0" y="1784"/>
                        <a:pt x="6" y="3963"/>
                      </a:cubicBezTo>
                      <a:lnTo>
                        <a:pt x="661" y="3962"/>
                      </a:lnTo>
                      <a:cubicBezTo>
                        <a:pt x="657" y="2144"/>
                        <a:pt x="2131" y="661"/>
                        <a:pt x="3947" y="655"/>
                      </a:cubicBezTo>
                      <a:cubicBezTo>
                        <a:pt x="3951" y="655"/>
                        <a:pt x="3955" y="655"/>
                        <a:pt x="3959" y="655"/>
                      </a:cubicBezTo>
                      <a:cubicBezTo>
                        <a:pt x="5771" y="655"/>
                        <a:pt x="7248" y="2127"/>
                        <a:pt x="7254" y="3939"/>
                      </a:cubicBezTo>
                      <a:lnTo>
                        <a:pt x="7256" y="3939"/>
                      </a:lnTo>
                      <a:lnTo>
                        <a:pt x="7909" y="3938"/>
                      </a:lnTo>
                      <a:cubicBezTo>
                        <a:pt x="7907" y="3398"/>
                        <a:pt x="7795" y="2863"/>
                        <a:pt x="7578" y="2368"/>
                      </a:cubicBezTo>
                      <a:cubicBezTo>
                        <a:pt x="6966" y="976"/>
                        <a:pt x="5573" y="0"/>
                        <a:pt x="3958" y="0"/>
                      </a:cubicBezTo>
                      <a:close/>
                    </a:path>
                  </a:pathLst>
                </a:custGeom>
                <a:solidFill>
                  <a:srgbClr val="869FB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Google Shape;5283;p74"/>
                <p:cNvSpPr/>
                <p:nvPr/>
              </p:nvSpPr>
              <p:spPr>
                <a:xfrm>
                  <a:off x="7151691" y="2781222"/>
                  <a:ext cx="324578" cy="162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04" h="3951" extrusionOk="0">
                      <a:moveTo>
                        <a:pt x="1" y="0"/>
                      </a:moveTo>
                      <a:cubicBezTo>
                        <a:pt x="1" y="540"/>
                        <a:pt x="111" y="1075"/>
                        <a:pt x="328" y="1571"/>
                      </a:cubicBezTo>
                      <a:cubicBezTo>
                        <a:pt x="938" y="2971"/>
                        <a:pt x="2332" y="3951"/>
                        <a:pt x="3953" y="3951"/>
                      </a:cubicBezTo>
                      <a:cubicBezTo>
                        <a:pt x="5574" y="3951"/>
                        <a:pt x="6967" y="2971"/>
                        <a:pt x="7575" y="1573"/>
                      </a:cubicBezTo>
                      <a:cubicBezTo>
                        <a:pt x="7791" y="1076"/>
                        <a:pt x="7903" y="541"/>
                        <a:pt x="7903" y="0"/>
                      </a:cubicBezTo>
                      <a:lnTo>
                        <a:pt x="7249" y="0"/>
                      </a:lnTo>
                      <a:cubicBezTo>
                        <a:pt x="7249" y="1818"/>
                        <a:pt x="5770" y="3296"/>
                        <a:pt x="3953" y="3296"/>
                      </a:cubicBezTo>
                      <a:cubicBezTo>
                        <a:pt x="2135" y="3296"/>
                        <a:pt x="657" y="1818"/>
                        <a:pt x="65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Google Shape;5284;p74"/>
                <p:cNvSpPr/>
                <p:nvPr/>
              </p:nvSpPr>
              <p:spPr>
                <a:xfrm>
                  <a:off x="8044362" y="2618923"/>
                  <a:ext cx="324824" cy="162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0" h="3964" extrusionOk="0">
                      <a:moveTo>
                        <a:pt x="3959" y="0"/>
                      </a:moveTo>
                      <a:cubicBezTo>
                        <a:pt x="3955" y="0"/>
                        <a:pt x="3951" y="0"/>
                        <a:pt x="3947" y="0"/>
                      </a:cubicBezTo>
                      <a:cubicBezTo>
                        <a:pt x="1769" y="8"/>
                        <a:pt x="1" y="1786"/>
                        <a:pt x="7" y="3963"/>
                      </a:cubicBezTo>
                      <a:lnTo>
                        <a:pt x="664" y="3962"/>
                      </a:lnTo>
                      <a:cubicBezTo>
                        <a:pt x="658" y="2144"/>
                        <a:pt x="2132" y="661"/>
                        <a:pt x="3948" y="657"/>
                      </a:cubicBezTo>
                      <a:cubicBezTo>
                        <a:pt x="3952" y="657"/>
                        <a:pt x="3956" y="657"/>
                        <a:pt x="3960" y="657"/>
                      </a:cubicBezTo>
                      <a:cubicBezTo>
                        <a:pt x="5772" y="657"/>
                        <a:pt x="7249" y="2127"/>
                        <a:pt x="7255" y="3941"/>
                      </a:cubicBezTo>
                      <a:lnTo>
                        <a:pt x="7257" y="3941"/>
                      </a:lnTo>
                      <a:lnTo>
                        <a:pt x="7910" y="3939"/>
                      </a:lnTo>
                      <a:cubicBezTo>
                        <a:pt x="7908" y="3398"/>
                        <a:pt x="7796" y="2865"/>
                        <a:pt x="7578" y="2370"/>
                      </a:cubicBezTo>
                      <a:cubicBezTo>
                        <a:pt x="6967" y="976"/>
                        <a:pt x="5574" y="0"/>
                        <a:pt x="3959" y="0"/>
                      </a:cubicBezTo>
                      <a:close/>
                    </a:path>
                  </a:pathLst>
                </a:custGeom>
                <a:solidFill>
                  <a:srgbClr val="667E92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99" name="Google Shape;5285;p74"/>
              <p:cNvSpPr/>
              <p:nvPr/>
            </p:nvSpPr>
            <p:spPr>
              <a:xfrm>
                <a:off x="6899264" y="2673830"/>
                <a:ext cx="225242" cy="361476"/>
              </a:xfrm>
              <a:custGeom>
                <a:avLst/>
                <a:gdLst/>
                <a:ahLst/>
                <a:cxnLst/>
                <a:rect l="l" t="t" r="r" b="b"/>
                <a:pathLst>
                  <a:path w="5485" h="8802" extrusionOk="0">
                    <a:moveTo>
                      <a:pt x="2798" y="1197"/>
                    </a:moveTo>
                    <a:cubicBezTo>
                      <a:pt x="2989" y="1197"/>
                      <a:pt x="3183" y="1234"/>
                      <a:pt x="3366" y="1310"/>
                    </a:cubicBezTo>
                    <a:cubicBezTo>
                      <a:pt x="3924" y="1542"/>
                      <a:pt x="4287" y="2085"/>
                      <a:pt x="4287" y="2689"/>
                    </a:cubicBezTo>
                    <a:cubicBezTo>
                      <a:pt x="4287" y="3512"/>
                      <a:pt x="3619" y="4178"/>
                      <a:pt x="2796" y="4180"/>
                    </a:cubicBezTo>
                    <a:cubicBezTo>
                      <a:pt x="2194" y="4180"/>
                      <a:pt x="1650" y="3816"/>
                      <a:pt x="1419" y="3259"/>
                    </a:cubicBezTo>
                    <a:cubicBezTo>
                      <a:pt x="1189" y="2702"/>
                      <a:pt x="1317" y="2061"/>
                      <a:pt x="1743" y="1634"/>
                    </a:cubicBezTo>
                    <a:cubicBezTo>
                      <a:pt x="2028" y="1348"/>
                      <a:pt x="2410" y="1197"/>
                      <a:pt x="2798" y="1197"/>
                    </a:cubicBezTo>
                    <a:close/>
                    <a:moveTo>
                      <a:pt x="2796" y="1"/>
                    </a:moveTo>
                    <a:cubicBezTo>
                      <a:pt x="2254" y="1"/>
                      <a:pt x="1714" y="165"/>
                      <a:pt x="1253" y="489"/>
                    </a:cubicBezTo>
                    <a:cubicBezTo>
                      <a:pt x="433" y="1063"/>
                      <a:pt x="0" y="2048"/>
                      <a:pt x="132" y="3043"/>
                    </a:cubicBezTo>
                    <a:cubicBezTo>
                      <a:pt x="263" y="4037"/>
                      <a:pt x="937" y="4875"/>
                      <a:pt x="1880" y="5216"/>
                    </a:cubicBezTo>
                    <a:lnTo>
                      <a:pt x="1880" y="6705"/>
                    </a:lnTo>
                    <a:lnTo>
                      <a:pt x="1067" y="6705"/>
                    </a:lnTo>
                    <a:lnTo>
                      <a:pt x="2723" y="8801"/>
                    </a:lnTo>
                    <a:lnTo>
                      <a:pt x="4377" y="6705"/>
                    </a:lnTo>
                    <a:lnTo>
                      <a:pt x="3563" y="6705"/>
                    </a:lnTo>
                    <a:lnTo>
                      <a:pt x="3563" y="5265"/>
                    </a:lnTo>
                    <a:cubicBezTo>
                      <a:pt x="4703" y="4926"/>
                      <a:pt x="5485" y="3877"/>
                      <a:pt x="5485" y="2689"/>
                    </a:cubicBezTo>
                    <a:cubicBezTo>
                      <a:pt x="5485" y="1685"/>
                      <a:pt x="4926" y="766"/>
                      <a:pt x="4037" y="304"/>
                    </a:cubicBezTo>
                    <a:cubicBezTo>
                      <a:pt x="3647" y="101"/>
                      <a:pt x="3221" y="1"/>
                      <a:pt x="2796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Google Shape;5286;p74"/>
              <p:cNvSpPr/>
              <p:nvPr/>
            </p:nvSpPr>
            <p:spPr>
              <a:xfrm>
                <a:off x="7198259" y="2534077"/>
                <a:ext cx="235261" cy="360532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8779" extrusionOk="0">
                    <a:moveTo>
                      <a:pt x="2858" y="4600"/>
                    </a:moveTo>
                    <a:cubicBezTo>
                      <a:pt x="3050" y="4600"/>
                      <a:pt x="3243" y="4637"/>
                      <a:pt x="3427" y="4713"/>
                    </a:cubicBezTo>
                    <a:cubicBezTo>
                      <a:pt x="3985" y="4945"/>
                      <a:pt x="4347" y="5488"/>
                      <a:pt x="4347" y="6092"/>
                    </a:cubicBezTo>
                    <a:cubicBezTo>
                      <a:pt x="4347" y="6915"/>
                      <a:pt x="3679" y="7581"/>
                      <a:pt x="2856" y="7583"/>
                    </a:cubicBezTo>
                    <a:cubicBezTo>
                      <a:pt x="2254" y="7583"/>
                      <a:pt x="1709" y="7219"/>
                      <a:pt x="1479" y="6662"/>
                    </a:cubicBezTo>
                    <a:cubicBezTo>
                      <a:pt x="1248" y="6105"/>
                      <a:pt x="1376" y="5464"/>
                      <a:pt x="1802" y="5037"/>
                    </a:cubicBezTo>
                    <a:cubicBezTo>
                      <a:pt x="2087" y="4751"/>
                      <a:pt x="2469" y="4600"/>
                      <a:pt x="2858" y="4600"/>
                    </a:cubicBezTo>
                    <a:close/>
                    <a:moveTo>
                      <a:pt x="2883" y="0"/>
                    </a:moveTo>
                    <a:lnTo>
                      <a:pt x="1227" y="2097"/>
                    </a:lnTo>
                    <a:lnTo>
                      <a:pt x="2041" y="2097"/>
                    </a:lnTo>
                    <a:lnTo>
                      <a:pt x="2041" y="3530"/>
                    </a:lnTo>
                    <a:cubicBezTo>
                      <a:pt x="782" y="3930"/>
                      <a:pt x="1" y="5184"/>
                      <a:pt x="196" y="6491"/>
                    </a:cubicBezTo>
                    <a:cubicBezTo>
                      <a:pt x="393" y="7796"/>
                      <a:pt x="1507" y="8766"/>
                      <a:pt x="2827" y="8779"/>
                    </a:cubicBezTo>
                    <a:cubicBezTo>
                      <a:pt x="2837" y="8779"/>
                      <a:pt x="2847" y="8779"/>
                      <a:pt x="2857" y="8779"/>
                    </a:cubicBezTo>
                    <a:cubicBezTo>
                      <a:pt x="4165" y="8779"/>
                      <a:pt x="5285" y="7837"/>
                      <a:pt x="5506" y="6545"/>
                    </a:cubicBezTo>
                    <a:cubicBezTo>
                      <a:pt x="5729" y="5245"/>
                      <a:pt x="4974" y="3973"/>
                      <a:pt x="3724" y="3547"/>
                    </a:cubicBezTo>
                    <a:lnTo>
                      <a:pt x="3724" y="2097"/>
                    </a:lnTo>
                    <a:lnTo>
                      <a:pt x="4539" y="2097"/>
                    </a:lnTo>
                    <a:lnTo>
                      <a:pt x="2883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1" name="Google Shape;5287;p74"/>
              <p:cNvSpPr/>
              <p:nvPr/>
            </p:nvSpPr>
            <p:spPr>
              <a:xfrm>
                <a:off x="7493639" y="2673830"/>
                <a:ext cx="225200" cy="361476"/>
              </a:xfrm>
              <a:custGeom>
                <a:avLst/>
                <a:gdLst/>
                <a:ahLst/>
                <a:cxnLst/>
                <a:rect l="l" t="t" r="r" b="b"/>
                <a:pathLst>
                  <a:path w="5484" h="8802" extrusionOk="0">
                    <a:moveTo>
                      <a:pt x="2796" y="1197"/>
                    </a:moveTo>
                    <a:cubicBezTo>
                      <a:pt x="2988" y="1197"/>
                      <a:pt x="3181" y="1234"/>
                      <a:pt x="3365" y="1310"/>
                    </a:cubicBezTo>
                    <a:cubicBezTo>
                      <a:pt x="3922" y="1542"/>
                      <a:pt x="4286" y="2085"/>
                      <a:pt x="4286" y="2689"/>
                    </a:cubicBezTo>
                    <a:cubicBezTo>
                      <a:pt x="4284" y="3512"/>
                      <a:pt x="3618" y="4178"/>
                      <a:pt x="2795" y="4180"/>
                    </a:cubicBezTo>
                    <a:cubicBezTo>
                      <a:pt x="2191" y="4180"/>
                      <a:pt x="1649" y="3816"/>
                      <a:pt x="1418" y="3259"/>
                    </a:cubicBezTo>
                    <a:cubicBezTo>
                      <a:pt x="1187" y="2702"/>
                      <a:pt x="1314" y="2061"/>
                      <a:pt x="1740" y="1634"/>
                    </a:cubicBezTo>
                    <a:cubicBezTo>
                      <a:pt x="2026" y="1348"/>
                      <a:pt x="2408" y="1197"/>
                      <a:pt x="2796" y="1197"/>
                    </a:cubicBezTo>
                    <a:close/>
                    <a:moveTo>
                      <a:pt x="2794" y="1"/>
                    </a:moveTo>
                    <a:cubicBezTo>
                      <a:pt x="2254" y="1"/>
                      <a:pt x="1717" y="163"/>
                      <a:pt x="1258" y="484"/>
                    </a:cubicBezTo>
                    <a:cubicBezTo>
                      <a:pt x="436" y="1055"/>
                      <a:pt x="1" y="2037"/>
                      <a:pt x="127" y="3030"/>
                    </a:cubicBezTo>
                    <a:cubicBezTo>
                      <a:pt x="255" y="4023"/>
                      <a:pt x="923" y="4863"/>
                      <a:pt x="1862" y="5211"/>
                    </a:cubicBezTo>
                    <a:lnTo>
                      <a:pt x="1862" y="6705"/>
                    </a:lnTo>
                    <a:lnTo>
                      <a:pt x="1048" y="6705"/>
                    </a:lnTo>
                    <a:lnTo>
                      <a:pt x="2704" y="8801"/>
                    </a:lnTo>
                    <a:lnTo>
                      <a:pt x="4360" y="6705"/>
                    </a:lnTo>
                    <a:lnTo>
                      <a:pt x="3545" y="6705"/>
                    </a:lnTo>
                    <a:lnTo>
                      <a:pt x="3545" y="5270"/>
                    </a:lnTo>
                    <a:cubicBezTo>
                      <a:pt x="4693" y="4935"/>
                      <a:pt x="5484" y="3883"/>
                      <a:pt x="5484" y="2689"/>
                    </a:cubicBezTo>
                    <a:cubicBezTo>
                      <a:pt x="5482" y="1688"/>
                      <a:pt x="4927" y="769"/>
                      <a:pt x="4039" y="306"/>
                    </a:cubicBezTo>
                    <a:cubicBezTo>
                      <a:pt x="3647" y="102"/>
                      <a:pt x="3220" y="1"/>
                      <a:pt x="279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2" name="Google Shape;5288;p74"/>
              <p:cNvSpPr/>
              <p:nvPr/>
            </p:nvSpPr>
            <p:spPr>
              <a:xfrm>
                <a:off x="7792387" y="2534077"/>
                <a:ext cx="235261" cy="360532"/>
              </a:xfrm>
              <a:custGeom>
                <a:avLst/>
                <a:gdLst/>
                <a:ahLst/>
                <a:cxnLst/>
                <a:rect l="l" t="t" r="r" b="b"/>
                <a:pathLst>
                  <a:path w="5729" h="8779" extrusionOk="0">
                    <a:moveTo>
                      <a:pt x="2861" y="4601"/>
                    </a:moveTo>
                    <a:cubicBezTo>
                      <a:pt x="3053" y="4601"/>
                      <a:pt x="3247" y="4638"/>
                      <a:pt x="3431" y="4715"/>
                    </a:cubicBezTo>
                    <a:cubicBezTo>
                      <a:pt x="3988" y="4945"/>
                      <a:pt x="4351" y="5488"/>
                      <a:pt x="4351" y="6092"/>
                    </a:cubicBezTo>
                    <a:cubicBezTo>
                      <a:pt x="4350" y="6915"/>
                      <a:pt x="3684" y="7581"/>
                      <a:pt x="2861" y="7583"/>
                    </a:cubicBezTo>
                    <a:cubicBezTo>
                      <a:pt x="2259" y="7583"/>
                      <a:pt x="1714" y="7219"/>
                      <a:pt x="1483" y="6662"/>
                    </a:cubicBezTo>
                    <a:cubicBezTo>
                      <a:pt x="1253" y="6105"/>
                      <a:pt x="1381" y="5464"/>
                      <a:pt x="1807" y="5038"/>
                    </a:cubicBezTo>
                    <a:cubicBezTo>
                      <a:pt x="2092" y="4752"/>
                      <a:pt x="2473" y="4601"/>
                      <a:pt x="2861" y="4601"/>
                    </a:cubicBezTo>
                    <a:close/>
                    <a:moveTo>
                      <a:pt x="2870" y="0"/>
                    </a:moveTo>
                    <a:lnTo>
                      <a:pt x="1214" y="2097"/>
                    </a:lnTo>
                    <a:lnTo>
                      <a:pt x="2028" y="2097"/>
                    </a:lnTo>
                    <a:lnTo>
                      <a:pt x="2028" y="3536"/>
                    </a:lnTo>
                    <a:cubicBezTo>
                      <a:pt x="773" y="3944"/>
                      <a:pt x="1" y="5205"/>
                      <a:pt x="204" y="6508"/>
                    </a:cubicBezTo>
                    <a:cubicBezTo>
                      <a:pt x="409" y="7813"/>
                      <a:pt x="1532" y="8776"/>
                      <a:pt x="2851" y="8779"/>
                    </a:cubicBezTo>
                    <a:cubicBezTo>
                      <a:pt x="2854" y="8779"/>
                      <a:pt x="2858" y="8779"/>
                      <a:pt x="2861" y="8779"/>
                    </a:cubicBezTo>
                    <a:cubicBezTo>
                      <a:pt x="4178" y="8779"/>
                      <a:pt x="5300" y="7828"/>
                      <a:pt x="5514" y="6527"/>
                    </a:cubicBezTo>
                    <a:cubicBezTo>
                      <a:pt x="5729" y="5225"/>
                      <a:pt x="4965" y="3959"/>
                      <a:pt x="3713" y="3543"/>
                    </a:cubicBezTo>
                    <a:lnTo>
                      <a:pt x="3713" y="2097"/>
                    </a:lnTo>
                    <a:lnTo>
                      <a:pt x="4526" y="2097"/>
                    </a:lnTo>
                    <a:lnTo>
                      <a:pt x="2870" y="0"/>
                    </a:ln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03" name="Google Shape;5289;p74"/>
              <p:cNvSpPr/>
              <p:nvPr/>
            </p:nvSpPr>
            <p:spPr>
              <a:xfrm>
                <a:off x="8090150" y="2673789"/>
                <a:ext cx="225857" cy="361517"/>
              </a:xfrm>
              <a:custGeom>
                <a:avLst/>
                <a:gdLst/>
                <a:ahLst/>
                <a:cxnLst/>
                <a:rect l="l" t="t" r="r" b="b"/>
                <a:pathLst>
                  <a:path w="5500" h="8803" extrusionOk="0">
                    <a:moveTo>
                      <a:pt x="2811" y="1198"/>
                    </a:moveTo>
                    <a:cubicBezTo>
                      <a:pt x="3003" y="1198"/>
                      <a:pt x="3197" y="1235"/>
                      <a:pt x="3381" y="1311"/>
                    </a:cubicBezTo>
                    <a:cubicBezTo>
                      <a:pt x="3938" y="1543"/>
                      <a:pt x="4302" y="2086"/>
                      <a:pt x="4302" y="2690"/>
                    </a:cubicBezTo>
                    <a:cubicBezTo>
                      <a:pt x="4300" y="3513"/>
                      <a:pt x="3634" y="4179"/>
                      <a:pt x="2811" y="4181"/>
                    </a:cubicBezTo>
                    <a:cubicBezTo>
                      <a:pt x="2209" y="4181"/>
                      <a:pt x="1664" y="3817"/>
                      <a:pt x="1434" y="3260"/>
                    </a:cubicBezTo>
                    <a:cubicBezTo>
                      <a:pt x="1203" y="2703"/>
                      <a:pt x="1330" y="2062"/>
                      <a:pt x="1757" y="1635"/>
                    </a:cubicBezTo>
                    <a:cubicBezTo>
                      <a:pt x="2042" y="1349"/>
                      <a:pt x="2423" y="1198"/>
                      <a:pt x="2811" y="1198"/>
                    </a:cubicBezTo>
                    <a:close/>
                    <a:moveTo>
                      <a:pt x="2812" y="1"/>
                    </a:moveTo>
                    <a:cubicBezTo>
                      <a:pt x="2257" y="1"/>
                      <a:pt x="1706" y="172"/>
                      <a:pt x="1238" y="509"/>
                    </a:cubicBezTo>
                    <a:cubicBezTo>
                      <a:pt x="420" y="1098"/>
                      <a:pt x="1" y="2097"/>
                      <a:pt x="154" y="3095"/>
                    </a:cubicBezTo>
                    <a:cubicBezTo>
                      <a:pt x="306" y="4093"/>
                      <a:pt x="1005" y="4920"/>
                      <a:pt x="1962" y="5239"/>
                    </a:cubicBezTo>
                    <a:lnTo>
                      <a:pt x="1962" y="6706"/>
                    </a:lnTo>
                    <a:lnTo>
                      <a:pt x="1149" y="6706"/>
                    </a:lnTo>
                    <a:lnTo>
                      <a:pt x="2804" y="8802"/>
                    </a:lnTo>
                    <a:lnTo>
                      <a:pt x="4460" y="6706"/>
                    </a:lnTo>
                    <a:lnTo>
                      <a:pt x="3645" y="6706"/>
                    </a:lnTo>
                    <a:lnTo>
                      <a:pt x="3645" y="5244"/>
                    </a:lnTo>
                    <a:cubicBezTo>
                      <a:pt x="4750" y="4882"/>
                      <a:pt x="5499" y="3852"/>
                      <a:pt x="5499" y="2690"/>
                    </a:cubicBezTo>
                    <a:cubicBezTo>
                      <a:pt x="5499" y="1679"/>
                      <a:pt x="4934" y="755"/>
                      <a:pt x="4036" y="296"/>
                    </a:cubicBezTo>
                    <a:cubicBezTo>
                      <a:pt x="3650" y="98"/>
                      <a:pt x="3230" y="1"/>
                      <a:pt x="2812" y="1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" name="Google Shape;5290;p74"/>
            <p:cNvGrpSpPr/>
            <p:nvPr/>
          </p:nvGrpSpPr>
          <p:grpSpPr>
            <a:xfrm>
              <a:off x="6722945" y="2474003"/>
              <a:ext cx="1213482" cy="259962"/>
              <a:chOff x="1808063" y="4294338"/>
              <a:chExt cx="3370782" cy="721817"/>
            </a:xfrm>
          </p:grpSpPr>
          <p:sp>
            <p:nvSpPr>
              <p:cNvPr id="110" name="Google Shape;5291;p74"/>
              <p:cNvSpPr/>
              <p:nvPr/>
            </p:nvSpPr>
            <p:spPr>
              <a:xfrm>
                <a:off x="1906300" y="44231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1" name="Google Shape;5292;p74"/>
              <p:cNvSpPr/>
              <p:nvPr/>
            </p:nvSpPr>
            <p:spPr>
              <a:xfrm>
                <a:off x="3795035" y="4655290"/>
                <a:ext cx="721912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3" y="1075"/>
                      <a:pt x="327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6132" y="3951"/>
                      <a:pt x="7903" y="2178"/>
                      <a:pt x="7903" y="0"/>
                    </a:cubicBezTo>
                    <a:lnTo>
                      <a:pt x="7248" y="0"/>
                    </a:lnTo>
                    <a:cubicBezTo>
                      <a:pt x="7248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2" name="Google Shape;5293;p74"/>
              <p:cNvSpPr/>
              <p:nvPr/>
            </p:nvSpPr>
            <p:spPr>
              <a:xfrm>
                <a:off x="3133137" y="4294338"/>
                <a:ext cx="721729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3951" extrusionOk="0">
                    <a:moveTo>
                      <a:pt x="3951" y="0"/>
                    </a:moveTo>
                    <a:cubicBezTo>
                      <a:pt x="2330" y="0"/>
                      <a:pt x="935" y="982"/>
                      <a:pt x="327" y="2380"/>
                    </a:cubicBezTo>
                    <a:cubicBezTo>
                      <a:pt x="111" y="2874"/>
                      <a:pt x="0" y="3409"/>
                      <a:pt x="0" y="3951"/>
                    </a:cubicBezTo>
                    <a:lnTo>
                      <a:pt x="653" y="3951"/>
                    </a:lnTo>
                    <a:cubicBezTo>
                      <a:pt x="653" y="2135"/>
                      <a:pt x="2133" y="657"/>
                      <a:pt x="3951" y="657"/>
                    </a:cubicBezTo>
                    <a:cubicBezTo>
                      <a:pt x="5767" y="657"/>
                      <a:pt x="7246" y="2135"/>
                      <a:pt x="7246" y="3951"/>
                    </a:cubicBezTo>
                    <a:lnTo>
                      <a:pt x="7901" y="3951"/>
                    </a:lnTo>
                    <a:cubicBezTo>
                      <a:pt x="7901" y="3411"/>
                      <a:pt x="7791" y="2876"/>
                      <a:pt x="7574" y="2381"/>
                    </a:cubicBezTo>
                    <a:cubicBezTo>
                      <a:pt x="6966" y="982"/>
                      <a:pt x="5571" y="0"/>
                      <a:pt x="395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Google Shape;5294;p74"/>
              <p:cNvSpPr/>
              <p:nvPr/>
            </p:nvSpPr>
            <p:spPr>
              <a:xfrm>
                <a:off x="1808063" y="4294338"/>
                <a:ext cx="722460" cy="36205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8" y="0"/>
                    </a:moveTo>
                    <a:cubicBezTo>
                      <a:pt x="3954" y="0"/>
                      <a:pt x="3950" y="0"/>
                      <a:pt x="3946" y="0"/>
                    </a:cubicBezTo>
                    <a:cubicBezTo>
                      <a:pt x="1768" y="6"/>
                      <a:pt x="0" y="1784"/>
                      <a:pt x="6" y="3963"/>
                    </a:cubicBezTo>
                    <a:lnTo>
                      <a:pt x="661" y="3962"/>
                    </a:lnTo>
                    <a:cubicBezTo>
                      <a:pt x="657" y="2144"/>
                      <a:pt x="2131" y="661"/>
                      <a:pt x="3947" y="655"/>
                    </a:cubicBezTo>
                    <a:cubicBezTo>
                      <a:pt x="3951" y="655"/>
                      <a:pt x="3955" y="655"/>
                      <a:pt x="3959" y="655"/>
                    </a:cubicBezTo>
                    <a:cubicBezTo>
                      <a:pt x="5771" y="655"/>
                      <a:pt x="7248" y="2127"/>
                      <a:pt x="7254" y="3939"/>
                    </a:cubicBezTo>
                    <a:lnTo>
                      <a:pt x="7256" y="3939"/>
                    </a:lnTo>
                    <a:lnTo>
                      <a:pt x="7909" y="3938"/>
                    </a:lnTo>
                    <a:cubicBezTo>
                      <a:pt x="7907" y="3398"/>
                      <a:pt x="7795" y="2863"/>
                      <a:pt x="7578" y="2368"/>
                    </a:cubicBezTo>
                    <a:cubicBezTo>
                      <a:pt x="6966" y="976"/>
                      <a:pt x="5573" y="0"/>
                      <a:pt x="3958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Google Shape;5295;p74"/>
              <p:cNvSpPr/>
              <p:nvPr/>
            </p:nvSpPr>
            <p:spPr>
              <a:xfrm>
                <a:off x="2470965" y="4655290"/>
                <a:ext cx="721912" cy="360865"/>
              </a:xfrm>
              <a:custGeom>
                <a:avLst/>
                <a:gdLst/>
                <a:ahLst/>
                <a:cxnLst/>
                <a:rect l="l" t="t" r="r" b="b"/>
                <a:pathLst>
                  <a:path w="7904" h="3951" extrusionOk="0">
                    <a:moveTo>
                      <a:pt x="1" y="0"/>
                    </a:moveTo>
                    <a:cubicBezTo>
                      <a:pt x="1" y="540"/>
                      <a:pt x="111" y="1075"/>
                      <a:pt x="328" y="1571"/>
                    </a:cubicBezTo>
                    <a:cubicBezTo>
                      <a:pt x="938" y="2971"/>
                      <a:pt x="2332" y="3951"/>
                      <a:pt x="3953" y="3951"/>
                    </a:cubicBezTo>
                    <a:cubicBezTo>
                      <a:pt x="5574" y="3951"/>
                      <a:pt x="6967" y="2971"/>
                      <a:pt x="7575" y="1573"/>
                    </a:cubicBezTo>
                    <a:cubicBezTo>
                      <a:pt x="7791" y="1076"/>
                      <a:pt x="7903" y="541"/>
                      <a:pt x="7903" y="0"/>
                    </a:cubicBezTo>
                    <a:lnTo>
                      <a:pt x="7249" y="0"/>
                    </a:lnTo>
                    <a:cubicBezTo>
                      <a:pt x="7249" y="1818"/>
                      <a:pt x="5770" y="3296"/>
                      <a:pt x="3953" y="3296"/>
                    </a:cubicBezTo>
                    <a:cubicBezTo>
                      <a:pt x="2135" y="3296"/>
                      <a:pt x="657" y="1818"/>
                      <a:pt x="6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Google Shape;5296;p74"/>
              <p:cNvSpPr/>
              <p:nvPr/>
            </p:nvSpPr>
            <p:spPr>
              <a:xfrm>
                <a:off x="4456385" y="4294338"/>
                <a:ext cx="722460" cy="362052"/>
              </a:xfrm>
              <a:custGeom>
                <a:avLst/>
                <a:gdLst/>
                <a:ahLst/>
                <a:cxnLst/>
                <a:rect l="l" t="t" r="r" b="b"/>
                <a:pathLst>
                  <a:path w="7910" h="3964" extrusionOk="0">
                    <a:moveTo>
                      <a:pt x="3959" y="0"/>
                    </a:moveTo>
                    <a:cubicBezTo>
                      <a:pt x="3955" y="0"/>
                      <a:pt x="3951" y="0"/>
                      <a:pt x="3947" y="0"/>
                    </a:cubicBezTo>
                    <a:cubicBezTo>
                      <a:pt x="1769" y="8"/>
                      <a:pt x="1" y="1786"/>
                      <a:pt x="7" y="3963"/>
                    </a:cubicBezTo>
                    <a:lnTo>
                      <a:pt x="664" y="3962"/>
                    </a:lnTo>
                    <a:cubicBezTo>
                      <a:pt x="658" y="2144"/>
                      <a:pt x="2132" y="661"/>
                      <a:pt x="3948" y="657"/>
                    </a:cubicBezTo>
                    <a:cubicBezTo>
                      <a:pt x="3952" y="657"/>
                      <a:pt x="3956" y="657"/>
                      <a:pt x="3960" y="657"/>
                    </a:cubicBezTo>
                    <a:cubicBezTo>
                      <a:pt x="5772" y="657"/>
                      <a:pt x="7249" y="2127"/>
                      <a:pt x="7255" y="3941"/>
                    </a:cubicBezTo>
                    <a:lnTo>
                      <a:pt x="7257" y="3941"/>
                    </a:lnTo>
                    <a:lnTo>
                      <a:pt x="7910" y="3939"/>
                    </a:lnTo>
                    <a:cubicBezTo>
                      <a:pt x="7908" y="3398"/>
                      <a:pt x="7796" y="2865"/>
                      <a:pt x="7578" y="2370"/>
                    </a:cubicBezTo>
                    <a:cubicBezTo>
                      <a:pt x="6967" y="976"/>
                      <a:pt x="5574" y="0"/>
                      <a:pt x="3959" y="0"/>
                    </a:cubicBezTo>
                    <a:close/>
                  </a:path>
                </a:pathLst>
              </a:cu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Google Shape;5297;p74"/>
              <p:cNvSpPr/>
              <p:nvPr/>
            </p:nvSpPr>
            <p:spPr>
              <a:xfrm>
                <a:off x="2568813" y="43514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Google Shape;5298;p74"/>
              <p:cNvSpPr/>
              <p:nvPr/>
            </p:nvSpPr>
            <p:spPr>
              <a:xfrm>
                <a:off x="3231883" y="44231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Google Shape;5299;p74"/>
              <p:cNvSpPr/>
              <p:nvPr/>
            </p:nvSpPr>
            <p:spPr>
              <a:xfrm>
                <a:off x="3894395" y="43514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Google Shape;5300;p74"/>
              <p:cNvSpPr/>
              <p:nvPr/>
            </p:nvSpPr>
            <p:spPr>
              <a:xfrm>
                <a:off x="4560958" y="4423127"/>
                <a:ext cx="526025" cy="525979"/>
              </a:xfrm>
              <a:custGeom>
                <a:avLst/>
                <a:gdLst/>
                <a:ahLst/>
                <a:cxnLst/>
                <a:rect l="l" t="t" r="r" b="b"/>
                <a:pathLst>
                  <a:path w="22903" h="22901" extrusionOk="0">
                    <a:moveTo>
                      <a:pt x="11452" y="4551"/>
                    </a:moveTo>
                    <a:cubicBezTo>
                      <a:pt x="15263" y="4551"/>
                      <a:pt x="18352" y="7640"/>
                      <a:pt x="18352" y="11451"/>
                    </a:cubicBezTo>
                    <a:cubicBezTo>
                      <a:pt x="18352" y="15262"/>
                      <a:pt x="15263" y="18350"/>
                      <a:pt x="11452" y="18350"/>
                    </a:cubicBezTo>
                    <a:lnTo>
                      <a:pt x="11452" y="18351"/>
                    </a:lnTo>
                    <a:cubicBezTo>
                      <a:pt x="7640" y="18351"/>
                      <a:pt x="4552" y="15262"/>
                      <a:pt x="4552" y="11451"/>
                    </a:cubicBezTo>
                    <a:cubicBezTo>
                      <a:pt x="4552" y="7640"/>
                      <a:pt x="7640" y="4551"/>
                      <a:pt x="11452" y="4551"/>
                    </a:cubicBezTo>
                    <a:close/>
                    <a:moveTo>
                      <a:pt x="9850" y="0"/>
                    </a:moveTo>
                    <a:cubicBezTo>
                      <a:pt x="9464" y="0"/>
                      <a:pt x="9152" y="312"/>
                      <a:pt x="9152" y="698"/>
                    </a:cubicBezTo>
                    <a:lnTo>
                      <a:pt x="9152" y="2564"/>
                    </a:lnTo>
                    <a:cubicBezTo>
                      <a:pt x="8324" y="2777"/>
                      <a:pt x="7530" y="3105"/>
                      <a:pt x="6793" y="3539"/>
                    </a:cubicBezTo>
                    <a:lnTo>
                      <a:pt x="5474" y="2221"/>
                    </a:lnTo>
                    <a:cubicBezTo>
                      <a:pt x="5338" y="2085"/>
                      <a:pt x="5159" y="2017"/>
                      <a:pt x="4981" y="2017"/>
                    </a:cubicBezTo>
                    <a:cubicBezTo>
                      <a:pt x="4802" y="2017"/>
                      <a:pt x="4624" y="2085"/>
                      <a:pt x="4487" y="2221"/>
                    </a:cubicBezTo>
                    <a:lnTo>
                      <a:pt x="2222" y="4487"/>
                    </a:lnTo>
                    <a:cubicBezTo>
                      <a:pt x="1949" y="4759"/>
                      <a:pt x="1949" y="5201"/>
                      <a:pt x="2222" y="5473"/>
                    </a:cubicBezTo>
                    <a:lnTo>
                      <a:pt x="3541" y="6791"/>
                    </a:lnTo>
                    <a:cubicBezTo>
                      <a:pt x="3107" y="7528"/>
                      <a:pt x="2777" y="8322"/>
                      <a:pt x="2564" y="9150"/>
                    </a:cubicBezTo>
                    <a:lnTo>
                      <a:pt x="699" y="9150"/>
                    </a:lnTo>
                    <a:cubicBezTo>
                      <a:pt x="313" y="9150"/>
                      <a:pt x="1" y="9462"/>
                      <a:pt x="1" y="9848"/>
                    </a:cubicBezTo>
                    <a:lnTo>
                      <a:pt x="1" y="13053"/>
                    </a:lnTo>
                    <a:cubicBezTo>
                      <a:pt x="1" y="13438"/>
                      <a:pt x="313" y="13751"/>
                      <a:pt x="699" y="13751"/>
                    </a:cubicBezTo>
                    <a:lnTo>
                      <a:pt x="2564" y="13751"/>
                    </a:lnTo>
                    <a:cubicBezTo>
                      <a:pt x="2777" y="14579"/>
                      <a:pt x="3106" y="15373"/>
                      <a:pt x="3541" y="16109"/>
                    </a:cubicBezTo>
                    <a:lnTo>
                      <a:pt x="2222" y="17427"/>
                    </a:lnTo>
                    <a:cubicBezTo>
                      <a:pt x="1949" y="17701"/>
                      <a:pt x="1949" y="18142"/>
                      <a:pt x="2222" y="18415"/>
                    </a:cubicBezTo>
                    <a:lnTo>
                      <a:pt x="4487" y="20681"/>
                    </a:lnTo>
                    <a:cubicBezTo>
                      <a:pt x="4624" y="20817"/>
                      <a:pt x="4802" y="20885"/>
                      <a:pt x="4981" y="20885"/>
                    </a:cubicBezTo>
                    <a:cubicBezTo>
                      <a:pt x="5159" y="20885"/>
                      <a:pt x="5338" y="20817"/>
                      <a:pt x="5474" y="20681"/>
                    </a:cubicBezTo>
                    <a:lnTo>
                      <a:pt x="6793" y="19362"/>
                    </a:lnTo>
                    <a:cubicBezTo>
                      <a:pt x="7530" y="19796"/>
                      <a:pt x="8324" y="20124"/>
                      <a:pt x="9152" y="20339"/>
                    </a:cubicBezTo>
                    <a:lnTo>
                      <a:pt x="9152" y="22204"/>
                    </a:lnTo>
                    <a:cubicBezTo>
                      <a:pt x="9152" y="22588"/>
                      <a:pt x="9464" y="22901"/>
                      <a:pt x="9850" y="22901"/>
                    </a:cubicBezTo>
                    <a:lnTo>
                      <a:pt x="13055" y="22901"/>
                    </a:lnTo>
                    <a:cubicBezTo>
                      <a:pt x="13439" y="22901"/>
                      <a:pt x="13751" y="22588"/>
                      <a:pt x="13751" y="22204"/>
                    </a:cubicBezTo>
                    <a:lnTo>
                      <a:pt x="13751" y="20339"/>
                    </a:lnTo>
                    <a:cubicBezTo>
                      <a:pt x="14581" y="20124"/>
                      <a:pt x="15373" y="19796"/>
                      <a:pt x="16110" y="19362"/>
                    </a:cubicBezTo>
                    <a:lnTo>
                      <a:pt x="17429" y="20680"/>
                    </a:lnTo>
                    <a:cubicBezTo>
                      <a:pt x="17566" y="20816"/>
                      <a:pt x="17744" y="20884"/>
                      <a:pt x="17923" y="20884"/>
                    </a:cubicBezTo>
                    <a:cubicBezTo>
                      <a:pt x="18101" y="20884"/>
                      <a:pt x="18280" y="20816"/>
                      <a:pt x="18416" y="20680"/>
                    </a:cubicBezTo>
                    <a:lnTo>
                      <a:pt x="20682" y="18414"/>
                    </a:lnTo>
                    <a:cubicBezTo>
                      <a:pt x="20954" y="18142"/>
                      <a:pt x="20954" y="17700"/>
                      <a:pt x="20682" y="17427"/>
                    </a:cubicBezTo>
                    <a:lnTo>
                      <a:pt x="19364" y="16109"/>
                    </a:lnTo>
                    <a:cubicBezTo>
                      <a:pt x="19798" y="15373"/>
                      <a:pt x="20126" y="14579"/>
                      <a:pt x="20339" y="13751"/>
                    </a:cubicBezTo>
                    <a:lnTo>
                      <a:pt x="22205" y="13751"/>
                    </a:lnTo>
                    <a:cubicBezTo>
                      <a:pt x="22591" y="13751"/>
                      <a:pt x="22903" y="13438"/>
                      <a:pt x="22903" y="13053"/>
                    </a:cubicBezTo>
                    <a:lnTo>
                      <a:pt x="22903" y="9850"/>
                    </a:lnTo>
                    <a:cubicBezTo>
                      <a:pt x="22903" y="9465"/>
                      <a:pt x="22592" y="9152"/>
                      <a:pt x="22208" y="9152"/>
                    </a:cubicBezTo>
                    <a:cubicBezTo>
                      <a:pt x="22207" y="9152"/>
                      <a:pt x="22206" y="9152"/>
                      <a:pt x="22205" y="9152"/>
                    </a:cubicBezTo>
                    <a:lnTo>
                      <a:pt x="20339" y="9152"/>
                    </a:lnTo>
                    <a:cubicBezTo>
                      <a:pt x="20126" y="8322"/>
                      <a:pt x="19798" y="7530"/>
                      <a:pt x="19364" y="6793"/>
                    </a:cubicBezTo>
                    <a:lnTo>
                      <a:pt x="20682" y="5473"/>
                    </a:lnTo>
                    <a:cubicBezTo>
                      <a:pt x="20954" y="5201"/>
                      <a:pt x="20954" y="4759"/>
                      <a:pt x="20682" y="4487"/>
                    </a:cubicBezTo>
                    <a:lnTo>
                      <a:pt x="18416" y="2221"/>
                    </a:lnTo>
                    <a:cubicBezTo>
                      <a:pt x="18280" y="2085"/>
                      <a:pt x="18101" y="2017"/>
                      <a:pt x="17923" y="2017"/>
                    </a:cubicBezTo>
                    <a:cubicBezTo>
                      <a:pt x="17744" y="2017"/>
                      <a:pt x="17566" y="2085"/>
                      <a:pt x="17429" y="2221"/>
                    </a:cubicBezTo>
                    <a:lnTo>
                      <a:pt x="16110" y="3541"/>
                    </a:lnTo>
                    <a:cubicBezTo>
                      <a:pt x="15373" y="3105"/>
                      <a:pt x="14581" y="2777"/>
                      <a:pt x="13751" y="2564"/>
                    </a:cubicBezTo>
                    <a:lnTo>
                      <a:pt x="13751" y="698"/>
                    </a:lnTo>
                    <a:cubicBezTo>
                      <a:pt x="13751" y="312"/>
                      <a:pt x="13439" y="0"/>
                      <a:pt x="13055" y="0"/>
                    </a:cubicBezTo>
                    <a:close/>
                  </a:path>
                </a:pathLst>
              </a:custGeom>
              <a:solidFill>
                <a:srgbClr val="ABBCC9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0" name="Google Shape;5301;p74"/>
            <p:cNvGrpSpPr/>
            <p:nvPr/>
          </p:nvGrpSpPr>
          <p:grpSpPr>
            <a:xfrm>
              <a:off x="8092442" y="2974065"/>
              <a:ext cx="1062800" cy="262954"/>
              <a:chOff x="4234950" y="2101012"/>
              <a:chExt cx="4219974" cy="1044090"/>
            </a:xfrm>
          </p:grpSpPr>
          <p:sp>
            <p:nvSpPr>
              <p:cNvPr id="121" name="Google Shape;5302;p74"/>
              <p:cNvSpPr/>
              <p:nvPr/>
            </p:nvSpPr>
            <p:spPr>
              <a:xfrm rot="10800000">
                <a:off x="7528544" y="2218809"/>
                <a:ext cx="826790" cy="826702"/>
              </a:xfrm>
              <a:custGeom>
                <a:avLst/>
                <a:gdLst/>
                <a:ahLst/>
                <a:cxnLst/>
                <a:rect l="l" t="t" r="r" b="b"/>
                <a:pathLst>
                  <a:path w="34893" h="34893" extrusionOk="0">
                    <a:moveTo>
                      <a:pt x="1" y="1"/>
                    </a:moveTo>
                    <a:lnTo>
                      <a:pt x="1" y="34892"/>
                    </a:lnTo>
                    <a:lnTo>
                      <a:pt x="34892" y="34892"/>
                    </a:lnTo>
                    <a:lnTo>
                      <a:pt x="34892" y="1"/>
                    </a:ln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Google Shape;5303;p74"/>
              <p:cNvSpPr/>
              <p:nvPr/>
            </p:nvSpPr>
            <p:spPr>
              <a:xfrm rot="10800000">
                <a:off x="6487595" y="2218809"/>
                <a:ext cx="827572" cy="826702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34893" extrusionOk="0">
                    <a:moveTo>
                      <a:pt x="1" y="1"/>
                    </a:moveTo>
                    <a:lnTo>
                      <a:pt x="1" y="34892"/>
                    </a:lnTo>
                    <a:lnTo>
                      <a:pt x="34926" y="34892"/>
                    </a:lnTo>
                    <a:lnTo>
                      <a:pt x="3492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Google Shape;5304;p74"/>
              <p:cNvSpPr/>
              <p:nvPr/>
            </p:nvSpPr>
            <p:spPr>
              <a:xfrm rot="10800000">
                <a:off x="5430819" y="2218809"/>
                <a:ext cx="827572" cy="826702"/>
              </a:xfrm>
              <a:custGeom>
                <a:avLst/>
                <a:gdLst/>
                <a:ahLst/>
                <a:cxnLst/>
                <a:rect l="l" t="t" r="r" b="b"/>
                <a:pathLst>
                  <a:path w="34926" h="34893" extrusionOk="0">
                    <a:moveTo>
                      <a:pt x="0" y="1"/>
                    </a:moveTo>
                    <a:lnTo>
                      <a:pt x="0" y="34892"/>
                    </a:lnTo>
                    <a:lnTo>
                      <a:pt x="34925" y="34892"/>
                    </a:lnTo>
                    <a:lnTo>
                      <a:pt x="34925" y="1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Google Shape;5305;p74"/>
              <p:cNvSpPr/>
              <p:nvPr/>
            </p:nvSpPr>
            <p:spPr>
              <a:xfrm rot="10800000">
                <a:off x="4374848" y="2218809"/>
                <a:ext cx="826790" cy="826702"/>
              </a:xfrm>
              <a:custGeom>
                <a:avLst/>
                <a:gdLst/>
                <a:ahLst/>
                <a:cxnLst/>
                <a:rect l="l" t="t" r="r" b="b"/>
                <a:pathLst>
                  <a:path w="34893" h="34893" extrusionOk="0">
                    <a:moveTo>
                      <a:pt x="1" y="1"/>
                    </a:moveTo>
                    <a:lnTo>
                      <a:pt x="1" y="34892"/>
                    </a:lnTo>
                    <a:lnTo>
                      <a:pt x="34892" y="34892"/>
                    </a:lnTo>
                    <a:lnTo>
                      <a:pt x="34892" y="1"/>
                    </a:lnTo>
                    <a:close/>
                  </a:path>
                </a:pathLst>
              </a:custGeom>
              <a:solidFill>
                <a:srgbClr val="BAC8D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Google Shape;5306;p74"/>
              <p:cNvSpPr/>
              <p:nvPr/>
            </p:nvSpPr>
            <p:spPr>
              <a:xfrm rot="10800000">
                <a:off x="7410780" y="2622683"/>
                <a:ext cx="1044144" cy="522420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50" fill="none" extrusionOk="0">
                    <a:moveTo>
                      <a:pt x="1" y="22050"/>
                    </a:moveTo>
                    <a:cubicBezTo>
                      <a:pt x="1" y="9874"/>
                      <a:pt x="9874" y="1"/>
                      <a:pt x="22050" y="1"/>
                    </a:cubicBezTo>
                    <a:cubicBezTo>
                      <a:pt x="34192" y="1"/>
                      <a:pt x="44065" y="9874"/>
                      <a:pt x="44065" y="22050"/>
                    </a:cubicBezTo>
                  </a:path>
                </a:pathLst>
              </a:custGeom>
              <a:noFill/>
              <a:ln w="20850" cap="rnd" cmpd="sng">
                <a:solidFill>
                  <a:srgbClr val="435D74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Google Shape;5307;p74"/>
              <p:cNvSpPr/>
              <p:nvPr/>
            </p:nvSpPr>
            <p:spPr>
              <a:xfrm rot="10800000">
                <a:off x="6366656" y="2101012"/>
                <a:ext cx="1044144" cy="521638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5" y="1"/>
                    </a:moveTo>
                    <a:cubicBezTo>
                      <a:pt x="44065" y="12176"/>
                      <a:pt x="34191" y="22016"/>
                      <a:pt x="22049" y="22016"/>
                    </a:cubicBezTo>
                    <a:cubicBezTo>
                      <a:pt x="9874" y="22016"/>
                      <a:pt x="0" y="12176"/>
                      <a:pt x="0" y="1"/>
                    </a:cubicBezTo>
                  </a:path>
                </a:pathLst>
              </a:custGeom>
              <a:noFill/>
              <a:ln w="20850" cap="rnd" cmpd="sng">
                <a:solidFill>
                  <a:srgbClr val="5F7D95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Google Shape;5308;p74"/>
              <p:cNvSpPr/>
              <p:nvPr/>
            </p:nvSpPr>
            <p:spPr>
              <a:xfrm rot="10800000">
                <a:off x="5322557" y="2622683"/>
                <a:ext cx="1044120" cy="522420"/>
              </a:xfrm>
              <a:custGeom>
                <a:avLst/>
                <a:gdLst/>
                <a:ahLst/>
                <a:cxnLst/>
                <a:rect l="l" t="t" r="r" b="b"/>
                <a:pathLst>
                  <a:path w="44065" h="22050" fill="none" extrusionOk="0">
                    <a:moveTo>
                      <a:pt x="0" y="22050"/>
                    </a:moveTo>
                    <a:cubicBezTo>
                      <a:pt x="0" y="9874"/>
                      <a:pt x="9874" y="1"/>
                      <a:pt x="22049" y="1"/>
                    </a:cubicBezTo>
                    <a:cubicBezTo>
                      <a:pt x="34191" y="1"/>
                      <a:pt x="44065" y="9874"/>
                      <a:pt x="44065" y="22050"/>
                    </a:cubicBezTo>
                  </a:path>
                </a:pathLst>
              </a:custGeom>
              <a:noFill/>
              <a:ln w="20850" cap="rnd" cmpd="sng">
                <a:solidFill>
                  <a:srgbClr val="869FB2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Google Shape;5309;p74"/>
              <p:cNvSpPr/>
              <p:nvPr/>
            </p:nvSpPr>
            <p:spPr>
              <a:xfrm rot="10800000">
                <a:off x="4278434" y="2101012"/>
                <a:ext cx="1044144" cy="521638"/>
              </a:xfrm>
              <a:custGeom>
                <a:avLst/>
                <a:gdLst/>
                <a:ahLst/>
                <a:cxnLst/>
                <a:rect l="l" t="t" r="r" b="b"/>
                <a:pathLst>
                  <a:path w="44066" h="22017" fill="none" extrusionOk="0">
                    <a:moveTo>
                      <a:pt x="44066" y="1"/>
                    </a:moveTo>
                    <a:cubicBezTo>
                      <a:pt x="44066" y="12176"/>
                      <a:pt x="34192" y="22016"/>
                      <a:pt x="22017" y="22016"/>
                    </a:cubicBezTo>
                    <a:cubicBezTo>
                      <a:pt x="9875" y="22016"/>
                      <a:pt x="1" y="12176"/>
                      <a:pt x="1" y="1"/>
                    </a:cubicBezTo>
                  </a:path>
                </a:pathLst>
              </a:custGeom>
              <a:noFill/>
              <a:ln w="20850" cap="rnd" cmpd="sng">
                <a:solidFill>
                  <a:srgbClr val="BAC8D3"/>
                </a:solidFill>
                <a:prstDash val="solid"/>
                <a:miter lim="3335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Google Shape;5310;p74"/>
              <p:cNvSpPr/>
              <p:nvPr/>
            </p:nvSpPr>
            <p:spPr>
              <a:xfrm rot="10800000">
                <a:off x="7367296" y="2570459"/>
                <a:ext cx="86984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1" h="3671" extrusionOk="0">
                    <a:moveTo>
                      <a:pt x="1835" y="1"/>
                    </a:moveTo>
                    <a:cubicBezTo>
                      <a:pt x="835" y="1"/>
                      <a:pt x="1" y="835"/>
                      <a:pt x="1" y="1836"/>
                    </a:cubicBezTo>
                    <a:cubicBezTo>
                      <a:pt x="1" y="2870"/>
                      <a:pt x="835" y="3670"/>
                      <a:pt x="1835" y="3670"/>
                    </a:cubicBezTo>
                    <a:cubicBezTo>
                      <a:pt x="2869" y="3670"/>
                      <a:pt x="3670" y="2870"/>
                      <a:pt x="3670" y="1836"/>
                    </a:cubicBezTo>
                    <a:cubicBezTo>
                      <a:pt x="3670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Google Shape;5311;p74"/>
              <p:cNvSpPr/>
              <p:nvPr/>
            </p:nvSpPr>
            <p:spPr>
              <a:xfrm rot="10800000">
                <a:off x="6323197" y="2570459"/>
                <a:ext cx="86961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1" y="835"/>
                      <a:pt x="1" y="1836"/>
                    </a:cubicBezTo>
                    <a:cubicBezTo>
                      <a:pt x="1" y="2870"/>
                      <a:pt x="834" y="3670"/>
                      <a:pt x="1835" y="3670"/>
                    </a:cubicBezTo>
                    <a:cubicBezTo>
                      <a:pt x="2836" y="3670"/>
                      <a:pt x="3670" y="2870"/>
                      <a:pt x="3670" y="1836"/>
                    </a:cubicBezTo>
                    <a:cubicBezTo>
                      <a:pt x="3670" y="835"/>
                      <a:pt x="2869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Google Shape;5312;p74"/>
              <p:cNvSpPr/>
              <p:nvPr/>
            </p:nvSpPr>
            <p:spPr>
              <a:xfrm rot="10800000">
                <a:off x="5279073" y="2570459"/>
                <a:ext cx="86961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0" y="835"/>
                      <a:pt x="0" y="1836"/>
                    </a:cubicBezTo>
                    <a:cubicBezTo>
                      <a:pt x="0" y="2870"/>
                      <a:pt x="834" y="3670"/>
                      <a:pt x="1835" y="3670"/>
                    </a:cubicBezTo>
                    <a:cubicBezTo>
                      <a:pt x="2836" y="3670"/>
                      <a:pt x="3670" y="2870"/>
                      <a:pt x="3670" y="1836"/>
                    </a:cubicBezTo>
                    <a:cubicBezTo>
                      <a:pt x="3670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Google Shape;5313;p74"/>
              <p:cNvSpPr/>
              <p:nvPr/>
            </p:nvSpPr>
            <p:spPr>
              <a:xfrm rot="10800000">
                <a:off x="4234950" y="2570459"/>
                <a:ext cx="86961" cy="869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3671" extrusionOk="0">
                    <a:moveTo>
                      <a:pt x="1835" y="1"/>
                    </a:moveTo>
                    <a:cubicBezTo>
                      <a:pt x="834" y="1"/>
                      <a:pt x="0" y="835"/>
                      <a:pt x="0" y="1836"/>
                    </a:cubicBezTo>
                    <a:cubicBezTo>
                      <a:pt x="0" y="2870"/>
                      <a:pt x="834" y="3670"/>
                      <a:pt x="1835" y="3670"/>
                    </a:cubicBezTo>
                    <a:cubicBezTo>
                      <a:pt x="2836" y="3670"/>
                      <a:pt x="3669" y="2870"/>
                      <a:pt x="3669" y="1836"/>
                    </a:cubicBezTo>
                    <a:cubicBezTo>
                      <a:pt x="3669" y="835"/>
                      <a:pt x="2836" y="1"/>
                      <a:pt x="1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Google Shape;5314;p74"/>
              <p:cNvSpPr/>
              <p:nvPr/>
            </p:nvSpPr>
            <p:spPr>
              <a:xfrm rot="10800000">
                <a:off x="7541197" y="2231460"/>
                <a:ext cx="801483" cy="800617"/>
              </a:xfrm>
              <a:custGeom>
                <a:avLst/>
                <a:gdLst/>
                <a:ahLst/>
                <a:cxnLst/>
                <a:rect l="l" t="t" r="r" b="b"/>
                <a:pathLst>
                  <a:path w="33825" h="33792" extrusionOk="0">
                    <a:moveTo>
                      <a:pt x="16912" y="1835"/>
                    </a:moveTo>
                    <a:cubicBezTo>
                      <a:pt x="25218" y="1835"/>
                      <a:pt x="31956" y="8573"/>
                      <a:pt x="31956" y="16879"/>
                    </a:cubicBezTo>
                    <a:cubicBezTo>
                      <a:pt x="31956" y="25185"/>
                      <a:pt x="25218" y="31923"/>
                      <a:pt x="16912" y="31923"/>
                    </a:cubicBezTo>
                    <a:cubicBezTo>
                      <a:pt x="8606" y="31923"/>
                      <a:pt x="1868" y="25185"/>
                      <a:pt x="1868" y="16879"/>
                    </a:cubicBezTo>
                    <a:cubicBezTo>
                      <a:pt x="1868" y="8573"/>
                      <a:pt x="8606" y="1835"/>
                      <a:pt x="16912" y="1835"/>
                    </a:cubicBezTo>
                    <a:close/>
                    <a:moveTo>
                      <a:pt x="16912" y="1"/>
                    </a:moveTo>
                    <a:cubicBezTo>
                      <a:pt x="7572" y="1"/>
                      <a:pt x="0" y="7539"/>
                      <a:pt x="0" y="16879"/>
                    </a:cubicBezTo>
                    <a:cubicBezTo>
                      <a:pt x="0" y="26219"/>
                      <a:pt x="7572" y="33791"/>
                      <a:pt x="16912" y="33791"/>
                    </a:cubicBezTo>
                    <a:cubicBezTo>
                      <a:pt x="26252" y="33791"/>
                      <a:pt x="33824" y="26219"/>
                      <a:pt x="33824" y="16879"/>
                    </a:cubicBezTo>
                    <a:cubicBezTo>
                      <a:pt x="33824" y="7539"/>
                      <a:pt x="26252" y="1"/>
                      <a:pt x="169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Google Shape;5315;p74"/>
              <p:cNvSpPr/>
              <p:nvPr/>
            </p:nvSpPr>
            <p:spPr>
              <a:xfrm rot="10800000">
                <a:off x="6488377" y="2231460"/>
                <a:ext cx="800701" cy="800617"/>
              </a:xfrm>
              <a:custGeom>
                <a:avLst/>
                <a:gdLst/>
                <a:ahLst/>
                <a:cxnLst/>
                <a:rect l="l" t="t" r="r" b="b"/>
                <a:pathLst>
                  <a:path w="33792" h="33792" extrusionOk="0">
                    <a:moveTo>
                      <a:pt x="16912" y="1"/>
                    </a:moveTo>
                    <a:cubicBezTo>
                      <a:pt x="7572" y="1"/>
                      <a:pt x="0" y="7539"/>
                      <a:pt x="0" y="16879"/>
                    </a:cubicBezTo>
                    <a:cubicBezTo>
                      <a:pt x="0" y="26219"/>
                      <a:pt x="7572" y="33791"/>
                      <a:pt x="16912" y="33791"/>
                    </a:cubicBezTo>
                    <a:cubicBezTo>
                      <a:pt x="26219" y="33791"/>
                      <a:pt x="33791" y="26219"/>
                      <a:pt x="33791" y="16879"/>
                    </a:cubicBezTo>
                    <a:cubicBezTo>
                      <a:pt x="33791" y="7539"/>
                      <a:pt x="26252" y="1"/>
                      <a:pt x="16912" y="1"/>
                    </a:cubicBezTo>
                    <a:close/>
                    <a:moveTo>
                      <a:pt x="16912" y="31923"/>
                    </a:moveTo>
                    <a:cubicBezTo>
                      <a:pt x="8607" y="31923"/>
                      <a:pt x="1868" y="25185"/>
                      <a:pt x="1868" y="16879"/>
                    </a:cubicBezTo>
                    <a:cubicBezTo>
                      <a:pt x="1868" y="8573"/>
                      <a:pt x="8607" y="1835"/>
                      <a:pt x="16912" y="1835"/>
                    </a:cubicBezTo>
                    <a:cubicBezTo>
                      <a:pt x="25218" y="1835"/>
                      <a:pt x="31957" y="8573"/>
                      <a:pt x="31957" y="16879"/>
                    </a:cubicBezTo>
                    <a:cubicBezTo>
                      <a:pt x="31957" y="25185"/>
                      <a:pt x="25218" y="31923"/>
                      <a:pt x="16912" y="3192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Google Shape;5316;p74"/>
              <p:cNvSpPr/>
              <p:nvPr/>
            </p:nvSpPr>
            <p:spPr>
              <a:xfrm rot="10800000">
                <a:off x="5434776" y="2231460"/>
                <a:ext cx="800701" cy="800617"/>
              </a:xfrm>
              <a:custGeom>
                <a:avLst/>
                <a:gdLst/>
                <a:ahLst/>
                <a:cxnLst/>
                <a:rect l="l" t="t" r="r" b="b"/>
                <a:pathLst>
                  <a:path w="33792" h="33792" extrusionOk="0">
                    <a:moveTo>
                      <a:pt x="16879" y="1"/>
                    </a:moveTo>
                    <a:cubicBezTo>
                      <a:pt x="7539" y="1"/>
                      <a:pt x="0" y="7539"/>
                      <a:pt x="0" y="16879"/>
                    </a:cubicBezTo>
                    <a:cubicBezTo>
                      <a:pt x="0" y="26219"/>
                      <a:pt x="7539" y="33791"/>
                      <a:pt x="16879" y="33791"/>
                    </a:cubicBezTo>
                    <a:cubicBezTo>
                      <a:pt x="26219" y="33791"/>
                      <a:pt x="33791" y="26219"/>
                      <a:pt x="33791" y="16879"/>
                    </a:cubicBezTo>
                    <a:cubicBezTo>
                      <a:pt x="33791" y="7539"/>
                      <a:pt x="26219" y="1"/>
                      <a:pt x="16879" y="1"/>
                    </a:cubicBezTo>
                    <a:close/>
                    <a:moveTo>
                      <a:pt x="16879" y="31923"/>
                    </a:moveTo>
                    <a:cubicBezTo>
                      <a:pt x="8573" y="31923"/>
                      <a:pt x="1835" y="25185"/>
                      <a:pt x="1835" y="16879"/>
                    </a:cubicBezTo>
                    <a:cubicBezTo>
                      <a:pt x="1835" y="8573"/>
                      <a:pt x="8573" y="1835"/>
                      <a:pt x="16879" y="1835"/>
                    </a:cubicBezTo>
                    <a:cubicBezTo>
                      <a:pt x="25185" y="1835"/>
                      <a:pt x="31923" y="8573"/>
                      <a:pt x="31923" y="16879"/>
                    </a:cubicBezTo>
                    <a:cubicBezTo>
                      <a:pt x="31923" y="25185"/>
                      <a:pt x="25185" y="31923"/>
                      <a:pt x="16879" y="3192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Google Shape;5317;p74"/>
              <p:cNvSpPr/>
              <p:nvPr/>
            </p:nvSpPr>
            <p:spPr>
              <a:xfrm rot="10800000">
                <a:off x="4381980" y="2231460"/>
                <a:ext cx="800678" cy="800617"/>
              </a:xfrm>
              <a:custGeom>
                <a:avLst/>
                <a:gdLst/>
                <a:ahLst/>
                <a:cxnLst/>
                <a:rect l="l" t="t" r="r" b="b"/>
                <a:pathLst>
                  <a:path w="33791" h="33792" extrusionOk="0">
                    <a:moveTo>
                      <a:pt x="16912" y="1"/>
                    </a:moveTo>
                    <a:cubicBezTo>
                      <a:pt x="7572" y="1"/>
                      <a:pt x="0" y="7539"/>
                      <a:pt x="0" y="16879"/>
                    </a:cubicBezTo>
                    <a:cubicBezTo>
                      <a:pt x="0" y="26219"/>
                      <a:pt x="7572" y="33791"/>
                      <a:pt x="16912" y="33791"/>
                    </a:cubicBezTo>
                    <a:cubicBezTo>
                      <a:pt x="26252" y="33791"/>
                      <a:pt x="33791" y="26219"/>
                      <a:pt x="33791" y="16879"/>
                    </a:cubicBezTo>
                    <a:cubicBezTo>
                      <a:pt x="33791" y="7539"/>
                      <a:pt x="26252" y="1"/>
                      <a:pt x="16912" y="1"/>
                    </a:cubicBezTo>
                    <a:close/>
                    <a:moveTo>
                      <a:pt x="16912" y="31923"/>
                    </a:moveTo>
                    <a:cubicBezTo>
                      <a:pt x="8606" y="31923"/>
                      <a:pt x="1868" y="25185"/>
                      <a:pt x="1868" y="16879"/>
                    </a:cubicBezTo>
                    <a:cubicBezTo>
                      <a:pt x="1868" y="8573"/>
                      <a:pt x="8606" y="1835"/>
                      <a:pt x="16912" y="1835"/>
                    </a:cubicBezTo>
                    <a:cubicBezTo>
                      <a:pt x="25218" y="1835"/>
                      <a:pt x="31956" y="8573"/>
                      <a:pt x="31956" y="16879"/>
                    </a:cubicBezTo>
                    <a:cubicBezTo>
                      <a:pt x="31956" y="25185"/>
                      <a:pt x="25218" y="31923"/>
                      <a:pt x="16912" y="31923"/>
                    </a:cubicBez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7" name="Google Shape;5318;p74"/>
            <p:cNvGrpSpPr/>
            <p:nvPr/>
          </p:nvGrpSpPr>
          <p:grpSpPr>
            <a:xfrm>
              <a:off x="9274046" y="1467133"/>
              <a:ext cx="1189745" cy="278668"/>
              <a:chOff x="1247650" y="2075423"/>
              <a:chExt cx="6648477" cy="1557238"/>
            </a:xfrm>
          </p:grpSpPr>
          <p:sp>
            <p:nvSpPr>
              <p:cNvPr id="138" name="Google Shape;5319;p74"/>
              <p:cNvSpPr/>
              <p:nvPr/>
            </p:nvSpPr>
            <p:spPr>
              <a:xfrm>
                <a:off x="6633862" y="2075423"/>
                <a:ext cx="953444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7" h="50027" extrusionOk="0">
                    <a:moveTo>
                      <a:pt x="14439" y="0"/>
                    </a:moveTo>
                    <a:lnTo>
                      <a:pt x="0" y="25014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7" y="25014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Google Shape;5320;p74"/>
              <p:cNvSpPr/>
              <p:nvPr/>
            </p:nvSpPr>
            <p:spPr>
              <a:xfrm>
                <a:off x="5359252" y="2806965"/>
                <a:ext cx="953461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7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Google Shape;5321;p74"/>
              <p:cNvSpPr/>
              <p:nvPr/>
            </p:nvSpPr>
            <p:spPr>
              <a:xfrm>
                <a:off x="1601478" y="2075425"/>
                <a:ext cx="953316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8" h="50027" extrusionOk="0">
                    <a:moveTo>
                      <a:pt x="14439" y="0"/>
                    </a:moveTo>
                    <a:lnTo>
                      <a:pt x="1" y="25013"/>
                    </a:lnTo>
                    <a:lnTo>
                      <a:pt x="14439" y="50027"/>
                    </a:lnTo>
                    <a:lnTo>
                      <a:pt x="43329" y="50027"/>
                    </a:lnTo>
                    <a:lnTo>
                      <a:pt x="57768" y="25013"/>
                    </a:lnTo>
                    <a:lnTo>
                      <a:pt x="43329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Google Shape;5322;p74"/>
              <p:cNvSpPr/>
              <p:nvPr/>
            </p:nvSpPr>
            <p:spPr>
              <a:xfrm>
                <a:off x="2857827" y="2807112"/>
                <a:ext cx="953370" cy="825320"/>
              </a:xfrm>
              <a:custGeom>
                <a:avLst/>
                <a:gdLst/>
                <a:ahLst/>
                <a:cxnLst/>
                <a:rect l="l" t="t" r="r" b="b"/>
                <a:pathLst>
                  <a:path w="57780" h="50027" extrusionOk="0">
                    <a:moveTo>
                      <a:pt x="14452" y="0"/>
                    </a:moveTo>
                    <a:lnTo>
                      <a:pt x="0" y="25013"/>
                    </a:lnTo>
                    <a:lnTo>
                      <a:pt x="14452" y="50027"/>
                    </a:lnTo>
                    <a:lnTo>
                      <a:pt x="43328" y="50027"/>
                    </a:lnTo>
                    <a:lnTo>
                      <a:pt x="57780" y="25013"/>
                    </a:lnTo>
                    <a:lnTo>
                      <a:pt x="43328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Google Shape;5323;p74"/>
              <p:cNvSpPr/>
              <p:nvPr/>
            </p:nvSpPr>
            <p:spPr>
              <a:xfrm>
                <a:off x="4097386" y="2075425"/>
                <a:ext cx="953444" cy="825696"/>
              </a:xfrm>
              <a:custGeom>
                <a:avLst/>
                <a:gdLst/>
                <a:ahLst/>
                <a:cxnLst/>
                <a:rect l="l" t="t" r="r" b="b"/>
                <a:pathLst>
                  <a:path w="57767" h="50027" extrusionOk="0">
                    <a:moveTo>
                      <a:pt x="14439" y="0"/>
                    </a:moveTo>
                    <a:lnTo>
                      <a:pt x="0" y="25013"/>
                    </a:lnTo>
                    <a:lnTo>
                      <a:pt x="14439" y="50027"/>
                    </a:lnTo>
                    <a:lnTo>
                      <a:pt x="43328" y="50027"/>
                    </a:lnTo>
                    <a:lnTo>
                      <a:pt x="57767" y="25013"/>
                    </a:lnTo>
                    <a:lnTo>
                      <a:pt x="43328" y="0"/>
                    </a:ln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Google Shape;5324;p74"/>
              <p:cNvSpPr/>
              <p:nvPr/>
            </p:nvSpPr>
            <p:spPr>
              <a:xfrm>
                <a:off x="1247650" y="2490334"/>
                <a:ext cx="6648477" cy="729445"/>
              </a:xfrm>
              <a:custGeom>
                <a:avLst/>
                <a:gdLst/>
                <a:ahLst/>
                <a:cxnLst/>
                <a:rect l="l" t="t" r="r" b="b"/>
                <a:pathLst>
                  <a:path w="285373" h="31310" fill="none" extrusionOk="0">
                    <a:moveTo>
                      <a:pt x="285373" y="3317"/>
                    </a:moveTo>
                    <a:lnTo>
                      <a:pt x="269256" y="31309"/>
                    </a:lnTo>
                    <a:lnTo>
                      <a:pt x="233095" y="31309"/>
                    </a:lnTo>
                    <a:lnTo>
                      <a:pt x="215067" y="352"/>
                    </a:lnTo>
                    <a:lnTo>
                      <a:pt x="179426" y="352"/>
                    </a:lnTo>
                    <a:lnTo>
                      <a:pt x="161606" y="31218"/>
                    </a:lnTo>
                    <a:lnTo>
                      <a:pt x="125718" y="31309"/>
                    </a:lnTo>
                    <a:lnTo>
                      <a:pt x="107651" y="0"/>
                    </a:lnTo>
                    <a:lnTo>
                      <a:pt x="71490" y="0"/>
                    </a:lnTo>
                    <a:lnTo>
                      <a:pt x="53669" y="31075"/>
                    </a:lnTo>
                    <a:lnTo>
                      <a:pt x="18042" y="31075"/>
                    </a:lnTo>
                    <a:lnTo>
                      <a:pt x="0" y="118"/>
                    </a:lnTo>
                  </a:path>
                </a:pathLst>
              </a:custGeom>
              <a:solidFill>
                <a:srgbClr val="191919"/>
              </a:solidFill>
              <a:ln w="19050" cap="flat" cmpd="sng">
                <a:solidFill>
                  <a:srgbClr val="869FB2"/>
                </a:solidFill>
                <a:prstDash val="solid"/>
                <a:miter lim="13007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6" name="Google Shape;5343;p74"/>
            <p:cNvGrpSpPr/>
            <p:nvPr/>
          </p:nvGrpSpPr>
          <p:grpSpPr>
            <a:xfrm>
              <a:off x="9490386" y="3430484"/>
              <a:ext cx="947199" cy="589056"/>
              <a:chOff x="548861" y="389676"/>
              <a:chExt cx="3843371" cy="2390163"/>
            </a:xfrm>
          </p:grpSpPr>
          <p:cxnSp>
            <p:nvCxnSpPr>
              <p:cNvPr id="157" name="Google Shape;5344;p74"/>
              <p:cNvCxnSpPr/>
              <p:nvPr/>
            </p:nvCxnSpPr>
            <p:spPr>
              <a:xfrm rot="10800000" flipH="1">
                <a:off x="3486925" y="1918250"/>
                <a:ext cx="742200" cy="6903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8" name="Google Shape;5345;p74"/>
              <p:cNvCxnSpPr/>
              <p:nvPr/>
            </p:nvCxnSpPr>
            <p:spPr>
              <a:xfrm rot="-5400000" flipH="1">
                <a:off x="3486925" y="577350"/>
                <a:ext cx="650100" cy="6501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9" name="Google Shape;5346;p74"/>
              <p:cNvCxnSpPr/>
              <p:nvPr/>
            </p:nvCxnSpPr>
            <p:spPr>
              <a:xfrm>
                <a:off x="2725450" y="576000"/>
                <a:ext cx="1410600" cy="18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0" name="Google Shape;5347;p74"/>
              <p:cNvCxnSpPr/>
              <p:nvPr/>
            </p:nvCxnSpPr>
            <p:spPr>
              <a:xfrm rot="10800000" flipH="1">
                <a:off x="756500" y="577975"/>
                <a:ext cx="1705500" cy="10491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1" name="Google Shape;5348;p74"/>
              <p:cNvCxnSpPr/>
              <p:nvPr/>
            </p:nvCxnSpPr>
            <p:spPr>
              <a:xfrm>
                <a:off x="760067" y="1625791"/>
                <a:ext cx="1689000" cy="9741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BAC8D3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2" name="Google Shape;5349;p74"/>
              <p:cNvSpPr/>
              <p:nvPr/>
            </p:nvSpPr>
            <p:spPr>
              <a:xfrm>
                <a:off x="548861" y="1338125"/>
                <a:ext cx="502050" cy="502875"/>
              </a:xfrm>
              <a:custGeom>
                <a:avLst/>
                <a:gdLst/>
                <a:ahLst/>
                <a:cxnLst/>
                <a:rect l="l" t="t" r="r" b="b"/>
                <a:pathLst>
                  <a:path w="20082" h="20115" extrusionOk="0">
                    <a:moveTo>
                      <a:pt x="10041" y="1"/>
                    </a:moveTo>
                    <a:cubicBezTo>
                      <a:pt x="4503" y="1"/>
                      <a:pt x="0" y="4504"/>
                      <a:pt x="0" y="10041"/>
                    </a:cubicBezTo>
                    <a:cubicBezTo>
                      <a:pt x="0" y="15612"/>
                      <a:pt x="4503" y="20115"/>
                      <a:pt x="10041" y="20115"/>
                    </a:cubicBezTo>
                    <a:cubicBezTo>
                      <a:pt x="15578" y="20115"/>
                      <a:pt x="20081" y="15612"/>
                      <a:pt x="20081" y="10041"/>
                    </a:cubicBezTo>
                    <a:cubicBezTo>
                      <a:pt x="20081" y="4504"/>
                      <a:pt x="15578" y="1"/>
                      <a:pt x="10041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63" name="Google Shape;5350;p74"/>
              <p:cNvCxnSpPr/>
              <p:nvPr/>
            </p:nvCxnSpPr>
            <p:spPr>
              <a:xfrm>
                <a:off x="2725450" y="2609025"/>
                <a:ext cx="1416000" cy="1800"/>
              </a:xfrm>
              <a:prstGeom prst="bentConnector3">
                <a:avLst>
                  <a:gd name="adj1" fmla="val 50000"/>
                </a:avLst>
              </a:prstGeom>
              <a:noFill/>
              <a:ln w="9525" cap="flat" cmpd="sng">
                <a:solidFill>
                  <a:srgbClr val="869FB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64" name="Google Shape;5351;p74"/>
              <p:cNvSpPr/>
              <p:nvPr/>
            </p:nvSpPr>
            <p:spPr>
              <a:xfrm>
                <a:off x="4095707" y="1083398"/>
                <a:ext cx="289400" cy="2686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0746" extrusionOk="0">
                    <a:moveTo>
                      <a:pt x="5775" y="1"/>
                    </a:moveTo>
                    <a:cubicBezTo>
                      <a:pt x="3179" y="1"/>
                      <a:pt x="889" y="1860"/>
                      <a:pt x="468" y="4506"/>
                    </a:cubicBezTo>
                    <a:cubicBezTo>
                      <a:pt x="1" y="7441"/>
                      <a:pt x="2002" y="10210"/>
                      <a:pt x="4904" y="10677"/>
                    </a:cubicBezTo>
                    <a:cubicBezTo>
                      <a:pt x="5194" y="10723"/>
                      <a:pt x="5483" y="10745"/>
                      <a:pt x="5768" y="10745"/>
                    </a:cubicBezTo>
                    <a:cubicBezTo>
                      <a:pt x="8364" y="10745"/>
                      <a:pt x="10655" y="8886"/>
                      <a:pt x="11075" y="6240"/>
                    </a:cubicBezTo>
                    <a:cubicBezTo>
                      <a:pt x="11576" y="3305"/>
                      <a:pt x="9574" y="536"/>
                      <a:pt x="6639" y="69"/>
                    </a:cubicBezTo>
                    <a:cubicBezTo>
                      <a:pt x="6349" y="23"/>
                      <a:pt x="6060" y="1"/>
                      <a:pt x="5775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Google Shape;5352;p74"/>
              <p:cNvSpPr/>
              <p:nvPr/>
            </p:nvSpPr>
            <p:spPr>
              <a:xfrm>
                <a:off x="2421967" y="389676"/>
                <a:ext cx="383625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5345" h="14873" extrusionOk="0">
                    <a:moveTo>
                      <a:pt x="7692" y="1"/>
                    </a:moveTo>
                    <a:cubicBezTo>
                      <a:pt x="7531" y="1"/>
                      <a:pt x="7369" y="6"/>
                      <a:pt x="7206" y="16"/>
                    </a:cubicBezTo>
                    <a:cubicBezTo>
                      <a:pt x="3136" y="283"/>
                      <a:pt x="0" y="3786"/>
                      <a:pt x="267" y="7889"/>
                    </a:cubicBezTo>
                    <a:cubicBezTo>
                      <a:pt x="493" y="11846"/>
                      <a:pt x="3790" y="14873"/>
                      <a:pt x="7706" y="14873"/>
                    </a:cubicBezTo>
                    <a:cubicBezTo>
                      <a:pt x="7850" y="14873"/>
                      <a:pt x="7994" y="14869"/>
                      <a:pt x="8140" y="14860"/>
                    </a:cubicBezTo>
                    <a:cubicBezTo>
                      <a:pt x="12243" y="14594"/>
                      <a:pt x="15345" y="11058"/>
                      <a:pt x="15111" y="6988"/>
                    </a:cubicBezTo>
                    <a:cubicBezTo>
                      <a:pt x="14855" y="3048"/>
                      <a:pt x="11585" y="1"/>
                      <a:pt x="7692" y="1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Google Shape;5353;p74"/>
              <p:cNvSpPr/>
              <p:nvPr/>
            </p:nvSpPr>
            <p:spPr>
              <a:xfrm>
                <a:off x="4095707" y="426309"/>
                <a:ext cx="289400" cy="2688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0754" extrusionOk="0">
                    <a:moveTo>
                      <a:pt x="5736" y="0"/>
                    </a:moveTo>
                    <a:cubicBezTo>
                      <a:pt x="3156" y="0"/>
                      <a:pt x="887" y="1881"/>
                      <a:pt x="468" y="4513"/>
                    </a:cubicBezTo>
                    <a:cubicBezTo>
                      <a:pt x="1" y="7449"/>
                      <a:pt x="2002" y="10218"/>
                      <a:pt x="4904" y="10685"/>
                    </a:cubicBezTo>
                    <a:cubicBezTo>
                      <a:pt x="5194" y="10731"/>
                      <a:pt x="5483" y="10753"/>
                      <a:pt x="5768" y="10753"/>
                    </a:cubicBezTo>
                    <a:cubicBezTo>
                      <a:pt x="8364" y="10753"/>
                      <a:pt x="10655" y="8893"/>
                      <a:pt x="11075" y="6248"/>
                    </a:cubicBezTo>
                    <a:cubicBezTo>
                      <a:pt x="11576" y="3313"/>
                      <a:pt x="9574" y="544"/>
                      <a:pt x="6639" y="77"/>
                    </a:cubicBezTo>
                    <a:cubicBezTo>
                      <a:pt x="6335" y="25"/>
                      <a:pt x="6034" y="0"/>
                      <a:pt x="5736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Google Shape;5354;p74"/>
              <p:cNvSpPr/>
              <p:nvPr/>
            </p:nvSpPr>
            <p:spPr>
              <a:xfrm>
                <a:off x="4102832" y="2474633"/>
                <a:ext cx="289400" cy="269425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0777" extrusionOk="0">
                    <a:moveTo>
                      <a:pt x="5787" y="0"/>
                    </a:moveTo>
                    <a:cubicBezTo>
                      <a:pt x="3185" y="0"/>
                      <a:pt x="889" y="1889"/>
                      <a:pt x="468" y="4538"/>
                    </a:cubicBezTo>
                    <a:cubicBezTo>
                      <a:pt x="1" y="7473"/>
                      <a:pt x="2002" y="10208"/>
                      <a:pt x="4938" y="10709"/>
                    </a:cubicBezTo>
                    <a:cubicBezTo>
                      <a:pt x="5221" y="10754"/>
                      <a:pt x="5503" y="10776"/>
                      <a:pt x="5781" y="10776"/>
                    </a:cubicBezTo>
                    <a:cubicBezTo>
                      <a:pt x="8358" y="10776"/>
                      <a:pt x="10654" y="8888"/>
                      <a:pt x="11075" y="6239"/>
                    </a:cubicBezTo>
                    <a:cubicBezTo>
                      <a:pt x="11576" y="3303"/>
                      <a:pt x="9574" y="535"/>
                      <a:pt x="6639" y="68"/>
                    </a:cubicBezTo>
                    <a:cubicBezTo>
                      <a:pt x="6352" y="22"/>
                      <a:pt x="6068" y="0"/>
                      <a:pt x="5787" y="0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Google Shape;5355;p74"/>
              <p:cNvSpPr/>
              <p:nvPr/>
            </p:nvSpPr>
            <p:spPr>
              <a:xfrm>
                <a:off x="4095707" y="1772738"/>
                <a:ext cx="289400" cy="268825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10753" extrusionOk="0">
                    <a:moveTo>
                      <a:pt x="5786" y="1"/>
                    </a:moveTo>
                    <a:cubicBezTo>
                      <a:pt x="3185" y="1"/>
                      <a:pt x="889" y="1886"/>
                      <a:pt x="468" y="4505"/>
                    </a:cubicBezTo>
                    <a:cubicBezTo>
                      <a:pt x="1" y="7440"/>
                      <a:pt x="2002" y="10209"/>
                      <a:pt x="4904" y="10676"/>
                    </a:cubicBezTo>
                    <a:cubicBezTo>
                      <a:pt x="5208" y="10728"/>
                      <a:pt x="5509" y="10753"/>
                      <a:pt x="5807" y="10753"/>
                    </a:cubicBezTo>
                    <a:cubicBezTo>
                      <a:pt x="8387" y="10753"/>
                      <a:pt x="10657" y="8872"/>
                      <a:pt x="11075" y="6240"/>
                    </a:cubicBezTo>
                    <a:cubicBezTo>
                      <a:pt x="11576" y="3304"/>
                      <a:pt x="9574" y="535"/>
                      <a:pt x="6639" y="68"/>
                    </a:cubicBezTo>
                    <a:cubicBezTo>
                      <a:pt x="6352" y="23"/>
                      <a:pt x="6067" y="1"/>
                      <a:pt x="5786" y="1"/>
                    </a:cubicBez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Google Shape;5356;p74"/>
              <p:cNvSpPr/>
              <p:nvPr/>
            </p:nvSpPr>
            <p:spPr>
              <a:xfrm>
                <a:off x="2422792" y="2408015"/>
                <a:ext cx="383650" cy="371825"/>
              </a:xfrm>
              <a:custGeom>
                <a:avLst/>
                <a:gdLst/>
                <a:ahLst/>
                <a:cxnLst/>
                <a:rect l="l" t="t" r="r" b="b"/>
                <a:pathLst>
                  <a:path w="15346" h="14873" extrusionOk="0">
                    <a:moveTo>
                      <a:pt x="7697" y="0"/>
                    </a:moveTo>
                    <a:cubicBezTo>
                      <a:pt x="7535" y="0"/>
                      <a:pt x="7371" y="5"/>
                      <a:pt x="7206" y="16"/>
                    </a:cubicBezTo>
                    <a:cubicBezTo>
                      <a:pt x="3103" y="250"/>
                      <a:pt x="1" y="3785"/>
                      <a:pt x="268" y="7888"/>
                    </a:cubicBezTo>
                    <a:cubicBezTo>
                      <a:pt x="493" y="11846"/>
                      <a:pt x="3790" y="14872"/>
                      <a:pt x="7706" y="14872"/>
                    </a:cubicBezTo>
                    <a:cubicBezTo>
                      <a:pt x="7850" y="14872"/>
                      <a:pt x="7994" y="14868"/>
                      <a:pt x="8140" y="14860"/>
                    </a:cubicBezTo>
                    <a:cubicBezTo>
                      <a:pt x="12243" y="14593"/>
                      <a:pt x="15345" y="11057"/>
                      <a:pt x="15112" y="6954"/>
                    </a:cubicBezTo>
                    <a:cubicBezTo>
                      <a:pt x="14855" y="3016"/>
                      <a:pt x="11588" y="0"/>
                      <a:pt x="7697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70" name="Google Shape;5357;p74"/>
            <p:cNvGrpSpPr/>
            <p:nvPr/>
          </p:nvGrpSpPr>
          <p:grpSpPr>
            <a:xfrm>
              <a:off x="7263282" y="3494986"/>
              <a:ext cx="1059041" cy="475172"/>
              <a:chOff x="1187400" y="2529299"/>
              <a:chExt cx="6769193" cy="2241903"/>
            </a:xfrm>
          </p:grpSpPr>
          <p:sp>
            <p:nvSpPr>
              <p:cNvPr id="171" name="Google Shape;5358;p74"/>
              <p:cNvSpPr/>
              <p:nvPr/>
            </p:nvSpPr>
            <p:spPr>
              <a:xfrm>
                <a:off x="3802943" y="2529299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667E9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72" name="Google Shape;5359;p74"/>
              <p:cNvSpPr/>
              <p:nvPr/>
            </p:nvSpPr>
            <p:spPr>
              <a:xfrm>
                <a:off x="5573240" y="3429000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rtl="1"/>
                <a:endParaRPr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73" name="Google Shape;5360;p74"/>
              <p:cNvSpPr/>
              <p:nvPr/>
            </p:nvSpPr>
            <p:spPr>
              <a:xfrm>
                <a:off x="2032647" y="3429000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rtl="1"/>
                <a:endParaRPr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74" name="Google Shape;5361;p74"/>
              <p:cNvSpPr/>
              <p:nvPr/>
            </p:nvSpPr>
            <p:spPr>
              <a:xfrm>
                <a:off x="1187400" y="4328701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rtl="1"/>
                <a:endParaRPr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75" name="Google Shape;5362;p74"/>
              <p:cNvSpPr/>
              <p:nvPr/>
            </p:nvSpPr>
            <p:spPr>
              <a:xfrm>
                <a:off x="2877893" y="4328701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rtl="1"/>
                <a:endParaRPr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76" name="Google Shape;5363;p74"/>
              <p:cNvSpPr/>
              <p:nvPr/>
            </p:nvSpPr>
            <p:spPr>
              <a:xfrm>
                <a:off x="4728000" y="4328701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rtl="1"/>
                <a:endParaRPr sz="1350">
                  <a:solidFill>
                    <a:srgbClr val="FFFFFF"/>
                  </a:solidFill>
                </a:endParaRPr>
              </a:p>
            </p:txBody>
          </p:sp>
          <p:sp>
            <p:nvSpPr>
              <p:cNvPr id="177" name="Google Shape;5364;p74"/>
              <p:cNvSpPr/>
              <p:nvPr/>
            </p:nvSpPr>
            <p:spPr>
              <a:xfrm>
                <a:off x="6418493" y="4328701"/>
                <a:ext cx="1538100" cy="442500"/>
              </a:xfrm>
              <a:prstGeom prst="roundRect">
                <a:avLst>
                  <a:gd name="adj" fmla="val 50000"/>
                </a:avLst>
              </a:pr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ctr" rtl="1"/>
                <a:endParaRPr sz="1350">
                  <a:solidFill>
                    <a:srgbClr val="FFFFFF"/>
                  </a:solidFill>
                </a:endParaRPr>
              </a:p>
            </p:txBody>
          </p:sp>
          <p:cxnSp>
            <p:nvCxnSpPr>
              <p:cNvPr id="178" name="Google Shape;5365;p74"/>
              <p:cNvCxnSpPr>
                <a:stCxn id="171" idx="2"/>
                <a:endCxn id="172" idx="0"/>
              </p:cNvCxnSpPr>
              <p:nvPr/>
            </p:nvCxnSpPr>
            <p:spPr>
              <a:xfrm rot="-5400000" flipH="1">
                <a:off x="5228543" y="2315249"/>
                <a:ext cx="457200" cy="17703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79" name="Google Shape;5366;p74"/>
              <p:cNvCxnSpPr>
                <a:stCxn id="173" idx="0"/>
                <a:endCxn id="171" idx="2"/>
              </p:cNvCxnSpPr>
              <p:nvPr/>
            </p:nvCxnSpPr>
            <p:spPr>
              <a:xfrm rot="-5400000">
                <a:off x="3458247" y="2315250"/>
                <a:ext cx="457200" cy="17703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0" name="Google Shape;5367;p74"/>
              <p:cNvCxnSpPr>
                <a:stCxn id="173" idx="2"/>
                <a:endCxn id="175" idx="0"/>
              </p:cNvCxnSpPr>
              <p:nvPr/>
            </p:nvCxnSpPr>
            <p:spPr>
              <a:xfrm rot="-5400000" flipH="1">
                <a:off x="2995647" y="3677550"/>
                <a:ext cx="457200" cy="8451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1" name="Google Shape;5368;p74"/>
              <p:cNvCxnSpPr>
                <a:stCxn id="174" idx="0"/>
                <a:endCxn id="173" idx="2"/>
              </p:cNvCxnSpPr>
              <p:nvPr/>
            </p:nvCxnSpPr>
            <p:spPr>
              <a:xfrm rot="-5400000">
                <a:off x="2150400" y="3677551"/>
                <a:ext cx="457200" cy="8451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2" name="Google Shape;5369;p74"/>
              <p:cNvCxnSpPr>
                <a:stCxn id="172" idx="2"/>
                <a:endCxn id="177" idx="0"/>
              </p:cNvCxnSpPr>
              <p:nvPr/>
            </p:nvCxnSpPr>
            <p:spPr>
              <a:xfrm rot="-5400000" flipH="1">
                <a:off x="6536390" y="3677400"/>
                <a:ext cx="457200" cy="8454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83" name="Google Shape;5370;p74"/>
              <p:cNvCxnSpPr>
                <a:stCxn id="176" idx="0"/>
                <a:endCxn id="172" idx="2"/>
              </p:cNvCxnSpPr>
              <p:nvPr/>
            </p:nvCxnSpPr>
            <p:spPr>
              <a:xfrm rot="-5400000">
                <a:off x="5691000" y="3677551"/>
                <a:ext cx="457200" cy="845100"/>
              </a:xfrm>
              <a:prstGeom prst="bentConnector3">
                <a:avLst>
                  <a:gd name="adj1" fmla="val 49967"/>
                </a:avLst>
              </a:prstGeom>
              <a:noFill/>
              <a:ln w="9525" cap="flat" cmpd="sng">
                <a:solidFill>
                  <a:srgbClr val="C2C2C2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grpSp>
          <p:nvGrpSpPr>
            <p:cNvPr id="184" name="Google Shape;5371;p74"/>
            <p:cNvGrpSpPr/>
            <p:nvPr/>
          </p:nvGrpSpPr>
          <p:grpSpPr>
            <a:xfrm>
              <a:off x="9276784" y="2281317"/>
              <a:ext cx="1184276" cy="405655"/>
              <a:chOff x="6895650" y="3126697"/>
              <a:chExt cx="1436662" cy="492105"/>
            </a:xfrm>
          </p:grpSpPr>
          <p:sp>
            <p:nvSpPr>
              <p:cNvPr id="185" name="Google Shape;5372;p74"/>
              <p:cNvSpPr/>
              <p:nvPr/>
            </p:nvSpPr>
            <p:spPr>
              <a:xfrm>
                <a:off x="7151820" y="3406364"/>
                <a:ext cx="414806" cy="212438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6392" extrusionOk="0">
                    <a:moveTo>
                      <a:pt x="2" y="0"/>
                    </a:moveTo>
                    <a:lnTo>
                      <a:pt x="2" y="66"/>
                    </a:lnTo>
                    <a:cubicBezTo>
                      <a:pt x="0" y="3558"/>
                      <a:pt x="2794" y="6391"/>
                      <a:pt x="6241" y="6391"/>
                    </a:cubicBezTo>
                    <a:cubicBezTo>
                      <a:pt x="9687" y="6391"/>
                      <a:pt x="12481" y="3558"/>
                      <a:pt x="12481" y="66"/>
                    </a:cubicBezTo>
                    <a:lnTo>
                      <a:pt x="12481" y="0"/>
                    </a:lnTo>
                    <a:lnTo>
                      <a:pt x="7664" y="0"/>
                    </a:lnTo>
                    <a:cubicBezTo>
                      <a:pt x="7664" y="12"/>
                      <a:pt x="7666" y="23"/>
                      <a:pt x="7666" y="32"/>
                    </a:cubicBezTo>
                    <a:cubicBezTo>
                      <a:pt x="7666" y="838"/>
                      <a:pt x="7022" y="1490"/>
                      <a:pt x="6229" y="1490"/>
                    </a:cubicBezTo>
                    <a:cubicBezTo>
                      <a:pt x="5435" y="1490"/>
                      <a:pt x="4793" y="838"/>
                      <a:pt x="4793" y="32"/>
                    </a:cubicBezTo>
                    <a:cubicBezTo>
                      <a:pt x="4793" y="23"/>
                      <a:pt x="4795" y="12"/>
                      <a:pt x="479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5373;p74"/>
              <p:cNvSpPr/>
              <p:nvPr/>
            </p:nvSpPr>
            <p:spPr>
              <a:xfrm>
                <a:off x="7664160" y="3406364"/>
                <a:ext cx="414806" cy="212438"/>
              </a:xfrm>
              <a:custGeom>
                <a:avLst/>
                <a:gdLst/>
                <a:ahLst/>
                <a:cxnLst/>
                <a:rect l="l" t="t" r="r" b="b"/>
                <a:pathLst>
                  <a:path w="12481" h="6392" extrusionOk="0">
                    <a:moveTo>
                      <a:pt x="2" y="0"/>
                    </a:moveTo>
                    <a:lnTo>
                      <a:pt x="2" y="66"/>
                    </a:lnTo>
                    <a:cubicBezTo>
                      <a:pt x="0" y="3558"/>
                      <a:pt x="2794" y="6391"/>
                      <a:pt x="6241" y="6391"/>
                    </a:cubicBezTo>
                    <a:cubicBezTo>
                      <a:pt x="9687" y="6391"/>
                      <a:pt x="12481" y="3558"/>
                      <a:pt x="12481" y="66"/>
                    </a:cubicBezTo>
                    <a:lnTo>
                      <a:pt x="12481" y="0"/>
                    </a:lnTo>
                    <a:lnTo>
                      <a:pt x="7664" y="0"/>
                    </a:lnTo>
                    <a:cubicBezTo>
                      <a:pt x="7664" y="12"/>
                      <a:pt x="7666" y="23"/>
                      <a:pt x="7666" y="32"/>
                    </a:cubicBezTo>
                    <a:cubicBezTo>
                      <a:pt x="7666" y="838"/>
                      <a:pt x="7022" y="1490"/>
                      <a:pt x="6229" y="1490"/>
                    </a:cubicBezTo>
                    <a:cubicBezTo>
                      <a:pt x="5437" y="1490"/>
                      <a:pt x="4793" y="838"/>
                      <a:pt x="4793" y="32"/>
                    </a:cubicBezTo>
                    <a:cubicBezTo>
                      <a:pt x="4793" y="23"/>
                      <a:pt x="4795" y="12"/>
                      <a:pt x="479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5374;p74"/>
              <p:cNvSpPr/>
              <p:nvPr/>
            </p:nvSpPr>
            <p:spPr>
              <a:xfrm>
                <a:off x="6895650" y="3127761"/>
                <a:ext cx="420489" cy="212471"/>
              </a:xfrm>
              <a:custGeom>
                <a:avLst/>
                <a:gdLst/>
                <a:ahLst/>
                <a:cxnLst/>
                <a:rect l="l" t="t" r="r" b="b"/>
                <a:pathLst>
                  <a:path w="12652" h="6393" extrusionOk="0">
                    <a:moveTo>
                      <a:pt x="6326" y="0"/>
                    </a:moveTo>
                    <a:cubicBezTo>
                      <a:pt x="2832" y="0"/>
                      <a:pt x="1" y="2833"/>
                      <a:pt x="1" y="6326"/>
                    </a:cubicBezTo>
                    <a:lnTo>
                      <a:pt x="1" y="6393"/>
                    </a:lnTo>
                    <a:lnTo>
                      <a:pt x="4883" y="6393"/>
                    </a:lnTo>
                    <a:cubicBezTo>
                      <a:pt x="4883" y="6382"/>
                      <a:pt x="4882" y="6370"/>
                      <a:pt x="4882" y="6359"/>
                    </a:cubicBezTo>
                    <a:cubicBezTo>
                      <a:pt x="4882" y="5555"/>
                      <a:pt x="5534" y="4904"/>
                      <a:pt x="6337" y="4904"/>
                    </a:cubicBezTo>
                    <a:cubicBezTo>
                      <a:pt x="7141" y="4904"/>
                      <a:pt x="7793" y="5555"/>
                      <a:pt x="7793" y="6359"/>
                    </a:cubicBezTo>
                    <a:cubicBezTo>
                      <a:pt x="7793" y="6370"/>
                      <a:pt x="7791" y="6382"/>
                      <a:pt x="7791" y="6393"/>
                    </a:cubicBezTo>
                    <a:lnTo>
                      <a:pt x="12651" y="6393"/>
                    </a:lnTo>
                    <a:lnTo>
                      <a:pt x="12651" y="6326"/>
                    </a:lnTo>
                    <a:cubicBezTo>
                      <a:pt x="12651" y="2833"/>
                      <a:pt x="9820" y="0"/>
                      <a:pt x="632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5375;p74"/>
              <p:cNvSpPr/>
              <p:nvPr/>
            </p:nvSpPr>
            <p:spPr>
              <a:xfrm>
                <a:off x="7399482" y="3126697"/>
                <a:ext cx="420489" cy="212438"/>
              </a:xfrm>
              <a:custGeom>
                <a:avLst/>
                <a:gdLst/>
                <a:ahLst/>
                <a:cxnLst/>
                <a:rect l="l" t="t" r="r" b="b"/>
                <a:pathLst>
                  <a:path w="12652" h="6392" extrusionOk="0">
                    <a:moveTo>
                      <a:pt x="6326" y="0"/>
                    </a:moveTo>
                    <a:cubicBezTo>
                      <a:pt x="2832" y="0"/>
                      <a:pt x="1" y="2832"/>
                      <a:pt x="1" y="6326"/>
                    </a:cubicBezTo>
                    <a:lnTo>
                      <a:pt x="1" y="6391"/>
                    </a:lnTo>
                    <a:lnTo>
                      <a:pt x="4883" y="6391"/>
                    </a:lnTo>
                    <a:cubicBezTo>
                      <a:pt x="4883" y="6380"/>
                      <a:pt x="4882" y="6369"/>
                      <a:pt x="4882" y="6358"/>
                    </a:cubicBezTo>
                    <a:cubicBezTo>
                      <a:pt x="4882" y="5554"/>
                      <a:pt x="5533" y="4902"/>
                      <a:pt x="6337" y="4902"/>
                    </a:cubicBezTo>
                    <a:cubicBezTo>
                      <a:pt x="7141" y="4902"/>
                      <a:pt x="7793" y="5554"/>
                      <a:pt x="7793" y="6358"/>
                    </a:cubicBezTo>
                    <a:cubicBezTo>
                      <a:pt x="7793" y="6369"/>
                      <a:pt x="7791" y="6380"/>
                      <a:pt x="7791" y="6391"/>
                    </a:cubicBezTo>
                    <a:lnTo>
                      <a:pt x="12650" y="6391"/>
                    </a:lnTo>
                    <a:lnTo>
                      <a:pt x="12650" y="6326"/>
                    </a:lnTo>
                    <a:cubicBezTo>
                      <a:pt x="12651" y="2833"/>
                      <a:pt x="9819" y="0"/>
                      <a:pt x="632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5376;p74"/>
              <p:cNvSpPr/>
              <p:nvPr/>
            </p:nvSpPr>
            <p:spPr>
              <a:xfrm>
                <a:off x="7911823" y="3126697"/>
                <a:ext cx="420489" cy="212438"/>
              </a:xfrm>
              <a:custGeom>
                <a:avLst/>
                <a:gdLst/>
                <a:ahLst/>
                <a:cxnLst/>
                <a:rect l="l" t="t" r="r" b="b"/>
                <a:pathLst>
                  <a:path w="12652" h="6392" extrusionOk="0">
                    <a:moveTo>
                      <a:pt x="6326" y="0"/>
                    </a:moveTo>
                    <a:cubicBezTo>
                      <a:pt x="2832" y="0"/>
                      <a:pt x="1" y="2832"/>
                      <a:pt x="1" y="6326"/>
                    </a:cubicBezTo>
                    <a:lnTo>
                      <a:pt x="1" y="6391"/>
                    </a:lnTo>
                    <a:lnTo>
                      <a:pt x="4883" y="6391"/>
                    </a:lnTo>
                    <a:cubicBezTo>
                      <a:pt x="4883" y="6380"/>
                      <a:pt x="4882" y="6369"/>
                      <a:pt x="4882" y="6358"/>
                    </a:cubicBezTo>
                    <a:cubicBezTo>
                      <a:pt x="4882" y="5554"/>
                      <a:pt x="5533" y="4902"/>
                      <a:pt x="6337" y="4902"/>
                    </a:cubicBezTo>
                    <a:cubicBezTo>
                      <a:pt x="7141" y="4902"/>
                      <a:pt x="7793" y="5554"/>
                      <a:pt x="7793" y="6358"/>
                    </a:cubicBezTo>
                    <a:cubicBezTo>
                      <a:pt x="7793" y="6369"/>
                      <a:pt x="7791" y="6380"/>
                      <a:pt x="7791" y="6391"/>
                    </a:cubicBezTo>
                    <a:lnTo>
                      <a:pt x="12650" y="6391"/>
                    </a:lnTo>
                    <a:lnTo>
                      <a:pt x="12650" y="6326"/>
                    </a:lnTo>
                    <a:cubicBezTo>
                      <a:pt x="12651" y="2833"/>
                      <a:pt x="9819" y="0"/>
                      <a:pt x="6326" y="0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0" name="Google Shape;5377;p74"/>
              <p:cNvGrpSpPr/>
              <p:nvPr/>
            </p:nvGrpSpPr>
            <p:grpSpPr>
              <a:xfrm>
                <a:off x="6995957" y="3335810"/>
                <a:ext cx="1230393" cy="71754"/>
                <a:chOff x="6995957" y="3287964"/>
                <a:chExt cx="1230393" cy="71754"/>
              </a:xfrm>
            </p:grpSpPr>
            <p:sp>
              <p:nvSpPr>
                <p:cNvPr id="191" name="Google Shape;5378;p74"/>
                <p:cNvSpPr/>
                <p:nvPr/>
              </p:nvSpPr>
              <p:spPr>
                <a:xfrm>
                  <a:off x="8006733" y="3287964"/>
                  <a:ext cx="219617" cy="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2159" extrusionOk="0">
                      <a:moveTo>
                        <a:pt x="3501" y="647"/>
                      </a:moveTo>
                      <a:cubicBezTo>
                        <a:pt x="3723" y="647"/>
                        <a:pt x="3935" y="820"/>
                        <a:pt x="3936" y="1080"/>
                      </a:cubicBezTo>
                      <a:cubicBezTo>
                        <a:pt x="3936" y="1318"/>
                        <a:pt x="3743" y="1512"/>
                        <a:pt x="3504" y="1512"/>
                      </a:cubicBezTo>
                      <a:cubicBezTo>
                        <a:pt x="3118" y="1512"/>
                        <a:pt x="2924" y="1048"/>
                        <a:pt x="3198" y="775"/>
                      </a:cubicBezTo>
                      <a:cubicBezTo>
                        <a:pt x="3286" y="687"/>
                        <a:pt x="3395" y="647"/>
                        <a:pt x="3501" y="647"/>
                      </a:cubicBezTo>
                      <a:close/>
                      <a:moveTo>
                        <a:pt x="3504" y="0"/>
                      </a:moveTo>
                      <a:cubicBezTo>
                        <a:pt x="3051" y="0"/>
                        <a:pt x="2646" y="282"/>
                        <a:pt x="2490" y="708"/>
                      </a:cubicBezTo>
                      <a:lnTo>
                        <a:pt x="357" y="708"/>
                      </a:lnTo>
                      <a:cubicBezTo>
                        <a:pt x="160" y="708"/>
                        <a:pt x="0" y="868"/>
                        <a:pt x="0" y="1065"/>
                      </a:cubicBezTo>
                      <a:lnTo>
                        <a:pt x="0" y="1129"/>
                      </a:lnTo>
                      <a:cubicBezTo>
                        <a:pt x="0" y="1326"/>
                        <a:pt x="160" y="1486"/>
                        <a:pt x="357" y="1486"/>
                      </a:cubicBezTo>
                      <a:lnTo>
                        <a:pt x="2502" y="1486"/>
                      </a:lnTo>
                      <a:cubicBezTo>
                        <a:pt x="2668" y="1893"/>
                        <a:pt x="3064" y="2159"/>
                        <a:pt x="3502" y="2159"/>
                      </a:cubicBezTo>
                      <a:cubicBezTo>
                        <a:pt x="3943" y="2159"/>
                        <a:pt x="4338" y="1893"/>
                        <a:pt x="4503" y="1486"/>
                      </a:cubicBezTo>
                      <a:lnTo>
                        <a:pt x="6271" y="1486"/>
                      </a:lnTo>
                      <a:cubicBezTo>
                        <a:pt x="6457" y="1486"/>
                        <a:pt x="6607" y="1336"/>
                        <a:pt x="6607" y="1150"/>
                      </a:cubicBezTo>
                      <a:lnTo>
                        <a:pt x="6607" y="1044"/>
                      </a:lnTo>
                      <a:cubicBezTo>
                        <a:pt x="6607" y="859"/>
                        <a:pt x="6457" y="710"/>
                        <a:pt x="6271" y="708"/>
                      </a:cubicBezTo>
                      <a:lnTo>
                        <a:pt x="4518" y="708"/>
                      </a:lnTo>
                      <a:cubicBezTo>
                        <a:pt x="4362" y="282"/>
                        <a:pt x="3957" y="0"/>
                        <a:pt x="3504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2" name="Google Shape;5379;p74"/>
                <p:cNvSpPr/>
                <p:nvPr/>
              </p:nvSpPr>
              <p:spPr>
                <a:xfrm>
                  <a:off x="7756540" y="3287964"/>
                  <a:ext cx="219617" cy="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2159" extrusionOk="0">
                      <a:moveTo>
                        <a:pt x="3500" y="647"/>
                      </a:moveTo>
                      <a:cubicBezTo>
                        <a:pt x="3722" y="647"/>
                        <a:pt x="3935" y="820"/>
                        <a:pt x="3935" y="1080"/>
                      </a:cubicBezTo>
                      <a:cubicBezTo>
                        <a:pt x="3935" y="1318"/>
                        <a:pt x="3741" y="1512"/>
                        <a:pt x="3503" y="1512"/>
                      </a:cubicBezTo>
                      <a:cubicBezTo>
                        <a:pt x="3117" y="1512"/>
                        <a:pt x="2925" y="1048"/>
                        <a:pt x="3197" y="775"/>
                      </a:cubicBezTo>
                      <a:cubicBezTo>
                        <a:pt x="3285" y="687"/>
                        <a:pt x="3393" y="647"/>
                        <a:pt x="3500" y="647"/>
                      </a:cubicBezTo>
                      <a:close/>
                      <a:moveTo>
                        <a:pt x="3503" y="0"/>
                      </a:moveTo>
                      <a:cubicBezTo>
                        <a:pt x="3049" y="0"/>
                        <a:pt x="2644" y="282"/>
                        <a:pt x="2489" y="708"/>
                      </a:cubicBezTo>
                      <a:lnTo>
                        <a:pt x="358" y="708"/>
                      </a:lnTo>
                      <a:cubicBezTo>
                        <a:pt x="159" y="708"/>
                        <a:pt x="0" y="868"/>
                        <a:pt x="0" y="1065"/>
                      </a:cubicBezTo>
                      <a:lnTo>
                        <a:pt x="0" y="1129"/>
                      </a:lnTo>
                      <a:cubicBezTo>
                        <a:pt x="0" y="1326"/>
                        <a:pt x="159" y="1486"/>
                        <a:pt x="358" y="1486"/>
                      </a:cubicBezTo>
                      <a:lnTo>
                        <a:pt x="2502" y="1486"/>
                      </a:lnTo>
                      <a:cubicBezTo>
                        <a:pt x="2668" y="1893"/>
                        <a:pt x="3064" y="2159"/>
                        <a:pt x="3503" y="2159"/>
                      </a:cubicBezTo>
                      <a:cubicBezTo>
                        <a:pt x="3941" y="2159"/>
                        <a:pt x="4338" y="1893"/>
                        <a:pt x="4503" y="1486"/>
                      </a:cubicBezTo>
                      <a:lnTo>
                        <a:pt x="6271" y="1486"/>
                      </a:lnTo>
                      <a:cubicBezTo>
                        <a:pt x="6457" y="1486"/>
                        <a:pt x="6608" y="1336"/>
                        <a:pt x="6608" y="1150"/>
                      </a:cubicBezTo>
                      <a:lnTo>
                        <a:pt x="6608" y="1044"/>
                      </a:lnTo>
                      <a:cubicBezTo>
                        <a:pt x="6606" y="859"/>
                        <a:pt x="6455" y="708"/>
                        <a:pt x="6270" y="708"/>
                      </a:cubicBezTo>
                      <a:lnTo>
                        <a:pt x="4516" y="708"/>
                      </a:lnTo>
                      <a:cubicBezTo>
                        <a:pt x="4361" y="282"/>
                        <a:pt x="3956" y="0"/>
                        <a:pt x="3503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Google Shape;5380;p74"/>
                <p:cNvSpPr/>
                <p:nvPr/>
              </p:nvSpPr>
              <p:spPr>
                <a:xfrm>
                  <a:off x="7496443" y="3287964"/>
                  <a:ext cx="219617" cy="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2159" extrusionOk="0">
                      <a:moveTo>
                        <a:pt x="3500" y="647"/>
                      </a:moveTo>
                      <a:cubicBezTo>
                        <a:pt x="3722" y="647"/>
                        <a:pt x="3935" y="820"/>
                        <a:pt x="3935" y="1080"/>
                      </a:cubicBezTo>
                      <a:cubicBezTo>
                        <a:pt x="3935" y="1318"/>
                        <a:pt x="3743" y="1512"/>
                        <a:pt x="3504" y="1512"/>
                      </a:cubicBezTo>
                      <a:cubicBezTo>
                        <a:pt x="3119" y="1512"/>
                        <a:pt x="2925" y="1048"/>
                        <a:pt x="3197" y="775"/>
                      </a:cubicBezTo>
                      <a:cubicBezTo>
                        <a:pt x="3285" y="687"/>
                        <a:pt x="3394" y="647"/>
                        <a:pt x="3500" y="647"/>
                      </a:cubicBezTo>
                      <a:close/>
                      <a:moveTo>
                        <a:pt x="3504" y="0"/>
                      </a:moveTo>
                      <a:cubicBezTo>
                        <a:pt x="3050" y="0"/>
                        <a:pt x="2646" y="282"/>
                        <a:pt x="2491" y="708"/>
                      </a:cubicBezTo>
                      <a:lnTo>
                        <a:pt x="358" y="708"/>
                      </a:lnTo>
                      <a:cubicBezTo>
                        <a:pt x="159" y="708"/>
                        <a:pt x="1" y="868"/>
                        <a:pt x="1" y="1065"/>
                      </a:cubicBezTo>
                      <a:lnTo>
                        <a:pt x="1" y="1129"/>
                      </a:lnTo>
                      <a:cubicBezTo>
                        <a:pt x="1" y="1326"/>
                        <a:pt x="159" y="1486"/>
                        <a:pt x="358" y="1486"/>
                      </a:cubicBezTo>
                      <a:lnTo>
                        <a:pt x="2502" y="1486"/>
                      </a:lnTo>
                      <a:cubicBezTo>
                        <a:pt x="2669" y="1893"/>
                        <a:pt x="3064" y="2159"/>
                        <a:pt x="3503" y="2159"/>
                      </a:cubicBezTo>
                      <a:cubicBezTo>
                        <a:pt x="3943" y="2159"/>
                        <a:pt x="4339" y="1893"/>
                        <a:pt x="4504" y="1486"/>
                      </a:cubicBezTo>
                      <a:lnTo>
                        <a:pt x="6272" y="1486"/>
                      </a:lnTo>
                      <a:cubicBezTo>
                        <a:pt x="6457" y="1486"/>
                        <a:pt x="6608" y="1336"/>
                        <a:pt x="6608" y="1150"/>
                      </a:cubicBezTo>
                      <a:lnTo>
                        <a:pt x="6608" y="1044"/>
                      </a:lnTo>
                      <a:cubicBezTo>
                        <a:pt x="6608" y="859"/>
                        <a:pt x="6457" y="710"/>
                        <a:pt x="6272" y="708"/>
                      </a:cubicBezTo>
                      <a:lnTo>
                        <a:pt x="4518" y="708"/>
                      </a:lnTo>
                      <a:cubicBezTo>
                        <a:pt x="4361" y="282"/>
                        <a:pt x="3958" y="0"/>
                        <a:pt x="3504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Google Shape;5381;p74"/>
                <p:cNvSpPr/>
                <p:nvPr/>
              </p:nvSpPr>
              <p:spPr>
                <a:xfrm>
                  <a:off x="7243757" y="3287964"/>
                  <a:ext cx="219617" cy="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2159" extrusionOk="0">
                      <a:moveTo>
                        <a:pt x="3500" y="647"/>
                      </a:moveTo>
                      <a:cubicBezTo>
                        <a:pt x="3722" y="647"/>
                        <a:pt x="3935" y="820"/>
                        <a:pt x="3935" y="1080"/>
                      </a:cubicBezTo>
                      <a:cubicBezTo>
                        <a:pt x="3935" y="1318"/>
                        <a:pt x="3743" y="1512"/>
                        <a:pt x="3503" y="1512"/>
                      </a:cubicBezTo>
                      <a:cubicBezTo>
                        <a:pt x="3118" y="1512"/>
                        <a:pt x="2925" y="1048"/>
                        <a:pt x="3197" y="775"/>
                      </a:cubicBezTo>
                      <a:cubicBezTo>
                        <a:pt x="3285" y="687"/>
                        <a:pt x="3394" y="647"/>
                        <a:pt x="3500" y="647"/>
                      </a:cubicBezTo>
                      <a:close/>
                      <a:moveTo>
                        <a:pt x="3503" y="0"/>
                      </a:moveTo>
                      <a:cubicBezTo>
                        <a:pt x="3050" y="0"/>
                        <a:pt x="2644" y="282"/>
                        <a:pt x="2489" y="708"/>
                      </a:cubicBezTo>
                      <a:lnTo>
                        <a:pt x="358" y="708"/>
                      </a:lnTo>
                      <a:cubicBezTo>
                        <a:pt x="159" y="708"/>
                        <a:pt x="1" y="868"/>
                        <a:pt x="1" y="1065"/>
                      </a:cubicBezTo>
                      <a:lnTo>
                        <a:pt x="1" y="1129"/>
                      </a:lnTo>
                      <a:cubicBezTo>
                        <a:pt x="1" y="1326"/>
                        <a:pt x="159" y="1486"/>
                        <a:pt x="358" y="1486"/>
                      </a:cubicBezTo>
                      <a:lnTo>
                        <a:pt x="2502" y="1486"/>
                      </a:lnTo>
                      <a:cubicBezTo>
                        <a:pt x="2668" y="1893"/>
                        <a:pt x="3064" y="2159"/>
                        <a:pt x="3503" y="2159"/>
                      </a:cubicBezTo>
                      <a:cubicBezTo>
                        <a:pt x="3943" y="2159"/>
                        <a:pt x="4339" y="1893"/>
                        <a:pt x="4504" y="1486"/>
                      </a:cubicBezTo>
                      <a:lnTo>
                        <a:pt x="6271" y="1486"/>
                      </a:lnTo>
                      <a:cubicBezTo>
                        <a:pt x="6457" y="1486"/>
                        <a:pt x="6608" y="1336"/>
                        <a:pt x="6608" y="1150"/>
                      </a:cubicBezTo>
                      <a:lnTo>
                        <a:pt x="6608" y="1044"/>
                      </a:lnTo>
                      <a:cubicBezTo>
                        <a:pt x="6608" y="859"/>
                        <a:pt x="6457" y="710"/>
                        <a:pt x="6271" y="708"/>
                      </a:cubicBezTo>
                      <a:lnTo>
                        <a:pt x="4516" y="708"/>
                      </a:lnTo>
                      <a:cubicBezTo>
                        <a:pt x="4361" y="282"/>
                        <a:pt x="3956" y="0"/>
                        <a:pt x="3503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Google Shape;5382;p74"/>
                <p:cNvSpPr/>
                <p:nvPr/>
              </p:nvSpPr>
              <p:spPr>
                <a:xfrm>
                  <a:off x="6995957" y="3287964"/>
                  <a:ext cx="219617" cy="71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8" h="2159" extrusionOk="0">
                      <a:moveTo>
                        <a:pt x="3502" y="647"/>
                      </a:moveTo>
                      <a:cubicBezTo>
                        <a:pt x="3724" y="647"/>
                        <a:pt x="3937" y="820"/>
                        <a:pt x="3937" y="1080"/>
                      </a:cubicBezTo>
                      <a:cubicBezTo>
                        <a:pt x="3937" y="1318"/>
                        <a:pt x="3743" y="1512"/>
                        <a:pt x="3505" y="1512"/>
                      </a:cubicBezTo>
                      <a:cubicBezTo>
                        <a:pt x="3119" y="1512"/>
                        <a:pt x="2926" y="1048"/>
                        <a:pt x="3199" y="775"/>
                      </a:cubicBezTo>
                      <a:cubicBezTo>
                        <a:pt x="3287" y="687"/>
                        <a:pt x="3395" y="647"/>
                        <a:pt x="3502" y="647"/>
                      </a:cubicBezTo>
                      <a:close/>
                      <a:moveTo>
                        <a:pt x="3505" y="0"/>
                      </a:moveTo>
                      <a:cubicBezTo>
                        <a:pt x="3051" y="0"/>
                        <a:pt x="2646" y="282"/>
                        <a:pt x="2491" y="708"/>
                      </a:cubicBezTo>
                      <a:lnTo>
                        <a:pt x="358" y="708"/>
                      </a:lnTo>
                      <a:cubicBezTo>
                        <a:pt x="161" y="708"/>
                        <a:pt x="1" y="868"/>
                        <a:pt x="1" y="1065"/>
                      </a:cubicBezTo>
                      <a:lnTo>
                        <a:pt x="1" y="1129"/>
                      </a:lnTo>
                      <a:cubicBezTo>
                        <a:pt x="1" y="1326"/>
                        <a:pt x="161" y="1486"/>
                        <a:pt x="358" y="1486"/>
                      </a:cubicBezTo>
                      <a:lnTo>
                        <a:pt x="2504" y="1486"/>
                      </a:lnTo>
                      <a:cubicBezTo>
                        <a:pt x="2669" y="1893"/>
                        <a:pt x="3064" y="2159"/>
                        <a:pt x="3505" y="2159"/>
                      </a:cubicBezTo>
                      <a:cubicBezTo>
                        <a:pt x="3943" y="2159"/>
                        <a:pt x="4339" y="1893"/>
                        <a:pt x="4505" y="1486"/>
                      </a:cubicBezTo>
                      <a:lnTo>
                        <a:pt x="6272" y="1486"/>
                      </a:lnTo>
                      <a:cubicBezTo>
                        <a:pt x="6457" y="1486"/>
                        <a:pt x="6608" y="1336"/>
                        <a:pt x="6608" y="1150"/>
                      </a:cubicBezTo>
                      <a:lnTo>
                        <a:pt x="6608" y="1044"/>
                      </a:lnTo>
                      <a:cubicBezTo>
                        <a:pt x="6608" y="859"/>
                        <a:pt x="6457" y="710"/>
                        <a:pt x="6272" y="708"/>
                      </a:cubicBezTo>
                      <a:lnTo>
                        <a:pt x="4518" y="708"/>
                      </a:lnTo>
                      <a:cubicBezTo>
                        <a:pt x="4363" y="282"/>
                        <a:pt x="3958" y="0"/>
                        <a:pt x="3505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6" name="Google Shape;5383;p74"/>
            <p:cNvGrpSpPr/>
            <p:nvPr/>
          </p:nvGrpSpPr>
          <p:grpSpPr>
            <a:xfrm>
              <a:off x="9275720" y="2758889"/>
              <a:ext cx="1186397" cy="487969"/>
              <a:chOff x="6777990" y="3710194"/>
              <a:chExt cx="1646915" cy="677382"/>
            </a:xfrm>
          </p:grpSpPr>
          <p:grpSp>
            <p:nvGrpSpPr>
              <p:cNvPr id="197" name="Google Shape;5384;p74"/>
              <p:cNvGrpSpPr/>
              <p:nvPr/>
            </p:nvGrpSpPr>
            <p:grpSpPr>
              <a:xfrm>
                <a:off x="6777990" y="3874492"/>
                <a:ext cx="411129" cy="513083"/>
                <a:chOff x="6777990" y="3874492"/>
                <a:chExt cx="411129" cy="513083"/>
              </a:xfrm>
            </p:grpSpPr>
            <p:cxnSp>
              <p:nvCxnSpPr>
                <p:cNvPr id="207" name="Google Shape;5385;p74"/>
                <p:cNvCxnSpPr/>
                <p:nvPr/>
              </p:nvCxnSpPr>
              <p:spPr>
                <a:xfrm>
                  <a:off x="6977019" y="4216875"/>
                  <a:ext cx="0" cy="1707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diamond" w="med" len="med"/>
                </a:ln>
              </p:spPr>
            </p:cxnSp>
            <p:sp>
              <p:nvSpPr>
                <p:cNvPr id="208" name="Google Shape;5386;p74"/>
                <p:cNvSpPr/>
                <p:nvPr/>
              </p:nvSpPr>
              <p:spPr>
                <a:xfrm>
                  <a:off x="6777990" y="3874492"/>
                  <a:ext cx="411129" cy="356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2" h="60023" extrusionOk="0">
                      <a:moveTo>
                        <a:pt x="17333" y="0"/>
                      </a:moveTo>
                      <a:lnTo>
                        <a:pt x="0" y="30011"/>
                      </a:lnTo>
                      <a:lnTo>
                        <a:pt x="17333" y="60023"/>
                      </a:lnTo>
                      <a:lnTo>
                        <a:pt x="51939" y="60023"/>
                      </a:lnTo>
                      <a:lnTo>
                        <a:pt x="69271" y="30011"/>
                      </a:lnTo>
                      <a:lnTo>
                        <a:pt x="51939" y="0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19050" cap="flat" cmpd="sng">
                  <a:solidFill>
                    <a:srgbClr val="A5B7C5"/>
                  </a:solidFill>
                  <a:prstDash val="solid"/>
                  <a:miter lim="58162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8" name="Google Shape;5387;p74"/>
              <p:cNvGrpSpPr/>
              <p:nvPr/>
            </p:nvGrpSpPr>
            <p:grpSpPr>
              <a:xfrm>
                <a:off x="7188425" y="3710194"/>
                <a:ext cx="411123" cy="520535"/>
                <a:chOff x="7188425" y="3710194"/>
                <a:chExt cx="411123" cy="520535"/>
              </a:xfrm>
            </p:grpSpPr>
            <p:cxnSp>
              <p:nvCxnSpPr>
                <p:cNvPr id="205" name="Google Shape;5388;p74"/>
                <p:cNvCxnSpPr/>
                <p:nvPr/>
              </p:nvCxnSpPr>
              <p:spPr>
                <a:xfrm rot="10800000">
                  <a:off x="7393988" y="3710194"/>
                  <a:ext cx="0" cy="1707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diamond" w="med" len="med"/>
                </a:ln>
              </p:spPr>
            </p:cxnSp>
            <p:sp>
              <p:nvSpPr>
                <p:cNvPr id="206" name="Google Shape;5389;p74"/>
                <p:cNvSpPr/>
                <p:nvPr/>
              </p:nvSpPr>
              <p:spPr>
                <a:xfrm>
                  <a:off x="7188425" y="3874492"/>
                  <a:ext cx="411123" cy="356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1" h="60023" extrusionOk="0">
                      <a:moveTo>
                        <a:pt x="17274" y="0"/>
                      </a:moveTo>
                      <a:lnTo>
                        <a:pt x="0" y="30011"/>
                      </a:lnTo>
                      <a:lnTo>
                        <a:pt x="17274" y="60023"/>
                      </a:lnTo>
                      <a:lnTo>
                        <a:pt x="51939" y="60023"/>
                      </a:lnTo>
                      <a:lnTo>
                        <a:pt x="69271" y="30011"/>
                      </a:lnTo>
                      <a:lnTo>
                        <a:pt x="51939" y="0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19050" cap="flat" cmpd="sng">
                  <a:solidFill>
                    <a:srgbClr val="A5B7C5"/>
                  </a:solidFill>
                  <a:prstDash val="solid"/>
                  <a:miter lim="58162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" name="Google Shape;5390;p74"/>
              <p:cNvGrpSpPr/>
              <p:nvPr/>
            </p:nvGrpSpPr>
            <p:grpSpPr>
              <a:xfrm>
                <a:off x="7603341" y="3874492"/>
                <a:ext cx="411474" cy="513083"/>
                <a:chOff x="7603341" y="3874492"/>
                <a:chExt cx="411474" cy="513083"/>
              </a:xfrm>
            </p:grpSpPr>
            <p:cxnSp>
              <p:nvCxnSpPr>
                <p:cNvPr id="203" name="Google Shape;5391;p74"/>
                <p:cNvCxnSpPr/>
                <p:nvPr/>
              </p:nvCxnSpPr>
              <p:spPr>
                <a:xfrm>
                  <a:off x="7809095" y="4216875"/>
                  <a:ext cx="0" cy="1707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diamond" w="med" len="med"/>
                </a:ln>
              </p:spPr>
            </p:cxnSp>
            <p:sp>
              <p:nvSpPr>
                <p:cNvPr id="204" name="Google Shape;5392;p74"/>
                <p:cNvSpPr/>
                <p:nvPr/>
              </p:nvSpPr>
              <p:spPr>
                <a:xfrm>
                  <a:off x="7603341" y="3874492"/>
                  <a:ext cx="411474" cy="356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30" h="60023" extrusionOk="0">
                      <a:moveTo>
                        <a:pt x="17333" y="0"/>
                      </a:moveTo>
                      <a:lnTo>
                        <a:pt x="1" y="30011"/>
                      </a:lnTo>
                      <a:lnTo>
                        <a:pt x="17333" y="60023"/>
                      </a:lnTo>
                      <a:lnTo>
                        <a:pt x="51998" y="60023"/>
                      </a:lnTo>
                      <a:lnTo>
                        <a:pt x="69330" y="30011"/>
                      </a:lnTo>
                      <a:lnTo>
                        <a:pt x="51998" y="0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19050" cap="flat" cmpd="sng">
                  <a:solidFill>
                    <a:srgbClr val="A5B7C5"/>
                  </a:solidFill>
                  <a:prstDash val="solid"/>
                  <a:miter lim="58162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" name="Google Shape;5393;p74"/>
              <p:cNvGrpSpPr/>
              <p:nvPr/>
            </p:nvGrpSpPr>
            <p:grpSpPr>
              <a:xfrm>
                <a:off x="8013776" y="3722847"/>
                <a:ext cx="411129" cy="507881"/>
                <a:chOff x="8013776" y="3722847"/>
                <a:chExt cx="411129" cy="507881"/>
              </a:xfrm>
            </p:grpSpPr>
            <p:cxnSp>
              <p:nvCxnSpPr>
                <p:cNvPr id="201" name="Google Shape;5394;p74"/>
                <p:cNvCxnSpPr/>
                <p:nvPr/>
              </p:nvCxnSpPr>
              <p:spPr>
                <a:xfrm rot="10800000">
                  <a:off x="8219339" y="3722847"/>
                  <a:ext cx="0" cy="1698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A5B7C6"/>
                  </a:solidFill>
                  <a:prstDash val="solid"/>
                  <a:round/>
                  <a:headEnd type="none" w="med" len="med"/>
                  <a:tailEnd type="diamond" w="med" len="med"/>
                </a:ln>
              </p:spPr>
            </p:cxnSp>
            <p:sp>
              <p:nvSpPr>
                <p:cNvPr id="202" name="Google Shape;5395;p74"/>
                <p:cNvSpPr/>
                <p:nvPr/>
              </p:nvSpPr>
              <p:spPr>
                <a:xfrm>
                  <a:off x="8013776" y="3874492"/>
                  <a:ext cx="411129" cy="3562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72" h="60023" extrusionOk="0">
                      <a:moveTo>
                        <a:pt x="17333" y="0"/>
                      </a:moveTo>
                      <a:lnTo>
                        <a:pt x="0" y="30011"/>
                      </a:lnTo>
                      <a:lnTo>
                        <a:pt x="17333" y="60023"/>
                      </a:lnTo>
                      <a:lnTo>
                        <a:pt x="51939" y="60023"/>
                      </a:lnTo>
                      <a:lnTo>
                        <a:pt x="69271" y="30011"/>
                      </a:lnTo>
                      <a:lnTo>
                        <a:pt x="51939" y="0"/>
                      </a:lnTo>
                      <a:close/>
                    </a:path>
                  </a:pathLst>
                </a:custGeom>
                <a:solidFill>
                  <a:srgbClr val="435D74"/>
                </a:solidFill>
                <a:ln w="19050" cap="flat" cmpd="sng">
                  <a:solidFill>
                    <a:srgbClr val="A5B7C5"/>
                  </a:solidFill>
                  <a:prstDash val="solid"/>
                  <a:miter lim="58162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9" name="Google Shape;5396;p74"/>
            <p:cNvGrpSpPr/>
            <p:nvPr/>
          </p:nvGrpSpPr>
          <p:grpSpPr>
            <a:xfrm>
              <a:off x="8090356" y="2138519"/>
              <a:ext cx="1066417" cy="765452"/>
              <a:chOff x="5190863" y="2824811"/>
              <a:chExt cx="1544860" cy="1108869"/>
            </a:xfrm>
          </p:grpSpPr>
          <p:grpSp>
            <p:nvGrpSpPr>
              <p:cNvPr id="210" name="Google Shape;5397;p74"/>
              <p:cNvGrpSpPr/>
              <p:nvPr/>
            </p:nvGrpSpPr>
            <p:grpSpPr>
              <a:xfrm>
                <a:off x="5938695" y="3176919"/>
                <a:ext cx="685761" cy="404739"/>
                <a:chOff x="5938695" y="3176919"/>
                <a:chExt cx="685761" cy="404739"/>
              </a:xfrm>
            </p:grpSpPr>
            <p:grpSp>
              <p:nvGrpSpPr>
                <p:cNvPr id="229" name="Google Shape;5398;p74"/>
                <p:cNvGrpSpPr/>
                <p:nvPr/>
              </p:nvGrpSpPr>
              <p:grpSpPr>
                <a:xfrm>
                  <a:off x="5938695" y="3176919"/>
                  <a:ext cx="685761" cy="404739"/>
                  <a:chOff x="5938695" y="3176919"/>
                  <a:chExt cx="685761" cy="404739"/>
                </a:xfrm>
              </p:grpSpPr>
              <p:sp>
                <p:nvSpPr>
                  <p:cNvPr id="231" name="Google Shape;5399;p74"/>
                  <p:cNvSpPr/>
                  <p:nvPr/>
                </p:nvSpPr>
                <p:spPr>
                  <a:xfrm>
                    <a:off x="5938695" y="3176919"/>
                    <a:ext cx="404679" cy="404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9" h="9651" extrusionOk="0">
                        <a:moveTo>
                          <a:pt x="4922" y="1"/>
                        </a:moveTo>
                        <a:cubicBezTo>
                          <a:pt x="4890" y="1"/>
                          <a:pt x="4858" y="2"/>
                          <a:pt x="4826" y="2"/>
                        </a:cubicBezTo>
                        <a:lnTo>
                          <a:pt x="4826" y="1251"/>
                        </a:lnTo>
                        <a:cubicBezTo>
                          <a:pt x="4858" y="1251"/>
                          <a:pt x="4890" y="1251"/>
                          <a:pt x="4922" y="1253"/>
                        </a:cubicBezTo>
                        <a:lnTo>
                          <a:pt x="4925" y="1253"/>
                        </a:lnTo>
                        <a:cubicBezTo>
                          <a:pt x="6858" y="1309"/>
                          <a:pt x="8395" y="2891"/>
                          <a:pt x="8395" y="4825"/>
                        </a:cubicBezTo>
                        <a:cubicBezTo>
                          <a:pt x="8395" y="4845"/>
                          <a:pt x="8393" y="4864"/>
                          <a:pt x="8393" y="4883"/>
                        </a:cubicBezTo>
                        <a:cubicBezTo>
                          <a:pt x="8361" y="6814"/>
                          <a:pt x="6800" y="8371"/>
                          <a:pt x="4869" y="8396"/>
                        </a:cubicBezTo>
                        <a:cubicBezTo>
                          <a:pt x="4853" y="8397"/>
                          <a:pt x="4837" y="8397"/>
                          <a:pt x="4820" y="8397"/>
                        </a:cubicBezTo>
                        <a:cubicBezTo>
                          <a:pt x="2911" y="8397"/>
                          <a:pt x="1336" y="6893"/>
                          <a:pt x="1253" y="4979"/>
                        </a:cubicBezTo>
                        <a:lnTo>
                          <a:pt x="1253" y="4971"/>
                        </a:lnTo>
                        <a:cubicBezTo>
                          <a:pt x="1251" y="4942"/>
                          <a:pt x="1251" y="4912"/>
                          <a:pt x="1251" y="4883"/>
                        </a:cubicBezTo>
                        <a:lnTo>
                          <a:pt x="2" y="4883"/>
                        </a:lnTo>
                        <a:cubicBezTo>
                          <a:pt x="2" y="4913"/>
                          <a:pt x="2" y="4944"/>
                          <a:pt x="1" y="4976"/>
                        </a:cubicBezTo>
                        <a:lnTo>
                          <a:pt x="1" y="4979"/>
                        </a:lnTo>
                        <a:cubicBezTo>
                          <a:pt x="23" y="5762"/>
                          <a:pt x="238" y="6528"/>
                          <a:pt x="627" y="7208"/>
                        </a:cubicBezTo>
                        <a:cubicBezTo>
                          <a:pt x="1484" y="8717"/>
                          <a:pt x="3085" y="9650"/>
                          <a:pt x="4822" y="9650"/>
                        </a:cubicBezTo>
                        <a:cubicBezTo>
                          <a:pt x="7468" y="9650"/>
                          <a:pt x="9614" y="7520"/>
                          <a:pt x="9646" y="4883"/>
                        </a:cubicBezTo>
                        <a:cubicBezTo>
                          <a:pt x="9646" y="4864"/>
                          <a:pt x="9647" y="4845"/>
                          <a:pt x="9647" y="4825"/>
                        </a:cubicBezTo>
                        <a:cubicBezTo>
                          <a:pt x="9649" y="3088"/>
                          <a:pt x="8714" y="1483"/>
                          <a:pt x="7200" y="628"/>
                        </a:cubicBezTo>
                        <a:cubicBezTo>
                          <a:pt x="6746" y="369"/>
                          <a:pt x="6251" y="186"/>
                          <a:pt x="5737" y="87"/>
                        </a:cubicBezTo>
                        <a:cubicBezTo>
                          <a:pt x="5468" y="36"/>
                          <a:pt x="5195" y="7"/>
                          <a:pt x="4922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32" name="Google Shape;5400;p74"/>
                  <p:cNvSpPr/>
                  <p:nvPr/>
                </p:nvSpPr>
                <p:spPr>
                  <a:xfrm>
                    <a:off x="6256893" y="3285705"/>
                    <a:ext cx="367562" cy="18775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64" h="4477" extrusionOk="0">
                        <a:moveTo>
                          <a:pt x="6645" y="1"/>
                        </a:moveTo>
                        <a:cubicBezTo>
                          <a:pt x="6644" y="1"/>
                          <a:pt x="6643" y="1"/>
                          <a:pt x="6642" y="1"/>
                        </a:cubicBezTo>
                        <a:lnTo>
                          <a:pt x="14" y="1"/>
                        </a:lnTo>
                        <a:cubicBezTo>
                          <a:pt x="1061" y="1309"/>
                          <a:pt x="1055" y="3173"/>
                          <a:pt x="1" y="4476"/>
                        </a:cubicBezTo>
                        <a:lnTo>
                          <a:pt x="6642" y="4476"/>
                        </a:lnTo>
                        <a:cubicBezTo>
                          <a:pt x="7814" y="4476"/>
                          <a:pt x="8763" y="3527"/>
                          <a:pt x="8763" y="2355"/>
                        </a:cubicBezTo>
                        <a:lnTo>
                          <a:pt x="8763" y="2121"/>
                        </a:lnTo>
                        <a:cubicBezTo>
                          <a:pt x="8762" y="950"/>
                          <a:pt x="7814" y="1"/>
                          <a:pt x="6645" y="1"/>
                        </a:cubicBezTo>
                        <a:close/>
                      </a:path>
                    </a:pathLst>
                  </a:custGeom>
                  <a:solidFill>
                    <a:srgbClr val="667E92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30" name="Google Shape;5401;p74"/>
                <p:cNvSpPr/>
                <p:nvPr/>
              </p:nvSpPr>
              <p:spPr>
                <a:xfrm>
                  <a:off x="6044300" y="3282475"/>
                  <a:ext cx="191959" cy="19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7" h="4578" extrusionOk="0">
                      <a:moveTo>
                        <a:pt x="2288" y="1"/>
                      </a:moveTo>
                      <a:cubicBezTo>
                        <a:pt x="1025" y="1"/>
                        <a:pt x="0" y="1024"/>
                        <a:pt x="0" y="2289"/>
                      </a:cubicBezTo>
                      <a:cubicBezTo>
                        <a:pt x="0" y="3553"/>
                        <a:pt x="1025" y="4577"/>
                        <a:pt x="2288" y="4577"/>
                      </a:cubicBezTo>
                      <a:cubicBezTo>
                        <a:pt x="3552" y="4577"/>
                        <a:pt x="4577" y="3553"/>
                        <a:pt x="4577" y="2289"/>
                      </a:cubicBezTo>
                      <a:cubicBezTo>
                        <a:pt x="4577" y="1024"/>
                        <a:pt x="3552" y="1"/>
                        <a:pt x="2288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1" name="Google Shape;5402;p74"/>
              <p:cNvGrpSpPr/>
              <p:nvPr/>
            </p:nvGrpSpPr>
            <p:grpSpPr>
              <a:xfrm>
                <a:off x="5305233" y="3176835"/>
                <a:ext cx="685971" cy="404655"/>
                <a:chOff x="5305233" y="3176835"/>
                <a:chExt cx="685971" cy="404655"/>
              </a:xfrm>
            </p:grpSpPr>
            <p:grpSp>
              <p:nvGrpSpPr>
                <p:cNvPr id="225" name="Google Shape;5403;p74"/>
                <p:cNvGrpSpPr/>
                <p:nvPr/>
              </p:nvGrpSpPr>
              <p:grpSpPr>
                <a:xfrm>
                  <a:off x="5305233" y="3176835"/>
                  <a:ext cx="685971" cy="404655"/>
                  <a:chOff x="5305233" y="3176835"/>
                  <a:chExt cx="685971" cy="404655"/>
                </a:xfrm>
              </p:grpSpPr>
              <p:sp>
                <p:nvSpPr>
                  <p:cNvPr id="227" name="Google Shape;5404;p74"/>
                  <p:cNvSpPr/>
                  <p:nvPr/>
                </p:nvSpPr>
                <p:spPr>
                  <a:xfrm>
                    <a:off x="5586650" y="3176835"/>
                    <a:ext cx="404553" cy="4046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46" h="9649" extrusionOk="0">
                        <a:moveTo>
                          <a:pt x="4824" y="1"/>
                        </a:moveTo>
                        <a:cubicBezTo>
                          <a:pt x="2159" y="1"/>
                          <a:pt x="1" y="2161"/>
                          <a:pt x="1" y="4826"/>
                        </a:cubicBezTo>
                        <a:lnTo>
                          <a:pt x="1" y="4883"/>
                        </a:lnTo>
                        <a:cubicBezTo>
                          <a:pt x="31" y="7486"/>
                          <a:pt x="2121" y="9594"/>
                          <a:pt x="4724" y="9647"/>
                        </a:cubicBezTo>
                        <a:cubicBezTo>
                          <a:pt x="4756" y="9647"/>
                          <a:pt x="4790" y="9649"/>
                          <a:pt x="4824" y="9649"/>
                        </a:cubicBezTo>
                        <a:lnTo>
                          <a:pt x="4829" y="9649"/>
                        </a:lnTo>
                        <a:cubicBezTo>
                          <a:pt x="4861" y="9649"/>
                          <a:pt x="4893" y="9649"/>
                          <a:pt x="4925" y="9647"/>
                        </a:cubicBezTo>
                        <a:cubicBezTo>
                          <a:pt x="5725" y="9633"/>
                          <a:pt x="6508" y="9417"/>
                          <a:pt x="7205" y="9021"/>
                        </a:cubicBezTo>
                        <a:cubicBezTo>
                          <a:pt x="6508" y="8626"/>
                          <a:pt x="5725" y="8411"/>
                          <a:pt x="4925" y="8395"/>
                        </a:cubicBezTo>
                        <a:cubicBezTo>
                          <a:pt x="4893" y="8397"/>
                          <a:pt x="4861" y="8397"/>
                          <a:pt x="4829" y="8397"/>
                        </a:cubicBezTo>
                        <a:lnTo>
                          <a:pt x="4824" y="8397"/>
                        </a:lnTo>
                        <a:cubicBezTo>
                          <a:pt x="4790" y="8397"/>
                          <a:pt x="4756" y="8397"/>
                          <a:pt x="4724" y="8395"/>
                        </a:cubicBezTo>
                        <a:cubicBezTo>
                          <a:pt x="2817" y="8344"/>
                          <a:pt x="1283" y="6795"/>
                          <a:pt x="1253" y="4883"/>
                        </a:cubicBezTo>
                        <a:cubicBezTo>
                          <a:pt x="1253" y="4863"/>
                          <a:pt x="1251" y="4843"/>
                          <a:pt x="1251" y="4824"/>
                        </a:cubicBezTo>
                        <a:cubicBezTo>
                          <a:pt x="1251" y="2851"/>
                          <a:pt x="2851" y="1252"/>
                          <a:pt x="4824" y="1252"/>
                        </a:cubicBezTo>
                        <a:cubicBezTo>
                          <a:pt x="6745" y="1252"/>
                          <a:pt x="8313" y="2768"/>
                          <a:pt x="8393" y="4670"/>
                        </a:cubicBezTo>
                        <a:lnTo>
                          <a:pt x="8393" y="4674"/>
                        </a:lnTo>
                        <a:cubicBezTo>
                          <a:pt x="8396" y="4723"/>
                          <a:pt x="8396" y="4774"/>
                          <a:pt x="8396" y="4824"/>
                        </a:cubicBezTo>
                        <a:cubicBezTo>
                          <a:pt x="8396" y="4845"/>
                          <a:pt x="8396" y="4863"/>
                          <a:pt x="8396" y="4883"/>
                        </a:cubicBezTo>
                        <a:lnTo>
                          <a:pt x="9644" y="4883"/>
                        </a:lnTo>
                        <a:cubicBezTo>
                          <a:pt x="9644" y="4863"/>
                          <a:pt x="9642" y="4843"/>
                          <a:pt x="9642" y="4824"/>
                        </a:cubicBezTo>
                        <a:cubicBezTo>
                          <a:pt x="9644" y="4778"/>
                          <a:pt x="9644" y="4728"/>
                          <a:pt x="9645" y="4680"/>
                        </a:cubicBezTo>
                        <a:lnTo>
                          <a:pt x="9645" y="4672"/>
                        </a:lnTo>
                        <a:cubicBezTo>
                          <a:pt x="9623" y="3889"/>
                          <a:pt x="9407" y="3124"/>
                          <a:pt x="9019" y="2443"/>
                        </a:cubicBezTo>
                        <a:cubicBezTo>
                          <a:pt x="8163" y="933"/>
                          <a:pt x="6560" y="1"/>
                          <a:pt x="4824" y="1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28" name="Google Shape;5405;p74"/>
                  <p:cNvSpPr/>
                  <p:nvPr/>
                </p:nvSpPr>
                <p:spPr>
                  <a:xfrm>
                    <a:off x="5305233" y="3285914"/>
                    <a:ext cx="367352" cy="187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59" h="4478" extrusionOk="0">
                        <a:moveTo>
                          <a:pt x="2123" y="0"/>
                        </a:moveTo>
                        <a:cubicBezTo>
                          <a:pt x="951" y="0"/>
                          <a:pt x="1" y="950"/>
                          <a:pt x="1" y="2122"/>
                        </a:cubicBezTo>
                        <a:lnTo>
                          <a:pt x="1" y="2356"/>
                        </a:lnTo>
                        <a:cubicBezTo>
                          <a:pt x="1" y="3528"/>
                          <a:pt x="951" y="4478"/>
                          <a:pt x="2123" y="4478"/>
                        </a:cubicBezTo>
                        <a:lnTo>
                          <a:pt x="8759" y="4478"/>
                        </a:lnTo>
                        <a:cubicBezTo>
                          <a:pt x="7702" y="3176"/>
                          <a:pt x="7694" y="1314"/>
                          <a:pt x="8739" y="2"/>
                        </a:cubicBezTo>
                        <a:lnTo>
                          <a:pt x="8739" y="0"/>
                        </a:ln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6" name="Google Shape;5406;p74"/>
                <p:cNvSpPr/>
                <p:nvPr/>
              </p:nvSpPr>
              <p:spPr>
                <a:xfrm>
                  <a:off x="5694436" y="3282475"/>
                  <a:ext cx="192001" cy="19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4578" extrusionOk="0">
                      <a:moveTo>
                        <a:pt x="2289" y="1"/>
                      </a:moveTo>
                      <a:cubicBezTo>
                        <a:pt x="1026" y="1"/>
                        <a:pt x="1" y="1024"/>
                        <a:pt x="1" y="2289"/>
                      </a:cubicBezTo>
                      <a:cubicBezTo>
                        <a:pt x="1" y="3553"/>
                        <a:pt x="1026" y="4577"/>
                        <a:pt x="2289" y="4577"/>
                      </a:cubicBezTo>
                      <a:cubicBezTo>
                        <a:pt x="3552" y="4577"/>
                        <a:pt x="4577" y="3553"/>
                        <a:pt x="4577" y="2289"/>
                      </a:cubicBezTo>
                      <a:cubicBezTo>
                        <a:pt x="4577" y="1024"/>
                        <a:pt x="3552" y="1"/>
                        <a:pt x="2289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2" name="Google Shape;5407;p74"/>
              <p:cNvSpPr/>
              <p:nvPr/>
            </p:nvSpPr>
            <p:spPr>
              <a:xfrm>
                <a:off x="6103938" y="3114683"/>
                <a:ext cx="40933" cy="7549"/>
              </a:xfrm>
              <a:custGeom>
                <a:avLst/>
                <a:gdLst/>
                <a:ahLst/>
                <a:cxnLst/>
                <a:rect l="l" t="t" r="r" b="b"/>
                <a:pathLst>
                  <a:path w="976" h="18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79" y="119"/>
                      <a:pt x="578" y="179"/>
                      <a:pt x="881" y="179"/>
                    </a:cubicBezTo>
                    <a:cubicBezTo>
                      <a:pt x="881" y="179"/>
                      <a:pt x="881" y="179"/>
                      <a:pt x="881" y="179"/>
                    </a:cubicBezTo>
                    <a:lnTo>
                      <a:pt x="881" y="179"/>
                    </a:lnTo>
                    <a:cubicBezTo>
                      <a:pt x="882" y="179"/>
                      <a:pt x="882" y="179"/>
                      <a:pt x="882" y="179"/>
                    </a:cubicBezTo>
                    <a:cubicBezTo>
                      <a:pt x="913" y="179"/>
                      <a:pt x="945" y="178"/>
                      <a:pt x="975" y="176"/>
                    </a:cubicBezTo>
                    <a:lnTo>
                      <a:pt x="975" y="176"/>
                    </a:lnTo>
                    <a:cubicBezTo>
                      <a:pt x="943" y="178"/>
                      <a:pt x="913" y="179"/>
                      <a:pt x="881" y="179"/>
                    </a:cubicBezTo>
                    <a:lnTo>
                      <a:pt x="881" y="179"/>
                    </a:lnTo>
                    <a:cubicBezTo>
                      <a:pt x="579" y="179"/>
                      <a:pt x="279" y="119"/>
                      <a:pt x="1" y="1"/>
                    </a:cubicBezTo>
                    <a:close/>
                  </a:path>
                </a:pathLst>
              </a:custGeom>
              <a:solidFill>
                <a:srgbClr val="A5B7C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3" name="Google Shape;5408;p74"/>
              <p:cNvGrpSpPr/>
              <p:nvPr/>
            </p:nvGrpSpPr>
            <p:grpSpPr>
              <a:xfrm>
                <a:off x="5657361" y="2824811"/>
                <a:ext cx="1078361" cy="404655"/>
                <a:chOff x="5657361" y="2824811"/>
                <a:chExt cx="1078361" cy="404655"/>
              </a:xfrm>
            </p:grpSpPr>
            <p:grpSp>
              <p:nvGrpSpPr>
                <p:cNvPr id="219" name="Google Shape;5409;p74"/>
                <p:cNvGrpSpPr/>
                <p:nvPr/>
              </p:nvGrpSpPr>
              <p:grpSpPr>
                <a:xfrm>
                  <a:off x="5657361" y="2824811"/>
                  <a:ext cx="1078361" cy="404655"/>
                  <a:chOff x="5657361" y="2824811"/>
                  <a:chExt cx="1078361" cy="404655"/>
                </a:xfrm>
              </p:grpSpPr>
              <p:grpSp>
                <p:nvGrpSpPr>
                  <p:cNvPr id="221" name="Google Shape;5410;p74"/>
                  <p:cNvGrpSpPr/>
                  <p:nvPr/>
                </p:nvGrpSpPr>
                <p:grpSpPr>
                  <a:xfrm>
                    <a:off x="5938485" y="2824811"/>
                    <a:ext cx="797237" cy="404655"/>
                    <a:chOff x="5938485" y="2824811"/>
                    <a:chExt cx="797237" cy="404655"/>
                  </a:xfrm>
                </p:grpSpPr>
                <p:sp>
                  <p:nvSpPr>
                    <p:cNvPr id="223" name="Google Shape;5411;p74"/>
                    <p:cNvSpPr/>
                    <p:nvPr/>
                  </p:nvSpPr>
                  <p:spPr>
                    <a:xfrm>
                      <a:off x="6137952" y="2824811"/>
                      <a:ext cx="597771" cy="3016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4253" h="7194" extrusionOk="0">
                          <a:moveTo>
                            <a:pt x="1" y="1"/>
                          </a:moveTo>
                          <a:lnTo>
                            <a:pt x="1" y="1255"/>
                          </a:lnTo>
                          <a:cubicBezTo>
                            <a:pt x="1972" y="1256"/>
                            <a:pt x="3570" y="2856"/>
                            <a:pt x="3570" y="4826"/>
                          </a:cubicBezTo>
                          <a:lnTo>
                            <a:pt x="3570" y="4827"/>
                          </a:lnTo>
                          <a:cubicBezTo>
                            <a:pt x="3570" y="4994"/>
                            <a:pt x="3578" y="5160"/>
                            <a:pt x="3594" y="5322"/>
                          </a:cubicBezTo>
                          <a:cubicBezTo>
                            <a:pt x="3703" y="6385"/>
                            <a:pt x="4598" y="7194"/>
                            <a:pt x="5668" y="7194"/>
                          </a:cubicBezTo>
                          <a:lnTo>
                            <a:pt x="14253" y="7194"/>
                          </a:lnTo>
                          <a:lnTo>
                            <a:pt x="14253" y="6015"/>
                          </a:lnTo>
                          <a:lnTo>
                            <a:pt x="5982" y="6017"/>
                          </a:lnTo>
                          <a:cubicBezTo>
                            <a:pt x="5333" y="6017"/>
                            <a:pt x="4819" y="5485"/>
                            <a:pt x="4821" y="4838"/>
                          </a:cubicBezTo>
                          <a:lnTo>
                            <a:pt x="4821" y="4826"/>
                          </a:lnTo>
                          <a:cubicBezTo>
                            <a:pt x="4821" y="2163"/>
                            <a:pt x="2662" y="2"/>
                            <a:pt x="1" y="1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24" name="Google Shape;5412;p74"/>
                    <p:cNvSpPr/>
                    <p:nvPr/>
                  </p:nvSpPr>
                  <p:spPr>
                    <a:xfrm>
                      <a:off x="5938485" y="2824811"/>
                      <a:ext cx="202151" cy="40465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820" h="9649" extrusionOk="0">
                          <a:moveTo>
                            <a:pt x="4819" y="1"/>
                          </a:moveTo>
                          <a:cubicBezTo>
                            <a:pt x="2161" y="4"/>
                            <a:pt x="1" y="2167"/>
                            <a:pt x="1" y="4827"/>
                          </a:cubicBezTo>
                          <a:cubicBezTo>
                            <a:pt x="1" y="6565"/>
                            <a:pt x="934" y="8168"/>
                            <a:pt x="2446" y="9023"/>
                          </a:cubicBezTo>
                          <a:cubicBezTo>
                            <a:pt x="3141" y="9418"/>
                            <a:pt x="3924" y="9634"/>
                            <a:pt x="4725" y="9649"/>
                          </a:cubicBezTo>
                          <a:cubicBezTo>
                            <a:pt x="4757" y="9649"/>
                            <a:pt x="4789" y="9647"/>
                            <a:pt x="4819" y="9647"/>
                          </a:cubicBezTo>
                          <a:lnTo>
                            <a:pt x="4819" y="8398"/>
                          </a:lnTo>
                          <a:cubicBezTo>
                            <a:pt x="4787" y="8398"/>
                            <a:pt x="4757" y="8398"/>
                            <a:pt x="4725" y="8397"/>
                          </a:cubicBezTo>
                          <a:lnTo>
                            <a:pt x="4723" y="8397"/>
                          </a:lnTo>
                          <a:cubicBezTo>
                            <a:pt x="2742" y="8342"/>
                            <a:pt x="1165" y="6672"/>
                            <a:pt x="1256" y="4657"/>
                          </a:cubicBezTo>
                          <a:cubicBezTo>
                            <a:pt x="1340" y="2818"/>
                            <a:pt x="2843" y="1327"/>
                            <a:pt x="4685" y="1255"/>
                          </a:cubicBezTo>
                          <a:cubicBezTo>
                            <a:pt x="4730" y="1253"/>
                            <a:pt x="4774" y="1253"/>
                            <a:pt x="4819" y="1253"/>
                          </a:cubicBezTo>
                          <a:lnTo>
                            <a:pt x="4819" y="1"/>
                          </a:ln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sp>
                <p:nvSpPr>
                  <p:cNvPr id="222" name="Google Shape;5413;p74"/>
                  <p:cNvSpPr/>
                  <p:nvPr/>
                </p:nvSpPr>
                <p:spPr>
                  <a:xfrm>
                    <a:off x="5657361" y="2934478"/>
                    <a:ext cx="367688" cy="1878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67" h="4479" extrusionOk="0">
                        <a:moveTo>
                          <a:pt x="2123" y="1"/>
                        </a:moveTo>
                        <a:cubicBezTo>
                          <a:pt x="952" y="1"/>
                          <a:pt x="1" y="950"/>
                          <a:pt x="1" y="2123"/>
                        </a:cubicBezTo>
                        <a:lnTo>
                          <a:pt x="1" y="2356"/>
                        </a:lnTo>
                        <a:cubicBezTo>
                          <a:pt x="1" y="3527"/>
                          <a:pt x="952" y="4478"/>
                          <a:pt x="2123" y="4478"/>
                        </a:cubicBezTo>
                        <a:lnTo>
                          <a:pt x="8766" y="4478"/>
                        </a:lnTo>
                        <a:cubicBezTo>
                          <a:pt x="7702" y="3181"/>
                          <a:pt x="7684" y="1319"/>
                          <a:pt x="8723" y="1"/>
                        </a:cubicBezTo>
                        <a:close/>
                      </a:path>
                    </a:pathLst>
                  </a:custGeom>
                  <a:solidFill>
                    <a:srgbClr val="A5B7C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</p:grpSp>
            <p:sp>
              <p:nvSpPr>
                <p:cNvPr id="220" name="Google Shape;5414;p74"/>
                <p:cNvSpPr/>
                <p:nvPr/>
              </p:nvSpPr>
              <p:spPr>
                <a:xfrm>
                  <a:off x="6047361" y="2932675"/>
                  <a:ext cx="192001" cy="19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4578" extrusionOk="0">
                      <a:moveTo>
                        <a:pt x="2289" y="1"/>
                      </a:moveTo>
                      <a:cubicBezTo>
                        <a:pt x="1026" y="1"/>
                        <a:pt x="1" y="1024"/>
                        <a:pt x="1" y="2289"/>
                      </a:cubicBezTo>
                      <a:cubicBezTo>
                        <a:pt x="1" y="3552"/>
                        <a:pt x="1026" y="4577"/>
                        <a:pt x="2289" y="4577"/>
                      </a:cubicBezTo>
                      <a:cubicBezTo>
                        <a:pt x="3552" y="4577"/>
                        <a:pt x="4577" y="3552"/>
                        <a:pt x="4577" y="2289"/>
                      </a:cubicBezTo>
                      <a:cubicBezTo>
                        <a:pt x="4577" y="1024"/>
                        <a:pt x="3552" y="1"/>
                        <a:pt x="2289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4" name="Google Shape;5415;p74"/>
              <p:cNvGrpSpPr/>
              <p:nvPr/>
            </p:nvGrpSpPr>
            <p:grpSpPr>
              <a:xfrm>
                <a:off x="5190863" y="3528942"/>
                <a:ext cx="1078026" cy="404739"/>
                <a:chOff x="5190863" y="3528942"/>
                <a:chExt cx="1078026" cy="404739"/>
              </a:xfrm>
            </p:grpSpPr>
            <p:sp>
              <p:nvSpPr>
                <p:cNvPr id="215" name="Google Shape;5416;p74"/>
                <p:cNvSpPr/>
                <p:nvPr/>
              </p:nvSpPr>
              <p:spPr>
                <a:xfrm>
                  <a:off x="5694436" y="3635379"/>
                  <a:ext cx="192001" cy="191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8" h="4578" extrusionOk="0">
                      <a:moveTo>
                        <a:pt x="2289" y="1"/>
                      </a:moveTo>
                      <a:cubicBezTo>
                        <a:pt x="1026" y="1"/>
                        <a:pt x="1" y="1024"/>
                        <a:pt x="1" y="2289"/>
                      </a:cubicBezTo>
                      <a:cubicBezTo>
                        <a:pt x="1" y="3553"/>
                        <a:pt x="1026" y="4577"/>
                        <a:pt x="2289" y="4577"/>
                      </a:cubicBezTo>
                      <a:cubicBezTo>
                        <a:pt x="3552" y="4577"/>
                        <a:pt x="4577" y="3553"/>
                        <a:pt x="4577" y="2289"/>
                      </a:cubicBezTo>
                      <a:cubicBezTo>
                        <a:pt x="4577" y="1024"/>
                        <a:pt x="3552" y="1"/>
                        <a:pt x="2289" y="1"/>
                      </a:cubicBezTo>
                      <a:close/>
                    </a:path>
                  </a:pathLst>
                </a:custGeom>
                <a:solidFill>
                  <a:srgbClr val="E3E9E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16" name="Google Shape;5417;p74"/>
                <p:cNvGrpSpPr/>
                <p:nvPr/>
              </p:nvGrpSpPr>
              <p:grpSpPr>
                <a:xfrm>
                  <a:off x="5190863" y="3528942"/>
                  <a:ext cx="1078026" cy="404739"/>
                  <a:chOff x="5190863" y="3528942"/>
                  <a:chExt cx="1078026" cy="404739"/>
                </a:xfrm>
              </p:grpSpPr>
              <p:sp>
                <p:nvSpPr>
                  <p:cNvPr id="217" name="Google Shape;5418;p74"/>
                  <p:cNvSpPr/>
                  <p:nvPr/>
                </p:nvSpPr>
                <p:spPr>
                  <a:xfrm>
                    <a:off x="5190863" y="3528942"/>
                    <a:ext cx="800551" cy="40473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88" h="9651" extrusionOk="0">
                        <a:moveTo>
                          <a:pt x="14266" y="1"/>
                        </a:moveTo>
                        <a:lnTo>
                          <a:pt x="14266" y="1253"/>
                        </a:lnTo>
                        <a:cubicBezTo>
                          <a:pt x="14298" y="1253"/>
                          <a:pt x="14330" y="1253"/>
                          <a:pt x="14362" y="1255"/>
                        </a:cubicBezTo>
                        <a:cubicBezTo>
                          <a:pt x="16314" y="1309"/>
                          <a:pt x="17861" y="2922"/>
                          <a:pt x="17833" y="4874"/>
                        </a:cubicBezTo>
                        <a:cubicBezTo>
                          <a:pt x="17808" y="6827"/>
                          <a:pt x="16218" y="8396"/>
                          <a:pt x="14266" y="8398"/>
                        </a:cubicBezTo>
                        <a:lnTo>
                          <a:pt x="14261" y="8398"/>
                        </a:lnTo>
                        <a:cubicBezTo>
                          <a:pt x="12331" y="8398"/>
                          <a:pt x="10757" y="6867"/>
                          <a:pt x="10691" y="4952"/>
                        </a:cubicBezTo>
                        <a:lnTo>
                          <a:pt x="10691" y="4950"/>
                        </a:lnTo>
                        <a:cubicBezTo>
                          <a:pt x="10688" y="4909"/>
                          <a:pt x="10688" y="4867"/>
                          <a:pt x="10688" y="4825"/>
                        </a:cubicBezTo>
                        <a:cubicBezTo>
                          <a:pt x="10688" y="4784"/>
                          <a:pt x="10688" y="4744"/>
                          <a:pt x="10691" y="4704"/>
                        </a:cubicBezTo>
                        <a:lnTo>
                          <a:pt x="10691" y="4680"/>
                        </a:lnTo>
                        <a:cubicBezTo>
                          <a:pt x="10653" y="3432"/>
                          <a:pt x="9614" y="2446"/>
                          <a:pt x="8364" y="2446"/>
                        </a:cubicBezTo>
                        <a:cubicBezTo>
                          <a:pt x="8363" y="2446"/>
                          <a:pt x="8362" y="2446"/>
                          <a:pt x="8361" y="2446"/>
                        </a:cubicBezTo>
                        <a:cubicBezTo>
                          <a:pt x="6936" y="2446"/>
                          <a:pt x="2798" y="2449"/>
                          <a:pt x="1" y="2449"/>
                        </a:cubicBezTo>
                        <a:lnTo>
                          <a:pt x="1" y="3626"/>
                        </a:lnTo>
                        <a:lnTo>
                          <a:pt x="8387" y="3626"/>
                        </a:lnTo>
                        <a:cubicBezTo>
                          <a:pt x="8978" y="3626"/>
                          <a:pt x="9452" y="4113"/>
                          <a:pt x="9438" y="4704"/>
                        </a:cubicBezTo>
                        <a:lnTo>
                          <a:pt x="9438" y="4715"/>
                        </a:lnTo>
                        <a:cubicBezTo>
                          <a:pt x="9438" y="4752"/>
                          <a:pt x="9438" y="4789"/>
                          <a:pt x="9438" y="4825"/>
                        </a:cubicBezTo>
                        <a:cubicBezTo>
                          <a:pt x="9438" y="4862"/>
                          <a:pt x="9438" y="4901"/>
                          <a:pt x="9438" y="4939"/>
                        </a:cubicBezTo>
                        <a:cubicBezTo>
                          <a:pt x="9498" y="7558"/>
                          <a:pt x="11639" y="9650"/>
                          <a:pt x="14259" y="9650"/>
                        </a:cubicBezTo>
                        <a:cubicBezTo>
                          <a:pt x="14260" y="9650"/>
                          <a:pt x="14261" y="9650"/>
                          <a:pt x="14262" y="9650"/>
                        </a:cubicBezTo>
                        <a:lnTo>
                          <a:pt x="14267" y="9650"/>
                        </a:lnTo>
                        <a:cubicBezTo>
                          <a:pt x="16929" y="9647"/>
                          <a:pt x="19087" y="7488"/>
                          <a:pt x="19087" y="4825"/>
                        </a:cubicBezTo>
                        <a:cubicBezTo>
                          <a:pt x="19087" y="3088"/>
                          <a:pt x="18154" y="1484"/>
                          <a:pt x="16640" y="628"/>
                        </a:cubicBezTo>
                        <a:cubicBezTo>
                          <a:pt x="15945" y="233"/>
                          <a:pt x="15162" y="17"/>
                          <a:pt x="14362" y="2"/>
                        </a:cubicBezTo>
                        <a:cubicBezTo>
                          <a:pt x="14330" y="2"/>
                          <a:pt x="14298" y="1"/>
                          <a:pt x="14266" y="1"/>
                        </a:cubicBezTo>
                        <a:close/>
                      </a:path>
                    </a:pathLst>
                  </a:custGeom>
                  <a:solidFill>
                    <a:srgbClr val="869FB1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18" name="Google Shape;5419;p74"/>
                  <p:cNvSpPr/>
                  <p:nvPr/>
                </p:nvSpPr>
                <p:spPr>
                  <a:xfrm>
                    <a:off x="5905730" y="3637351"/>
                    <a:ext cx="363158" cy="18779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9" h="4478" extrusionOk="0">
                        <a:moveTo>
                          <a:pt x="0" y="0"/>
                        </a:moveTo>
                        <a:cubicBezTo>
                          <a:pt x="1051" y="1307"/>
                          <a:pt x="1051" y="3169"/>
                          <a:pt x="0" y="4478"/>
                        </a:cubicBezTo>
                        <a:lnTo>
                          <a:pt x="6537" y="4478"/>
                        </a:lnTo>
                        <a:cubicBezTo>
                          <a:pt x="7708" y="4478"/>
                          <a:pt x="8659" y="3526"/>
                          <a:pt x="8659" y="2356"/>
                        </a:cubicBezTo>
                        <a:lnTo>
                          <a:pt x="8659" y="2120"/>
                        </a:lnTo>
                        <a:cubicBezTo>
                          <a:pt x="8657" y="950"/>
                          <a:pt x="7708" y="0"/>
                          <a:pt x="6537" y="0"/>
                        </a:cubicBezTo>
                        <a:close/>
                      </a:path>
                    </a:pathLst>
                  </a:custGeom>
                  <a:solidFill>
                    <a:srgbClr val="CFD9E0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233" name="Google Shape;5420;p74"/>
            <p:cNvGrpSpPr/>
            <p:nvPr/>
          </p:nvGrpSpPr>
          <p:grpSpPr>
            <a:xfrm>
              <a:off x="8559248" y="3410728"/>
              <a:ext cx="815039" cy="659615"/>
              <a:chOff x="803162" y="1474292"/>
              <a:chExt cx="1086719" cy="879487"/>
            </a:xfrm>
          </p:grpSpPr>
          <p:grpSp>
            <p:nvGrpSpPr>
              <p:cNvPr id="234" name="Google Shape;5421;p74"/>
              <p:cNvGrpSpPr/>
              <p:nvPr/>
            </p:nvGrpSpPr>
            <p:grpSpPr>
              <a:xfrm>
                <a:off x="803162" y="1625948"/>
                <a:ext cx="445856" cy="576579"/>
                <a:chOff x="803162" y="1625948"/>
                <a:chExt cx="445856" cy="576579"/>
              </a:xfrm>
            </p:grpSpPr>
            <p:sp>
              <p:nvSpPr>
                <p:cNvPr id="262" name="Google Shape;5422;p74"/>
                <p:cNvSpPr/>
                <p:nvPr/>
              </p:nvSpPr>
              <p:spPr>
                <a:xfrm>
                  <a:off x="803162" y="1847356"/>
                  <a:ext cx="133646" cy="1338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82" h="20115" extrusionOk="0">
                      <a:moveTo>
                        <a:pt x="10041" y="1"/>
                      </a:moveTo>
                      <a:cubicBezTo>
                        <a:pt x="4503" y="1"/>
                        <a:pt x="0" y="4504"/>
                        <a:pt x="0" y="10041"/>
                      </a:cubicBezTo>
                      <a:cubicBezTo>
                        <a:pt x="0" y="15612"/>
                        <a:pt x="4503" y="20115"/>
                        <a:pt x="10041" y="20115"/>
                      </a:cubicBezTo>
                      <a:cubicBezTo>
                        <a:pt x="15578" y="20115"/>
                        <a:pt x="20081" y="15612"/>
                        <a:pt x="20081" y="10041"/>
                      </a:cubicBezTo>
                      <a:cubicBezTo>
                        <a:pt x="20081" y="4504"/>
                        <a:pt x="15578" y="1"/>
                        <a:pt x="10041" y="1"/>
                      </a:cubicBezTo>
                      <a:close/>
                    </a:path>
                  </a:pathLst>
                </a:custGeom>
                <a:solidFill>
                  <a:srgbClr val="435D74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63" name="Google Shape;5423;p74"/>
                <p:cNvGrpSpPr/>
                <p:nvPr/>
              </p:nvGrpSpPr>
              <p:grpSpPr>
                <a:xfrm>
                  <a:off x="1056023" y="1625948"/>
                  <a:ext cx="192995" cy="576579"/>
                  <a:chOff x="1056023" y="1625948"/>
                  <a:chExt cx="192995" cy="576579"/>
                </a:xfrm>
              </p:grpSpPr>
              <p:sp>
                <p:nvSpPr>
                  <p:cNvPr id="264" name="Google Shape;5424;p74"/>
                  <p:cNvSpPr/>
                  <p:nvPr/>
                </p:nvSpPr>
                <p:spPr>
                  <a:xfrm>
                    <a:off x="1066902" y="1914079"/>
                    <a:ext cx="167456" cy="2693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53" h="40463" fill="none" extrusionOk="0">
                        <a:moveTo>
                          <a:pt x="25152" y="40463"/>
                        </a:moveTo>
                        <a:cubicBezTo>
                          <a:pt x="19315" y="40463"/>
                          <a:pt x="14378" y="32724"/>
                          <a:pt x="12777" y="22150"/>
                        </a:cubicBezTo>
                        <a:lnTo>
                          <a:pt x="12810" y="22350"/>
                        </a:lnTo>
                        <a:cubicBezTo>
                          <a:pt x="10542" y="7606"/>
                          <a:pt x="6372" y="1"/>
                          <a:pt x="1" y="1"/>
                        </a:cubicBezTo>
                        <a:lnTo>
                          <a:pt x="1" y="1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435D7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5" name="Google Shape;5425;p74"/>
                  <p:cNvSpPr/>
                  <p:nvPr/>
                </p:nvSpPr>
                <p:spPr>
                  <a:xfrm>
                    <a:off x="1066902" y="1645136"/>
                    <a:ext cx="167456" cy="2693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153" h="40463" fill="none" extrusionOk="0">
                        <a:moveTo>
                          <a:pt x="25152" y="0"/>
                        </a:moveTo>
                        <a:cubicBezTo>
                          <a:pt x="19315" y="0"/>
                          <a:pt x="14378" y="7706"/>
                          <a:pt x="12777" y="18313"/>
                        </a:cubicBezTo>
                        <a:lnTo>
                          <a:pt x="12810" y="18113"/>
                        </a:lnTo>
                        <a:cubicBezTo>
                          <a:pt x="10542" y="32857"/>
                          <a:pt x="6372" y="40462"/>
                          <a:pt x="1" y="40462"/>
                        </a:cubicBezTo>
                        <a:lnTo>
                          <a:pt x="1" y="40462"/>
                        </a:lnTo>
                      </a:path>
                    </a:pathLst>
                  </a:custGeom>
                  <a:noFill/>
                  <a:ln w="9525" cap="rnd" cmpd="sng">
                    <a:solidFill>
                      <a:srgbClr val="435D74"/>
                    </a:solidFill>
                    <a:prstDash val="solid"/>
                    <a:miter lim="33357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6" name="Google Shape;5426;p74"/>
                  <p:cNvSpPr/>
                  <p:nvPr/>
                </p:nvSpPr>
                <p:spPr>
                  <a:xfrm>
                    <a:off x="1056023" y="1893872"/>
                    <a:ext cx="40644" cy="406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5" h="6105" extrusionOk="0">
                        <a:moveTo>
                          <a:pt x="3069" y="0"/>
                        </a:moveTo>
                        <a:cubicBezTo>
                          <a:pt x="1368" y="0"/>
                          <a:pt x="0" y="1368"/>
                          <a:pt x="0" y="3036"/>
                        </a:cubicBezTo>
                        <a:cubicBezTo>
                          <a:pt x="0" y="4737"/>
                          <a:pt x="1368" y="6105"/>
                          <a:pt x="3069" y="6105"/>
                        </a:cubicBezTo>
                        <a:cubicBezTo>
                          <a:pt x="4737" y="6105"/>
                          <a:pt x="6105" y="4737"/>
                          <a:pt x="6105" y="3036"/>
                        </a:cubicBezTo>
                        <a:cubicBezTo>
                          <a:pt x="6105" y="1368"/>
                          <a:pt x="4737" y="0"/>
                          <a:pt x="306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7" name="Google Shape;5427;p74"/>
                  <p:cNvSpPr/>
                  <p:nvPr/>
                </p:nvSpPr>
                <p:spPr>
                  <a:xfrm>
                    <a:off x="1220365" y="2164199"/>
                    <a:ext cx="28654" cy="383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57" extrusionOk="0">
                        <a:moveTo>
                          <a:pt x="509" y="0"/>
                        </a:moveTo>
                        <a:cubicBezTo>
                          <a:pt x="247" y="0"/>
                          <a:pt x="1" y="203"/>
                          <a:pt x="1" y="493"/>
                        </a:cubicBezTo>
                        <a:lnTo>
                          <a:pt x="1" y="5263"/>
                        </a:lnTo>
                        <a:cubicBezTo>
                          <a:pt x="1" y="5554"/>
                          <a:pt x="229" y="5757"/>
                          <a:pt x="482" y="5757"/>
                        </a:cubicBezTo>
                        <a:cubicBezTo>
                          <a:pt x="577" y="5757"/>
                          <a:pt x="676" y="5728"/>
                          <a:pt x="768" y="5664"/>
                        </a:cubicBezTo>
                        <a:lnTo>
                          <a:pt x="4003" y="3395"/>
                        </a:lnTo>
                        <a:cubicBezTo>
                          <a:pt x="4304" y="3195"/>
                          <a:pt x="4304" y="2795"/>
                          <a:pt x="4037" y="2595"/>
                        </a:cubicBezTo>
                        <a:lnTo>
                          <a:pt x="801" y="93"/>
                        </a:lnTo>
                        <a:cubicBezTo>
                          <a:pt x="710" y="29"/>
                          <a:pt x="608" y="0"/>
                          <a:pt x="50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68" name="Google Shape;5428;p74"/>
                  <p:cNvSpPr/>
                  <p:nvPr/>
                </p:nvSpPr>
                <p:spPr>
                  <a:xfrm>
                    <a:off x="1220365" y="1625948"/>
                    <a:ext cx="28654" cy="384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04" h="5778" extrusionOk="0">
                        <a:moveTo>
                          <a:pt x="489" y="0"/>
                        </a:moveTo>
                        <a:cubicBezTo>
                          <a:pt x="234" y="0"/>
                          <a:pt x="1" y="207"/>
                          <a:pt x="1" y="514"/>
                        </a:cubicBezTo>
                        <a:lnTo>
                          <a:pt x="1" y="5284"/>
                        </a:lnTo>
                        <a:cubicBezTo>
                          <a:pt x="1" y="5574"/>
                          <a:pt x="229" y="5777"/>
                          <a:pt x="482" y="5777"/>
                        </a:cubicBezTo>
                        <a:cubicBezTo>
                          <a:pt x="577" y="5777"/>
                          <a:pt x="676" y="5748"/>
                          <a:pt x="768" y="5684"/>
                        </a:cubicBezTo>
                        <a:lnTo>
                          <a:pt x="4003" y="3382"/>
                        </a:lnTo>
                        <a:cubicBezTo>
                          <a:pt x="4304" y="3182"/>
                          <a:pt x="4304" y="2782"/>
                          <a:pt x="4037" y="2582"/>
                        </a:cubicBezTo>
                        <a:lnTo>
                          <a:pt x="801" y="113"/>
                        </a:lnTo>
                        <a:cubicBezTo>
                          <a:pt x="704" y="35"/>
                          <a:pt x="595" y="0"/>
                          <a:pt x="489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grpSp>
            <p:nvGrpSpPr>
              <p:cNvPr id="235" name="Google Shape;5429;p74"/>
              <p:cNvGrpSpPr/>
              <p:nvPr/>
            </p:nvGrpSpPr>
            <p:grpSpPr>
              <a:xfrm>
                <a:off x="1371406" y="1474292"/>
                <a:ext cx="518475" cy="879487"/>
                <a:chOff x="1398231" y="1474292"/>
                <a:chExt cx="518475" cy="879487"/>
              </a:xfrm>
            </p:grpSpPr>
            <p:grpSp>
              <p:nvGrpSpPr>
                <p:cNvPr id="236" name="Google Shape;5430;p74"/>
                <p:cNvGrpSpPr/>
                <p:nvPr/>
              </p:nvGrpSpPr>
              <p:grpSpPr>
                <a:xfrm>
                  <a:off x="1398231" y="1474292"/>
                  <a:ext cx="518475" cy="341643"/>
                  <a:chOff x="1398231" y="1474292"/>
                  <a:chExt cx="518475" cy="341643"/>
                </a:xfrm>
              </p:grpSpPr>
              <p:sp>
                <p:nvSpPr>
                  <p:cNvPr id="250" name="Google Shape;5431;p74"/>
                  <p:cNvSpPr/>
                  <p:nvPr/>
                </p:nvSpPr>
                <p:spPr>
                  <a:xfrm>
                    <a:off x="1398231" y="1595601"/>
                    <a:ext cx="102159" cy="990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5" h="14873" extrusionOk="0">
                        <a:moveTo>
                          <a:pt x="7692" y="1"/>
                        </a:moveTo>
                        <a:cubicBezTo>
                          <a:pt x="7531" y="1"/>
                          <a:pt x="7369" y="6"/>
                          <a:pt x="7206" y="16"/>
                        </a:cubicBezTo>
                        <a:cubicBezTo>
                          <a:pt x="3136" y="283"/>
                          <a:pt x="0" y="3786"/>
                          <a:pt x="267" y="7889"/>
                        </a:cubicBezTo>
                        <a:cubicBezTo>
                          <a:pt x="493" y="11846"/>
                          <a:pt x="3790" y="14873"/>
                          <a:pt x="7706" y="14873"/>
                        </a:cubicBezTo>
                        <a:cubicBezTo>
                          <a:pt x="7850" y="14873"/>
                          <a:pt x="7994" y="14869"/>
                          <a:pt x="8140" y="14860"/>
                        </a:cubicBezTo>
                        <a:cubicBezTo>
                          <a:pt x="12243" y="14594"/>
                          <a:pt x="15345" y="11058"/>
                          <a:pt x="15111" y="6988"/>
                        </a:cubicBezTo>
                        <a:cubicBezTo>
                          <a:pt x="14855" y="3048"/>
                          <a:pt x="11585" y="1"/>
                          <a:pt x="7692" y="1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51" name="Google Shape;5432;p74"/>
                  <p:cNvGrpSpPr/>
                  <p:nvPr/>
                </p:nvGrpSpPr>
                <p:grpSpPr>
                  <a:xfrm>
                    <a:off x="1616453" y="1474292"/>
                    <a:ext cx="300253" cy="341643"/>
                    <a:chOff x="1616453" y="1475379"/>
                    <a:chExt cx="300253" cy="341643"/>
                  </a:xfrm>
                </p:grpSpPr>
                <p:sp>
                  <p:nvSpPr>
                    <p:cNvPr id="252" name="Google Shape;5433;p74"/>
                    <p:cNvSpPr/>
                    <p:nvPr/>
                  </p:nvSpPr>
                  <p:spPr>
                    <a:xfrm>
                      <a:off x="1631387" y="1645136"/>
                      <a:ext cx="85283" cy="746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10" h="11209" fill="none" extrusionOk="0">
                          <a:moveTo>
                            <a:pt x="1" y="0"/>
                          </a:moveTo>
                          <a:lnTo>
                            <a:pt x="1" y="0"/>
                          </a:lnTo>
                          <a:cubicBezTo>
                            <a:pt x="6372" y="0"/>
                            <a:pt x="10542" y="3803"/>
                            <a:pt x="12810" y="11208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3" name="Google Shape;5434;p74"/>
                    <p:cNvSpPr/>
                    <p:nvPr/>
                  </p:nvSpPr>
                  <p:spPr>
                    <a:xfrm>
                      <a:off x="1716447" y="1509882"/>
                      <a:ext cx="82400" cy="6130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77" h="9208" fill="none" extrusionOk="0">
                          <a:moveTo>
                            <a:pt x="1" y="9207"/>
                          </a:moveTo>
                          <a:cubicBezTo>
                            <a:pt x="1635" y="3870"/>
                            <a:pt x="6539" y="1"/>
                            <a:pt x="12376" y="1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4" name="Google Shape;5435;p74"/>
                    <p:cNvSpPr/>
                    <p:nvPr/>
                  </p:nvSpPr>
                  <p:spPr>
                    <a:xfrm>
                      <a:off x="1716447" y="1719091"/>
                      <a:ext cx="82400" cy="610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77" h="9174" fill="none" extrusionOk="0">
                          <a:moveTo>
                            <a:pt x="1" y="0"/>
                          </a:moveTo>
                          <a:cubicBezTo>
                            <a:pt x="1635" y="5304"/>
                            <a:pt x="6539" y="9173"/>
                            <a:pt x="12376" y="9173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5" name="Google Shape;5436;p74"/>
                    <p:cNvSpPr/>
                    <p:nvPr/>
                  </p:nvSpPr>
                  <p:spPr>
                    <a:xfrm>
                      <a:off x="1631387" y="1570955"/>
                      <a:ext cx="85283" cy="7418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10" h="11143" fill="none" extrusionOk="0">
                          <a:moveTo>
                            <a:pt x="1" y="11142"/>
                          </a:moveTo>
                          <a:cubicBezTo>
                            <a:pt x="6539" y="11142"/>
                            <a:pt x="10275" y="7106"/>
                            <a:pt x="12810" y="1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6" name="Google Shape;5437;p74"/>
                    <p:cNvSpPr/>
                    <p:nvPr/>
                  </p:nvSpPr>
                  <p:spPr>
                    <a:xfrm>
                      <a:off x="1616453" y="1624776"/>
                      <a:ext cx="42868" cy="407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39" h="6116" extrusionOk="0">
                          <a:moveTo>
                            <a:pt x="3199" y="1"/>
                          </a:moveTo>
                          <a:cubicBezTo>
                            <a:pt x="3079" y="1"/>
                            <a:pt x="2958" y="8"/>
                            <a:pt x="2835" y="23"/>
                          </a:cubicBezTo>
                          <a:cubicBezTo>
                            <a:pt x="1168" y="256"/>
                            <a:pt x="0" y="1757"/>
                            <a:pt x="200" y="3425"/>
                          </a:cubicBezTo>
                          <a:cubicBezTo>
                            <a:pt x="386" y="4971"/>
                            <a:pt x="1717" y="6115"/>
                            <a:pt x="3239" y="6115"/>
                          </a:cubicBezTo>
                          <a:cubicBezTo>
                            <a:pt x="3359" y="6115"/>
                            <a:pt x="3481" y="6108"/>
                            <a:pt x="3603" y="6094"/>
                          </a:cubicBezTo>
                          <a:cubicBezTo>
                            <a:pt x="5271" y="5860"/>
                            <a:pt x="6438" y="4359"/>
                            <a:pt x="6238" y="2691"/>
                          </a:cubicBezTo>
                          <a:cubicBezTo>
                            <a:pt x="6052" y="1145"/>
                            <a:pt x="4721" y="1"/>
                            <a:pt x="3199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7" name="Google Shape;5438;p74"/>
                    <p:cNvSpPr/>
                    <p:nvPr/>
                  </p:nvSpPr>
                  <p:spPr>
                    <a:xfrm>
                      <a:off x="1784849" y="1760975"/>
                      <a:ext cx="28654" cy="3846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4" h="5778" extrusionOk="0">
                          <a:moveTo>
                            <a:pt x="489" y="0"/>
                          </a:moveTo>
                          <a:cubicBezTo>
                            <a:pt x="234" y="0"/>
                            <a:pt x="1" y="207"/>
                            <a:pt x="1" y="514"/>
                          </a:cubicBezTo>
                          <a:lnTo>
                            <a:pt x="1" y="5284"/>
                          </a:lnTo>
                          <a:cubicBezTo>
                            <a:pt x="1" y="5575"/>
                            <a:pt x="229" y="5777"/>
                            <a:pt x="482" y="5777"/>
                          </a:cubicBezTo>
                          <a:cubicBezTo>
                            <a:pt x="577" y="5777"/>
                            <a:pt x="676" y="5748"/>
                            <a:pt x="768" y="5684"/>
                          </a:cubicBezTo>
                          <a:lnTo>
                            <a:pt x="4037" y="3383"/>
                          </a:lnTo>
                          <a:cubicBezTo>
                            <a:pt x="4304" y="3183"/>
                            <a:pt x="4304" y="2782"/>
                            <a:pt x="4037" y="2582"/>
                          </a:cubicBezTo>
                          <a:lnTo>
                            <a:pt x="801" y="114"/>
                          </a:lnTo>
                          <a:cubicBezTo>
                            <a:pt x="704" y="36"/>
                            <a:pt x="595" y="0"/>
                            <a:pt x="48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8" name="Google Shape;5439;p74"/>
                    <p:cNvSpPr/>
                    <p:nvPr/>
                  </p:nvSpPr>
                  <p:spPr>
                    <a:xfrm>
                      <a:off x="1784849" y="1490834"/>
                      <a:ext cx="28654" cy="3832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4" h="5757" extrusionOk="0">
                          <a:moveTo>
                            <a:pt x="509" y="0"/>
                          </a:moveTo>
                          <a:cubicBezTo>
                            <a:pt x="247" y="0"/>
                            <a:pt x="1" y="203"/>
                            <a:pt x="1" y="493"/>
                          </a:cubicBezTo>
                          <a:lnTo>
                            <a:pt x="1" y="5263"/>
                          </a:lnTo>
                          <a:cubicBezTo>
                            <a:pt x="1" y="5554"/>
                            <a:pt x="229" y="5757"/>
                            <a:pt x="482" y="5757"/>
                          </a:cubicBezTo>
                          <a:cubicBezTo>
                            <a:pt x="577" y="5757"/>
                            <a:pt x="676" y="5728"/>
                            <a:pt x="768" y="5664"/>
                          </a:cubicBezTo>
                          <a:lnTo>
                            <a:pt x="4037" y="3395"/>
                          </a:lnTo>
                          <a:cubicBezTo>
                            <a:pt x="4304" y="3195"/>
                            <a:pt x="4304" y="2795"/>
                            <a:pt x="4037" y="2561"/>
                          </a:cubicBezTo>
                          <a:lnTo>
                            <a:pt x="801" y="93"/>
                          </a:lnTo>
                          <a:cubicBezTo>
                            <a:pt x="710" y="29"/>
                            <a:pt x="608" y="0"/>
                            <a:pt x="50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59" name="Google Shape;5440;p74"/>
                    <p:cNvGrpSpPr/>
                    <p:nvPr/>
                  </p:nvGrpSpPr>
                  <p:grpSpPr>
                    <a:xfrm>
                      <a:off x="1839639" y="1475379"/>
                      <a:ext cx="77067" cy="341643"/>
                      <a:chOff x="1839639" y="1475379"/>
                      <a:chExt cx="77067" cy="341643"/>
                    </a:xfrm>
                  </p:grpSpPr>
                  <p:sp>
                    <p:nvSpPr>
                      <p:cNvPr id="260" name="Google Shape;5441;p74"/>
                      <p:cNvSpPr/>
                      <p:nvPr/>
                    </p:nvSpPr>
                    <p:spPr>
                      <a:xfrm>
                        <a:off x="1839639" y="1745481"/>
                        <a:ext cx="77067" cy="7154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576" h="10746" extrusionOk="0">
                            <a:moveTo>
                              <a:pt x="5775" y="1"/>
                            </a:moveTo>
                            <a:cubicBezTo>
                              <a:pt x="3179" y="1"/>
                              <a:pt x="889" y="1860"/>
                              <a:pt x="468" y="4506"/>
                            </a:cubicBezTo>
                            <a:cubicBezTo>
                              <a:pt x="1" y="7441"/>
                              <a:pt x="2002" y="10210"/>
                              <a:pt x="4904" y="10677"/>
                            </a:cubicBezTo>
                            <a:cubicBezTo>
                              <a:pt x="5194" y="10723"/>
                              <a:pt x="5483" y="10745"/>
                              <a:pt x="5768" y="10745"/>
                            </a:cubicBezTo>
                            <a:cubicBezTo>
                              <a:pt x="8364" y="10745"/>
                              <a:pt x="10655" y="8886"/>
                              <a:pt x="11075" y="6240"/>
                            </a:cubicBezTo>
                            <a:cubicBezTo>
                              <a:pt x="11576" y="3305"/>
                              <a:pt x="9574" y="536"/>
                              <a:pt x="6639" y="69"/>
                            </a:cubicBezTo>
                            <a:cubicBezTo>
                              <a:pt x="6349" y="23"/>
                              <a:pt x="6060" y="1"/>
                              <a:pt x="5775" y="1"/>
                            </a:cubicBezTo>
                            <a:close/>
                          </a:path>
                        </a:pathLst>
                      </a:custGeom>
                      <a:solidFill>
                        <a:srgbClr val="A5B7C6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61" name="Google Shape;5442;p74"/>
                      <p:cNvSpPr/>
                      <p:nvPr/>
                    </p:nvSpPr>
                    <p:spPr>
                      <a:xfrm>
                        <a:off x="1839639" y="1475379"/>
                        <a:ext cx="77067" cy="7159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576" h="10754" extrusionOk="0">
                            <a:moveTo>
                              <a:pt x="5736" y="0"/>
                            </a:moveTo>
                            <a:cubicBezTo>
                              <a:pt x="3156" y="0"/>
                              <a:pt x="887" y="1881"/>
                              <a:pt x="468" y="4513"/>
                            </a:cubicBezTo>
                            <a:cubicBezTo>
                              <a:pt x="1" y="7449"/>
                              <a:pt x="2002" y="10218"/>
                              <a:pt x="4904" y="10685"/>
                            </a:cubicBezTo>
                            <a:cubicBezTo>
                              <a:pt x="5194" y="10731"/>
                              <a:pt x="5483" y="10753"/>
                              <a:pt x="5768" y="10753"/>
                            </a:cubicBezTo>
                            <a:cubicBezTo>
                              <a:pt x="8364" y="10753"/>
                              <a:pt x="10655" y="8893"/>
                              <a:pt x="11075" y="6248"/>
                            </a:cubicBezTo>
                            <a:cubicBezTo>
                              <a:pt x="11576" y="3313"/>
                              <a:pt x="9574" y="544"/>
                              <a:pt x="6639" y="77"/>
                            </a:cubicBezTo>
                            <a:cubicBezTo>
                              <a:pt x="6335" y="25"/>
                              <a:pt x="6034" y="0"/>
                              <a:pt x="5736" y="0"/>
                            </a:cubicBezTo>
                            <a:close/>
                          </a:path>
                        </a:pathLst>
                      </a:custGeom>
                      <a:solidFill>
                        <a:srgbClr val="A5B7C6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37" name="Google Shape;5443;p74"/>
                <p:cNvGrpSpPr/>
                <p:nvPr/>
              </p:nvGrpSpPr>
              <p:grpSpPr>
                <a:xfrm>
                  <a:off x="1398451" y="2012951"/>
                  <a:ext cx="518255" cy="340828"/>
                  <a:chOff x="1398451" y="2012951"/>
                  <a:chExt cx="518255" cy="340828"/>
                </a:xfrm>
              </p:grpSpPr>
              <p:sp>
                <p:nvSpPr>
                  <p:cNvPr id="238" name="Google Shape;5444;p74"/>
                  <p:cNvSpPr/>
                  <p:nvPr/>
                </p:nvSpPr>
                <p:spPr>
                  <a:xfrm>
                    <a:off x="1398451" y="2133928"/>
                    <a:ext cx="102166" cy="990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46" h="14873" extrusionOk="0">
                        <a:moveTo>
                          <a:pt x="7697" y="0"/>
                        </a:moveTo>
                        <a:cubicBezTo>
                          <a:pt x="7535" y="0"/>
                          <a:pt x="7371" y="5"/>
                          <a:pt x="7206" y="16"/>
                        </a:cubicBezTo>
                        <a:cubicBezTo>
                          <a:pt x="3103" y="250"/>
                          <a:pt x="1" y="3785"/>
                          <a:pt x="268" y="7888"/>
                        </a:cubicBezTo>
                        <a:cubicBezTo>
                          <a:pt x="493" y="11846"/>
                          <a:pt x="3790" y="14872"/>
                          <a:pt x="7706" y="14872"/>
                        </a:cubicBezTo>
                        <a:cubicBezTo>
                          <a:pt x="7850" y="14872"/>
                          <a:pt x="7994" y="14868"/>
                          <a:pt x="8140" y="14860"/>
                        </a:cubicBezTo>
                        <a:cubicBezTo>
                          <a:pt x="12243" y="14593"/>
                          <a:pt x="15345" y="11057"/>
                          <a:pt x="15112" y="6954"/>
                        </a:cubicBezTo>
                        <a:cubicBezTo>
                          <a:pt x="14855" y="3016"/>
                          <a:pt x="11588" y="0"/>
                          <a:pt x="7697" y="0"/>
                        </a:cubicBezTo>
                        <a:close/>
                      </a:path>
                    </a:pathLst>
                  </a:custGeom>
                  <a:solidFill>
                    <a:srgbClr val="5F7D95"/>
                  </a:solidFill>
                  <a:ln>
                    <a:noFill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39" name="Google Shape;5445;p74"/>
                  <p:cNvGrpSpPr/>
                  <p:nvPr/>
                </p:nvGrpSpPr>
                <p:grpSpPr>
                  <a:xfrm>
                    <a:off x="1616453" y="2012951"/>
                    <a:ext cx="300253" cy="340828"/>
                    <a:chOff x="1616453" y="2013538"/>
                    <a:chExt cx="300253" cy="340828"/>
                  </a:xfrm>
                </p:grpSpPr>
                <p:sp>
                  <p:nvSpPr>
                    <p:cNvPr id="240" name="Google Shape;5446;p74"/>
                    <p:cNvSpPr/>
                    <p:nvPr/>
                  </p:nvSpPr>
                  <p:spPr>
                    <a:xfrm>
                      <a:off x="1631387" y="2183474"/>
                      <a:ext cx="85283" cy="7462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10" h="11209" fill="none" extrusionOk="0">
                          <a:moveTo>
                            <a:pt x="1" y="0"/>
                          </a:moveTo>
                          <a:lnTo>
                            <a:pt x="1" y="0"/>
                          </a:lnTo>
                          <a:cubicBezTo>
                            <a:pt x="6372" y="0"/>
                            <a:pt x="10542" y="3803"/>
                            <a:pt x="12810" y="11208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1" name="Google Shape;5447;p74"/>
                    <p:cNvSpPr/>
                    <p:nvPr/>
                  </p:nvSpPr>
                  <p:spPr>
                    <a:xfrm>
                      <a:off x="1716447" y="2048220"/>
                      <a:ext cx="82400" cy="610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77" h="9174" fill="none" extrusionOk="0">
                          <a:moveTo>
                            <a:pt x="1" y="9174"/>
                          </a:moveTo>
                          <a:cubicBezTo>
                            <a:pt x="1635" y="3870"/>
                            <a:pt x="6539" y="0"/>
                            <a:pt x="12376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2" name="Google Shape;5448;p74"/>
                    <p:cNvSpPr/>
                    <p:nvPr/>
                  </p:nvSpPr>
                  <p:spPr>
                    <a:xfrm>
                      <a:off x="1716447" y="2257422"/>
                      <a:ext cx="82400" cy="6108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377" h="9175" fill="none" extrusionOk="0">
                          <a:moveTo>
                            <a:pt x="1" y="1"/>
                          </a:moveTo>
                          <a:cubicBezTo>
                            <a:pt x="1635" y="5305"/>
                            <a:pt x="6539" y="9174"/>
                            <a:pt x="12376" y="9174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3" name="Google Shape;5449;p74"/>
                    <p:cNvSpPr/>
                    <p:nvPr/>
                  </p:nvSpPr>
                  <p:spPr>
                    <a:xfrm>
                      <a:off x="1631387" y="2109073"/>
                      <a:ext cx="85283" cy="7439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810" h="11175" fill="none" extrusionOk="0">
                          <a:moveTo>
                            <a:pt x="1" y="11175"/>
                          </a:moveTo>
                          <a:cubicBezTo>
                            <a:pt x="6539" y="11175"/>
                            <a:pt x="10275" y="7105"/>
                            <a:pt x="12810" y="0"/>
                          </a:cubicBezTo>
                        </a:path>
                      </a:pathLst>
                    </a:custGeom>
                    <a:noFill/>
                    <a:ln w="9525" cap="rnd" cmpd="sng">
                      <a:solidFill>
                        <a:srgbClr val="5F7D95"/>
                      </a:solidFill>
                      <a:prstDash val="solid"/>
                      <a:miter lim="3335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4" name="Google Shape;5450;p74"/>
                    <p:cNvSpPr/>
                    <p:nvPr/>
                  </p:nvSpPr>
                  <p:spPr>
                    <a:xfrm>
                      <a:off x="1616453" y="2163114"/>
                      <a:ext cx="42868" cy="4049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39" h="6082" extrusionOk="0">
                          <a:moveTo>
                            <a:pt x="3241" y="0"/>
                          </a:moveTo>
                          <a:cubicBezTo>
                            <a:pt x="3118" y="0"/>
                            <a:pt x="2994" y="8"/>
                            <a:pt x="2869" y="23"/>
                          </a:cubicBezTo>
                          <a:cubicBezTo>
                            <a:pt x="1168" y="223"/>
                            <a:pt x="0" y="1724"/>
                            <a:pt x="200" y="3392"/>
                          </a:cubicBezTo>
                          <a:cubicBezTo>
                            <a:pt x="386" y="4937"/>
                            <a:pt x="1717" y="6082"/>
                            <a:pt x="3239" y="6082"/>
                          </a:cubicBezTo>
                          <a:cubicBezTo>
                            <a:pt x="3359" y="6082"/>
                            <a:pt x="3481" y="6075"/>
                            <a:pt x="3603" y="6060"/>
                          </a:cubicBezTo>
                          <a:cubicBezTo>
                            <a:pt x="5271" y="5860"/>
                            <a:pt x="6438" y="4326"/>
                            <a:pt x="6238" y="2658"/>
                          </a:cubicBezTo>
                          <a:cubicBezTo>
                            <a:pt x="6053" y="1115"/>
                            <a:pt x="4754" y="0"/>
                            <a:pt x="3241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5" name="Google Shape;5451;p74"/>
                    <p:cNvSpPr/>
                    <p:nvPr/>
                  </p:nvSpPr>
                  <p:spPr>
                    <a:xfrm>
                      <a:off x="1784849" y="2299227"/>
                      <a:ext cx="28654" cy="3851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4" h="5785" extrusionOk="0">
                          <a:moveTo>
                            <a:pt x="509" y="0"/>
                          </a:moveTo>
                          <a:cubicBezTo>
                            <a:pt x="247" y="0"/>
                            <a:pt x="1" y="203"/>
                            <a:pt x="1" y="493"/>
                          </a:cubicBezTo>
                          <a:lnTo>
                            <a:pt x="1" y="5264"/>
                          </a:lnTo>
                          <a:cubicBezTo>
                            <a:pt x="1" y="5561"/>
                            <a:pt x="240" y="5784"/>
                            <a:pt x="499" y="5784"/>
                          </a:cubicBezTo>
                          <a:cubicBezTo>
                            <a:pt x="589" y="5784"/>
                            <a:pt x="682" y="5757"/>
                            <a:pt x="768" y="5697"/>
                          </a:cubicBezTo>
                          <a:lnTo>
                            <a:pt x="4037" y="3396"/>
                          </a:lnTo>
                          <a:cubicBezTo>
                            <a:pt x="4304" y="3195"/>
                            <a:pt x="4304" y="2795"/>
                            <a:pt x="4037" y="2595"/>
                          </a:cubicBezTo>
                          <a:lnTo>
                            <a:pt x="801" y="93"/>
                          </a:lnTo>
                          <a:cubicBezTo>
                            <a:pt x="710" y="29"/>
                            <a:pt x="608" y="0"/>
                            <a:pt x="509" y="0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46" name="Google Shape;5452;p74"/>
                    <p:cNvSpPr/>
                    <p:nvPr/>
                  </p:nvSpPr>
                  <p:spPr>
                    <a:xfrm>
                      <a:off x="1784849" y="2028946"/>
                      <a:ext cx="28654" cy="3854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304" h="5790" extrusionOk="0">
                          <a:moveTo>
                            <a:pt x="509" y="1"/>
                          </a:moveTo>
                          <a:cubicBezTo>
                            <a:pt x="247" y="1"/>
                            <a:pt x="1" y="203"/>
                            <a:pt x="1" y="494"/>
                          </a:cubicBezTo>
                          <a:lnTo>
                            <a:pt x="1" y="5264"/>
                          </a:lnTo>
                          <a:cubicBezTo>
                            <a:pt x="1" y="5580"/>
                            <a:pt x="231" y="5790"/>
                            <a:pt x="485" y="5790"/>
                          </a:cubicBezTo>
                          <a:cubicBezTo>
                            <a:pt x="580" y="5790"/>
                            <a:pt x="677" y="5761"/>
                            <a:pt x="768" y="5697"/>
                          </a:cubicBezTo>
                          <a:lnTo>
                            <a:pt x="4037" y="3396"/>
                          </a:lnTo>
                          <a:cubicBezTo>
                            <a:pt x="4304" y="3196"/>
                            <a:pt x="4304" y="2795"/>
                            <a:pt x="4037" y="2595"/>
                          </a:cubicBezTo>
                          <a:lnTo>
                            <a:pt x="801" y="93"/>
                          </a:lnTo>
                          <a:cubicBezTo>
                            <a:pt x="710" y="29"/>
                            <a:pt x="608" y="1"/>
                            <a:pt x="509" y="1"/>
                          </a:cubicBez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47" name="Google Shape;5453;p74"/>
                    <p:cNvGrpSpPr/>
                    <p:nvPr/>
                  </p:nvGrpSpPr>
                  <p:grpSpPr>
                    <a:xfrm>
                      <a:off x="1839639" y="2013538"/>
                      <a:ext cx="77067" cy="340828"/>
                      <a:chOff x="1839639" y="2013538"/>
                      <a:chExt cx="77067" cy="340828"/>
                    </a:xfrm>
                  </p:grpSpPr>
                  <p:sp>
                    <p:nvSpPr>
                      <p:cNvPr id="248" name="Google Shape;5454;p74"/>
                      <p:cNvSpPr/>
                      <p:nvPr/>
                    </p:nvSpPr>
                    <p:spPr>
                      <a:xfrm>
                        <a:off x="1839639" y="2282618"/>
                        <a:ext cx="77067" cy="7174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576" h="10777" extrusionOk="0">
                            <a:moveTo>
                              <a:pt x="5787" y="0"/>
                            </a:moveTo>
                            <a:cubicBezTo>
                              <a:pt x="3185" y="0"/>
                              <a:pt x="889" y="1889"/>
                              <a:pt x="468" y="4538"/>
                            </a:cubicBezTo>
                            <a:cubicBezTo>
                              <a:pt x="1" y="7473"/>
                              <a:pt x="2002" y="10208"/>
                              <a:pt x="4938" y="10709"/>
                            </a:cubicBezTo>
                            <a:cubicBezTo>
                              <a:pt x="5221" y="10754"/>
                              <a:pt x="5503" y="10776"/>
                              <a:pt x="5781" y="10776"/>
                            </a:cubicBezTo>
                            <a:cubicBezTo>
                              <a:pt x="8358" y="10776"/>
                              <a:pt x="10654" y="8888"/>
                              <a:pt x="11075" y="6239"/>
                            </a:cubicBezTo>
                            <a:cubicBezTo>
                              <a:pt x="11576" y="3303"/>
                              <a:pt x="9574" y="535"/>
                              <a:pt x="6639" y="68"/>
                            </a:cubicBezTo>
                            <a:cubicBezTo>
                              <a:pt x="6352" y="22"/>
                              <a:pt x="6068" y="0"/>
                              <a:pt x="5787" y="0"/>
                            </a:cubicBezTo>
                            <a:close/>
                          </a:path>
                        </a:pathLst>
                      </a:custGeom>
                      <a:solidFill>
                        <a:srgbClr val="A5B7C6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49" name="Google Shape;5455;p74"/>
                      <p:cNvSpPr/>
                      <p:nvPr/>
                    </p:nvSpPr>
                    <p:spPr>
                      <a:xfrm>
                        <a:off x="1839639" y="2013538"/>
                        <a:ext cx="77067" cy="7158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1576" h="10753" extrusionOk="0">
                            <a:moveTo>
                              <a:pt x="5786" y="1"/>
                            </a:moveTo>
                            <a:cubicBezTo>
                              <a:pt x="3185" y="1"/>
                              <a:pt x="889" y="1886"/>
                              <a:pt x="468" y="4505"/>
                            </a:cubicBezTo>
                            <a:cubicBezTo>
                              <a:pt x="1" y="7440"/>
                              <a:pt x="2002" y="10209"/>
                              <a:pt x="4904" y="10676"/>
                            </a:cubicBezTo>
                            <a:cubicBezTo>
                              <a:pt x="5208" y="10728"/>
                              <a:pt x="5509" y="10753"/>
                              <a:pt x="5807" y="10753"/>
                            </a:cubicBezTo>
                            <a:cubicBezTo>
                              <a:pt x="8387" y="10753"/>
                              <a:pt x="10657" y="8872"/>
                              <a:pt x="11075" y="6240"/>
                            </a:cubicBezTo>
                            <a:cubicBezTo>
                              <a:pt x="11576" y="3304"/>
                              <a:pt x="9574" y="535"/>
                              <a:pt x="6639" y="68"/>
                            </a:cubicBezTo>
                            <a:cubicBezTo>
                              <a:pt x="6352" y="23"/>
                              <a:pt x="6067" y="1"/>
                              <a:pt x="57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A5B7C6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269" name="Google Shape;5456;p74"/>
            <p:cNvGrpSpPr/>
            <p:nvPr/>
          </p:nvGrpSpPr>
          <p:grpSpPr>
            <a:xfrm>
              <a:off x="8468860" y="4237729"/>
              <a:ext cx="1026511" cy="512189"/>
              <a:chOff x="724986" y="3605478"/>
              <a:chExt cx="1368681" cy="682918"/>
            </a:xfrm>
          </p:grpSpPr>
          <p:grpSp>
            <p:nvGrpSpPr>
              <p:cNvPr id="270" name="Google Shape;5457;p74"/>
              <p:cNvGrpSpPr/>
              <p:nvPr/>
            </p:nvGrpSpPr>
            <p:grpSpPr>
              <a:xfrm>
                <a:off x="1289102" y="3823629"/>
                <a:ext cx="240442" cy="250435"/>
                <a:chOff x="-165066" y="3843615"/>
                <a:chExt cx="221259" cy="230455"/>
              </a:xfrm>
            </p:grpSpPr>
            <p:sp>
              <p:nvSpPr>
                <p:cNvPr id="336" name="Google Shape;5458;p74"/>
                <p:cNvSpPr/>
                <p:nvPr/>
              </p:nvSpPr>
              <p:spPr>
                <a:xfrm>
                  <a:off x="-165066" y="3843615"/>
                  <a:ext cx="106189" cy="230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6" h="19697" extrusionOk="0">
                      <a:moveTo>
                        <a:pt x="7950" y="0"/>
                      </a:moveTo>
                      <a:cubicBezTo>
                        <a:pt x="7325" y="0"/>
                        <a:pt x="7031" y="353"/>
                        <a:pt x="6905" y="861"/>
                      </a:cubicBezTo>
                      <a:cubicBezTo>
                        <a:pt x="6789" y="843"/>
                        <a:pt x="6673" y="834"/>
                        <a:pt x="6560" y="834"/>
                      </a:cubicBezTo>
                      <a:cubicBezTo>
                        <a:pt x="5374" y="834"/>
                        <a:pt x="4369" y="1804"/>
                        <a:pt x="4378" y="3035"/>
                      </a:cubicBezTo>
                      <a:cubicBezTo>
                        <a:pt x="4378" y="3093"/>
                        <a:pt x="4384" y="3152"/>
                        <a:pt x="4388" y="3210"/>
                      </a:cubicBezTo>
                      <a:cubicBezTo>
                        <a:pt x="4095" y="3091"/>
                        <a:pt x="3789" y="3034"/>
                        <a:pt x="3486" y="3034"/>
                      </a:cubicBezTo>
                      <a:cubicBezTo>
                        <a:pt x="2814" y="3034"/>
                        <a:pt x="2155" y="3317"/>
                        <a:pt x="1689" y="3841"/>
                      </a:cubicBezTo>
                      <a:cubicBezTo>
                        <a:pt x="1013" y="4601"/>
                        <a:pt x="893" y="5704"/>
                        <a:pt x="1385" y="6594"/>
                      </a:cubicBezTo>
                      <a:cubicBezTo>
                        <a:pt x="0" y="7697"/>
                        <a:pt x="117" y="9839"/>
                        <a:pt x="1618" y="10780"/>
                      </a:cubicBezTo>
                      <a:cubicBezTo>
                        <a:pt x="664" y="11961"/>
                        <a:pt x="1036" y="13721"/>
                        <a:pt x="2388" y="14417"/>
                      </a:cubicBezTo>
                      <a:cubicBezTo>
                        <a:pt x="2375" y="14508"/>
                        <a:pt x="2372" y="14595"/>
                        <a:pt x="2372" y="14685"/>
                      </a:cubicBezTo>
                      <a:cubicBezTo>
                        <a:pt x="2372" y="15776"/>
                        <a:pt x="3106" y="16727"/>
                        <a:pt x="4161" y="17002"/>
                      </a:cubicBezTo>
                      <a:cubicBezTo>
                        <a:pt x="4473" y="17901"/>
                        <a:pt x="5317" y="18472"/>
                        <a:pt x="6226" y="18472"/>
                      </a:cubicBezTo>
                      <a:cubicBezTo>
                        <a:pt x="6429" y="18472"/>
                        <a:pt x="6635" y="18443"/>
                        <a:pt x="6840" y="18383"/>
                      </a:cubicBezTo>
                      <a:cubicBezTo>
                        <a:pt x="6888" y="19128"/>
                        <a:pt x="7157" y="19697"/>
                        <a:pt x="7953" y="19697"/>
                      </a:cubicBezTo>
                      <a:cubicBezTo>
                        <a:pt x="9074" y="19697"/>
                        <a:pt x="9059" y="18730"/>
                        <a:pt x="9075" y="18730"/>
                      </a:cubicBezTo>
                      <a:cubicBezTo>
                        <a:pt x="9075" y="18730"/>
                        <a:pt x="9075" y="18730"/>
                        <a:pt x="9075" y="18730"/>
                      </a:cubicBezTo>
                      <a:cubicBezTo>
                        <a:pt x="9072" y="18726"/>
                        <a:pt x="9046" y="1055"/>
                        <a:pt x="9033" y="1055"/>
                      </a:cubicBezTo>
                      <a:cubicBezTo>
                        <a:pt x="9033" y="1055"/>
                        <a:pt x="9033" y="1055"/>
                        <a:pt x="9033" y="1055"/>
                      </a:cubicBezTo>
                      <a:cubicBezTo>
                        <a:pt x="9014" y="919"/>
                        <a:pt x="8982" y="790"/>
                        <a:pt x="8936" y="660"/>
                      </a:cubicBezTo>
                      <a:cubicBezTo>
                        <a:pt x="8784" y="259"/>
                        <a:pt x="8490" y="0"/>
                        <a:pt x="7950" y="0"/>
                      </a:cubicBezTo>
                      <a:close/>
                    </a:path>
                  </a:pathLst>
                </a:custGeom>
                <a:solidFill>
                  <a:srgbClr val="E4E9E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7" name="Google Shape;5459;p74"/>
                <p:cNvSpPr/>
                <p:nvPr/>
              </p:nvSpPr>
              <p:spPr>
                <a:xfrm>
                  <a:off x="-100985" y="3906105"/>
                  <a:ext cx="41804" cy="5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4505" fill="none" extrusionOk="0">
                      <a:moveTo>
                        <a:pt x="3573" y="1"/>
                      </a:moveTo>
                      <a:cubicBezTo>
                        <a:pt x="3573" y="1"/>
                        <a:pt x="1" y="221"/>
                        <a:pt x="997" y="4504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8" name="Google Shape;5460;p74"/>
                <p:cNvSpPr/>
                <p:nvPr/>
              </p:nvSpPr>
              <p:spPr>
                <a:xfrm>
                  <a:off x="-86594" y="3875146"/>
                  <a:ext cx="27296" cy="25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3" h="2198" fill="none" extrusionOk="0">
                      <a:moveTo>
                        <a:pt x="0" y="696"/>
                      </a:moveTo>
                      <a:cubicBezTo>
                        <a:pt x="0" y="696"/>
                        <a:pt x="2333" y="0"/>
                        <a:pt x="2333" y="219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9" name="Google Shape;5461;p74"/>
                <p:cNvSpPr/>
                <p:nvPr/>
              </p:nvSpPr>
              <p:spPr>
                <a:xfrm>
                  <a:off x="-113855" y="3879078"/>
                  <a:ext cx="8986" cy="21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1862" fill="none" extrusionOk="0">
                      <a:moveTo>
                        <a:pt x="1" y="1"/>
                      </a:moveTo>
                      <a:cubicBezTo>
                        <a:pt x="1" y="1"/>
                        <a:pt x="1" y="1056"/>
                        <a:pt x="768" y="1861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0" name="Google Shape;5462;p74"/>
                <p:cNvSpPr/>
                <p:nvPr/>
              </p:nvSpPr>
              <p:spPr>
                <a:xfrm>
                  <a:off x="-148861" y="3908679"/>
                  <a:ext cx="53340" cy="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9" h="1328" fill="none" extrusionOk="0">
                      <a:moveTo>
                        <a:pt x="0" y="1030"/>
                      </a:moveTo>
                      <a:cubicBezTo>
                        <a:pt x="1301" y="1"/>
                        <a:pt x="2559" y="1327"/>
                        <a:pt x="2559" y="1327"/>
                      </a:cubicBezTo>
                      <a:cubicBezTo>
                        <a:pt x="2559" y="1327"/>
                        <a:pt x="2828" y="150"/>
                        <a:pt x="4559" y="642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1" name="Google Shape;5463;p74"/>
                <p:cNvSpPr/>
                <p:nvPr/>
              </p:nvSpPr>
              <p:spPr>
                <a:xfrm>
                  <a:off x="-137430" y="3963493"/>
                  <a:ext cx="28092" cy="5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" h="4440" fill="none" extrusionOk="0">
                      <a:moveTo>
                        <a:pt x="10" y="4439"/>
                      </a:moveTo>
                      <a:cubicBezTo>
                        <a:pt x="10" y="4439"/>
                        <a:pt x="0" y="2220"/>
                        <a:pt x="1718" y="2437"/>
                      </a:cubicBezTo>
                      <a:cubicBezTo>
                        <a:pt x="1718" y="2437"/>
                        <a:pt x="828" y="1217"/>
                        <a:pt x="2401" y="1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2" name="Google Shape;5464;p74"/>
                <p:cNvSpPr/>
                <p:nvPr/>
              </p:nvSpPr>
              <p:spPr>
                <a:xfrm>
                  <a:off x="-122021" y="4015429"/>
                  <a:ext cx="12461" cy="3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2767" fill="none" extrusionOk="0">
                      <a:moveTo>
                        <a:pt x="1064" y="0"/>
                      </a:moveTo>
                      <a:cubicBezTo>
                        <a:pt x="1064" y="0"/>
                        <a:pt x="0" y="1146"/>
                        <a:pt x="702" y="276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3" name="Google Shape;5465;p74"/>
                <p:cNvSpPr/>
                <p:nvPr/>
              </p:nvSpPr>
              <p:spPr>
                <a:xfrm>
                  <a:off x="-95533" y="4013124"/>
                  <a:ext cx="36235" cy="21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1858" fill="none" extrusionOk="0">
                      <a:moveTo>
                        <a:pt x="3097" y="197"/>
                      </a:moveTo>
                      <a:cubicBezTo>
                        <a:pt x="1463" y="0"/>
                        <a:pt x="764" y="1579"/>
                        <a:pt x="764" y="1579"/>
                      </a:cubicBezTo>
                      <a:cubicBezTo>
                        <a:pt x="764" y="1579"/>
                        <a:pt x="334" y="1391"/>
                        <a:pt x="1" y="185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4" name="Google Shape;5466;p74"/>
                <p:cNvSpPr/>
                <p:nvPr/>
              </p:nvSpPr>
              <p:spPr>
                <a:xfrm>
                  <a:off x="-123355" y="3941357"/>
                  <a:ext cx="32000" cy="17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5" h="1531" fill="none" extrusionOk="0">
                      <a:moveTo>
                        <a:pt x="2735" y="0"/>
                      </a:moveTo>
                      <a:cubicBezTo>
                        <a:pt x="2735" y="0"/>
                        <a:pt x="1085" y="1530"/>
                        <a:pt x="1" y="0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5" name="Google Shape;5467;p74"/>
                <p:cNvSpPr/>
                <p:nvPr/>
              </p:nvSpPr>
              <p:spPr>
                <a:xfrm>
                  <a:off x="-91367" y="3973672"/>
                  <a:ext cx="32070" cy="15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1351" fill="none" extrusionOk="0">
                      <a:moveTo>
                        <a:pt x="1" y="434"/>
                      </a:moveTo>
                      <a:cubicBezTo>
                        <a:pt x="1" y="434"/>
                        <a:pt x="1709" y="1"/>
                        <a:pt x="2741" y="1350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6" name="Google Shape;5468;p74"/>
                <p:cNvSpPr/>
                <p:nvPr/>
              </p:nvSpPr>
              <p:spPr>
                <a:xfrm>
                  <a:off x="-49996" y="3843615"/>
                  <a:ext cx="106189" cy="2304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6" h="19697" extrusionOk="0">
                      <a:moveTo>
                        <a:pt x="1127" y="0"/>
                      </a:moveTo>
                      <a:cubicBezTo>
                        <a:pt x="586" y="0"/>
                        <a:pt x="292" y="259"/>
                        <a:pt x="140" y="660"/>
                      </a:cubicBezTo>
                      <a:cubicBezTo>
                        <a:pt x="95" y="790"/>
                        <a:pt x="62" y="919"/>
                        <a:pt x="43" y="1055"/>
                      </a:cubicBezTo>
                      <a:cubicBezTo>
                        <a:pt x="43" y="1055"/>
                        <a:pt x="43" y="1055"/>
                        <a:pt x="43" y="1055"/>
                      </a:cubicBezTo>
                      <a:cubicBezTo>
                        <a:pt x="30" y="1055"/>
                        <a:pt x="4" y="18726"/>
                        <a:pt x="1" y="18730"/>
                      </a:cubicBezTo>
                      <a:cubicBezTo>
                        <a:pt x="1" y="18730"/>
                        <a:pt x="1" y="18730"/>
                        <a:pt x="1" y="18730"/>
                      </a:cubicBezTo>
                      <a:cubicBezTo>
                        <a:pt x="17" y="18730"/>
                        <a:pt x="3" y="19697"/>
                        <a:pt x="1123" y="19697"/>
                      </a:cubicBezTo>
                      <a:cubicBezTo>
                        <a:pt x="1919" y="19697"/>
                        <a:pt x="2188" y="19128"/>
                        <a:pt x="2236" y="18383"/>
                      </a:cubicBezTo>
                      <a:cubicBezTo>
                        <a:pt x="2441" y="18443"/>
                        <a:pt x="2647" y="18472"/>
                        <a:pt x="2850" y="18472"/>
                      </a:cubicBezTo>
                      <a:cubicBezTo>
                        <a:pt x="3758" y="18472"/>
                        <a:pt x="4600" y="17901"/>
                        <a:pt x="4915" y="17002"/>
                      </a:cubicBezTo>
                      <a:cubicBezTo>
                        <a:pt x="5970" y="16727"/>
                        <a:pt x="6704" y="15776"/>
                        <a:pt x="6704" y="14685"/>
                      </a:cubicBezTo>
                      <a:cubicBezTo>
                        <a:pt x="6704" y="14595"/>
                        <a:pt x="6698" y="14508"/>
                        <a:pt x="6688" y="14417"/>
                      </a:cubicBezTo>
                      <a:cubicBezTo>
                        <a:pt x="8040" y="13725"/>
                        <a:pt x="8412" y="11961"/>
                        <a:pt x="7458" y="10780"/>
                      </a:cubicBezTo>
                      <a:cubicBezTo>
                        <a:pt x="8956" y="9839"/>
                        <a:pt x="9076" y="7697"/>
                        <a:pt x="7691" y="6594"/>
                      </a:cubicBezTo>
                      <a:cubicBezTo>
                        <a:pt x="8183" y="5704"/>
                        <a:pt x="8060" y="4601"/>
                        <a:pt x="7387" y="3841"/>
                      </a:cubicBezTo>
                      <a:cubicBezTo>
                        <a:pt x="6921" y="3315"/>
                        <a:pt x="6264" y="3033"/>
                        <a:pt x="5593" y="3033"/>
                      </a:cubicBezTo>
                      <a:cubicBezTo>
                        <a:pt x="5289" y="3033"/>
                        <a:pt x="4982" y="3091"/>
                        <a:pt x="4689" y="3210"/>
                      </a:cubicBezTo>
                      <a:cubicBezTo>
                        <a:pt x="4692" y="3152"/>
                        <a:pt x="4695" y="3093"/>
                        <a:pt x="4695" y="3035"/>
                      </a:cubicBezTo>
                      <a:cubicBezTo>
                        <a:pt x="4704" y="1804"/>
                        <a:pt x="3702" y="834"/>
                        <a:pt x="2514" y="834"/>
                      </a:cubicBezTo>
                      <a:cubicBezTo>
                        <a:pt x="2400" y="834"/>
                        <a:pt x="2285" y="843"/>
                        <a:pt x="2168" y="861"/>
                      </a:cubicBezTo>
                      <a:cubicBezTo>
                        <a:pt x="2045" y="353"/>
                        <a:pt x="1751" y="0"/>
                        <a:pt x="1127" y="0"/>
                      </a:cubicBezTo>
                      <a:close/>
                    </a:path>
                  </a:pathLst>
                </a:custGeom>
                <a:solidFill>
                  <a:srgbClr val="40566D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7" name="Google Shape;5469;p74"/>
                <p:cNvSpPr/>
                <p:nvPr/>
              </p:nvSpPr>
              <p:spPr>
                <a:xfrm>
                  <a:off x="-49692" y="3906105"/>
                  <a:ext cx="41804" cy="527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3" h="4505" fill="none" extrusionOk="0">
                      <a:moveTo>
                        <a:pt x="1" y="1"/>
                      </a:moveTo>
                      <a:cubicBezTo>
                        <a:pt x="1" y="1"/>
                        <a:pt x="3572" y="221"/>
                        <a:pt x="2573" y="4504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8" name="Google Shape;5470;p74"/>
                <p:cNvSpPr/>
                <p:nvPr/>
              </p:nvSpPr>
              <p:spPr>
                <a:xfrm>
                  <a:off x="-49575" y="3875146"/>
                  <a:ext cx="27261" cy="25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30" h="2198" fill="none" extrusionOk="0">
                      <a:moveTo>
                        <a:pt x="2330" y="696"/>
                      </a:moveTo>
                      <a:cubicBezTo>
                        <a:pt x="2330" y="696"/>
                        <a:pt x="0" y="0"/>
                        <a:pt x="0" y="219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49" name="Google Shape;5471;p74"/>
                <p:cNvSpPr/>
                <p:nvPr/>
              </p:nvSpPr>
              <p:spPr>
                <a:xfrm>
                  <a:off x="-4003" y="3879078"/>
                  <a:ext cx="8986" cy="217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1862" fill="none" extrusionOk="0">
                      <a:moveTo>
                        <a:pt x="767" y="1"/>
                      </a:moveTo>
                      <a:cubicBezTo>
                        <a:pt x="767" y="1"/>
                        <a:pt x="767" y="1056"/>
                        <a:pt x="1" y="1861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0" name="Google Shape;5472;p74"/>
                <p:cNvSpPr/>
                <p:nvPr/>
              </p:nvSpPr>
              <p:spPr>
                <a:xfrm>
                  <a:off x="-13352" y="3908679"/>
                  <a:ext cx="53352" cy="1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0" h="1328" fill="none" extrusionOk="0">
                      <a:moveTo>
                        <a:pt x="4559" y="1030"/>
                      </a:moveTo>
                      <a:cubicBezTo>
                        <a:pt x="3258" y="1"/>
                        <a:pt x="1997" y="1327"/>
                        <a:pt x="1997" y="1327"/>
                      </a:cubicBezTo>
                      <a:cubicBezTo>
                        <a:pt x="1997" y="1327"/>
                        <a:pt x="1731" y="150"/>
                        <a:pt x="1" y="642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1" name="Google Shape;5473;p74"/>
                <p:cNvSpPr/>
                <p:nvPr/>
              </p:nvSpPr>
              <p:spPr>
                <a:xfrm>
                  <a:off x="466" y="3963493"/>
                  <a:ext cx="28092" cy="51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1" h="4440" fill="none" extrusionOk="0">
                      <a:moveTo>
                        <a:pt x="2391" y="4439"/>
                      </a:moveTo>
                      <a:cubicBezTo>
                        <a:pt x="2391" y="4439"/>
                        <a:pt x="2401" y="2220"/>
                        <a:pt x="683" y="2437"/>
                      </a:cubicBezTo>
                      <a:cubicBezTo>
                        <a:pt x="683" y="2437"/>
                        <a:pt x="1573" y="1217"/>
                        <a:pt x="0" y="1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2" name="Google Shape;5474;p74"/>
                <p:cNvSpPr/>
                <p:nvPr/>
              </p:nvSpPr>
              <p:spPr>
                <a:xfrm>
                  <a:off x="688" y="4015429"/>
                  <a:ext cx="12472" cy="32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6" h="2767" fill="none" extrusionOk="0">
                      <a:moveTo>
                        <a:pt x="1" y="0"/>
                      </a:moveTo>
                      <a:cubicBezTo>
                        <a:pt x="1" y="0"/>
                        <a:pt x="1065" y="1146"/>
                        <a:pt x="363" y="276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3" name="Google Shape;5475;p74"/>
                <p:cNvSpPr/>
                <p:nvPr/>
              </p:nvSpPr>
              <p:spPr>
                <a:xfrm>
                  <a:off x="-49575" y="4013124"/>
                  <a:ext cx="36235" cy="217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97" h="1858" fill="none" extrusionOk="0">
                      <a:moveTo>
                        <a:pt x="0" y="197"/>
                      </a:moveTo>
                      <a:cubicBezTo>
                        <a:pt x="1631" y="0"/>
                        <a:pt x="2330" y="1579"/>
                        <a:pt x="2330" y="1579"/>
                      </a:cubicBezTo>
                      <a:cubicBezTo>
                        <a:pt x="2330" y="1579"/>
                        <a:pt x="2763" y="1391"/>
                        <a:pt x="3097" y="1857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4" name="Google Shape;5476;p74"/>
                <p:cNvSpPr/>
                <p:nvPr/>
              </p:nvSpPr>
              <p:spPr>
                <a:xfrm>
                  <a:off x="-17517" y="3941357"/>
                  <a:ext cx="32000" cy="179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5" h="1531" fill="none" extrusionOk="0">
                      <a:moveTo>
                        <a:pt x="1" y="0"/>
                      </a:moveTo>
                      <a:cubicBezTo>
                        <a:pt x="1" y="0"/>
                        <a:pt x="1651" y="1530"/>
                        <a:pt x="2734" y="0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55" name="Google Shape;5477;p74"/>
                <p:cNvSpPr/>
                <p:nvPr/>
              </p:nvSpPr>
              <p:spPr>
                <a:xfrm>
                  <a:off x="-49575" y="3973672"/>
                  <a:ext cx="32070" cy="158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1" h="1351" fill="none" extrusionOk="0">
                      <a:moveTo>
                        <a:pt x="2741" y="434"/>
                      </a:moveTo>
                      <a:cubicBezTo>
                        <a:pt x="2741" y="434"/>
                        <a:pt x="1032" y="1"/>
                        <a:pt x="0" y="1350"/>
                      </a:cubicBezTo>
                    </a:path>
                  </a:pathLst>
                </a:custGeom>
                <a:noFill/>
                <a:ln w="800" cap="rnd" cmpd="sng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1" name="Google Shape;5478;p74"/>
              <p:cNvGrpSpPr/>
              <p:nvPr/>
            </p:nvGrpSpPr>
            <p:grpSpPr>
              <a:xfrm>
                <a:off x="724986" y="3605478"/>
                <a:ext cx="1368681" cy="682918"/>
                <a:chOff x="724986" y="3605478"/>
                <a:chExt cx="1368681" cy="682918"/>
              </a:xfrm>
            </p:grpSpPr>
            <p:grpSp>
              <p:nvGrpSpPr>
                <p:cNvPr id="272" name="Google Shape;5479;p74"/>
                <p:cNvGrpSpPr/>
                <p:nvPr/>
              </p:nvGrpSpPr>
              <p:grpSpPr>
                <a:xfrm>
                  <a:off x="1498221" y="4047614"/>
                  <a:ext cx="529172" cy="240783"/>
                  <a:chOff x="1498221" y="4047614"/>
                  <a:chExt cx="529172" cy="240783"/>
                </a:xfrm>
              </p:grpSpPr>
              <p:grpSp>
                <p:nvGrpSpPr>
                  <p:cNvPr id="328" name="Google Shape;5480;p74"/>
                  <p:cNvGrpSpPr/>
                  <p:nvPr/>
                </p:nvGrpSpPr>
                <p:grpSpPr>
                  <a:xfrm>
                    <a:off x="1826655" y="4224370"/>
                    <a:ext cx="200738" cy="25631"/>
                    <a:chOff x="1826655" y="4224370"/>
                    <a:chExt cx="200738" cy="25631"/>
                  </a:xfrm>
                </p:grpSpPr>
                <p:sp>
                  <p:nvSpPr>
                    <p:cNvPr id="334" name="Google Shape;5481;p74"/>
                    <p:cNvSpPr/>
                    <p:nvPr/>
                  </p:nvSpPr>
                  <p:spPr>
                    <a:xfrm>
                      <a:off x="1826655" y="4238011"/>
                      <a:ext cx="175094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35" h="1" fill="none" extrusionOk="0">
                          <a:moveTo>
                            <a:pt x="1" y="0"/>
                          </a:moveTo>
                          <a:lnTo>
                            <a:pt x="36535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35" name="Google Shape;5482;p74"/>
                    <p:cNvSpPr/>
                    <p:nvPr/>
                  </p:nvSpPr>
                  <p:spPr>
                    <a:xfrm>
                      <a:off x="2000728" y="4224370"/>
                      <a:ext cx="26665" cy="256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4" h="5351" extrusionOk="0">
                          <a:moveTo>
                            <a:pt x="2887" y="0"/>
                          </a:moveTo>
                          <a:cubicBezTo>
                            <a:pt x="2190" y="0"/>
                            <a:pt x="1506" y="271"/>
                            <a:pt x="996" y="783"/>
                          </a:cubicBezTo>
                          <a:cubicBezTo>
                            <a:pt x="230" y="1550"/>
                            <a:pt x="0" y="2699"/>
                            <a:pt x="416" y="3698"/>
                          </a:cubicBezTo>
                          <a:cubicBezTo>
                            <a:pt x="828" y="4698"/>
                            <a:pt x="1806" y="5351"/>
                            <a:pt x="2886" y="5351"/>
                          </a:cubicBezTo>
                          <a:cubicBezTo>
                            <a:pt x="4363" y="5351"/>
                            <a:pt x="5560" y="4150"/>
                            <a:pt x="5563" y="2677"/>
                          </a:cubicBezTo>
                          <a:cubicBezTo>
                            <a:pt x="5560" y="1593"/>
                            <a:pt x="4911" y="619"/>
                            <a:pt x="3911" y="203"/>
                          </a:cubicBezTo>
                          <a:cubicBezTo>
                            <a:pt x="3580" y="67"/>
                            <a:pt x="3232" y="0"/>
                            <a:pt x="2887" y="0"/>
                          </a:cubicBez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29" name="Google Shape;5483;p74"/>
                  <p:cNvGrpSpPr/>
                  <p:nvPr/>
                </p:nvGrpSpPr>
                <p:grpSpPr>
                  <a:xfrm>
                    <a:off x="1498221" y="4047614"/>
                    <a:ext cx="328444" cy="240783"/>
                    <a:chOff x="1498221" y="4047614"/>
                    <a:chExt cx="328444" cy="240783"/>
                  </a:xfrm>
                </p:grpSpPr>
                <p:sp>
                  <p:nvSpPr>
                    <p:cNvPr id="330" name="Google Shape;5484;p74"/>
                    <p:cNvSpPr/>
                    <p:nvPr/>
                  </p:nvSpPr>
                  <p:spPr>
                    <a:xfrm>
                      <a:off x="1648778" y="4185661"/>
                      <a:ext cx="177888" cy="1027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8" h="21448" extrusionOk="0">
                          <a:moveTo>
                            <a:pt x="4950" y="1"/>
                          </a:moveTo>
                          <a:cubicBezTo>
                            <a:pt x="2218" y="1"/>
                            <a:pt x="0" y="2679"/>
                            <a:pt x="0" y="5984"/>
                          </a:cubicBezTo>
                          <a:lnTo>
                            <a:pt x="0" y="15461"/>
                          </a:lnTo>
                          <a:cubicBezTo>
                            <a:pt x="0" y="18766"/>
                            <a:pt x="2218" y="21447"/>
                            <a:pt x="4950" y="21447"/>
                          </a:cubicBezTo>
                          <a:lnTo>
                            <a:pt x="32168" y="21447"/>
                          </a:lnTo>
                          <a:cubicBezTo>
                            <a:pt x="34904" y="21447"/>
                            <a:pt x="37118" y="18766"/>
                            <a:pt x="37118" y="15461"/>
                          </a:cubicBezTo>
                          <a:lnTo>
                            <a:pt x="37118" y="5984"/>
                          </a:lnTo>
                          <a:cubicBezTo>
                            <a:pt x="37118" y="2679"/>
                            <a:pt x="34904" y="1"/>
                            <a:pt x="32168" y="1"/>
                          </a:cubicBezTo>
                          <a:close/>
                        </a:path>
                      </a:pathLst>
                    </a:custGeom>
                    <a:solidFill>
                      <a:srgbClr val="213B55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331" name="Google Shape;5485;p74"/>
                    <p:cNvGrpSpPr/>
                    <p:nvPr/>
                  </p:nvGrpSpPr>
                  <p:grpSpPr>
                    <a:xfrm>
                      <a:off x="1498221" y="4047614"/>
                      <a:ext cx="150566" cy="190416"/>
                      <a:chOff x="1498221" y="4047614"/>
                      <a:chExt cx="150566" cy="190416"/>
                    </a:xfrm>
                  </p:grpSpPr>
                  <p:sp>
                    <p:nvSpPr>
                      <p:cNvPr id="332" name="Google Shape;5486;p74"/>
                      <p:cNvSpPr/>
                      <p:nvPr/>
                    </p:nvSpPr>
                    <p:spPr>
                      <a:xfrm>
                        <a:off x="1510686" y="4060421"/>
                        <a:ext cx="138101" cy="17760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8816" h="37079" fill="none" extrusionOk="0">
                            <a:moveTo>
                              <a:pt x="28815" y="37078"/>
                            </a:moveTo>
                            <a:lnTo>
                              <a:pt x="17922" y="37078"/>
                            </a:lnTo>
                            <a:cubicBezTo>
                              <a:pt x="14829" y="37078"/>
                              <a:pt x="14212" y="33613"/>
                              <a:pt x="14212" y="33613"/>
                            </a:cubicBezTo>
                            <a:lnTo>
                              <a:pt x="14212" y="10631"/>
                            </a:lnTo>
                            <a:lnTo>
                              <a:pt x="0" y="10631"/>
                            </a:ln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33" name="Google Shape;5487;p74"/>
                      <p:cNvSpPr/>
                      <p:nvPr/>
                    </p:nvSpPr>
                    <p:spPr>
                      <a:xfrm>
                        <a:off x="1498221" y="4047614"/>
                        <a:ext cx="26646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0" h="5349" extrusionOk="0">
                            <a:moveTo>
                              <a:pt x="2886" y="1"/>
                            </a:moveTo>
                            <a:cubicBezTo>
                              <a:pt x="1806" y="1"/>
                              <a:pt x="828" y="654"/>
                              <a:pt x="416" y="1653"/>
                            </a:cubicBezTo>
                            <a:cubicBezTo>
                              <a:pt x="0" y="2649"/>
                              <a:pt x="230" y="3802"/>
                              <a:pt x="996" y="4564"/>
                            </a:cubicBezTo>
                            <a:cubicBezTo>
                              <a:pt x="1506" y="5077"/>
                              <a:pt x="2190" y="5349"/>
                              <a:pt x="2886" y="5349"/>
                            </a:cubicBezTo>
                            <a:cubicBezTo>
                              <a:pt x="3232" y="5349"/>
                              <a:pt x="3580" y="5282"/>
                              <a:pt x="3911" y="5144"/>
                            </a:cubicBezTo>
                            <a:cubicBezTo>
                              <a:pt x="4910" y="4732"/>
                              <a:pt x="5560" y="3758"/>
                              <a:pt x="5560" y="2675"/>
                            </a:cubicBezTo>
                            <a:cubicBezTo>
                              <a:pt x="5560" y="1197"/>
                              <a:pt x="4363" y="1"/>
                              <a:pt x="2886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73" name="Google Shape;5488;p74"/>
                <p:cNvGrpSpPr/>
                <p:nvPr/>
              </p:nvGrpSpPr>
              <p:grpSpPr>
                <a:xfrm>
                  <a:off x="1560718" y="3800594"/>
                  <a:ext cx="532948" cy="302090"/>
                  <a:chOff x="1560718" y="3800594"/>
                  <a:chExt cx="532948" cy="302090"/>
                </a:xfrm>
              </p:grpSpPr>
              <p:grpSp>
                <p:nvGrpSpPr>
                  <p:cNvPr id="315" name="Google Shape;5489;p74"/>
                  <p:cNvGrpSpPr/>
                  <p:nvPr/>
                </p:nvGrpSpPr>
                <p:grpSpPr>
                  <a:xfrm>
                    <a:off x="1912179" y="3827344"/>
                    <a:ext cx="181487" cy="25631"/>
                    <a:chOff x="1912179" y="3827344"/>
                    <a:chExt cx="181487" cy="25631"/>
                  </a:xfrm>
                </p:grpSpPr>
                <p:sp>
                  <p:nvSpPr>
                    <p:cNvPr id="326" name="Google Shape;5490;p74"/>
                    <p:cNvSpPr/>
                    <p:nvPr/>
                  </p:nvSpPr>
                  <p:spPr>
                    <a:xfrm>
                      <a:off x="2067020" y="3827344"/>
                      <a:ext cx="26646" cy="256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1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3"/>
                            <a:pt x="416" y="1653"/>
                          </a:cubicBezTo>
                          <a:cubicBezTo>
                            <a:pt x="0" y="2652"/>
                            <a:pt x="230" y="3801"/>
                            <a:pt x="993" y="4567"/>
                          </a:cubicBezTo>
                          <a:cubicBezTo>
                            <a:pt x="1505" y="5080"/>
                            <a:pt x="2190" y="5351"/>
                            <a:pt x="2887" y="5351"/>
                          </a:cubicBezTo>
                          <a:cubicBezTo>
                            <a:pt x="3232" y="5351"/>
                            <a:pt x="3580" y="5284"/>
                            <a:pt x="3911" y="5148"/>
                          </a:cubicBezTo>
                          <a:cubicBezTo>
                            <a:pt x="4910" y="4732"/>
                            <a:pt x="5560" y="3758"/>
                            <a:pt x="5560" y="2678"/>
                          </a:cubicBezTo>
                          <a:cubicBezTo>
                            <a:pt x="5560" y="1200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7" name="Google Shape;5491;p74"/>
                    <p:cNvSpPr/>
                    <p:nvPr/>
                  </p:nvSpPr>
                  <p:spPr>
                    <a:xfrm>
                      <a:off x="1912179" y="3842838"/>
                      <a:ext cx="156825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723" h="1" fill="none" extrusionOk="0">
                          <a:moveTo>
                            <a:pt x="1" y="1"/>
                          </a:moveTo>
                          <a:lnTo>
                            <a:pt x="3272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16" name="Google Shape;5492;p74"/>
                  <p:cNvGrpSpPr/>
                  <p:nvPr/>
                </p:nvGrpSpPr>
                <p:grpSpPr>
                  <a:xfrm>
                    <a:off x="1912179" y="4044505"/>
                    <a:ext cx="181487" cy="25622"/>
                    <a:chOff x="1912179" y="4044506"/>
                    <a:chExt cx="181487" cy="25622"/>
                  </a:xfrm>
                </p:grpSpPr>
                <p:sp>
                  <p:nvSpPr>
                    <p:cNvPr id="324" name="Google Shape;5493;p74"/>
                    <p:cNvSpPr/>
                    <p:nvPr/>
                  </p:nvSpPr>
                  <p:spPr>
                    <a:xfrm>
                      <a:off x="2067020" y="4044505"/>
                      <a:ext cx="26646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49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0"/>
                            <a:pt x="416" y="1649"/>
                          </a:cubicBezTo>
                          <a:cubicBezTo>
                            <a:pt x="0" y="2649"/>
                            <a:pt x="230" y="3802"/>
                            <a:pt x="993" y="4564"/>
                          </a:cubicBezTo>
                          <a:cubicBezTo>
                            <a:pt x="1505" y="5076"/>
                            <a:pt x="2190" y="5349"/>
                            <a:pt x="2887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0" y="4732"/>
                            <a:pt x="5560" y="3758"/>
                            <a:pt x="5560" y="2674"/>
                          </a:cubicBezTo>
                          <a:cubicBezTo>
                            <a:pt x="5560" y="1197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5" name="Google Shape;5494;p74"/>
                    <p:cNvSpPr/>
                    <p:nvPr/>
                  </p:nvSpPr>
                  <p:spPr>
                    <a:xfrm>
                      <a:off x="1912179" y="4059966"/>
                      <a:ext cx="156825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723" h="1" fill="none" extrusionOk="0">
                          <a:moveTo>
                            <a:pt x="32723" y="1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17" name="Google Shape;5495;p74"/>
                  <p:cNvGrpSpPr/>
                  <p:nvPr/>
                </p:nvGrpSpPr>
                <p:grpSpPr>
                  <a:xfrm>
                    <a:off x="1560718" y="3800594"/>
                    <a:ext cx="351472" cy="302090"/>
                    <a:chOff x="1560718" y="3800594"/>
                    <a:chExt cx="351472" cy="302090"/>
                  </a:xfrm>
                </p:grpSpPr>
                <p:grpSp>
                  <p:nvGrpSpPr>
                    <p:cNvPr id="318" name="Google Shape;5496;p74"/>
                    <p:cNvGrpSpPr/>
                    <p:nvPr/>
                  </p:nvGrpSpPr>
                  <p:grpSpPr>
                    <a:xfrm>
                      <a:off x="1560718" y="3842857"/>
                      <a:ext cx="173586" cy="217131"/>
                      <a:chOff x="1560718" y="3842857"/>
                      <a:chExt cx="173586" cy="217131"/>
                    </a:xfrm>
                  </p:grpSpPr>
                  <p:sp>
                    <p:nvSpPr>
                      <p:cNvPr id="321" name="Google Shape;5497;p74"/>
                      <p:cNvSpPr/>
                      <p:nvPr/>
                    </p:nvSpPr>
                    <p:spPr>
                      <a:xfrm>
                        <a:off x="1560718" y="3951414"/>
                        <a:ext cx="84343" cy="5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7599" h="1" fill="none" extrusionOk="0">
                            <a:moveTo>
                              <a:pt x="1" y="0"/>
                            </a:moveTo>
                            <a:lnTo>
                              <a:pt x="17598" y="0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22" name="Google Shape;5498;p74"/>
                      <p:cNvSpPr/>
                      <p:nvPr/>
                    </p:nvSpPr>
                    <p:spPr>
                      <a:xfrm>
                        <a:off x="1631242" y="3936509"/>
                        <a:ext cx="26646" cy="2562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0" h="5349" extrusionOk="0">
                            <a:moveTo>
                              <a:pt x="2882" y="1"/>
                            </a:moveTo>
                            <a:cubicBezTo>
                              <a:pt x="1802" y="1"/>
                              <a:pt x="828" y="650"/>
                              <a:pt x="412" y="1649"/>
                            </a:cubicBezTo>
                            <a:cubicBezTo>
                              <a:pt x="0" y="2649"/>
                              <a:pt x="226" y="3798"/>
                              <a:pt x="993" y="4564"/>
                            </a:cubicBezTo>
                            <a:cubicBezTo>
                              <a:pt x="1502" y="5076"/>
                              <a:pt x="2187" y="5349"/>
                              <a:pt x="2883" y="5349"/>
                            </a:cubicBezTo>
                            <a:cubicBezTo>
                              <a:pt x="3228" y="5349"/>
                              <a:pt x="3576" y="5282"/>
                              <a:pt x="3907" y="5144"/>
                            </a:cubicBezTo>
                            <a:cubicBezTo>
                              <a:pt x="4907" y="4732"/>
                              <a:pt x="5556" y="3758"/>
                              <a:pt x="5560" y="2674"/>
                            </a:cubicBezTo>
                            <a:cubicBezTo>
                              <a:pt x="5560" y="1197"/>
                              <a:pt x="4360" y="1"/>
                              <a:pt x="2882" y="1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323" name="Google Shape;5499;p74"/>
                      <p:cNvSpPr/>
                      <p:nvPr/>
                    </p:nvSpPr>
                    <p:spPr>
                      <a:xfrm>
                        <a:off x="1645054" y="3842857"/>
                        <a:ext cx="89251" cy="2171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623" h="45330" fill="none" extrusionOk="0">
                            <a:moveTo>
                              <a:pt x="18623" y="45330"/>
                            </a:moveTo>
                            <a:lnTo>
                              <a:pt x="5625" y="45330"/>
                            </a:lnTo>
                            <a:cubicBezTo>
                              <a:pt x="2889" y="45330"/>
                              <a:pt x="0" y="42619"/>
                              <a:pt x="0" y="35634"/>
                            </a:cubicBezTo>
                            <a:lnTo>
                              <a:pt x="0" y="9697"/>
                            </a:lnTo>
                            <a:cubicBezTo>
                              <a:pt x="0" y="2711"/>
                              <a:pt x="2889" y="1"/>
                              <a:pt x="5625" y="1"/>
                            </a:cubicBezTo>
                            <a:lnTo>
                              <a:pt x="18623" y="1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319" name="Google Shape;5500;p74"/>
                    <p:cNvSpPr/>
                    <p:nvPr/>
                  </p:nvSpPr>
                  <p:spPr>
                    <a:xfrm>
                      <a:off x="1733808" y="3800594"/>
                      <a:ext cx="177874" cy="1027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5" h="21447" extrusionOk="0">
                          <a:moveTo>
                            <a:pt x="4951" y="0"/>
                          </a:moveTo>
                          <a:cubicBezTo>
                            <a:pt x="2215" y="0"/>
                            <a:pt x="1" y="2678"/>
                            <a:pt x="1" y="5983"/>
                          </a:cubicBezTo>
                          <a:lnTo>
                            <a:pt x="1" y="15460"/>
                          </a:lnTo>
                          <a:cubicBezTo>
                            <a:pt x="1" y="18765"/>
                            <a:pt x="2215" y="21446"/>
                            <a:pt x="4951" y="21446"/>
                          </a:cubicBezTo>
                          <a:lnTo>
                            <a:pt x="32168" y="21446"/>
                          </a:lnTo>
                          <a:cubicBezTo>
                            <a:pt x="34901" y="21446"/>
                            <a:pt x="37115" y="18765"/>
                            <a:pt x="37115" y="15460"/>
                          </a:cubicBezTo>
                          <a:lnTo>
                            <a:pt x="37115" y="5983"/>
                          </a:lnTo>
                          <a:cubicBezTo>
                            <a:pt x="37115" y="2678"/>
                            <a:pt x="34901" y="0"/>
                            <a:pt x="32168" y="0"/>
                          </a:cubicBezTo>
                          <a:close/>
                        </a:path>
                      </a:pathLst>
                    </a:custGeom>
                    <a:solidFill>
                      <a:srgbClr val="445D73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20" name="Google Shape;5501;p74"/>
                    <p:cNvSpPr/>
                    <p:nvPr/>
                  </p:nvSpPr>
                  <p:spPr>
                    <a:xfrm>
                      <a:off x="1734297" y="3999967"/>
                      <a:ext cx="177893" cy="1027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9" h="21444" extrusionOk="0">
                          <a:moveTo>
                            <a:pt x="4951" y="1"/>
                          </a:moveTo>
                          <a:cubicBezTo>
                            <a:pt x="2219" y="1"/>
                            <a:pt x="1" y="2678"/>
                            <a:pt x="1" y="5983"/>
                          </a:cubicBezTo>
                          <a:lnTo>
                            <a:pt x="1" y="15461"/>
                          </a:lnTo>
                          <a:cubicBezTo>
                            <a:pt x="1" y="18766"/>
                            <a:pt x="2219" y="21443"/>
                            <a:pt x="4951" y="21443"/>
                          </a:cubicBezTo>
                          <a:lnTo>
                            <a:pt x="32168" y="21443"/>
                          </a:lnTo>
                          <a:cubicBezTo>
                            <a:pt x="34901" y="21443"/>
                            <a:pt x="37119" y="18766"/>
                            <a:pt x="37119" y="15461"/>
                          </a:cubicBezTo>
                          <a:lnTo>
                            <a:pt x="37119" y="5983"/>
                          </a:lnTo>
                          <a:cubicBezTo>
                            <a:pt x="37119" y="2678"/>
                            <a:pt x="34901" y="1"/>
                            <a:pt x="32168" y="1"/>
                          </a:cubicBezTo>
                          <a:close/>
                        </a:path>
                      </a:pathLst>
                    </a:custGeom>
                    <a:solidFill>
                      <a:srgbClr val="869FB1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74" name="Google Shape;5502;p74"/>
                <p:cNvSpPr/>
                <p:nvPr/>
              </p:nvSpPr>
              <p:spPr>
                <a:xfrm>
                  <a:off x="1258451" y="3798060"/>
                  <a:ext cx="302718" cy="302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65" h="63161" fill="none" extrusionOk="0">
                      <a:moveTo>
                        <a:pt x="63165" y="31580"/>
                      </a:moveTo>
                      <a:cubicBezTo>
                        <a:pt x="63165" y="49021"/>
                        <a:pt x="49025" y="63161"/>
                        <a:pt x="31585" y="63161"/>
                      </a:cubicBezTo>
                      <a:cubicBezTo>
                        <a:pt x="14140" y="63161"/>
                        <a:pt x="1" y="49021"/>
                        <a:pt x="1" y="31580"/>
                      </a:cubicBezTo>
                      <a:cubicBezTo>
                        <a:pt x="1" y="14140"/>
                        <a:pt x="14140" y="0"/>
                        <a:pt x="31585" y="0"/>
                      </a:cubicBezTo>
                      <a:cubicBezTo>
                        <a:pt x="49025" y="0"/>
                        <a:pt x="63165" y="14140"/>
                        <a:pt x="63165" y="31580"/>
                      </a:cubicBezTo>
                      <a:close/>
                    </a:path>
                  </a:pathLst>
                </a:custGeom>
                <a:noFill/>
                <a:ln w="9525" cap="flat" cmpd="sng">
                  <a:solidFill>
                    <a:srgbClr val="CFD9E0"/>
                  </a:solidFill>
                  <a:prstDash val="solid"/>
                  <a:miter lim="3647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75" name="Google Shape;5503;p74"/>
                <p:cNvGrpSpPr/>
                <p:nvPr/>
              </p:nvGrpSpPr>
              <p:grpSpPr>
                <a:xfrm>
                  <a:off x="785350" y="3605478"/>
                  <a:ext cx="535311" cy="249245"/>
                  <a:chOff x="785350" y="3605478"/>
                  <a:chExt cx="535311" cy="249245"/>
                </a:xfrm>
              </p:grpSpPr>
              <p:grpSp>
                <p:nvGrpSpPr>
                  <p:cNvPr id="308" name="Google Shape;5504;p74"/>
                  <p:cNvGrpSpPr/>
                  <p:nvPr/>
                </p:nvGrpSpPr>
                <p:grpSpPr>
                  <a:xfrm>
                    <a:off x="785350" y="3605478"/>
                    <a:ext cx="376191" cy="102736"/>
                    <a:chOff x="785350" y="3605478"/>
                    <a:chExt cx="376191" cy="102736"/>
                  </a:xfrm>
                </p:grpSpPr>
                <p:sp>
                  <p:nvSpPr>
                    <p:cNvPr id="312" name="Google Shape;5505;p74"/>
                    <p:cNvSpPr/>
                    <p:nvPr/>
                  </p:nvSpPr>
                  <p:spPr>
                    <a:xfrm>
                      <a:off x="808023" y="3655851"/>
                      <a:ext cx="175636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648" h="1" fill="none" extrusionOk="0">
                          <a:moveTo>
                            <a:pt x="36648" y="1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3" name="Google Shape;5506;p74"/>
                    <p:cNvSpPr/>
                    <p:nvPr/>
                  </p:nvSpPr>
                  <p:spPr>
                    <a:xfrm>
                      <a:off x="785350" y="3643867"/>
                      <a:ext cx="25635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349" h="5349" extrusionOk="0">
                          <a:moveTo>
                            <a:pt x="2674" y="0"/>
                          </a:moveTo>
                          <a:cubicBezTo>
                            <a:pt x="1197" y="0"/>
                            <a:pt x="0" y="1197"/>
                            <a:pt x="0" y="2674"/>
                          </a:cubicBezTo>
                          <a:cubicBezTo>
                            <a:pt x="0" y="4152"/>
                            <a:pt x="1197" y="5348"/>
                            <a:pt x="2674" y="5348"/>
                          </a:cubicBezTo>
                          <a:cubicBezTo>
                            <a:pt x="4152" y="5348"/>
                            <a:pt x="5348" y="4152"/>
                            <a:pt x="5348" y="2674"/>
                          </a:cubicBezTo>
                          <a:cubicBezTo>
                            <a:pt x="5348" y="1197"/>
                            <a:pt x="4152" y="0"/>
                            <a:pt x="2674" y="0"/>
                          </a:cubicBezTo>
                          <a:close/>
                        </a:path>
                      </a:pathLst>
                    </a:custGeom>
                    <a:solidFill>
                      <a:srgbClr val="E3E9ED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4" name="Google Shape;5507;p74"/>
                    <p:cNvSpPr/>
                    <p:nvPr/>
                  </p:nvSpPr>
                  <p:spPr>
                    <a:xfrm>
                      <a:off x="983648" y="3605478"/>
                      <a:ext cx="177893" cy="1027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9" h="21448" extrusionOk="0">
                          <a:moveTo>
                            <a:pt x="4951" y="1"/>
                          </a:moveTo>
                          <a:cubicBezTo>
                            <a:pt x="2219" y="1"/>
                            <a:pt x="1" y="2682"/>
                            <a:pt x="1" y="5987"/>
                          </a:cubicBezTo>
                          <a:lnTo>
                            <a:pt x="1" y="15464"/>
                          </a:lnTo>
                          <a:cubicBezTo>
                            <a:pt x="1" y="18769"/>
                            <a:pt x="2219" y="21447"/>
                            <a:pt x="4951" y="21447"/>
                          </a:cubicBezTo>
                          <a:lnTo>
                            <a:pt x="32172" y="21447"/>
                          </a:lnTo>
                          <a:cubicBezTo>
                            <a:pt x="34904" y="21447"/>
                            <a:pt x="37119" y="18769"/>
                            <a:pt x="37119" y="15464"/>
                          </a:cubicBezTo>
                          <a:lnTo>
                            <a:pt x="37119" y="5987"/>
                          </a:lnTo>
                          <a:cubicBezTo>
                            <a:pt x="37119" y="2682"/>
                            <a:pt x="34904" y="1"/>
                            <a:pt x="32172" y="1"/>
                          </a:cubicBezTo>
                          <a:close/>
                        </a:path>
                      </a:pathLst>
                    </a:custGeom>
                    <a:solidFill>
                      <a:srgbClr val="E3E9ED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09" name="Google Shape;5508;p74"/>
                  <p:cNvGrpSpPr/>
                  <p:nvPr/>
                </p:nvGrpSpPr>
                <p:grpSpPr>
                  <a:xfrm>
                    <a:off x="1161530" y="3655851"/>
                    <a:ext cx="159131" cy="198872"/>
                    <a:chOff x="1161530" y="3655851"/>
                    <a:chExt cx="159131" cy="198872"/>
                  </a:xfrm>
                </p:grpSpPr>
                <p:sp>
                  <p:nvSpPr>
                    <p:cNvPr id="310" name="Google Shape;5509;p74"/>
                    <p:cNvSpPr/>
                    <p:nvPr/>
                  </p:nvSpPr>
                  <p:spPr>
                    <a:xfrm>
                      <a:off x="1161530" y="3655851"/>
                      <a:ext cx="146440" cy="18608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556" h="38848" fill="none" extrusionOk="0">
                          <a:moveTo>
                            <a:pt x="1" y="1"/>
                          </a:moveTo>
                          <a:lnTo>
                            <a:pt x="12633" y="1"/>
                          </a:lnTo>
                          <a:cubicBezTo>
                            <a:pt x="15723" y="1"/>
                            <a:pt x="16343" y="3466"/>
                            <a:pt x="16343" y="3466"/>
                          </a:cubicBezTo>
                          <a:lnTo>
                            <a:pt x="16343" y="26448"/>
                          </a:lnTo>
                          <a:lnTo>
                            <a:pt x="30556" y="26448"/>
                          </a:lnTo>
                          <a:lnTo>
                            <a:pt x="30556" y="38848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11" name="Google Shape;5510;p74"/>
                    <p:cNvSpPr/>
                    <p:nvPr/>
                  </p:nvSpPr>
                  <p:spPr>
                    <a:xfrm>
                      <a:off x="1293991" y="3829092"/>
                      <a:ext cx="26670" cy="256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5" h="5351" extrusionOk="0">
                          <a:moveTo>
                            <a:pt x="2890" y="0"/>
                          </a:moveTo>
                          <a:cubicBezTo>
                            <a:pt x="1807" y="0"/>
                            <a:pt x="833" y="653"/>
                            <a:pt x="417" y="1653"/>
                          </a:cubicBezTo>
                          <a:cubicBezTo>
                            <a:pt x="1" y="2652"/>
                            <a:pt x="231" y="3801"/>
                            <a:pt x="997" y="4567"/>
                          </a:cubicBezTo>
                          <a:cubicBezTo>
                            <a:pt x="1509" y="5080"/>
                            <a:pt x="2193" y="5350"/>
                            <a:pt x="2888" y="5350"/>
                          </a:cubicBezTo>
                          <a:cubicBezTo>
                            <a:pt x="3233" y="5350"/>
                            <a:pt x="3580" y="5284"/>
                            <a:pt x="3912" y="5147"/>
                          </a:cubicBezTo>
                          <a:cubicBezTo>
                            <a:pt x="4911" y="4731"/>
                            <a:pt x="5564" y="3757"/>
                            <a:pt x="5564" y="2678"/>
                          </a:cubicBezTo>
                          <a:cubicBezTo>
                            <a:pt x="5564" y="1200"/>
                            <a:pt x="4364" y="0"/>
                            <a:pt x="2890" y="0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6" name="Google Shape;5511;p74"/>
                <p:cNvGrpSpPr/>
                <p:nvPr/>
              </p:nvGrpSpPr>
              <p:grpSpPr>
                <a:xfrm>
                  <a:off x="785350" y="4047614"/>
                  <a:ext cx="535311" cy="240783"/>
                  <a:chOff x="785350" y="4047614"/>
                  <a:chExt cx="535311" cy="240783"/>
                </a:xfrm>
              </p:grpSpPr>
              <p:grpSp>
                <p:nvGrpSpPr>
                  <p:cNvPr id="301" name="Google Shape;5512;p74"/>
                  <p:cNvGrpSpPr/>
                  <p:nvPr/>
                </p:nvGrpSpPr>
                <p:grpSpPr>
                  <a:xfrm>
                    <a:off x="1161636" y="4047614"/>
                    <a:ext cx="159025" cy="190415"/>
                    <a:chOff x="1161636" y="4047614"/>
                    <a:chExt cx="159025" cy="190415"/>
                  </a:xfrm>
                </p:grpSpPr>
                <p:sp>
                  <p:nvSpPr>
                    <p:cNvPr id="306" name="Google Shape;5513;p74"/>
                    <p:cNvSpPr/>
                    <p:nvPr/>
                  </p:nvSpPr>
                  <p:spPr>
                    <a:xfrm>
                      <a:off x="1293991" y="4047614"/>
                      <a:ext cx="26670" cy="256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5" h="5351" extrusionOk="0">
                          <a:moveTo>
                            <a:pt x="2890" y="1"/>
                          </a:moveTo>
                          <a:cubicBezTo>
                            <a:pt x="1807" y="1"/>
                            <a:pt x="833" y="654"/>
                            <a:pt x="417" y="1653"/>
                          </a:cubicBezTo>
                          <a:cubicBezTo>
                            <a:pt x="1" y="2653"/>
                            <a:pt x="231" y="3802"/>
                            <a:pt x="997" y="4568"/>
                          </a:cubicBezTo>
                          <a:cubicBezTo>
                            <a:pt x="1510" y="5078"/>
                            <a:pt x="2195" y="5350"/>
                            <a:pt x="2891" y="5350"/>
                          </a:cubicBezTo>
                          <a:cubicBezTo>
                            <a:pt x="3235" y="5350"/>
                            <a:pt x="3581" y="5284"/>
                            <a:pt x="3912" y="5148"/>
                          </a:cubicBezTo>
                          <a:cubicBezTo>
                            <a:pt x="4911" y="4732"/>
                            <a:pt x="5564" y="3758"/>
                            <a:pt x="5564" y="2675"/>
                          </a:cubicBezTo>
                          <a:cubicBezTo>
                            <a:pt x="5564" y="1197"/>
                            <a:pt x="4364" y="1"/>
                            <a:pt x="2890" y="1"/>
                          </a:cubicBezTo>
                          <a:close/>
                        </a:path>
                      </a:pathLst>
                    </a:custGeom>
                    <a:solidFill>
                      <a:srgbClr val="CFD9E0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7" name="Google Shape;5514;p74"/>
                    <p:cNvSpPr/>
                    <p:nvPr/>
                  </p:nvSpPr>
                  <p:spPr>
                    <a:xfrm>
                      <a:off x="1161636" y="4073229"/>
                      <a:ext cx="146334" cy="164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534" h="34405" fill="none" extrusionOk="0">
                          <a:moveTo>
                            <a:pt x="0" y="34404"/>
                          </a:moveTo>
                          <a:lnTo>
                            <a:pt x="12611" y="34404"/>
                          </a:lnTo>
                          <a:cubicBezTo>
                            <a:pt x="15705" y="34404"/>
                            <a:pt x="16325" y="30939"/>
                            <a:pt x="16325" y="30939"/>
                          </a:cubicBezTo>
                          <a:lnTo>
                            <a:pt x="16325" y="7957"/>
                          </a:lnTo>
                          <a:lnTo>
                            <a:pt x="30534" y="7957"/>
                          </a:lnTo>
                          <a:lnTo>
                            <a:pt x="30534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302" name="Google Shape;5515;p74"/>
                  <p:cNvGrpSpPr/>
                  <p:nvPr/>
                </p:nvGrpSpPr>
                <p:grpSpPr>
                  <a:xfrm>
                    <a:off x="785350" y="4185661"/>
                    <a:ext cx="376191" cy="102736"/>
                    <a:chOff x="785350" y="4185661"/>
                    <a:chExt cx="376191" cy="102736"/>
                  </a:xfrm>
                </p:grpSpPr>
                <p:sp>
                  <p:nvSpPr>
                    <p:cNvPr id="303" name="Google Shape;5516;p74"/>
                    <p:cNvSpPr/>
                    <p:nvPr/>
                  </p:nvSpPr>
                  <p:spPr>
                    <a:xfrm>
                      <a:off x="808023" y="4238011"/>
                      <a:ext cx="175636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648" h="1" fill="none" extrusionOk="0">
                          <a:moveTo>
                            <a:pt x="36648" y="0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4" name="Google Shape;5517;p74"/>
                    <p:cNvSpPr/>
                    <p:nvPr/>
                  </p:nvSpPr>
                  <p:spPr>
                    <a:xfrm>
                      <a:off x="983648" y="4185661"/>
                      <a:ext cx="177893" cy="1027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9" h="21448" extrusionOk="0">
                          <a:moveTo>
                            <a:pt x="4951" y="1"/>
                          </a:moveTo>
                          <a:cubicBezTo>
                            <a:pt x="2219" y="1"/>
                            <a:pt x="1" y="2679"/>
                            <a:pt x="1" y="5984"/>
                          </a:cubicBezTo>
                          <a:lnTo>
                            <a:pt x="1" y="15461"/>
                          </a:lnTo>
                          <a:cubicBezTo>
                            <a:pt x="1" y="18766"/>
                            <a:pt x="2219" y="21447"/>
                            <a:pt x="4951" y="21447"/>
                          </a:cubicBezTo>
                          <a:lnTo>
                            <a:pt x="32172" y="21447"/>
                          </a:lnTo>
                          <a:cubicBezTo>
                            <a:pt x="34904" y="21447"/>
                            <a:pt x="37119" y="18766"/>
                            <a:pt x="37119" y="15461"/>
                          </a:cubicBezTo>
                          <a:lnTo>
                            <a:pt x="37119" y="5984"/>
                          </a:lnTo>
                          <a:cubicBezTo>
                            <a:pt x="37119" y="2679"/>
                            <a:pt x="34904" y="1"/>
                            <a:pt x="32172" y="1"/>
                          </a:cubicBezTo>
                          <a:close/>
                        </a:path>
                      </a:pathLst>
                    </a:custGeom>
                    <a:solidFill>
                      <a:srgbClr val="E4E9ED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5" name="Google Shape;5518;p74"/>
                    <p:cNvSpPr/>
                    <p:nvPr/>
                  </p:nvSpPr>
                  <p:spPr>
                    <a:xfrm>
                      <a:off x="785350" y="4224370"/>
                      <a:ext cx="26646" cy="256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1" extrusionOk="0">
                          <a:moveTo>
                            <a:pt x="2674" y="0"/>
                          </a:moveTo>
                          <a:cubicBezTo>
                            <a:pt x="2328" y="0"/>
                            <a:pt x="1980" y="67"/>
                            <a:pt x="1649" y="203"/>
                          </a:cubicBezTo>
                          <a:cubicBezTo>
                            <a:pt x="650" y="619"/>
                            <a:pt x="0" y="1593"/>
                            <a:pt x="0" y="2677"/>
                          </a:cubicBezTo>
                          <a:cubicBezTo>
                            <a:pt x="0" y="4150"/>
                            <a:pt x="1197" y="5351"/>
                            <a:pt x="2674" y="5351"/>
                          </a:cubicBezTo>
                          <a:cubicBezTo>
                            <a:pt x="3754" y="5351"/>
                            <a:pt x="4732" y="4698"/>
                            <a:pt x="5144" y="3698"/>
                          </a:cubicBezTo>
                          <a:cubicBezTo>
                            <a:pt x="5560" y="2699"/>
                            <a:pt x="5330" y="1550"/>
                            <a:pt x="4568" y="783"/>
                          </a:cubicBezTo>
                          <a:cubicBezTo>
                            <a:pt x="4055" y="271"/>
                            <a:pt x="3370" y="0"/>
                            <a:pt x="2674" y="0"/>
                          </a:cubicBezTo>
                          <a:close/>
                        </a:path>
                      </a:pathLst>
                    </a:custGeom>
                    <a:solidFill>
                      <a:srgbClr val="E4E9ED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77" name="Google Shape;5519;p74"/>
                <p:cNvGrpSpPr/>
                <p:nvPr/>
              </p:nvGrpSpPr>
              <p:grpSpPr>
                <a:xfrm>
                  <a:off x="1501054" y="3605478"/>
                  <a:ext cx="526340" cy="249240"/>
                  <a:chOff x="1501054" y="3605478"/>
                  <a:chExt cx="526340" cy="249240"/>
                </a:xfrm>
              </p:grpSpPr>
              <p:grpSp>
                <p:nvGrpSpPr>
                  <p:cNvPr id="293" name="Google Shape;5520;p74"/>
                  <p:cNvGrpSpPr/>
                  <p:nvPr/>
                </p:nvGrpSpPr>
                <p:grpSpPr>
                  <a:xfrm>
                    <a:off x="1834208" y="3643867"/>
                    <a:ext cx="193185" cy="25622"/>
                    <a:chOff x="1834208" y="3643867"/>
                    <a:chExt cx="193185" cy="25622"/>
                  </a:xfrm>
                </p:grpSpPr>
                <p:sp>
                  <p:nvSpPr>
                    <p:cNvPr id="299" name="Google Shape;5521;p74"/>
                    <p:cNvSpPr/>
                    <p:nvPr/>
                  </p:nvSpPr>
                  <p:spPr>
                    <a:xfrm>
                      <a:off x="1834208" y="3655851"/>
                      <a:ext cx="167541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59" h="1" fill="none" extrusionOk="0">
                          <a:moveTo>
                            <a:pt x="1" y="1"/>
                          </a:moveTo>
                          <a:lnTo>
                            <a:pt x="34959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300" name="Google Shape;5522;p74"/>
                    <p:cNvSpPr/>
                    <p:nvPr/>
                  </p:nvSpPr>
                  <p:spPr>
                    <a:xfrm>
                      <a:off x="2000728" y="3643867"/>
                      <a:ext cx="26665" cy="2562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4" h="5349" extrusionOk="0">
                          <a:moveTo>
                            <a:pt x="2886" y="0"/>
                          </a:moveTo>
                          <a:cubicBezTo>
                            <a:pt x="1806" y="0"/>
                            <a:pt x="828" y="650"/>
                            <a:pt x="416" y="1649"/>
                          </a:cubicBezTo>
                          <a:cubicBezTo>
                            <a:pt x="0" y="2649"/>
                            <a:pt x="230" y="3802"/>
                            <a:pt x="996" y="4564"/>
                          </a:cubicBezTo>
                          <a:cubicBezTo>
                            <a:pt x="1506" y="5076"/>
                            <a:pt x="2190" y="5349"/>
                            <a:pt x="2887" y="5349"/>
                          </a:cubicBezTo>
                          <a:cubicBezTo>
                            <a:pt x="3232" y="5349"/>
                            <a:pt x="3580" y="5282"/>
                            <a:pt x="3911" y="5144"/>
                          </a:cubicBezTo>
                          <a:cubicBezTo>
                            <a:pt x="4911" y="4732"/>
                            <a:pt x="5560" y="3758"/>
                            <a:pt x="5563" y="2674"/>
                          </a:cubicBezTo>
                          <a:cubicBezTo>
                            <a:pt x="5560" y="1197"/>
                            <a:pt x="4363" y="0"/>
                            <a:pt x="2886" y="0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94" name="Google Shape;5523;p74"/>
                  <p:cNvGrpSpPr/>
                  <p:nvPr/>
                </p:nvGrpSpPr>
                <p:grpSpPr>
                  <a:xfrm>
                    <a:off x="1501054" y="3605478"/>
                    <a:ext cx="333165" cy="249240"/>
                    <a:chOff x="1501054" y="3605478"/>
                    <a:chExt cx="333165" cy="249240"/>
                  </a:xfrm>
                </p:grpSpPr>
                <p:sp>
                  <p:nvSpPr>
                    <p:cNvPr id="295" name="Google Shape;5524;p74"/>
                    <p:cNvSpPr/>
                    <p:nvPr/>
                  </p:nvSpPr>
                  <p:spPr>
                    <a:xfrm>
                      <a:off x="1656330" y="3605478"/>
                      <a:ext cx="177888" cy="10273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8" h="21448" extrusionOk="0">
                          <a:moveTo>
                            <a:pt x="4947" y="1"/>
                          </a:moveTo>
                          <a:cubicBezTo>
                            <a:pt x="2214" y="1"/>
                            <a:pt x="0" y="2682"/>
                            <a:pt x="0" y="5987"/>
                          </a:cubicBezTo>
                          <a:lnTo>
                            <a:pt x="0" y="15464"/>
                          </a:lnTo>
                          <a:cubicBezTo>
                            <a:pt x="0" y="18769"/>
                            <a:pt x="2214" y="21447"/>
                            <a:pt x="4950" y="21447"/>
                          </a:cubicBezTo>
                          <a:lnTo>
                            <a:pt x="32168" y="21447"/>
                          </a:lnTo>
                          <a:cubicBezTo>
                            <a:pt x="34900" y="21447"/>
                            <a:pt x="37118" y="18769"/>
                            <a:pt x="37118" y="15464"/>
                          </a:cubicBezTo>
                          <a:lnTo>
                            <a:pt x="37118" y="5987"/>
                          </a:lnTo>
                          <a:cubicBezTo>
                            <a:pt x="37118" y="2682"/>
                            <a:pt x="34900" y="1"/>
                            <a:pt x="32168" y="1"/>
                          </a:cubicBezTo>
                          <a:close/>
                        </a:path>
                      </a:pathLst>
                    </a:custGeom>
                    <a:solidFill>
                      <a:srgbClr val="A5B7C5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96" name="Google Shape;5525;p74"/>
                    <p:cNvGrpSpPr/>
                    <p:nvPr/>
                  </p:nvGrpSpPr>
                  <p:grpSpPr>
                    <a:xfrm>
                      <a:off x="1501054" y="3655851"/>
                      <a:ext cx="155286" cy="198867"/>
                      <a:chOff x="1501054" y="3655851"/>
                      <a:chExt cx="155286" cy="198867"/>
                    </a:xfrm>
                  </p:grpSpPr>
                  <p:sp>
                    <p:nvSpPr>
                      <p:cNvPr id="297" name="Google Shape;5526;p74"/>
                      <p:cNvSpPr/>
                      <p:nvPr/>
                    </p:nvSpPr>
                    <p:spPr>
                      <a:xfrm>
                        <a:off x="1516351" y="3655851"/>
                        <a:ext cx="139989" cy="18608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9210" h="38848" fill="none" extrusionOk="0">
                            <a:moveTo>
                              <a:pt x="29209" y="1"/>
                            </a:moveTo>
                            <a:lnTo>
                              <a:pt x="17922" y="1"/>
                            </a:lnTo>
                            <a:cubicBezTo>
                              <a:pt x="14829" y="1"/>
                              <a:pt x="14209" y="3466"/>
                              <a:pt x="14209" y="3466"/>
                            </a:cubicBezTo>
                            <a:lnTo>
                              <a:pt x="14209" y="26448"/>
                            </a:lnTo>
                            <a:lnTo>
                              <a:pt x="0" y="26448"/>
                            </a:lnTo>
                            <a:lnTo>
                              <a:pt x="0" y="38848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98" name="Google Shape;5527;p74"/>
                      <p:cNvSpPr/>
                      <p:nvPr/>
                    </p:nvSpPr>
                    <p:spPr>
                      <a:xfrm>
                        <a:off x="1501054" y="3829092"/>
                        <a:ext cx="26646" cy="2562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60" h="5350" extrusionOk="0">
                            <a:moveTo>
                              <a:pt x="2886" y="0"/>
                            </a:moveTo>
                            <a:cubicBezTo>
                              <a:pt x="1806" y="0"/>
                              <a:pt x="828" y="653"/>
                              <a:pt x="416" y="1653"/>
                            </a:cubicBezTo>
                            <a:cubicBezTo>
                              <a:pt x="0" y="2652"/>
                              <a:pt x="230" y="3801"/>
                              <a:pt x="996" y="4567"/>
                            </a:cubicBezTo>
                            <a:cubicBezTo>
                              <a:pt x="1507" y="5078"/>
                              <a:pt x="2192" y="5350"/>
                              <a:pt x="2890" y="5350"/>
                            </a:cubicBezTo>
                            <a:cubicBezTo>
                              <a:pt x="3234" y="5350"/>
                              <a:pt x="3581" y="5283"/>
                              <a:pt x="3911" y="5147"/>
                            </a:cubicBezTo>
                            <a:cubicBezTo>
                              <a:pt x="4910" y="4731"/>
                              <a:pt x="5560" y="3757"/>
                              <a:pt x="5560" y="2678"/>
                            </a:cubicBezTo>
                            <a:cubicBezTo>
                              <a:pt x="5560" y="1200"/>
                              <a:pt x="4363" y="0"/>
                              <a:pt x="2886" y="0"/>
                            </a:cubicBezTo>
                            <a:close/>
                          </a:path>
                        </a:pathLst>
                      </a:custGeom>
                      <a:solidFill>
                        <a:srgbClr val="CFD9E0"/>
                      </a:solidFill>
                      <a:ln>
                        <a:noFill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</p:grpSp>
            </p:grpSp>
            <p:grpSp>
              <p:nvGrpSpPr>
                <p:cNvPr id="278" name="Google Shape;5528;p74"/>
                <p:cNvGrpSpPr/>
                <p:nvPr/>
              </p:nvGrpSpPr>
              <p:grpSpPr>
                <a:xfrm>
                  <a:off x="724986" y="3800594"/>
                  <a:ext cx="532950" cy="302090"/>
                  <a:chOff x="724986" y="3800594"/>
                  <a:chExt cx="532950" cy="302090"/>
                </a:xfrm>
              </p:grpSpPr>
              <p:grpSp>
                <p:nvGrpSpPr>
                  <p:cNvPr id="279" name="Google Shape;5529;p74"/>
                  <p:cNvGrpSpPr/>
                  <p:nvPr/>
                </p:nvGrpSpPr>
                <p:grpSpPr>
                  <a:xfrm>
                    <a:off x="724986" y="4044367"/>
                    <a:ext cx="181314" cy="25626"/>
                    <a:chOff x="724986" y="4044367"/>
                    <a:chExt cx="181314" cy="25626"/>
                  </a:xfrm>
                </p:grpSpPr>
                <p:sp>
                  <p:nvSpPr>
                    <p:cNvPr id="291" name="Google Shape;5530;p74"/>
                    <p:cNvSpPr/>
                    <p:nvPr/>
                  </p:nvSpPr>
                  <p:spPr>
                    <a:xfrm>
                      <a:off x="746695" y="4059966"/>
                      <a:ext cx="159605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303" h="1" fill="none" extrusionOk="0">
                          <a:moveTo>
                            <a:pt x="1" y="1"/>
                          </a:moveTo>
                          <a:lnTo>
                            <a:pt x="33303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92" name="Google Shape;5531;p74"/>
                    <p:cNvSpPr/>
                    <p:nvPr/>
                  </p:nvSpPr>
                  <p:spPr>
                    <a:xfrm>
                      <a:off x="724986" y="4044367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674" y="0"/>
                          </a:moveTo>
                          <a:cubicBezTo>
                            <a:pt x="1197" y="0"/>
                            <a:pt x="0" y="1197"/>
                            <a:pt x="0" y="2674"/>
                          </a:cubicBezTo>
                          <a:cubicBezTo>
                            <a:pt x="0" y="3758"/>
                            <a:pt x="653" y="4732"/>
                            <a:pt x="1653" y="5147"/>
                          </a:cubicBezTo>
                          <a:cubicBezTo>
                            <a:pt x="1983" y="5284"/>
                            <a:pt x="2329" y="5350"/>
                            <a:pt x="2673" y="5350"/>
                          </a:cubicBezTo>
                          <a:cubicBezTo>
                            <a:pt x="3369" y="5350"/>
                            <a:pt x="4054" y="5078"/>
                            <a:pt x="4567" y="4567"/>
                          </a:cubicBezTo>
                          <a:cubicBezTo>
                            <a:pt x="5330" y="3801"/>
                            <a:pt x="5559" y="2649"/>
                            <a:pt x="5147" y="1653"/>
                          </a:cubicBezTo>
                          <a:cubicBezTo>
                            <a:pt x="4731" y="653"/>
                            <a:pt x="3757" y="0"/>
                            <a:pt x="2674" y="0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80" name="Google Shape;5532;p74"/>
                  <p:cNvGrpSpPr/>
                  <p:nvPr/>
                </p:nvGrpSpPr>
                <p:grpSpPr>
                  <a:xfrm>
                    <a:off x="906290" y="3800594"/>
                    <a:ext cx="351646" cy="302090"/>
                    <a:chOff x="906290" y="3800594"/>
                    <a:chExt cx="351646" cy="302090"/>
                  </a:xfrm>
                </p:grpSpPr>
                <p:grpSp>
                  <p:nvGrpSpPr>
                    <p:cNvPr id="284" name="Google Shape;5533;p74"/>
                    <p:cNvGrpSpPr/>
                    <p:nvPr/>
                  </p:nvGrpSpPr>
                  <p:grpSpPr>
                    <a:xfrm>
                      <a:off x="1084172" y="3842857"/>
                      <a:ext cx="173764" cy="217131"/>
                      <a:chOff x="1084172" y="3842857"/>
                      <a:chExt cx="173764" cy="217131"/>
                    </a:xfrm>
                  </p:grpSpPr>
                  <p:grpSp>
                    <p:nvGrpSpPr>
                      <p:cNvPr id="287" name="Google Shape;5534;p74"/>
                      <p:cNvGrpSpPr/>
                      <p:nvPr/>
                    </p:nvGrpSpPr>
                    <p:grpSpPr>
                      <a:xfrm>
                        <a:off x="1156862" y="3936509"/>
                        <a:ext cx="101073" cy="25622"/>
                        <a:chOff x="1156862" y="3936509"/>
                        <a:chExt cx="101073" cy="25622"/>
                      </a:xfrm>
                    </p:grpSpPr>
                    <p:sp>
                      <p:nvSpPr>
                        <p:cNvPr id="289" name="Google Shape;5535;p74"/>
                        <p:cNvSpPr/>
                        <p:nvPr/>
                      </p:nvSpPr>
                      <p:spPr>
                        <a:xfrm>
                          <a:off x="1156862" y="3936509"/>
                          <a:ext cx="26651" cy="256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561" h="5349" extrusionOk="0">
                              <a:moveTo>
                                <a:pt x="2886" y="1"/>
                              </a:moveTo>
                              <a:cubicBezTo>
                                <a:pt x="1803" y="1"/>
                                <a:pt x="829" y="650"/>
                                <a:pt x="413" y="1649"/>
                              </a:cubicBezTo>
                              <a:cubicBezTo>
                                <a:pt x="1" y="2649"/>
                                <a:pt x="227" y="3798"/>
                                <a:pt x="993" y="4564"/>
                              </a:cubicBezTo>
                              <a:cubicBezTo>
                                <a:pt x="1505" y="5076"/>
                                <a:pt x="2189" y="5349"/>
                                <a:pt x="2884" y="5349"/>
                              </a:cubicBezTo>
                              <a:cubicBezTo>
                                <a:pt x="3229" y="5349"/>
                                <a:pt x="3576" y="5282"/>
                                <a:pt x="3908" y="5144"/>
                              </a:cubicBezTo>
                              <a:cubicBezTo>
                                <a:pt x="4907" y="4732"/>
                                <a:pt x="5560" y="3758"/>
                                <a:pt x="5560" y="2674"/>
                              </a:cubicBezTo>
                              <a:cubicBezTo>
                                <a:pt x="5560" y="1197"/>
                                <a:pt x="4364" y="1"/>
                                <a:pt x="2886" y="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CFD9E0"/>
                        </a:solidFill>
                        <a:ln>
                          <a:noFill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90" name="Google Shape;5536;p74"/>
                        <p:cNvSpPr/>
                        <p:nvPr/>
                      </p:nvSpPr>
                      <p:spPr>
                        <a:xfrm>
                          <a:off x="1173592" y="3951414"/>
                          <a:ext cx="84343" cy="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599" h="1" fill="none" extrusionOk="0">
                              <a:moveTo>
                                <a:pt x="17598" y="0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9525" cap="rnd" cmpd="sng">
                          <a:solidFill>
                            <a:srgbClr val="CFD9E0"/>
                          </a:solidFill>
                          <a:prstDash val="solid"/>
                          <a:round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  <p:sp>
                    <p:nvSpPr>
                      <p:cNvPr id="288" name="Google Shape;5537;p74"/>
                      <p:cNvSpPr/>
                      <p:nvPr/>
                    </p:nvSpPr>
                    <p:spPr>
                      <a:xfrm>
                        <a:off x="1084172" y="3842857"/>
                        <a:ext cx="86476" cy="2171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8044" h="45330" fill="none" extrusionOk="0">
                            <a:moveTo>
                              <a:pt x="0" y="45330"/>
                            </a:moveTo>
                            <a:lnTo>
                              <a:pt x="12418" y="45330"/>
                            </a:lnTo>
                            <a:cubicBezTo>
                              <a:pt x="15150" y="45330"/>
                              <a:pt x="18043" y="42619"/>
                              <a:pt x="18043" y="35634"/>
                            </a:cubicBezTo>
                            <a:lnTo>
                              <a:pt x="18043" y="9697"/>
                            </a:lnTo>
                            <a:cubicBezTo>
                              <a:pt x="18043" y="2711"/>
                              <a:pt x="15150" y="1"/>
                              <a:pt x="12418" y="1"/>
                            </a:cubicBezTo>
                            <a:lnTo>
                              <a:pt x="1715" y="1"/>
                            </a:lnTo>
                          </a:path>
                        </a:pathLst>
                      </a:custGeom>
                      <a:noFill/>
                      <a:ln w="9525" cap="rnd" cmpd="sng">
                        <a:solidFill>
                          <a:srgbClr val="CFD9E0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285" name="Google Shape;5538;p74"/>
                    <p:cNvSpPr/>
                    <p:nvPr/>
                  </p:nvSpPr>
                  <p:spPr>
                    <a:xfrm>
                      <a:off x="906290" y="3999967"/>
                      <a:ext cx="177893" cy="1027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9" h="21444" extrusionOk="0">
                          <a:moveTo>
                            <a:pt x="4947" y="1"/>
                          </a:moveTo>
                          <a:cubicBezTo>
                            <a:pt x="2215" y="1"/>
                            <a:pt x="1" y="2678"/>
                            <a:pt x="1" y="5983"/>
                          </a:cubicBezTo>
                          <a:lnTo>
                            <a:pt x="1" y="15461"/>
                          </a:lnTo>
                          <a:cubicBezTo>
                            <a:pt x="1" y="18766"/>
                            <a:pt x="2215" y="21443"/>
                            <a:pt x="4947" y="21443"/>
                          </a:cubicBezTo>
                          <a:lnTo>
                            <a:pt x="32168" y="21443"/>
                          </a:lnTo>
                          <a:cubicBezTo>
                            <a:pt x="34901" y="21443"/>
                            <a:pt x="37118" y="18766"/>
                            <a:pt x="37118" y="15461"/>
                          </a:cubicBezTo>
                          <a:lnTo>
                            <a:pt x="37118" y="5983"/>
                          </a:lnTo>
                          <a:cubicBezTo>
                            <a:pt x="37118" y="2678"/>
                            <a:pt x="34901" y="1"/>
                            <a:pt x="32168" y="1"/>
                          </a:cubicBezTo>
                          <a:close/>
                        </a:path>
                      </a:pathLst>
                    </a:custGeom>
                    <a:solidFill>
                      <a:srgbClr val="667E92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6" name="Google Shape;5539;p74"/>
                    <p:cNvSpPr/>
                    <p:nvPr/>
                  </p:nvSpPr>
                  <p:spPr>
                    <a:xfrm>
                      <a:off x="914509" y="3800594"/>
                      <a:ext cx="177888" cy="102731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18" h="21447" extrusionOk="0">
                          <a:moveTo>
                            <a:pt x="4951" y="0"/>
                          </a:moveTo>
                          <a:cubicBezTo>
                            <a:pt x="2218" y="0"/>
                            <a:pt x="0" y="2678"/>
                            <a:pt x="0" y="5983"/>
                          </a:cubicBezTo>
                          <a:lnTo>
                            <a:pt x="0" y="15460"/>
                          </a:lnTo>
                          <a:cubicBezTo>
                            <a:pt x="0" y="18765"/>
                            <a:pt x="2215" y="21446"/>
                            <a:pt x="4951" y="21446"/>
                          </a:cubicBezTo>
                          <a:lnTo>
                            <a:pt x="32168" y="21446"/>
                          </a:lnTo>
                          <a:cubicBezTo>
                            <a:pt x="34900" y="21446"/>
                            <a:pt x="37118" y="18765"/>
                            <a:pt x="37118" y="15460"/>
                          </a:cubicBezTo>
                          <a:lnTo>
                            <a:pt x="37118" y="5983"/>
                          </a:lnTo>
                          <a:cubicBezTo>
                            <a:pt x="37118" y="2678"/>
                            <a:pt x="34900" y="0"/>
                            <a:pt x="32168" y="0"/>
                          </a:cubicBezTo>
                          <a:close/>
                        </a:path>
                      </a:pathLst>
                    </a:custGeom>
                    <a:solidFill>
                      <a:srgbClr val="E6EBEF"/>
                    </a:solidFill>
                    <a:ln w="9525" cap="flat" cmpd="sng">
                      <a:solidFill>
                        <a:srgbClr val="CFD9E0"/>
                      </a:solidFill>
                      <a:prstDash val="solid"/>
                      <a:miter lim="3647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  <p:grpSp>
                <p:nvGrpSpPr>
                  <p:cNvPr id="281" name="Google Shape;5540;p74"/>
                  <p:cNvGrpSpPr/>
                  <p:nvPr/>
                </p:nvGrpSpPr>
                <p:grpSpPr>
                  <a:xfrm>
                    <a:off x="724986" y="3830189"/>
                    <a:ext cx="189533" cy="25626"/>
                    <a:chOff x="724986" y="3830189"/>
                    <a:chExt cx="189533" cy="25626"/>
                  </a:xfrm>
                </p:grpSpPr>
                <p:sp>
                  <p:nvSpPr>
                    <p:cNvPr id="282" name="Google Shape;5541;p74"/>
                    <p:cNvSpPr/>
                    <p:nvPr/>
                  </p:nvSpPr>
                  <p:spPr>
                    <a:xfrm>
                      <a:off x="724986" y="3830189"/>
                      <a:ext cx="26646" cy="2562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60" h="5350" extrusionOk="0">
                          <a:moveTo>
                            <a:pt x="2674" y="1"/>
                          </a:moveTo>
                          <a:cubicBezTo>
                            <a:pt x="1197" y="1"/>
                            <a:pt x="0" y="1197"/>
                            <a:pt x="0" y="2675"/>
                          </a:cubicBezTo>
                          <a:cubicBezTo>
                            <a:pt x="0" y="3758"/>
                            <a:pt x="653" y="4732"/>
                            <a:pt x="1653" y="5144"/>
                          </a:cubicBezTo>
                          <a:cubicBezTo>
                            <a:pt x="1984" y="5282"/>
                            <a:pt x="2331" y="5349"/>
                            <a:pt x="2676" y="5349"/>
                          </a:cubicBezTo>
                          <a:cubicBezTo>
                            <a:pt x="3371" y="5349"/>
                            <a:pt x="4055" y="5077"/>
                            <a:pt x="4567" y="4564"/>
                          </a:cubicBezTo>
                          <a:cubicBezTo>
                            <a:pt x="5330" y="3802"/>
                            <a:pt x="5559" y="2649"/>
                            <a:pt x="5147" y="1650"/>
                          </a:cubicBezTo>
                          <a:cubicBezTo>
                            <a:pt x="4731" y="650"/>
                            <a:pt x="3757" y="1"/>
                            <a:pt x="2674" y="1"/>
                          </a:cubicBezTo>
                          <a:close/>
                        </a:path>
                      </a:pathLst>
                    </a:custGeom>
                    <a:solidFill>
                      <a:srgbClr val="E6EBEF"/>
                    </a:solidFill>
                    <a:ln>
                      <a:noFill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83" name="Google Shape;5542;p74"/>
                    <p:cNvSpPr/>
                    <p:nvPr/>
                  </p:nvSpPr>
                  <p:spPr>
                    <a:xfrm>
                      <a:off x="746695" y="3842838"/>
                      <a:ext cx="167824" cy="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018" h="1" fill="none" extrusionOk="0">
                          <a:moveTo>
                            <a:pt x="35017" y="1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9525" cap="rnd" cmpd="sng">
                      <a:solidFill>
                        <a:srgbClr val="CFD9E0"/>
                      </a:solidFill>
                      <a:prstDash val="solid"/>
                      <a:round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</p:grpSp>
            </p:grpSp>
          </p:grpSp>
        </p:grpSp>
        <p:grpSp>
          <p:nvGrpSpPr>
            <p:cNvPr id="356" name="Google Shape;5543;p74"/>
            <p:cNvGrpSpPr/>
            <p:nvPr/>
          </p:nvGrpSpPr>
          <p:grpSpPr>
            <a:xfrm>
              <a:off x="9703099" y="4146738"/>
              <a:ext cx="711526" cy="701534"/>
              <a:chOff x="2253298" y="2428317"/>
              <a:chExt cx="948701" cy="935378"/>
            </a:xfrm>
          </p:grpSpPr>
          <p:sp>
            <p:nvSpPr>
              <p:cNvPr id="357" name="Google Shape;5544;p74"/>
              <p:cNvSpPr/>
              <p:nvPr/>
            </p:nvSpPr>
            <p:spPr>
              <a:xfrm>
                <a:off x="2418065" y="2799334"/>
                <a:ext cx="619167" cy="193359"/>
              </a:xfrm>
              <a:custGeom>
                <a:avLst/>
                <a:gdLst/>
                <a:ahLst/>
                <a:cxnLst/>
                <a:rect l="l" t="t" r="r" b="b"/>
                <a:pathLst>
                  <a:path w="116549" h="36397" extrusionOk="0">
                    <a:moveTo>
                      <a:pt x="18199" y="1"/>
                    </a:moveTo>
                    <a:cubicBezTo>
                      <a:pt x="8148" y="1"/>
                      <a:pt x="1" y="8148"/>
                      <a:pt x="1" y="18198"/>
                    </a:cubicBezTo>
                    <a:cubicBezTo>
                      <a:pt x="1" y="28249"/>
                      <a:pt x="8148" y="36396"/>
                      <a:pt x="18199" y="36396"/>
                    </a:cubicBezTo>
                    <a:lnTo>
                      <a:pt x="98350" y="36396"/>
                    </a:lnTo>
                    <a:cubicBezTo>
                      <a:pt x="108401" y="36396"/>
                      <a:pt x="116548" y="28249"/>
                      <a:pt x="116548" y="18198"/>
                    </a:cubicBezTo>
                    <a:cubicBezTo>
                      <a:pt x="116548" y="8148"/>
                      <a:pt x="108401" y="1"/>
                      <a:pt x="98350" y="1"/>
                    </a:cubicBezTo>
                    <a:close/>
                  </a:path>
                </a:pathLst>
              </a:custGeom>
              <a:solidFill>
                <a:srgbClr val="A5B7C6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Google Shape;5545;p74"/>
              <p:cNvSpPr/>
              <p:nvPr/>
            </p:nvSpPr>
            <p:spPr>
              <a:xfrm>
                <a:off x="2373234" y="2761962"/>
                <a:ext cx="248482" cy="268106"/>
              </a:xfrm>
              <a:custGeom>
                <a:avLst/>
                <a:gdLst/>
                <a:ahLst/>
                <a:cxnLst/>
                <a:rect l="l" t="t" r="r" b="b"/>
                <a:pathLst>
                  <a:path w="46773" h="50467" extrusionOk="0">
                    <a:moveTo>
                      <a:pt x="25232" y="1"/>
                    </a:moveTo>
                    <a:cubicBezTo>
                      <a:pt x="11319" y="1"/>
                      <a:pt x="0" y="11322"/>
                      <a:pt x="0" y="25233"/>
                    </a:cubicBezTo>
                    <a:cubicBezTo>
                      <a:pt x="0" y="39146"/>
                      <a:pt x="11319" y="50466"/>
                      <a:pt x="25232" y="50466"/>
                    </a:cubicBezTo>
                    <a:lnTo>
                      <a:pt x="46773" y="50466"/>
                    </a:lnTo>
                    <a:lnTo>
                      <a:pt x="46773" y="49007"/>
                    </a:lnTo>
                    <a:lnTo>
                      <a:pt x="25232" y="49007"/>
                    </a:lnTo>
                    <a:cubicBezTo>
                      <a:pt x="12124" y="49007"/>
                      <a:pt x="1456" y="38344"/>
                      <a:pt x="1456" y="25233"/>
                    </a:cubicBezTo>
                    <a:cubicBezTo>
                      <a:pt x="1456" y="12123"/>
                      <a:pt x="12124" y="1457"/>
                      <a:pt x="25232" y="1457"/>
                    </a:cubicBezTo>
                    <a:lnTo>
                      <a:pt x="46773" y="1457"/>
                    </a:lnTo>
                    <a:lnTo>
                      <a:pt x="46773" y="1"/>
                    </a:ln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Google Shape;5546;p74"/>
              <p:cNvSpPr/>
              <p:nvPr/>
            </p:nvSpPr>
            <p:spPr>
              <a:xfrm>
                <a:off x="2726356" y="3024889"/>
                <a:ext cx="2582" cy="99328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8697" extrusionOk="0">
                    <a:moveTo>
                      <a:pt x="243" y="1"/>
                    </a:moveTo>
                    <a:cubicBezTo>
                      <a:pt x="108" y="1"/>
                      <a:pt x="1" y="109"/>
                      <a:pt x="1" y="243"/>
                    </a:cubicBezTo>
                    <a:lnTo>
                      <a:pt x="1" y="18455"/>
                    </a:lnTo>
                    <a:cubicBezTo>
                      <a:pt x="1" y="18588"/>
                      <a:pt x="108" y="18697"/>
                      <a:pt x="243" y="18697"/>
                    </a:cubicBezTo>
                    <a:cubicBezTo>
                      <a:pt x="377" y="18697"/>
                      <a:pt x="485" y="18588"/>
                      <a:pt x="485" y="18455"/>
                    </a:cubicBezTo>
                    <a:lnTo>
                      <a:pt x="485" y="243"/>
                    </a:lnTo>
                    <a:cubicBezTo>
                      <a:pt x="485" y="109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0" name="Google Shape;5547;p74"/>
              <p:cNvSpPr/>
              <p:nvPr/>
            </p:nvSpPr>
            <p:spPr>
              <a:xfrm>
                <a:off x="2785174" y="3024884"/>
                <a:ext cx="287220" cy="99333"/>
              </a:xfrm>
              <a:custGeom>
                <a:avLst/>
                <a:gdLst/>
                <a:ahLst/>
                <a:cxnLst/>
                <a:rect l="l" t="t" r="r" b="b"/>
                <a:pathLst>
                  <a:path w="54065" h="18698" extrusionOk="0">
                    <a:moveTo>
                      <a:pt x="242" y="0"/>
                    </a:moveTo>
                    <a:cubicBezTo>
                      <a:pt x="109" y="0"/>
                      <a:pt x="0" y="109"/>
                      <a:pt x="0" y="242"/>
                    </a:cubicBezTo>
                    <a:lnTo>
                      <a:pt x="0" y="5286"/>
                    </a:lnTo>
                    <a:cubicBezTo>
                      <a:pt x="0" y="8843"/>
                      <a:pt x="2895" y="11736"/>
                      <a:pt x="6451" y="11736"/>
                    </a:cubicBezTo>
                    <a:lnTo>
                      <a:pt x="46862" y="11736"/>
                    </a:lnTo>
                    <a:cubicBezTo>
                      <a:pt x="50567" y="11736"/>
                      <a:pt x="53580" y="14751"/>
                      <a:pt x="53580" y="18456"/>
                    </a:cubicBezTo>
                    <a:cubicBezTo>
                      <a:pt x="53580" y="18589"/>
                      <a:pt x="53689" y="18698"/>
                      <a:pt x="53822" y="18698"/>
                    </a:cubicBezTo>
                    <a:cubicBezTo>
                      <a:pt x="53957" y="18698"/>
                      <a:pt x="54064" y="18589"/>
                      <a:pt x="54063" y="18456"/>
                    </a:cubicBezTo>
                    <a:cubicBezTo>
                      <a:pt x="54063" y="14484"/>
                      <a:pt x="50831" y="11250"/>
                      <a:pt x="46858" y="11250"/>
                    </a:cubicBezTo>
                    <a:lnTo>
                      <a:pt x="6449" y="11250"/>
                    </a:lnTo>
                    <a:cubicBezTo>
                      <a:pt x="3160" y="11250"/>
                      <a:pt x="484" y="8576"/>
                      <a:pt x="484" y="5286"/>
                    </a:cubicBezTo>
                    <a:lnTo>
                      <a:pt x="484" y="242"/>
                    </a:lnTo>
                    <a:cubicBezTo>
                      <a:pt x="484" y="109"/>
                      <a:pt x="376" y="0"/>
                      <a:pt x="242" y="0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1" name="Google Shape;5548;p74"/>
              <p:cNvSpPr/>
              <p:nvPr/>
            </p:nvSpPr>
            <p:spPr>
              <a:xfrm>
                <a:off x="2382903" y="3024884"/>
                <a:ext cx="287215" cy="99333"/>
              </a:xfrm>
              <a:custGeom>
                <a:avLst/>
                <a:gdLst/>
                <a:ahLst/>
                <a:cxnLst/>
                <a:rect l="l" t="t" r="r" b="b"/>
                <a:pathLst>
                  <a:path w="54064" h="18698" extrusionOk="0">
                    <a:moveTo>
                      <a:pt x="53821" y="0"/>
                    </a:moveTo>
                    <a:cubicBezTo>
                      <a:pt x="53686" y="0"/>
                      <a:pt x="53579" y="109"/>
                      <a:pt x="53579" y="242"/>
                    </a:cubicBezTo>
                    <a:lnTo>
                      <a:pt x="53579" y="5286"/>
                    </a:lnTo>
                    <a:cubicBezTo>
                      <a:pt x="53579" y="8576"/>
                      <a:pt x="50903" y="11250"/>
                      <a:pt x="47614" y="11250"/>
                    </a:cubicBezTo>
                    <a:lnTo>
                      <a:pt x="7205" y="11250"/>
                    </a:lnTo>
                    <a:cubicBezTo>
                      <a:pt x="3232" y="11250"/>
                      <a:pt x="0" y="14484"/>
                      <a:pt x="0" y="18456"/>
                    </a:cubicBezTo>
                    <a:cubicBezTo>
                      <a:pt x="0" y="18589"/>
                      <a:pt x="109" y="18698"/>
                      <a:pt x="242" y="18698"/>
                    </a:cubicBezTo>
                    <a:cubicBezTo>
                      <a:pt x="376" y="18698"/>
                      <a:pt x="485" y="18589"/>
                      <a:pt x="485" y="18456"/>
                    </a:cubicBezTo>
                    <a:cubicBezTo>
                      <a:pt x="485" y="14751"/>
                      <a:pt x="3499" y="11736"/>
                      <a:pt x="7202" y="11736"/>
                    </a:cubicBezTo>
                    <a:lnTo>
                      <a:pt x="47612" y="11736"/>
                    </a:lnTo>
                    <a:cubicBezTo>
                      <a:pt x="51169" y="11736"/>
                      <a:pt x="54063" y="8843"/>
                      <a:pt x="54063" y="5286"/>
                    </a:cubicBezTo>
                    <a:lnTo>
                      <a:pt x="54063" y="242"/>
                    </a:lnTo>
                    <a:cubicBezTo>
                      <a:pt x="54063" y="109"/>
                      <a:pt x="53955" y="0"/>
                      <a:pt x="53821" y="0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2" name="Google Shape;5549;p74"/>
              <p:cNvSpPr/>
              <p:nvPr/>
            </p:nvSpPr>
            <p:spPr>
              <a:xfrm>
                <a:off x="2596756" y="3151259"/>
                <a:ext cx="261784" cy="212436"/>
              </a:xfrm>
              <a:custGeom>
                <a:avLst/>
                <a:gdLst/>
                <a:ahLst/>
                <a:cxnLst/>
                <a:rect l="l" t="t" r="r" b="b"/>
                <a:pathLst>
                  <a:path w="49277" h="39988" extrusionOk="0">
                    <a:moveTo>
                      <a:pt x="7996" y="0"/>
                    </a:moveTo>
                    <a:cubicBezTo>
                      <a:pt x="3580" y="0"/>
                      <a:pt x="0" y="3579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8"/>
                      <a:pt x="7996" y="39988"/>
                    </a:cubicBezTo>
                    <a:lnTo>
                      <a:pt x="41280" y="39988"/>
                    </a:lnTo>
                    <a:cubicBezTo>
                      <a:pt x="45697" y="39988"/>
                      <a:pt x="49277" y="36409"/>
                      <a:pt x="49277" y="31993"/>
                    </a:cubicBezTo>
                    <a:lnTo>
                      <a:pt x="49277" y="7995"/>
                    </a:lnTo>
                    <a:cubicBezTo>
                      <a:pt x="49277" y="3579"/>
                      <a:pt x="45697" y="0"/>
                      <a:pt x="41280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3" name="Google Shape;5550;p74"/>
              <p:cNvSpPr/>
              <p:nvPr/>
            </p:nvSpPr>
            <p:spPr>
              <a:xfrm>
                <a:off x="2940204" y="3151259"/>
                <a:ext cx="261795" cy="212436"/>
              </a:xfrm>
              <a:custGeom>
                <a:avLst/>
                <a:gdLst/>
                <a:ahLst/>
                <a:cxnLst/>
                <a:rect l="l" t="t" r="r" b="b"/>
                <a:pathLst>
                  <a:path w="49279" h="39988" extrusionOk="0">
                    <a:moveTo>
                      <a:pt x="7995" y="0"/>
                    </a:moveTo>
                    <a:cubicBezTo>
                      <a:pt x="3580" y="0"/>
                      <a:pt x="0" y="3579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8"/>
                      <a:pt x="7995" y="39988"/>
                    </a:cubicBezTo>
                    <a:lnTo>
                      <a:pt x="41282" y="39988"/>
                    </a:lnTo>
                    <a:cubicBezTo>
                      <a:pt x="45698" y="39988"/>
                      <a:pt x="49278" y="36409"/>
                      <a:pt x="49278" y="31993"/>
                    </a:cubicBezTo>
                    <a:lnTo>
                      <a:pt x="49278" y="7995"/>
                    </a:lnTo>
                    <a:cubicBezTo>
                      <a:pt x="49278" y="3579"/>
                      <a:pt x="45698" y="0"/>
                      <a:pt x="4128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4" name="Google Shape;5551;p74"/>
              <p:cNvSpPr/>
              <p:nvPr/>
            </p:nvSpPr>
            <p:spPr>
              <a:xfrm>
                <a:off x="2253298" y="3151259"/>
                <a:ext cx="261795" cy="212436"/>
              </a:xfrm>
              <a:custGeom>
                <a:avLst/>
                <a:gdLst/>
                <a:ahLst/>
                <a:cxnLst/>
                <a:rect l="l" t="t" r="r" b="b"/>
                <a:pathLst>
                  <a:path w="49279" h="39988" extrusionOk="0">
                    <a:moveTo>
                      <a:pt x="7997" y="0"/>
                    </a:moveTo>
                    <a:cubicBezTo>
                      <a:pt x="3580" y="0"/>
                      <a:pt x="0" y="3579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8"/>
                      <a:pt x="7997" y="39988"/>
                    </a:cubicBezTo>
                    <a:lnTo>
                      <a:pt x="41282" y="39988"/>
                    </a:lnTo>
                    <a:cubicBezTo>
                      <a:pt x="45697" y="39988"/>
                      <a:pt x="49277" y="36409"/>
                      <a:pt x="49277" y="31993"/>
                    </a:cubicBezTo>
                    <a:lnTo>
                      <a:pt x="49277" y="7995"/>
                    </a:lnTo>
                    <a:cubicBezTo>
                      <a:pt x="49278" y="3579"/>
                      <a:pt x="45697" y="0"/>
                      <a:pt x="41282" y="0"/>
                    </a:cubicBezTo>
                    <a:close/>
                  </a:path>
                </a:pathLst>
              </a:custGeom>
              <a:solidFill>
                <a:srgbClr val="869FB2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5" name="Google Shape;5552;p74"/>
              <p:cNvSpPr/>
              <p:nvPr/>
            </p:nvSpPr>
            <p:spPr>
              <a:xfrm>
                <a:off x="2718685" y="3113966"/>
                <a:ext cx="17919" cy="17924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74" extrusionOk="0">
                    <a:moveTo>
                      <a:pt x="1687" y="0"/>
                    </a:moveTo>
                    <a:cubicBezTo>
                      <a:pt x="755" y="0"/>
                      <a:pt x="1" y="755"/>
                      <a:pt x="1" y="1687"/>
                    </a:cubicBezTo>
                    <a:cubicBezTo>
                      <a:pt x="1" y="2619"/>
                      <a:pt x="755" y="3373"/>
                      <a:pt x="1687" y="3373"/>
                    </a:cubicBezTo>
                    <a:cubicBezTo>
                      <a:pt x="2618" y="3373"/>
                      <a:pt x="3372" y="2619"/>
                      <a:pt x="3372" y="1687"/>
                    </a:cubicBezTo>
                    <a:cubicBezTo>
                      <a:pt x="3372" y="755"/>
                      <a:pt x="2618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6" name="Google Shape;5553;p74"/>
              <p:cNvSpPr/>
              <p:nvPr/>
            </p:nvSpPr>
            <p:spPr>
              <a:xfrm>
                <a:off x="3062128" y="3113966"/>
                <a:ext cx="17924" cy="17924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374" extrusionOk="0">
                    <a:moveTo>
                      <a:pt x="1687" y="0"/>
                    </a:moveTo>
                    <a:cubicBezTo>
                      <a:pt x="755" y="0"/>
                      <a:pt x="0" y="755"/>
                      <a:pt x="0" y="1687"/>
                    </a:cubicBezTo>
                    <a:cubicBezTo>
                      <a:pt x="0" y="2619"/>
                      <a:pt x="755" y="3373"/>
                      <a:pt x="1687" y="3373"/>
                    </a:cubicBezTo>
                    <a:cubicBezTo>
                      <a:pt x="2619" y="3373"/>
                      <a:pt x="3373" y="2619"/>
                      <a:pt x="3373" y="1687"/>
                    </a:cubicBezTo>
                    <a:cubicBezTo>
                      <a:pt x="3373" y="755"/>
                      <a:pt x="2619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7" name="Google Shape;5554;p74"/>
              <p:cNvSpPr/>
              <p:nvPr/>
            </p:nvSpPr>
            <p:spPr>
              <a:xfrm>
                <a:off x="2375226" y="3113966"/>
                <a:ext cx="17924" cy="17924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374" extrusionOk="0">
                    <a:moveTo>
                      <a:pt x="1687" y="0"/>
                    </a:moveTo>
                    <a:cubicBezTo>
                      <a:pt x="755" y="0"/>
                      <a:pt x="1" y="755"/>
                      <a:pt x="1" y="1687"/>
                    </a:cubicBezTo>
                    <a:cubicBezTo>
                      <a:pt x="1" y="2619"/>
                      <a:pt x="755" y="3373"/>
                      <a:pt x="1687" y="3373"/>
                    </a:cubicBezTo>
                    <a:cubicBezTo>
                      <a:pt x="2619" y="3373"/>
                      <a:pt x="3374" y="2619"/>
                      <a:pt x="3374" y="1687"/>
                    </a:cubicBezTo>
                    <a:cubicBezTo>
                      <a:pt x="3374" y="755"/>
                      <a:pt x="2619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8" name="Google Shape;5555;p74"/>
              <p:cNvSpPr/>
              <p:nvPr/>
            </p:nvSpPr>
            <p:spPr>
              <a:xfrm>
                <a:off x="2718685" y="3017224"/>
                <a:ext cx="17919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73" extrusionOk="0">
                    <a:moveTo>
                      <a:pt x="1687" y="1"/>
                    </a:moveTo>
                    <a:cubicBezTo>
                      <a:pt x="755" y="1"/>
                      <a:pt x="1" y="754"/>
                      <a:pt x="1" y="1686"/>
                    </a:cubicBezTo>
                    <a:cubicBezTo>
                      <a:pt x="1" y="2618"/>
                      <a:pt x="755" y="3372"/>
                      <a:pt x="1687" y="3372"/>
                    </a:cubicBezTo>
                    <a:cubicBezTo>
                      <a:pt x="2618" y="3372"/>
                      <a:pt x="3372" y="2618"/>
                      <a:pt x="3372" y="1686"/>
                    </a:cubicBezTo>
                    <a:cubicBezTo>
                      <a:pt x="3372" y="754"/>
                      <a:pt x="2618" y="1"/>
                      <a:pt x="1687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69" name="Google Shape;5556;p74"/>
              <p:cNvSpPr/>
              <p:nvPr/>
            </p:nvSpPr>
            <p:spPr>
              <a:xfrm>
                <a:off x="2777509" y="3017224"/>
                <a:ext cx="1791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3" extrusionOk="0">
                    <a:moveTo>
                      <a:pt x="1685" y="1"/>
                    </a:moveTo>
                    <a:cubicBezTo>
                      <a:pt x="753" y="1"/>
                      <a:pt x="0" y="754"/>
                      <a:pt x="0" y="1686"/>
                    </a:cubicBezTo>
                    <a:cubicBezTo>
                      <a:pt x="0" y="2618"/>
                      <a:pt x="753" y="3372"/>
                      <a:pt x="1685" y="3372"/>
                    </a:cubicBezTo>
                    <a:cubicBezTo>
                      <a:pt x="2617" y="3372"/>
                      <a:pt x="3372" y="2618"/>
                      <a:pt x="3372" y="1686"/>
                    </a:cubicBezTo>
                    <a:cubicBezTo>
                      <a:pt x="3372" y="754"/>
                      <a:pt x="2617" y="1"/>
                      <a:pt x="1685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0" name="Google Shape;5557;p74"/>
              <p:cNvSpPr/>
              <p:nvPr/>
            </p:nvSpPr>
            <p:spPr>
              <a:xfrm>
                <a:off x="2659856" y="3017224"/>
                <a:ext cx="1791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3" extrusionOk="0">
                    <a:moveTo>
                      <a:pt x="1687" y="1"/>
                    </a:moveTo>
                    <a:cubicBezTo>
                      <a:pt x="755" y="1"/>
                      <a:pt x="1" y="754"/>
                      <a:pt x="1" y="1686"/>
                    </a:cubicBezTo>
                    <a:cubicBezTo>
                      <a:pt x="1" y="2618"/>
                      <a:pt x="755" y="3372"/>
                      <a:pt x="1687" y="3372"/>
                    </a:cubicBezTo>
                    <a:cubicBezTo>
                      <a:pt x="2619" y="3372"/>
                      <a:pt x="3372" y="2618"/>
                      <a:pt x="3372" y="1686"/>
                    </a:cubicBezTo>
                    <a:cubicBezTo>
                      <a:pt x="3372" y="754"/>
                      <a:pt x="2619" y="1"/>
                      <a:pt x="1687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1" name="Google Shape;5558;p74"/>
              <p:cNvSpPr/>
              <p:nvPr/>
            </p:nvSpPr>
            <p:spPr>
              <a:xfrm>
                <a:off x="2726356" y="2667807"/>
                <a:ext cx="2582" cy="99322"/>
              </a:xfrm>
              <a:custGeom>
                <a:avLst/>
                <a:gdLst/>
                <a:ahLst/>
                <a:cxnLst/>
                <a:rect l="l" t="t" r="r" b="b"/>
                <a:pathLst>
                  <a:path w="486" h="18696" extrusionOk="0">
                    <a:moveTo>
                      <a:pt x="243" y="0"/>
                    </a:moveTo>
                    <a:cubicBezTo>
                      <a:pt x="108" y="0"/>
                      <a:pt x="1" y="109"/>
                      <a:pt x="1" y="243"/>
                    </a:cubicBezTo>
                    <a:lnTo>
                      <a:pt x="1" y="18453"/>
                    </a:lnTo>
                    <a:cubicBezTo>
                      <a:pt x="1" y="18588"/>
                      <a:pt x="108" y="18695"/>
                      <a:pt x="243" y="18695"/>
                    </a:cubicBezTo>
                    <a:cubicBezTo>
                      <a:pt x="377" y="18695"/>
                      <a:pt x="485" y="18588"/>
                      <a:pt x="485" y="18453"/>
                    </a:cubicBezTo>
                    <a:lnTo>
                      <a:pt x="485" y="243"/>
                    </a:lnTo>
                    <a:cubicBezTo>
                      <a:pt x="485" y="109"/>
                      <a:pt x="377" y="0"/>
                      <a:pt x="243" y="0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2" name="Google Shape;5559;p74"/>
              <p:cNvSpPr/>
              <p:nvPr/>
            </p:nvSpPr>
            <p:spPr>
              <a:xfrm>
                <a:off x="2785174" y="2667796"/>
                <a:ext cx="287210" cy="99333"/>
              </a:xfrm>
              <a:custGeom>
                <a:avLst/>
                <a:gdLst/>
                <a:ahLst/>
                <a:cxnLst/>
                <a:rect l="l" t="t" r="r" b="b"/>
                <a:pathLst>
                  <a:path w="54063" h="18698" extrusionOk="0">
                    <a:moveTo>
                      <a:pt x="53821" y="1"/>
                    </a:moveTo>
                    <a:cubicBezTo>
                      <a:pt x="53687" y="1"/>
                      <a:pt x="53579" y="108"/>
                      <a:pt x="53579" y="243"/>
                    </a:cubicBezTo>
                    <a:cubicBezTo>
                      <a:pt x="53579" y="3946"/>
                      <a:pt x="50564" y="6961"/>
                      <a:pt x="46861" y="6961"/>
                    </a:cubicBezTo>
                    <a:lnTo>
                      <a:pt x="6451" y="6961"/>
                    </a:lnTo>
                    <a:cubicBezTo>
                      <a:pt x="2895" y="6961"/>
                      <a:pt x="0" y="9857"/>
                      <a:pt x="0" y="13412"/>
                    </a:cubicBezTo>
                    <a:lnTo>
                      <a:pt x="0" y="18455"/>
                    </a:lnTo>
                    <a:cubicBezTo>
                      <a:pt x="0" y="18590"/>
                      <a:pt x="109" y="18697"/>
                      <a:pt x="242" y="18697"/>
                    </a:cubicBezTo>
                    <a:cubicBezTo>
                      <a:pt x="379" y="18697"/>
                      <a:pt x="487" y="18590"/>
                      <a:pt x="486" y="18455"/>
                    </a:cubicBezTo>
                    <a:lnTo>
                      <a:pt x="486" y="13412"/>
                    </a:lnTo>
                    <a:cubicBezTo>
                      <a:pt x="486" y="10122"/>
                      <a:pt x="3162" y="7447"/>
                      <a:pt x="6451" y="7447"/>
                    </a:cubicBezTo>
                    <a:lnTo>
                      <a:pt x="46858" y="7447"/>
                    </a:lnTo>
                    <a:cubicBezTo>
                      <a:pt x="50831" y="7447"/>
                      <a:pt x="54063" y="4215"/>
                      <a:pt x="54063" y="243"/>
                    </a:cubicBezTo>
                    <a:cubicBezTo>
                      <a:pt x="54063" y="108"/>
                      <a:pt x="53954" y="1"/>
                      <a:pt x="53821" y="1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3" name="Google Shape;5560;p74"/>
              <p:cNvSpPr/>
              <p:nvPr/>
            </p:nvSpPr>
            <p:spPr>
              <a:xfrm>
                <a:off x="2382892" y="2667796"/>
                <a:ext cx="287226" cy="99333"/>
              </a:xfrm>
              <a:custGeom>
                <a:avLst/>
                <a:gdLst/>
                <a:ahLst/>
                <a:cxnLst/>
                <a:rect l="l" t="t" r="r" b="b"/>
                <a:pathLst>
                  <a:path w="54066" h="18698" extrusionOk="0">
                    <a:moveTo>
                      <a:pt x="243" y="1"/>
                    </a:moveTo>
                    <a:cubicBezTo>
                      <a:pt x="108" y="1"/>
                      <a:pt x="1" y="108"/>
                      <a:pt x="1" y="243"/>
                    </a:cubicBezTo>
                    <a:cubicBezTo>
                      <a:pt x="1" y="4216"/>
                      <a:pt x="3233" y="7447"/>
                      <a:pt x="7204" y="7447"/>
                    </a:cubicBezTo>
                    <a:lnTo>
                      <a:pt x="47616" y="7447"/>
                    </a:lnTo>
                    <a:cubicBezTo>
                      <a:pt x="50905" y="7447"/>
                      <a:pt x="53581" y="10122"/>
                      <a:pt x="53581" y="13412"/>
                    </a:cubicBezTo>
                    <a:lnTo>
                      <a:pt x="53581" y="18455"/>
                    </a:lnTo>
                    <a:cubicBezTo>
                      <a:pt x="53581" y="18590"/>
                      <a:pt x="53688" y="18697"/>
                      <a:pt x="53823" y="18697"/>
                    </a:cubicBezTo>
                    <a:cubicBezTo>
                      <a:pt x="53957" y="18697"/>
                      <a:pt x="54065" y="18590"/>
                      <a:pt x="54062" y="18455"/>
                    </a:cubicBezTo>
                    <a:lnTo>
                      <a:pt x="54062" y="13412"/>
                    </a:lnTo>
                    <a:cubicBezTo>
                      <a:pt x="54062" y="9854"/>
                      <a:pt x="51169" y="6961"/>
                      <a:pt x="47611" y="6961"/>
                    </a:cubicBezTo>
                    <a:lnTo>
                      <a:pt x="7203" y="6961"/>
                    </a:lnTo>
                    <a:cubicBezTo>
                      <a:pt x="3498" y="6961"/>
                      <a:pt x="485" y="3946"/>
                      <a:pt x="485" y="243"/>
                    </a:cubicBezTo>
                    <a:cubicBezTo>
                      <a:pt x="485" y="108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rgbClr val="9FA0A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4" name="Google Shape;5561;p74"/>
              <p:cNvSpPr/>
              <p:nvPr/>
            </p:nvSpPr>
            <p:spPr>
              <a:xfrm>
                <a:off x="2596756" y="2428317"/>
                <a:ext cx="261784" cy="212447"/>
              </a:xfrm>
              <a:custGeom>
                <a:avLst/>
                <a:gdLst/>
                <a:ahLst/>
                <a:cxnLst/>
                <a:rect l="l" t="t" r="r" b="b"/>
                <a:pathLst>
                  <a:path w="49277" h="39990" extrusionOk="0">
                    <a:moveTo>
                      <a:pt x="7996" y="1"/>
                    </a:moveTo>
                    <a:cubicBezTo>
                      <a:pt x="3580" y="1"/>
                      <a:pt x="0" y="3580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9"/>
                      <a:pt x="7996" y="39989"/>
                    </a:cubicBezTo>
                    <a:lnTo>
                      <a:pt x="41280" y="39989"/>
                    </a:lnTo>
                    <a:cubicBezTo>
                      <a:pt x="45697" y="39989"/>
                      <a:pt x="49277" y="36409"/>
                      <a:pt x="49277" y="31993"/>
                    </a:cubicBezTo>
                    <a:lnTo>
                      <a:pt x="49277" y="7995"/>
                    </a:lnTo>
                    <a:cubicBezTo>
                      <a:pt x="49277" y="3580"/>
                      <a:pt x="45697" y="1"/>
                      <a:pt x="41280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5" name="Google Shape;5562;p74"/>
              <p:cNvSpPr/>
              <p:nvPr/>
            </p:nvSpPr>
            <p:spPr>
              <a:xfrm>
                <a:off x="2940204" y="2428317"/>
                <a:ext cx="261795" cy="212447"/>
              </a:xfrm>
              <a:custGeom>
                <a:avLst/>
                <a:gdLst/>
                <a:ahLst/>
                <a:cxnLst/>
                <a:rect l="l" t="t" r="r" b="b"/>
                <a:pathLst>
                  <a:path w="49279" h="39990" extrusionOk="0">
                    <a:moveTo>
                      <a:pt x="7995" y="1"/>
                    </a:moveTo>
                    <a:cubicBezTo>
                      <a:pt x="3580" y="1"/>
                      <a:pt x="0" y="3580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9"/>
                      <a:pt x="7995" y="39989"/>
                    </a:cubicBezTo>
                    <a:lnTo>
                      <a:pt x="41282" y="39989"/>
                    </a:lnTo>
                    <a:cubicBezTo>
                      <a:pt x="45698" y="39989"/>
                      <a:pt x="49278" y="36409"/>
                      <a:pt x="49278" y="31993"/>
                    </a:cubicBezTo>
                    <a:lnTo>
                      <a:pt x="49278" y="7995"/>
                    </a:lnTo>
                    <a:cubicBezTo>
                      <a:pt x="49278" y="3580"/>
                      <a:pt x="45698" y="1"/>
                      <a:pt x="41282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6" name="Google Shape;5563;p74"/>
              <p:cNvSpPr/>
              <p:nvPr/>
            </p:nvSpPr>
            <p:spPr>
              <a:xfrm>
                <a:off x="2253298" y="2428317"/>
                <a:ext cx="261795" cy="212447"/>
              </a:xfrm>
              <a:custGeom>
                <a:avLst/>
                <a:gdLst/>
                <a:ahLst/>
                <a:cxnLst/>
                <a:rect l="l" t="t" r="r" b="b"/>
                <a:pathLst>
                  <a:path w="49279" h="39990" extrusionOk="0">
                    <a:moveTo>
                      <a:pt x="7997" y="1"/>
                    </a:moveTo>
                    <a:cubicBezTo>
                      <a:pt x="3580" y="1"/>
                      <a:pt x="0" y="3580"/>
                      <a:pt x="0" y="7995"/>
                    </a:cubicBezTo>
                    <a:lnTo>
                      <a:pt x="0" y="31993"/>
                    </a:lnTo>
                    <a:cubicBezTo>
                      <a:pt x="0" y="36409"/>
                      <a:pt x="3580" y="39989"/>
                      <a:pt x="7997" y="39989"/>
                    </a:cubicBezTo>
                    <a:lnTo>
                      <a:pt x="41282" y="39989"/>
                    </a:lnTo>
                    <a:cubicBezTo>
                      <a:pt x="45697" y="39989"/>
                      <a:pt x="49277" y="36409"/>
                      <a:pt x="49277" y="31993"/>
                    </a:cubicBezTo>
                    <a:lnTo>
                      <a:pt x="49277" y="7995"/>
                    </a:lnTo>
                    <a:cubicBezTo>
                      <a:pt x="49278" y="3580"/>
                      <a:pt x="45697" y="1"/>
                      <a:pt x="41282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7" name="Google Shape;5564;p74"/>
              <p:cNvSpPr/>
              <p:nvPr/>
            </p:nvSpPr>
            <p:spPr>
              <a:xfrm>
                <a:off x="2718685" y="2660136"/>
                <a:ext cx="17919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73" extrusionOk="0">
                    <a:moveTo>
                      <a:pt x="1687" y="0"/>
                    </a:moveTo>
                    <a:cubicBezTo>
                      <a:pt x="755" y="0"/>
                      <a:pt x="1" y="754"/>
                      <a:pt x="1" y="1687"/>
                    </a:cubicBezTo>
                    <a:cubicBezTo>
                      <a:pt x="1" y="2619"/>
                      <a:pt x="755" y="3373"/>
                      <a:pt x="1687" y="3373"/>
                    </a:cubicBezTo>
                    <a:cubicBezTo>
                      <a:pt x="2618" y="3373"/>
                      <a:pt x="3372" y="2617"/>
                      <a:pt x="3372" y="1687"/>
                    </a:cubicBezTo>
                    <a:cubicBezTo>
                      <a:pt x="3372" y="754"/>
                      <a:pt x="2618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8" name="Google Shape;5565;p74"/>
              <p:cNvSpPr/>
              <p:nvPr/>
            </p:nvSpPr>
            <p:spPr>
              <a:xfrm>
                <a:off x="3062128" y="2660136"/>
                <a:ext cx="1792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373" extrusionOk="0">
                    <a:moveTo>
                      <a:pt x="1687" y="0"/>
                    </a:moveTo>
                    <a:cubicBezTo>
                      <a:pt x="755" y="0"/>
                      <a:pt x="0" y="754"/>
                      <a:pt x="0" y="1687"/>
                    </a:cubicBezTo>
                    <a:cubicBezTo>
                      <a:pt x="0" y="2619"/>
                      <a:pt x="755" y="3373"/>
                      <a:pt x="1687" y="3373"/>
                    </a:cubicBezTo>
                    <a:cubicBezTo>
                      <a:pt x="2619" y="3370"/>
                      <a:pt x="3373" y="2617"/>
                      <a:pt x="3373" y="1687"/>
                    </a:cubicBezTo>
                    <a:cubicBezTo>
                      <a:pt x="3373" y="754"/>
                      <a:pt x="2619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79" name="Google Shape;5566;p74"/>
              <p:cNvSpPr/>
              <p:nvPr/>
            </p:nvSpPr>
            <p:spPr>
              <a:xfrm>
                <a:off x="2375226" y="2660136"/>
                <a:ext cx="1792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4" h="3373" extrusionOk="0">
                    <a:moveTo>
                      <a:pt x="1687" y="0"/>
                    </a:moveTo>
                    <a:cubicBezTo>
                      <a:pt x="755" y="0"/>
                      <a:pt x="1" y="754"/>
                      <a:pt x="1" y="1687"/>
                    </a:cubicBezTo>
                    <a:cubicBezTo>
                      <a:pt x="1" y="2619"/>
                      <a:pt x="755" y="3373"/>
                      <a:pt x="1687" y="3373"/>
                    </a:cubicBezTo>
                    <a:cubicBezTo>
                      <a:pt x="2619" y="3370"/>
                      <a:pt x="3374" y="2617"/>
                      <a:pt x="3374" y="1687"/>
                    </a:cubicBezTo>
                    <a:cubicBezTo>
                      <a:pt x="3374" y="754"/>
                      <a:pt x="2619" y="0"/>
                      <a:pt x="1687" y="0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0" name="Google Shape;5567;p74"/>
              <p:cNvSpPr/>
              <p:nvPr/>
            </p:nvSpPr>
            <p:spPr>
              <a:xfrm>
                <a:off x="2718685" y="2756878"/>
                <a:ext cx="17919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3" h="3373" extrusionOk="0">
                    <a:moveTo>
                      <a:pt x="1687" y="1"/>
                    </a:moveTo>
                    <a:cubicBezTo>
                      <a:pt x="755" y="1"/>
                      <a:pt x="1" y="754"/>
                      <a:pt x="1" y="1686"/>
                    </a:cubicBezTo>
                    <a:cubicBezTo>
                      <a:pt x="1" y="2618"/>
                      <a:pt x="755" y="3372"/>
                      <a:pt x="1687" y="3372"/>
                    </a:cubicBezTo>
                    <a:cubicBezTo>
                      <a:pt x="2618" y="3372"/>
                      <a:pt x="3372" y="2616"/>
                      <a:pt x="3372" y="1686"/>
                    </a:cubicBezTo>
                    <a:cubicBezTo>
                      <a:pt x="3372" y="754"/>
                      <a:pt x="2618" y="1"/>
                      <a:pt x="1687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1" name="Google Shape;5568;p74"/>
              <p:cNvSpPr/>
              <p:nvPr/>
            </p:nvSpPr>
            <p:spPr>
              <a:xfrm>
                <a:off x="2777509" y="2756878"/>
                <a:ext cx="1791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3" extrusionOk="0">
                    <a:moveTo>
                      <a:pt x="1685" y="1"/>
                    </a:moveTo>
                    <a:cubicBezTo>
                      <a:pt x="753" y="1"/>
                      <a:pt x="0" y="754"/>
                      <a:pt x="0" y="1686"/>
                    </a:cubicBezTo>
                    <a:cubicBezTo>
                      <a:pt x="0" y="2618"/>
                      <a:pt x="753" y="3372"/>
                      <a:pt x="1685" y="3372"/>
                    </a:cubicBezTo>
                    <a:cubicBezTo>
                      <a:pt x="2617" y="3372"/>
                      <a:pt x="3372" y="2616"/>
                      <a:pt x="3372" y="1686"/>
                    </a:cubicBezTo>
                    <a:cubicBezTo>
                      <a:pt x="3372" y="754"/>
                      <a:pt x="2617" y="1"/>
                      <a:pt x="1685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2" name="Google Shape;5569;p74"/>
              <p:cNvSpPr/>
              <p:nvPr/>
            </p:nvSpPr>
            <p:spPr>
              <a:xfrm>
                <a:off x="2659856" y="2756878"/>
                <a:ext cx="17914" cy="17919"/>
              </a:xfrm>
              <a:custGeom>
                <a:avLst/>
                <a:gdLst/>
                <a:ahLst/>
                <a:cxnLst/>
                <a:rect l="l" t="t" r="r" b="b"/>
                <a:pathLst>
                  <a:path w="3372" h="3373" extrusionOk="0">
                    <a:moveTo>
                      <a:pt x="1687" y="1"/>
                    </a:moveTo>
                    <a:cubicBezTo>
                      <a:pt x="755" y="1"/>
                      <a:pt x="1" y="754"/>
                      <a:pt x="1" y="1686"/>
                    </a:cubicBezTo>
                    <a:cubicBezTo>
                      <a:pt x="1" y="2618"/>
                      <a:pt x="755" y="3372"/>
                      <a:pt x="1687" y="3372"/>
                    </a:cubicBezTo>
                    <a:cubicBezTo>
                      <a:pt x="2619" y="3372"/>
                      <a:pt x="3372" y="2616"/>
                      <a:pt x="3372" y="1686"/>
                    </a:cubicBezTo>
                    <a:cubicBezTo>
                      <a:pt x="3372" y="754"/>
                      <a:pt x="2619" y="1"/>
                      <a:pt x="1687" y="1"/>
                    </a:cubicBezTo>
                    <a:close/>
                  </a:path>
                </a:pathLst>
              </a:custGeom>
              <a:solidFill>
                <a:srgbClr val="435D74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3" name="Google Shape;5570;p74"/>
              <p:cNvSpPr/>
              <p:nvPr/>
            </p:nvSpPr>
            <p:spPr>
              <a:xfrm>
                <a:off x="2301024" y="2533889"/>
                <a:ext cx="163753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4" h="243" extrusionOk="0">
                    <a:moveTo>
                      <a:pt x="121" y="1"/>
                    </a:moveTo>
                    <a:cubicBezTo>
                      <a:pt x="55" y="1"/>
                      <a:pt x="0" y="55"/>
                      <a:pt x="0" y="121"/>
                    </a:cubicBezTo>
                    <a:cubicBezTo>
                      <a:pt x="0" y="187"/>
                      <a:pt x="55" y="243"/>
                      <a:pt x="121" y="243"/>
                    </a:cubicBezTo>
                    <a:lnTo>
                      <a:pt x="30703" y="243"/>
                    </a:lnTo>
                    <a:cubicBezTo>
                      <a:pt x="30769" y="243"/>
                      <a:pt x="30823" y="187"/>
                      <a:pt x="30823" y="121"/>
                    </a:cubicBezTo>
                    <a:cubicBezTo>
                      <a:pt x="30823" y="55"/>
                      <a:pt x="30767" y="1"/>
                      <a:pt x="307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4" name="Google Shape;5571;p74"/>
              <p:cNvSpPr/>
              <p:nvPr/>
            </p:nvSpPr>
            <p:spPr>
              <a:xfrm>
                <a:off x="2644918" y="2533889"/>
                <a:ext cx="163747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3" h="243" extrusionOk="0">
                    <a:moveTo>
                      <a:pt x="121" y="1"/>
                    </a:moveTo>
                    <a:cubicBezTo>
                      <a:pt x="55" y="1"/>
                      <a:pt x="0" y="55"/>
                      <a:pt x="0" y="121"/>
                    </a:cubicBezTo>
                    <a:cubicBezTo>
                      <a:pt x="0" y="187"/>
                      <a:pt x="55" y="243"/>
                      <a:pt x="121" y="243"/>
                    </a:cubicBezTo>
                    <a:lnTo>
                      <a:pt x="30701" y="243"/>
                    </a:lnTo>
                    <a:cubicBezTo>
                      <a:pt x="30769" y="243"/>
                      <a:pt x="30823" y="187"/>
                      <a:pt x="30823" y="121"/>
                    </a:cubicBezTo>
                    <a:cubicBezTo>
                      <a:pt x="30823" y="55"/>
                      <a:pt x="30767" y="1"/>
                      <a:pt x="307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5" name="Google Shape;5572;p74"/>
              <p:cNvSpPr/>
              <p:nvPr/>
            </p:nvSpPr>
            <p:spPr>
              <a:xfrm>
                <a:off x="2990071" y="2533889"/>
                <a:ext cx="163753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4" h="243" extrusionOk="0">
                    <a:moveTo>
                      <a:pt x="123" y="1"/>
                    </a:moveTo>
                    <a:cubicBezTo>
                      <a:pt x="57" y="1"/>
                      <a:pt x="1" y="55"/>
                      <a:pt x="1" y="121"/>
                    </a:cubicBezTo>
                    <a:cubicBezTo>
                      <a:pt x="1" y="187"/>
                      <a:pt x="57" y="243"/>
                      <a:pt x="123" y="243"/>
                    </a:cubicBezTo>
                    <a:lnTo>
                      <a:pt x="30703" y="243"/>
                    </a:lnTo>
                    <a:cubicBezTo>
                      <a:pt x="30769" y="243"/>
                      <a:pt x="30824" y="187"/>
                      <a:pt x="30824" y="121"/>
                    </a:cubicBezTo>
                    <a:cubicBezTo>
                      <a:pt x="30824" y="55"/>
                      <a:pt x="30769" y="1"/>
                      <a:pt x="307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6" name="Google Shape;5573;p74"/>
              <p:cNvSpPr/>
              <p:nvPr/>
            </p:nvSpPr>
            <p:spPr>
              <a:xfrm>
                <a:off x="2644918" y="3256825"/>
                <a:ext cx="163758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5" h="243" extrusionOk="0">
                    <a:moveTo>
                      <a:pt x="121" y="0"/>
                    </a:moveTo>
                    <a:cubicBezTo>
                      <a:pt x="55" y="0"/>
                      <a:pt x="0" y="55"/>
                      <a:pt x="0" y="122"/>
                    </a:cubicBezTo>
                    <a:cubicBezTo>
                      <a:pt x="0" y="188"/>
                      <a:pt x="55" y="242"/>
                      <a:pt x="121" y="242"/>
                    </a:cubicBezTo>
                    <a:lnTo>
                      <a:pt x="30701" y="242"/>
                    </a:lnTo>
                    <a:cubicBezTo>
                      <a:pt x="30769" y="242"/>
                      <a:pt x="30824" y="190"/>
                      <a:pt x="30823" y="122"/>
                    </a:cubicBezTo>
                    <a:cubicBezTo>
                      <a:pt x="30823" y="56"/>
                      <a:pt x="30767" y="0"/>
                      <a:pt x="307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7" name="Google Shape;5574;p74"/>
              <p:cNvSpPr/>
              <p:nvPr/>
            </p:nvSpPr>
            <p:spPr>
              <a:xfrm>
                <a:off x="2301427" y="3256825"/>
                <a:ext cx="163758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5" h="243" extrusionOk="0">
                    <a:moveTo>
                      <a:pt x="123" y="0"/>
                    </a:moveTo>
                    <a:cubicBezTo>
                      <a:pt x="57" y="0"/>
                      <a:pt x="1" y="55"/>
                      <a:pt x="1" y="122"/>
                    </a:cubicBezTo>
                    <a:cubicBezTo>
                      <a:pt x="1" y="188"/>
                      <a:pt x="57" y="242"/>
                      <a:pt x="123" y="242"/>
                    </a:cubicBezTo>
                    <a:lnTo>
                      <a:pt x="30702" y="242"/>
                    </a:lnTo>
                    <a:cubicBezTo>
                      <a:pt x="30771" y="242"/>
                      <a:pt x="30825" y="190"/>
                      <a:pt x="30823" y="122"/>
                    </a:cubicBezTo>
                    <a:cubicBezTo>
                      <a:pt x="30823" y="56"/>
                      <a:pt x="30769" y="0"/>
                      <a:pt x="3070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8" name="Google Shape;5575;p74"/>
              <p:cNvSpPr/>
              <p:nvPr/>
            </p:nvSpPr>
            <p:spPr>
              <a:xfrm>
                <a:off x="2990102" y="3256847"/>
                <a:ext cx="163753" cy="1291"/>
              </a:xfrm>
              <a:custGeom>
                <a:avLst/>
                <a:gdLst/>
                <a:ahLst/>
                <a:cxnLst/>
                <a:rect l="l" t="t" r="r" b="b"/>
                <a:pathLst>
                  <a:path w="30824" h="243" extrusionOk="0">
                    <a:moveTo>
                      <a:pt x="123" y="1"/>
                    </a:moveTo>
                    <a:cubicBezTo>
                      <a:pt x="57" y="1"/>
                      <a:pt x="1" y="55"/>
                      <a:pt x="1" y="121"/>
                    </a:cubicBezTo>
                    <a:cubicBezTo>
                      <a:pt x="1" y="187"/>
                      <a:pt x="57" y="243"/>
                      <a:pt x="123" y="243"/>
                    </a:cubicBezTo>
                    <a:lnTo>
                      <a:pt x="30703" y="243"/>
                    </a:lnTo>
                    <a:cubicBezTo>
                      <a:pt x="30769" y="243"/>
                      <a:pt x="30824" y="187"/>
                      <a:pt x="30824" y="121"/>
                    </a:cubicBezTo>
                    <a:cubicBezTo>
                      <a:pt x="30824" y="55"/>
                      <a:pt x="30769" y="1"/>
                      <a:pt x="307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389" name="Google Shape;5576;p74"/>
              <p:cNvSpPr/>
              <p:nvPr/>
            </p:nvSpPr>
            <p:spPr>
              <a:xfrm>
                <a:off x="2833559" y="2761962"/>
                <a:ext cx="248503" cy="268106"/>
              </a:xfrm>
              <a:custGeom>
                <a:avLst/>
                <a:gdLst/>
                <a:ahLst/>
                <a:cxnLst/>
                <a:rect l="l" t="t" r="r" b="b"/>
                <a:pathLst>
                  <a:path w="46777" h="50467" extrusionOk="0">
                    <a:moveTo>
                      <a:pt x="1" y="1"/>
                    </a:moveTo>
                    <a:lnTo>
                      <a:pt x="1" y="1458"/>
                    </a:lnTo>
                    <a:lnTo>
                      <a:pt x="21544" y="1458"/>
                    </a:lnTo>
                    <a:cubicBezTo>
                      <a:pt x="34653" y="1458"/>
                      <a:pt x="45320" y="12123"/>
                      <a:pt x="45320" y="25233"/>
                    </a:cubicBezTo>
                    <a:cubicBezTo>
                      <a:pt x="45320" y="38344"/>
                      <a:pt x="34653" y="49009"/>
                      <a:pt x="21544" y="49009"/>
                    </a:cubicBezTo>
                    <a:lnTo>
                      <a:pt x="1" y="49009"/>
                    </a:lnTo>
                    <a:lnTo>
                      <a:pt x="1" y="50466"/>
                    </a:lnTo>
                    <a:lnTo>
                      <a:pt x="21544" y="50466"/>
                    </a:lnTo>
                    <a:cubicBezTo>
                      <a:pt x="35457" y="50466"/>
                      <a:pt x="46776" y="39146"/>
                      <a:pt x="46776" y="25233"/>
                    </a:cubicBezTo>
                    <a:cubicBezTo>
                      <a:pt x="46776" y="11322"/>
                      <a:pt x="35457" y="1"/>
                      <a:pt x="21544" y="1"/>
                    </a:cubicBezTo>
                    <a:close/>
                  </a:path>
                </a:pathLst>
              </a:custGeom>
              <a:solidFill>
                <a:srgbClr val="96979B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391" name="Google Shape;6538;p78"/>
          <p:cNvGrpSpPr/>
          <p:nvPr/>
        </p:nvGrpSpPr>
        <p:grpSpPr>
          <a:xfrm>
            <a:off x="1186044" y="3796671"/>
            <a:ext cx="409070" cy="425404"/>
            <a:chOff x="1529350" y="258825"/>
            <a:chExt cx="423475" cy="481825"/>
          </a:xfrm>
        </p:grpSpPr>
        <p:sp>
          <p:nvSpPr>
            <p:cNvPr id="797" name="Google Shape;6539;p78"/>
            <p:cNvSpPr/>
            <p:nvPr/>
          </p:nvSpPr>
          <p:spPr>
            <a:xfrm>
              <a:off x="1585800" y="258825"/>
              <a:ext cx="310650" cy="430550"/>
            </a:xfrm>
            <a:custGeom>
              <a:avLst/>
              <a:gdLst/>
              <a:ahLst/>
              <a:cxnLst/>
              <a:rect l="l" t="t" r="r" b="b"/>
              <a:pathLst>
                <a:path w="12426" h="17222" extrusionOk="0">
                  <a:moveTo>
                    <a:pt x="6213" y="3388"/>
                  </a:moveTo>
                  <a:cubicBezTo>
                    <a:pt x="7354" y="3388"/>
                    <a:pt x="8384" y="4074"/>
                    <a:pt x="8821" y="5131"/>
                  </a:cubicBezTo>
                  <a:cubicBezTo>
                    <a:pt x="9257" y="6185"/>
                    <a:pt x="9016" y="7399"/>
                    <a:pt x="8206" y="8206"/>
                  </a:cubicBezTo>
                  <a:cubicBezTo>
                    <a:pt x="7666" y="8748"/>
                    <a:pt x="6945" y="9035"/>
                    <a:pt x="6210" y="9035"/>
                  </a:cubicBezTo>
                  <a:cubicBezTo>
                    <a:pt x="5847" y="9035"/>
                    <a:pt x="5481" y="8965"/>
                    <a:pt x="5132" y="8820"/>
                  </a:cubicBezTo>
                  <a:cubicBezTo>
                    <a:pt x="4075" y="8383"/>
                    <a:pt x="3388" y="7354"/>
                    <a:pt x="3388" y="6212"/>
                  </a:cubicBezTo>
                  <a:cubicBezTo>
                    <a:pt x="3391" y="4652"/>
                    <a:pt x="4653" y="3391"/>
                    <a:pt x="6213" y="3388"/>
                  </a:cubicBezTo>
                  <a:close/>
                  <a:moveTo>
                    <a:pt x="6213" y="0"/>
                  </a:moveTo>
                  <a:cubicBezTo>
                    <a:pt x="2825" y="0"/>
                    <a:pt x="1" y="2728"/>
                    <a:pt x="1" y="6212"/>
                  </a:cubicBezTo>
                  <a:cubicBezTo>
                    <a:pt x="1" y="7537"/>
                    <a:pt x="398" y="8718"/>
                    <a:pt x="1163" y="9826"/>
                  </a:cubicBezTo>
                  <a:lnTo>
                    <a:pt x="5737" y="16959"/>
                  </a:lnTo>
                  <a:cubicBezTo>
                    <a:pt x="5847" y="17134"/>
                    <a:pt x="6029" y="17221"/>
                    <a:pt x="6211" y="17221"/>
                  </a:cubicBezTo>
                  <a:cubicBezTo>
                    <a:pt x="6394" y="17221"/>
                    <a:pt x="6576" y="17134"/>
                    <a:pt x="6686" y="16959"/>
                  </a:cubicBezTo>
                  <a:lnTo>
                    <a:pt x="11278" y="9802"/>
                  </a:lnTo>
                  <a:cubicBezTo>
                    <a:pt x="12025" y="8751"/>
                    <a:pt x="12425" y="7498"/>
                    <a:pt x="12422" y="6212"/>
                  </a:cubicBezTo>
                  <a:cubicBezTo>
                    <a:pt x="12422" y="2786"/>
                    <a:pt x="9637" y="0"/>
                    <a:pt x="62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98" name="Google Shape;6540;p78"/>
            <p:cNvSpPr/>
            <p:nvPr/>
          </p:nvSpPr>
          <p:spPr>
            <a:xfrm>
              <a:off x="1529350" y="583200"/>
              <a:ext cx="423475" cy="157450"/>
            </a:xfrm>
            <a:custGeom>
              <a:avLst/>
              <a:gdLst/>
              <a:ahLst/>
              <a:cxnLst/>
              <a:rect l="l" t="t" r="r" b="b"/>
              <a:pathLst>
                <a:path w="16939" h="6298" extrusionOk="0">
                  <a:moveTo>
                    <a:pt x="4050" y="1"/>
                  </a:moveTo>
                  <a:cubicBezTo>
                    <a:pt x="1545" y="582"/>
                    <a:pt x="0" y="1642"/>
                    <a:pt x="0" y="2909"/>
                  </a:cubicBezTo>
                  <a:cubicBezTo>
                    <a:pt x="0" y="5111"/>
                    <a:pt x="4364" y="6297"/>
                    <a:pt x="8471" y="6297"/>
                  </a:cubicBezTo>
                  <a:cubicBezTo>
                    <a:pt x="12575" y="6297"/>
                    <a:pt x="16938" y="5111"/>
                    <a:pt x="16938" y="2909"/>
                  </a:cubicBezTo>
                  <a:cubicBezTo>
                    <a:pt x="16938" y="1642"/>
                    <a:pt x="15391" y="579"/>
                    <a:pt x="12882" y="1"/>
                  </a:cubicBezTo>
                  <a:lnTo>
                    <a:pt x="10040" y="4445"/>
                  </a:lnTo>
                  <a:cubicBezTo>
                    <a:pt x="9673" y="5018"/>
                    <a:pt x="9071" y="5305"/>
                    <a:pt x="8469" y="5305"/>
                  </a:cubicBezTo>
                  <a:cubicBezTo>
                    <a:pt x="7867" y="5305"/>
                    <a:pt x="7265" y="5018"/>
                    <a:pt x="6899" y="4445"/>
                  </a:cubicBezTo>
                  <a:lnTo>
                    <a:pt x="40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392" name="Google Shape;6541;p78"/>
          <p:cNvGrpSpPr/>
          <p:nvPr/>
        </p:nvGrpSpPr>
        <p:grpSpPr>
          <a:xfrm>
            <a:off x="1725182" y="3897200"/>
            <a:ext cx="467681" cy="224345"/>
            <a:chOff x="2084325" y="363300"/>
            <a:chExt cx="484150" cy="254100"/>
          </a:xfrm>
        </p:grpSpPr>
        <p:sp>
          <p:nvSpPr>
            <p:cNvPr id="795" name="Google Shape;6542;p78"/>
            <p:cNvSpPr/>
            <p:nvPr/>
          </p:nvSpPr>
          <p:spPr>
            <a:xfrm>
              <a:off x="2084325" y="363300"/>
              <a:ext cx="484150" cy="254100"/>
            </a:xfrm>
            <a:custGeom>
              <a:avLst/>
              <a:gdLst/>
              <a:ahLst/>
              <a:cxnLst/>
              <a:rect l="l" t="t" r="r" b="b"/>
              <a:pathLst>
                <a:path w="19366" h="10164" extrusionOk="0">
                  <a:moveTo>
                    <a:pt x="9686" y="1128"/>
                  </a:moveTo>
                  <a:cubicBezTo>
                    <a:pt x="10195" y="1128"/>
                    <a:pt x="10707" y="1226"/>
                    <a:pt x="11196" y="1428"/>
                  </a:cubicBezTo>
                  <a:cubicBezTo>
                    <a:pt x="12671" y="2042"/>
                    <a:pt x="13635" y="3482"/>
                    <a:pt x="13635" y="5081"/>
                  </a:cubicBezTo>
                  <a:cubicBezTo>
                    <a:pt x="13632" y="7264"/>
                    <a:pt x="11864" y="9031"/>
                    <a:pt x="9684" y="9034"/>
                  </a:cubicBezTo>
                  <a:cubicBezTo>
                    <a:pt x="8085" y="9034"/>
                    <a:pt x="6643" y="8071"/>
                    <a:pt x="6032" y="6592"/>
                  </a:cubicBezTo>
                  <a:cubicBezTo>
                    <a:pt x="5420" y="5117"/>
                    <a:pt x="5758" y="3415"/>
                    <a:pt x="6887" y="2286"/>
                  </a:cubicBezTo>
                  <a:cubicBezTo>
                    <a:pt x="7645" y="1530"/>
                    <a:pt x="8657" y="1128"/>
                    <a:pt x="9686" y="1128"/>
                  </a:cubicBezTo>
                  <a:close/>
                  <a:moveTo>
                    <a:pt x="9684" y="1"/>
                  </a:moveTo>
                  <a:cubicBezTo>
                    <a:pt x="4502" y="1"/>
                    <a:pt x="361" y="4512"/>
                    <a:pt x="190" y="4704"/>
                  </a:cubicBezTo>
                  <a:cubicBezTo>
                    <a:pt x="0" y="4918"/>
                    <a:pt x="0" y="5243"/>
                    <a:pt x="190" y="5457"/>
                  </a:cubicBezTo>
                  <a:cubicBezTo>
                    <a:pt x="361" y="5650"/>
                    <a:pt x="4502" y="10164"/>
                    <a:pt x="9684" y="10164"/>
                  </a:cubicBezTo>
                  <a:cubicBezTo>
                    <a:pt x="14867" y="10164"/>
                    <a:pt x="19004" y="5650"/>
                    <a:pt x="19176" y="5457"/>
                  </a:cubicBezTo>
                  <a:cubicBezTo>
                    <a:pt x="19365" y="5243"/>
                    <a:pt x="19365" y="4918"/>
                    <a:pt x="19176" y="4704"/>
                  </a:cubicBezTo>
                  <a:cubicBezTo>
                    <a:pt x="19004" y="4512"/>
                    <a:pt x="14867" y="1"/>
                    <a:pt x="96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96" name="Google Shape;6543;p78"/>
            <p:cNvSpPr/>
            <p:nvPr/>
          </p:nvSpPr>
          <p:spPr>
            <a:xfrm>
              <a:off x="2250600" y="419775"/>
              <a:ext cx="145175" cy="141125"/>
            </a:xfrm>
            <a:custGeom>
              <a:avLst/>
              <a:gdLst/>
              <a:ahLst/>
              <a:cxnLst/>
              <a:rect l="l" t="t" r="r" b="b"/>
              <a:pathLst>
                <a:path w="5807" h="5645" extrusionOk="0">
                  <a:moveTo>
                    <a:pt x="3018" y="0"/>
                  </a:moveTo>
                  <a:cubicBezTo>
                    <a:pt x="1922" y="0"/>
                    <a:pt x="929" y="634"/>
                    <a:pt x="468" y="1626"/>
                  </a:cubicBezTo>
                  <a:cubicBezTo>
                    <a:pt x="1" y="2623"/>
                    <a:pt x="158" y="3797"/>
                    <a:pt x="862" y="4637"/>
                  </a:cubicBezTo>
                  <a:cubicBezTo>
                    <a:pt x="1407" y="5287"/>
                    <a:pt x="2203" y="5645"/>
                    <a:pt x="3025" y="5645"/>
                  </a:cubicBezTo>
                  <a:cubicBezTo>
                    <a:pt x="3270" y="5645"/>
                    <a:pt x="3518" y="5613"/>
                    <a:pt x="3762" y="5547"/>
                  </a:cubicBezTo>
                  <a:cubicBezTo>
                    <a:pt x="4825" y="5258"/>
                    <a:pt x="5620" y="4382"/>
                    <a:pt x="5807" y="3297"/>
                  </a:cubicBezTo>
                  <a:lnTo>
                    <a:pt x="5807" y="3297"/>
                  </a:lnTo>
                  <a:cubicBezTo>
                    <a:pt x="5625" y="3356"/>
                    <a:pt x="5446" y="3383"/>
                    <a:pt x="5272" y="3383"/>
                  </a:cubicBezTo>
                  <a:cubicBezTo>
                    <a:pt x="4356" y="3383"/>
                    <a:pt x="3596" y="2626"/>
                    <a:pt x="3596" y="1692"/>
                  </a:cubicBezTo>
                  <a:cubicBezTo>
                    <a:pt x="3596" y="1147"/>
                    <a:pt x="3861" y="633"/>
                    <a:pt x="4307" y="316"/>
                  </a:cubicBezTo>
                  <a:cubicBezTo>
                    <a:pt x="3913" y="112"/>
                    <a:pt x="3476" y="3"/>
                    <a:pt x="3033" y="0"/>
                  </a:cubicBezTo>
                  <a:cubicBezTo>
                    <a:pt x="3028" y="0"/>
                    <a:pt x="3023" y="0"/>
                    <a:pt x="30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393" name="Google Shape;6544;p78"/>
          <p:cNvGrpSpPr/>
          <p:nvPr/>
        </p:nvGrpSpPr>
        <p:grpSpPr>
          <a:xfrm>
            <a:off x="2341588" y="3796670"/>
            <a:ext cx="409070" cy="425404"/>
            <a:chOff x="2707500" y="249400"/>
            <a:chExt cx="423475" cy="481825"/>
          </a:xfrm>
        </p:grpSpPr>
        <p:sp>
          <p:nvSpPr>
            <p:cNvPr id="793" name="Google Shape;6545;p78"/>
            <p:cNvSpPr/>
            <p:nvPr/>
          </p:nvSpPr>
          <p:spPr>
            <a:xfrm>
              <a:off x="2739175" y="420675"/>
              <a:ext cx="360100" cy="310550"/>
            </a:xfrm>
            <a:custGeom>
              <a:avLst/>
              <a:gdLst/>
              <a:ahLst/>
              <a:cxnLst/>
              <a:rect l="l" t="t" r="r" b="b"/>
              <a:pathLst>
                <a:path w="14404" h="12422" extrusionOk="0">
                  <a:moveTo>
                    <a:pt x="3816" y="1130"/>
                  </a:moveTo>
                  <a:cubicBezTo>
                    <a:pt x="4126" y="1130"/>
                    <a:pt x="4379" y="1382"/>
                    <a:pt x="4379" y="1696"/>
                  </a:cubicBezTo>
                  <a:lnTo>
                    <a:pt x="4379" y="8471"/>
                  </a:lnTo>
                  <a:cubicBezTo>
                    <a:pt x="4379" y="8781"/>
                    <a:pt x="4126" y="9034"/>
                    <a:pt x="3816" y="9034"/>
                  </a:cubicBezTo>
                  <a:cubicBezTo>
                    <a:pt x="3503" y="9034"/>
                    <a:pt x="3250" y="8781"/>
                    <a:pt x="3250" y="8471"/>
                  </a:cubicBezTo>
                  <a:lnTo>
                    <a:pt x="3250" y="1696"/>
                  </a:lnTo>
                  <a:cubicBezTo>
                    <a:pt x="3250" y="1382"/>
                    <a:pt x="3503" y="1130"/>
                    <a:pt x="3816" y="1130"/>
                  </a:cubicBezTo>
                  <a:close/>
                  <a:moveTo>
                    <a:pt x="7204" y="1130"/>
                  </a:moveTo>
                  <a:cubicBezTo>
                    <a:pt x="7514" y="1130"/>
                    <a:pt x="7767" y="1382"/>
                    <a:pt x="7767" y="1696"/>
                  </a:cubicBezTo>
                  <a:lnTo>
                    <a:pt x="7767" y="8471"/>
                  </a:lnTo>
                  <a:cubicBezTo>
                    <a:pt x="7767" y="8781"/>
                    <a:pt x="7514" y="9034"/>
                    <a:pt x="7204" y="9034"/>
                  </a:cubicBezTo>
                  <a:cubicBezTo>
                    <a:pt x="6891" y="9034"/>
                    <a:pt x="6638" y="8781"/>
                    <a:pt x="6638" y="8471"/>
                  </a:cubicBezTo>
                  <a:lnTo>
                    <a:pt x="6638" y="1696"/>
                  </a:lnTo>
                  <a:cubicBezTo>
                    <a:pt x="6638" y="1382"/>
                    <a:pt x="6891" y="1130"/>
                    <a:pt x="7204" y="1130"/>
                  </a:cubicBezTo>
                  <a:close/>
                  <a:moveTo>
                    <a:pt x="10592" y="1130"/>
                  </a:moveTo>
                  <a:cubicBezTo>
                    <a:pt x="10902" y="1130"/>
                    <a:pt x="11155" y="1382"/>
                    <a:pt x="11155" y="1696"/>
                  </a:cubicBezTo>
                  <a:lnTo>
                    <a:pt x="11155" y="8471"/>
                  </a:lnTo>
                  <a:cubicBezTo>
                    <a:pt x="11155" y="8781"/>
                    <a:pt x="10902" y="9034"/>
                    <a:pt x="10592" y="9034"/>
                  </a:cubicBezTo>
                  <a:cubicBezTo>
                    <a:pt x="10278" y="9034"/>
                    <a:pt x="10025" y="8781"/>
                    <a:pt x="10025" y="8471"/>
                  </a:cubicBezTo>
                  <a:lnTo>
                    <a:pt x="10025" y="1696"/>
                  </a:lnTo>
                  <a:cubicBezTo>
                    <a:pt x="10025" y="1382"/>
                    <a:pt x="10278" y="1130"/>
                    <a:pt x="10592" y="1130"/>
                  </a:cubicBezTo>
                  <a:close/>
                  <a:moveTo>
                    <a:pt x="1" y="0"/>
                  </a:moveTo>
                  <a:lnTo>
                    <a:pt x="901" y="10880"/>
                  </a:lnTo>
                  <a:cubicBezTo>
                    <a:pt x="976" y="11754"/>
                    <a:pt x="1705" y="12422"/>
                    <a:pt x="2582" y="12422"/>
                  </a:cubicBezTo>
                  <a:cubicBezTo>
                    <a:pt x="2584" y="12422"/>
                    <a:pt x="2586" y="12422"/>
                    <a:pt x="2588" y="12422"/>
                  </a:cubicBezTo>
                  <a:lnTo>
                    <a:pt x="11817" y="12422"/>
                  </a:lnTo>
                  <a:cubicBezTo>
                    <a:pt x="11819" y="12422"/>
                    <a:pt x="11821" y="12422"/>
                    <a:pt x="11823" y="12422"/>
                  </a:cubicBezTo>
                  <a:cubicBezTo>
                    <a:pt x="12700" y="12422"/>
                    <a:pt x="13431" y="11751"/>
                    <a:pt x="13503" y="10877"/>
                  </a:cubicBezTo>
                  <a:lnTo>
                    <a:pt x="144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94" name="Google Shape;6546;p78"/>
            <p:cNvSpPr/>
            <p:nvPr/>
          </p:nvSpPr>
          <p:spPr>
            <a:xfrm>
              <a:off x="2707500" y="249400"/>
              <a:ext cx="423475" cy="141175"/>
            </a:xfrm>
            <a:custGeom>
              <a:avLst/>
              <a:gdLst/>
              <a:ahLst/>
              <a:cxnLst/>
              <a:rect l="l" t="t" r="r" b="b"/>
              <a:pathLst>
                <a:path w="16939" h="5647" extrusionOk="0">
                  <a:moveTo>
                    <a:pt x="9600" y="1130"/>
                  </a:moveTo>
                  <a:cubicBezTo>
                    <a:pt x="9910" y="1130"/>
                    <a:pt x="10163" y="1383"/>
                    <a:pt x="10163" y="1696"/>
                  </a:cubicBezTo>
                  <a:lnTo>
                    <a:pt x="10163" y="2259"/>
                  </a:lnTo>
                  <a:lnTo>
                    <a:pt x="6776" y="2259"/>
                  </a:lnTo>
                  <a:lnTo>
                    <a:pt x="6776" y="1696"/>
                  </a:lnTo>
                  <a:cubicBezTo>
                    <a:pt x="6776" y="1383"/>
                    <a:pt x="7029" y="1130"/>
                    <a:pt x="7342" y="1130"/>
                  </a:cubicBezTo>
                  <a:close/>
                  <a:moveTo>
                    <a:pt x="7342" y="1"/>
                  </a:moveTo>
                  <a:cubicBezTo>
                    <a:pt x="6405" y="1"/>
                    <a:pt x="5646" y="760"/>
                    <a:pt x="5646" y="1696"/>
                  </a:cubicBezTo>
                  <a:lnTo>
                    <a:pt x="5646" y="2259"/>
                  </a:lnTo>
                  <a:lnTo>
                    <a:pt x="1696" y="2259"/>
                  </a:lnTo>
                  <a:cubicBezTo>
                    <a:pt x="759" y="2259"/>
                    <a:pt x="0" y="3018"/>
                    <a:pt x="0" y="3954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375" y="5647"/>
                  </a:lnTo>
                  <a:cubicBezTo>
                    <a:pt x="16686" y="5647"/>
                    <a:pt x="16939" y="5394"/>
                    <a:pt x="16939" y="5084"/>
                  </a:cubicBezTo>
                  <a:lnTo>
                    <a:pt x="16939" y="3954"/>
                  </a:lnTo>
                  <a:cubicBezTo>
                    <a:pt x="16939" y="3018"/>
                    <a:pt x="16180" y="2259"/>
                    <a:pt x="15246" y="2259"/>
                  </a:cubicBezTo>
                  <a:lnTo>
                    <a:pt x="11292" y="2259"/>
                  </a:lnTo>
                  <a:lnTo>
                    <a:pt x="11292" y="1696"/>
                  </a:lnTo>
                  <a:cubicBezTo>
                    <a:pt x="11292" y="760"/>
                    <a:pt x="10534" y="1"/>
                    <a:pt x="96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394" name="Google Shape;6547;p78"/>
          <p:cNvGrpSpPr/>
          <p:nvPr/>
        </p:nvGrpSpPr>
        <p:grpSpPr>
          <a:xfrm>
            <a:off x="3442846" y="3796980"/>
            <a:ext cx="483402" cy="424785"/>
            <a:chOff x="3854700" y="249750"/>
            <a:chExt cx="500425" cy="481125"/>
          </a:xfrm>
        </p:grpSpPr>
        <p:sp>
          <p:nvSpPr>
            <p:cNvPr id="785" name="Google Shape;6548;p78"/>
            <p:cNvSpPr/>
            <p:nvPr/>
          </p:nvSpPr>
          <p:spPr>
            <a:xfrm>
              <a:off x="4206725" y="598350"/>
              <a:ext cx="70775" cy="68025"/>
            </a:xfrm>
            <a:custGeom>
              <a:avLst/>
              <a:gdLst/>
              <a:ahLst/>
              <a:cxnLst/>
              <a:rect l="l" t="t" r="r" b="b"/>
              <a:pathLst>
                <a:path w="2831" h="2721" extrusionOk="0">
                  <a:moveTo>
                    <a:pt x="622" y="1"/>
                  </a:moveTo>
                  <a:cubicBezTo>
                    <a:pt x="478" y="1"/>
                    <a:pt x="333" y="56"/>
                    <a:pt x="223" y="165"/>
                  </a:cubicBezTo>
                  <a:cubicBezTo>
                    <a:pt x="0" y="388"/>
                    <a:pt x="0" y="744"/>
                    <a:pt x="223" y="966"/>
                  </a:cubicBezTo>
                  <a:lnTo>
                    <a:pt x="1819" y="2562"/>
                  </a:lnTo>
                  <a:cubicBezTo>
                    <a:pt x="1929" y="2668"/>
                    <a:pt x="2070" y="2721"/>
                    <a:pt x="2211" y="2721"/>
                  </a:cubicBezTo>
                  <a:cubicBezTo>
                    <a:pt x="2356" y="2721"/>
                    <a:pt x="2501" y="2665"/>
                    <a:pt x="2611" y="2553"/>
                  </a:cubicBezTo>
                  <a:cubicBezTo>
                    <a:pt x="2828" y="2337"/>
                    <a:pt x="2831" y="1984"/>
                    <a:pt x="2617" y="1764"/>
                  </a:cubicBezTo>
                  <a:lnTo>
                    <a:pt x="1021" y="165"/>
                  </a:lnTo>
                  <a:cubicBezTo>
                    <a:pt x="911" y="56"/>
                    <a:pt x="767" y="1"/>
                    <a:pt x="6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86" name="Google Shape;6549;p78"/>
            <p:cNvSpPr/>
            <p:nvPr/>
          </p:nvSpPr>
          <p:spPr>
            <a:xfrm>
              <a:off x="4226750" y="538600"/>
              <a:ext cx="91250" cy="48150"/>
            </a:xfrm>
            <a:custGeom>
              <a:avLst/>
              <a:gdLst/>
              <a:ahLst/>
              <a:cxnLst/>
              <a:rect l="l" t="t" r="r" b="b"/>
              <a:pathLst>
                <a:path w="3650" h="1926" extrusionOk="0">
                  <a:moveTo>
                    <a:pt x="631" y="1"/>
                  </a:moveTo>
                  <a:cubicBezTo>
                    <a:pt x="393" y="1"/>
                    <a:pt x="175" y="151"/>
                    <a:pt x="97" y="387"/>
                  </a:cubicBezTo>
                  <a:cubicBezTo>
                    <a:pt x="0" y="676"/>
                    <a:pt x="151" y="993"/>
                    <a:pt x="440" y="1098"/>
                  </a:cubicBezTo>
                  <a:lnTo>
                    <a:pt x="2837" y="1896"/>
                  </a:lnTo>
                  <a:cubicBezTo>
                    <a:pt x="2896" y="1916"/>
                    <a:pt x="2956" y="1925"/>
                    <a:pt x="3014" y="1925"/>
                  </a:cubicBezTo>
                  <a:cubicBezTo>
                    <a:pt x="3251" y="1925"/>
                    <a:pt x="3471" y="1774"/>
                    <a:pt x="3551" y="1538"/>
                  </a:cubicBezTo>
                  <a:cubicBezTo>
                    <a:pt x="3650" y="1243"/>
                    <a:pt x="3490" y="920"/>
                    <a:pt x="3192" y="824"/>
                  </a:cubicBezTo>
                  <a:lnTo>
                    <a:pt x="798" y="26"/>
                  </a:lnTo>
                  <a:cubicBezTo>
                    <a:pt x="742" y="9"/>
                    <a:pt x="686" y="1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87" name="Google Shape;6550;p78"/>
            <p:cNvSpPr/>
            <p:nvPr/>
          </p:nvSpPr>
          <p:spPr>
            <a:xfrm>
              <a:off x="4146500" y="618325"/>
              <a:ext cx="52050" cy="88650"/>
            </a:xfrm>
            <a:custGeom>
              <a:avLst/>
              <a:gdLst/>
              <a:ahLst/>
              <a:cxnLst/>
              <a:rect l="l" t="t" r="r" b="b"/>
              <a:pathLst>
                <a:path w="2082" h="3546" extrusionOk="0">
                  <a:moveTo>
                    <a:pt x="632" y="1"/>
                  </a:moveTo>
                  <a:cubicBezTo>
                    <a:pt x="574" y="1"/>
                    <a:pt x="514" y="10"/>
                    <a:pt x="455" y="29"/>
                  </a:cubicBezTo>
                  <a:cubicBezTo>
                    <a:pt x="160" y="128"/>
                    <a:pt x="0" y="447"/>
                    <a:pt x="100" y="746"/>
                  </a:cubicBezTo>
                  <a:lnTo>
                    <a:pt x="898" y="3140"/>
                  </a:lnTo>
                  <a:cubicBezTo>
                    <a:pt x="970" y="3386"/>
                    <a:pt x="1196" y="3546"/>
                    <a:pt x="1439" y="3546"/>
                  </a:cubicBezTo>
                  <a:cubicBezTo>
                    <a:pt x="1498" y="3546"/>
                    <a:pt x="1558" y="3536"/>
                    <a:pt x="1617" y="3516"/>
                  </a:cubicBezTo>
                  <a:cubicBezTo>
                    <a:pt x="1921" y="3417"/>
                    <a:pt x="2081" y="3082"/>
                    <a:pt x="1970" y="2784"/>
                  </a:cubicBezTo>
                  <a:lnTo>
                    <a:pt x="1172" y="387"/>
                  </a:lnTo>
                  <a:cubicBezTo>
                    <a:pt x="1092" y="150"/>
                    <a:pt x="871" y="1"/>
                    <a:pt x="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88" name="Google Shape;6551;p78"/>
            <p:cNvSpPr/>
            <p:nvPr/>
          </p:nvSpPr>
          <p:spPr>
            <a:xfrm>
              <a:off x="3927425" y="319075"/>
              <a:ext cx="70650" cy="67850"/>
            </a:xfrm>
            <a:custGeom>
              <a:avLst/>
              <a:gdLst/>
              <a:ahLst/>
              <a:cxnLst/>
              <a:rect l="l" t="t" r="r" b="b"/>
              <a:pathLst>
                <a:path w="2826" h="2714" extrusionOk="0">
                  <a:moveTo>
                    <a:pt x="621" y="0"/>
                  </a:moveTo>
                  <a:cubicBezTo>
                    <a:pt x="477" y="0"/>
                    <a:pt x="333" y="55"/>
                    <a:pt x="223" y="165"/>
                  </a:cubicBezTo>
                  <a:cubicBezTo>
                    <a:pt x="4" y="385"/>
                    <a:pt x="1" y="737"/>
                    <a:pt x="214" y="957"/>
                  </a:cubicBezTo>
                  <a:lnTo>
                    <a:pt x="1813" y="2556"/>
                  </a:lnTo>
                  <a:cubicBezTo>
                    <a:pt x="1922" y="2661"/>
                    <a:pt x="2062" y="2714"/>
                    <a:pt x="2203" y="2714"/>
                  </a:cubicBezTo>
                  <a:cubicBezTo>
                    <a:pt x="2348" y="2714"/>
                    <a:pt x="2494" y="2658"/>
                    <a:pt x="2605" y="2547"/>
                  </a:cubicBezTo>
                  <a:cubicBezTo>
                    <a:pt x="2822" y="2330"/>
                    <a:pt x="2825" y="1977"/>
                    <a:pt x="2611" y="1755"/>
                  </a:cubicBezTo>
                  <a:lnTo>
                    <a:pt x="1012" y="159"/>
                  </a:lnTo>
                  <a:cubicBezTo>
                    <a:pt x="904" y="53"/>
                    <a:pt x="762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89" name="Google Shape;6552;p78"/>
            <p:cNvSpPr/>
            <p:nvPr/>
          </p:nvSpPr>
          <p:spPr>
            <a:xfrm>
              <a:off x="4007000" y="279300"/>
              <a:ext cx="51675" cy="88150"/>
            </a:xfrm>
            <a:custGeom>
              <a:avLst/>
              <a:gdLst/>
              <a:ahLst/>
              <a:cxnLst/>
              <a:rect l="l" t="t" r="r" b="b"/>
              <a:pathLst>
                <a:path w="2067" h="3526" extrusionOk="0">
                  <a:moveTo>
                    <a:pt x="632" y="0"/>
                  </a:moveTo>
                  <a:cubicBezTo>
                    <a:pt x="573" y="0"/>
                    <a:pt x="512" y="10"/>
                    <a:pt x="452" y="30"/>
                  </a:cubicBezTo>
                  <a:cubicBezTo>
                    <a:pt x="160" y="127"/>
                    <a:pt x="0" y="437"/>
                    <a:pt x="91" y="732"/>
                  </a:cubicBezTo>
                  <a:lnTo>
                    <a:pt x="889" y="3126"/>
                  </a:lnTo>
                  <a:cubicBezTo>
                    <a:pt x="964" y="3370"/>
                    <a:pt x="1188" y="3525"/>
                    <a:pt x="1428" y="3525"/>
                  </a:cubicBezTo>
                  <a:cubicBezTo>
                    <a:pt x="1487" y="3525"/>
                    <a:pt x="1547" y="3516"/>
                    <a:pt x="1605" y="3496"/>
                  </a:cubicBezTo>
                  <a:cubicBezTo>
                    <a:pt x="1907" y="3397"/>
                    <a:pt x="2066" y="3069"/>
                    <a:pt x="1961" y="2771"/>
                  </a:cubicBezTo>
                  <a:lnTo>
                    <a:pt x="1160" y="374"/>
                  </a:lnTo>
                  <a:cubicBezTo>
                    <a:pt x="1079" y="144"/>
                    <a:pt x="863" y="0"/>
                    <a:pt x="6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90" name="Google Shape;6553;p78"/>
            <p:cNvSpPr/>
            <p:nvPr/>
          </p:nvSpPr>
          <p:spPr>
            <a:xfrm>
              <a:off x="3887300" y="398850"/>
              <a:ext cx="91800" cy="48250"/>
            </a:xfrm>
            <a:custGeom>
              <a:avLst/>
              <a:gdLst/>
              <a:ahLst/>
              <a:cxnLst/>
              <a:rect l="l" t="t" r="r" b="b"/>
              <a:pathLst>
                <a:path w="3672" h="1930" extrusionOk="0">
                  <a:moveTo>
                    <a:pt x="638" y="0"/>
                  </a:moveTo>
                  <a:cubicBezTo>
                    <a:pt x="399" y="0"/>
                    <a:pt x="178" y="150"/>
                    <a:pt x="100" y="385"/>
                  </a:cubicBezTo>
                  <a:cubicBezTo>
                    <a:pt x="1" y="678"/>
                    <a:pt x="154" y="991"/>
                    <a:pt x="443" y="1096"/>
                  </a:cubicBezTo>
                  <a:lnTo>
                    <a:pt x="2840" y="1894"/>
                  </a:lnTo>
                  <a:cubicBezTo>
                    <a:pt x="2905" y="1918"/>
                    <a:pt x="2971" y="1930"/>
                    <a:pt x="3036" y="1930"/>
                  </a:cubicBezTo>
                  <a:cubicBezTo>
                    <a:pt x="3271" y="1930"/>
                    <a:pt x="3492" y="1781"/>
                    <a:pt x="3572" y="1545"/>
                  </a:cubicBezTo>
                  <a:cubicBezTo>
                    <a:pt x="3671" y="1241"/>
                    <a:pt x="3503" y="915"/>
                    <a:pt x="3195" y="825"/>
                  </a:cubicBezTo>
                  <a:lnTo>
                    <a:pt x="802" y="24"/>
                  </a:lnTo>
                  <a:cubicBezTo>
                    <a:pt x="747" y="8"/>
                    <a:pt x="692" y="0"/>
                    <a:pt x="6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91" name="Google Shape;6554;p78"/>
            <p:cNvSpPr/>
            <p:nvPr/>
          </p:nvSpPr>
          <p:spPr>
            <a:xfrm>
              <a:off x="385470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8" y="0"/>
                  </a:moveTo>
                  <a:lnTo>
                    <a:pt x="10639" y="1635"/>
                  </a:lnTo>
                  <a:cubicBezTo>
                    <a:pt x="10811" y="1720"/>
                    <a:pt x="10971" y="1831"/>
                    <a:pt x="11109" y="1964"/>
                  </a:cubicBezTo>
                  <a:cubicBezTo>
                    <a:pt x="11772" y="2623"/>
                    <a:pt x="11772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4" y="9287"/>
                    <a:pt x="2464" y="8215"/>
                    <a:pt x="3126" y="7552"/>
                  </a:cubicBezTo>
                  <a:lnTo>
                    <a:pt x="5331" y="5351"/>
                  </a:lnTo>
                  <a:cubicBezTo>
                    <a:pt x="4924" y="4499"/>
                    <a:pt x="4764" y="3554"/>
                    <a:pt x="4867" y="2620"/>
                  </a:cubicBezTo>
                  <a:lnTo>
                    <a:pt x="4867" y="2620"/>
                  </a:lnTo>
                  <a:lnTo>
                    <a:pt x="1527" y="5956"/>
                  </a:lnTo>
                  <a:cubicBezTo>
                    <a:pt x="1" y="7501"/>
                    <a:pt x="7" y="9992"/>
                    <a:pt x="1545" y="11530"/>
                  </a:cubicBezTo>
                  <a:cubicBezTo>
                    <a:pt x="2316" y="12301"/>
                    <a:pt x="3328" y="12687"/>
                    <a:pt x="4340" y="12687"/>
                  </a:cubicBezTo>
                  <a:cubicBezTo>
                    <a:pt x="5344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9" y="3276"/>
                    <a:pt x="13627" y="1843"/>
                  </a:cubicBezTo>
                  <a:cubicBezTo>
                    <a:pt x="13500" y="1467"/>
                    <a:pt x="13316" y="1114"/>
                    <a:pt x="13076" y="798"/>
                  </a:cubicBezTo>
                  <a:lnTo>
                    <a:pt x="13066" y="807"/>
                  </a:lnTo>
                  <a:cubicBezTo>
                    <a:pt x="12955" y="663"/>
                    <a:pt x="12844" y="503"/>
                    <a:pt x="12708" y="368"/>
                  </a:cubicBezTo>
                  <a:cubicBezTo>
                    <a:pt x="12570" y="235"/>
                    <a:pt x="12428" y="115"/>
                    <a:pt x="122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92" name="Google Shape;6555;p78"/>
            <p:cNvSpPr/>
            <p:nvPr/>
          </p:nvSpPr>
          <p:spPr>
            <a:xfrm>
              <a:off x="399682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3" y="1"/>
                  </a:moveTo>
                  <a:cubicBezTo>
                    <a:pt x="8989" y="1"/>
                    <a:pt x="7985" y="381"/>
                    <a:pt x="7216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6" y="11038"/>
                  </a:cubicBezTo>
                  <a:cubicBezTo>
                    <a:pt x="639" y="11414"/>
                    <a:pt x="826" y="11767"/>
                    <a:pt x="1067" y="12083"/>
                  </a:cubicBezTo>
                  <a:lnTo>
                    <a:pt x="1073" y="12074"/>
                  </a:lnTo>
                  <a:cubicBezTo>
                    <a:pt x="1187" y="12218"/>
                    <a:pt x="1296" y="12378"/>
                    <a:pt x="1434" y="12513"/>
                  </a:cubicBezTo>
                  <a:cubicBezTo>
                    <a:pt x="1570" y="12646"/>
                    <a:pt x="1711" y="12766"/>
                    <a:pt x="1865" y="12881"/>
                  </a:cubicBezTo>
                  <a:lnTo>
                    <a:pt x="3500" y="11243"/>
                  </a:lnTo>
                  <a:cubicBezTo>
                    <a:pt x="3328" y="11158"/>
                    <a:pt x="3169" y="11050"/>
                    <a:pt x="3030" y="10918"/>
                  </a:cubicBezTo>
                  <a:cubicBezTo>
                    <a:pt x="2368" y="10255"/>
                    <a:pt x="2368" y="9183"/>
                    <a:pt x="3030" y="8521"/>
                  </a:cubicBezTo>
                  <a:lnTo>
                    <a:pt x="8812" y="2739"/>
                  </a:lnTo>
                  <a:cubicBezTo>
                    <a:pt x="9143" y="2408"/>
                    <a:pt x="9577" y="2242"/>
                    <a:pt x="10010" y="2242"/>
                  </a:cubicBezTo>
                  <a:cubicBezTo>
                    <a:pt x="10443" y="2242"/>
                    <a:pt x="10876" y="2408"/>
                    <a:pt x="11206" y="2739"/>
                  </a:cubicBezTo>
                  <a:cubicBezTo>
                    <a:pt x="11868" y="3401"/>
                    <a:pt x="11868" y="4473"/>
                    <a:pt x="11206" y="5136"/>
                  </a:cubicBezTo>
                  <a:lnTo>
                    <a:pt x="8812" y="7530"/>
                  </a:lnTo>
                  <a:cubicBezTo>
                    <a:pt x="9215" y="8382"/>
                    <a:pt x="9375" y="9328"/>
                    <a:pt x="9273" y="10261"/>
                  </a:cubicBezTo>
                  <a:lnTo>
                    <a:pt x="12805" y="6732"/>
                  </a:lnTo>
                  <a:cubicBezTo>
                    <a:pt x="14331" y="5187"/>
                    <a:pt x="14325" y="2697"/>
                    <a:pt x="12787" y="1158"/>
                  </a:cubicBezTo>
                  <a:cubicBezTo>
                    <a:pt x="12016" y="387"/>
                    <a:pt x="11004" y="1"/>
                    <a:pt x="99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395" name="Google Shape;6556;p78"/>
          <p:cNvGrpSpPr/>
          <p:nvPr/>
        </p:nvGrpSpPr>
        <p:grpSpPr>
          <a:xfrm>
            <a:off x="4016302" y="3796980"/>
            <a:ext cx="483402" cy="424785"/>
            <a:chOff x="4447550" y="249750"/>
            <a:chExt cx="500425" cy="481125"/>
          </a:xfrm>
        </p:grpSpPr>
        <p:sp>
          <p:nvSpPr>
            <p:cNvPr id="783" name="Google Shape;6557;p78"/>
            <p:cNvSpPr/>
            <p:nvPr/>
          </p:nvSpPr>
          <p:spPr>
            <a:xfrm>
              <a:off x="4447550" y="413675"/>
              <a:ext cx="353475" cy="317200"/>
            </a:xfrm>
            <a:custGeom>
              <a:avLst/>
              <a:gdLst/>
              <a:ahLst/>
              <a:cxnLst/>
              <a:rect l="l" t="t" r="r" b="b"/>
              <a:pathLst>
                <a:path w="14139" h="12688" extrusionOk="0">
                  <a:moveTo>
                    <a:pt x="12274" y="0"/>
                  </a:moveTo>
                  <a:lnTo>
                    <a:pt x="10639" y="1635"/>
                  </a:lnTo>
                  <a:cubicBezTo>
                    <a:pt x="10811" y="1720"/>
                    <a:pt x="10970" y="1831"/>
                    <a:pt x="11109" y="1964"/>
                  </a:cubicBezTo>
                  <a:cubicBezTo>
                    <a:pt x="11771" y="2623"/>
                    <a:pt x="11771" y="3698"/>
                    <a:pt x="11109" y="4358"/>
                  </a:cubicBezTo>
                  <a:lnTo>
                    <a:pt x="5520" y="9949"/>
                  </a:lnTo>
                  <a:cubicBezTo>
                    <a:pt x="5189" y="10281"/>
                    <a:pt x="4755" y="10446"/>
                    <a:pt x="4322" y="10446"/>
                  </a:cubicBezTo>
                  <a:cubicBezTo>
                    <a:pt x="3889" y="10446"/>
                    <a:pt x="3456" y="10281"/>
                    <a:pt x="3126" y="9949"/>
                  </a:cubicBezTo>
                  <a:cubicBezTo>
                    <a:pt x="2463" y="9287"/>
                    <a:pt x="2463" y="8215"/>
                    <a:pt x="3126" y="7552"/>
                  </a:cubicBezTo>
                  <a:lnTo>
                    <a:pt x="5330" y="5351"/>
                  </a:lnTo>
                  <a:cubicBezTo>
                    <a:pt x="4924" y="4499"/>
                    <a:pt x="4764" y="3554"/>
                    <a:pt x="4866" y="2620"/>
                  </a:cubicBezTo>
                  <a:lnTo>
                    <a:pt x="4866" y="2620"/>
                  </a:lnTo>
                  <a:lnTo>
                    <a:pt x="1527" y="5956"/>
                  </a:lnTo>
                  <a:cubicBezTo>
                    <a:pt x="0" y="7501"/>
                    <a:pt x="6" y="9992"/>
                    <a:pt x="1545" y="11530"/>
                  </a:cubicBezTo>
                  <a:cubicBezTo>
                    <a:pt x="2316" y="12301"/>
                    <a:pt x="3327" y="12687"/>
                    <a:pt x="4339" y="12687"/>
                  </a:cubicBezTo>
                  <a:cubicBezTo>
                    <a:pt x="5343" y="12687"/>
                    <a:pt x="6348" y="12307"/>
                    <a:pt x="7119" y="11545"/>
                  </a:cubicBezTo>
                  <a:lnTo>
                    <a:pt x="12708" y="5956"/>
                  </a:lnTo>
                  <a:cubicBezTo>
                    <a:pt x="13783" y="4878"/>
                    <a:pt x="14138" y="3276"/>
                    <a:pt x="13626" y="1843"/>
                  </a:cubicBezTo>
                  <a:cubicBezTo>
                    <a:pt x="13500" y="1467"/>
                    <a:pt x="13316" y="1114"/>
                    <a:pt x="13075" y="798"/>
                  </a:cubicBezTo>
                  <a:lnTo>
                    <a:pt x="13066" y="807"/>
                  </a:lnTo>
                  <a:cubicBezTo>
                    <a:pt x="12952" y="663"/>
                    <a:pt x="12843" y="503"/>
                    <a:pt x="12708" y="368"/>
                  </a:cubicBezTo>
                  <a:cubicBezTo>
                    <a:pt x="12569" y="235"/>
                    <a:pt x="12428" y="115"/>
                    <a:pt x="122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84" name="Google Shape;6558;p78"/>
            <p:cNvSpPr/>
            <p:nvPr/>
          </p:nvSpPr>
          <p:spPr>
            <a:xfrm>
              <a:off x="4589675" y="249750"/>
              <a:ext cx="358300" cy="322025"/>
            </a:xfrm>
            <a:custGeom>
              <a:avLst/>
              <a:gdLst/>
              <a:ahLst/>
              <a:cxnLst/>
              <a:rect l="l" t="t" r="r" b="b"/>
              <a:pathLst>
                <a:path w="14332" h="12881" extrusionOk="0">
                  <a:moveTo>
                    <a:pt x="9992" y="1"/>
                  </a:moveTo>
                  <a:cubicBezTo>
                    <a:pt x="8989" y="1"/>
                    <a:pt x="7985" y="381"/>
                    <a:pt x="7215" y="1143"/>
                  </a:cubicBezTo>
                  <a:lnTo>
                    <a:pt x="1434" y="6925"/>
                  </a:lnTo>
                  <a:cubicBezTo>
                    <a:pt x="359" y="8003"/>
                    <a:pt x="1" y="9605"/>
                    <a:pt x="515" y="11038"/>
                  </a:cubicBezTo>
                  <a:cubicBezTo>
                    <a:pt x="639" y="11414"/>
                    <a:pt x="826" y="11767"/>
                    <a:pt x="1066" y="12083"/>
                  </a:cubicBezTo>
                  <a:lnTo>
                    <a:pt x="1073" y="12074"/>
                  </a:lnTo>
                  <a:cubicBezTo>
                    <a:pt x="1187" y="12218"/>
                    <a:pt x="1295" y="12378"/>
                    <a:pt x="1434" y="12513"/>
                  </a:cubicBezTo>
                  <a:cubicBezTo>
                    <a:pt x="1569" y="12646"/>
                    <a:pt x="1711" y="12766"/>
                    <a:pt x="1864" y="12881"/>
                  </a:cubicBezTo>
                  <a:lnTo>
                    <a:pt x="3500" y="11243"/>
                  </a:lnTo>
                  <a:cubicBezTo>
                    <a:pt x="3328" y="11158"/>
                    <a:pt x="3168" y="11050"/>
                    <a:pt x="3030" y="10918"/>
                  </a:cubicBezTo>
                  <a:cubicBezTo>
                    <a:pt x="2367" y="10255"/>
                    <a:pt x="2367" y="9183"/>
                    <a:pt x="3030" y="8521"/>
                  </a:cubicBezTo>
                  <a:lnTo>
                    <a:pt x="8811" y="2739"/>
                  </a:lnTo>
                  <a:cubicBezTo>
                    <a:pt x="9143" y="2408"/>
                    <a:pt x="9576" y="2242"/>
                    <a:pt x="10010" y="2242"/>
                  </a:cubicBezTo>
                  <a:cubicBezTo>
                    <a:pt x="10443" y="2242"/>
                    <a:pt x="10876" y="2408"/>
                    <a:pt x="11205" y="2739"/>
                  </a:cubicBezTo>
                  <a:cubicBezTo>
                    <a:pt x="11868" y="3401"/>
                    <a:pt x="11868" y="4473"/>
                    <a:pt x="11205" y="5136"/>
                  </a:cubicBezTo>
                  <a:lnTo>
                    <a:pt x="8811" y="7530"/>
                  </a:lnTo>
                  <a:cubicBezTo>
                    <a:pt x="9215" y="8382"/>
                    <a:pt x="9375" y="9328"/>
                    <a:pt x="9272" y="10261"/>
                  </a:cubicBezTo>
                  <a:lnTo>
                    <a:pt x="12804" y="6732"/>
                  </a:lnTo>
                  <a:cubicBezTo>
                    <a:pt x="14331" y="5187"/>
                    <a:pt x="14325" y="2697"/>
                    <a:pt x="12786" y="1158"/>
                  </a:cubicBezTo>
                  <a:cubicBezTo>
                    <a:pt x="12015" y="387"/>
                    <a:pt x="11004" y="1"/>
                    <a:pt x="99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396" name="Google Shape;6559;p78"/>
          <p:cNvGrpSpPr/>
          <p:nvPr/>
        </p:nvGrpSpPr>
        <p:grpSpPr>
          <a:xfrm>
            <a:off x="547362" y="950955"/>
            <a:ext cx="465435" cy="425404"/>
            <a:chOff x="5049725" y="249400"/>
            <a:chExt cx="481825" cy="481825"/>
          </a:xfrm>
        </p:grpSpPr>
        <p:sp>
          <p:nvSpPr>
            <p:cNvPr id="781" name="Google Shape;6560;p78"/>
            <p:cNvSpPr/>
            <p:nvPr/>
          </p:nvSpPr>
          <p:spPr>
            <a:xfrm>
              <a:off x="5191775" y="560925"/>
              <a:ext cx="197625" cy="170300"/>
            </a:xfrm>
            <a:custGeom>
              <a:avLst/>
              <a:gdLst/>
              <a:ahLst/>
              <a:cxnLst/>
              <a:rect l="l" t="t" r="r" b="b"/>
              <a:pathLst>
                <a:path w="7905" h="6812" extrusionOk="0">
                  <a:moveTo>
                    <a:pt x="6213" y="1129"/>
                  </a:moveTo>
                  <a:cubicBezTo>
                    <a:pt x="6523" y="1129"/>
                    <a:pt x="6776" y="1379"/>
                    <a:pt x="6776" y="1693"/>
                  </a:cubicBezTo>
                  <a:cubicBezTo>
                    <a:pt x="6776" y="2006"/>
                    <a:pt x="6523" y="2259"/>
                    <a:pt x="6213" y="2259"/>
                  </a:cubicBezTo>
                  <a:lnTo>
                    <a:pt x="1696" y="2259"/>
                  </a:lnTo>
                  <a:cubicBezTo>
                    <a:pt x="1383" y="2259"/>
                    <a:pt x="1130" y="2006"/>
                    <a:pt x="1130" y="1693"/>
                  </a:cubicBezTo>
                  <a:cubicBezTo>
                    <a:pt x="1130" y="1379"/>
                    <a:pt x="1383" y="1129"/>
                    <a:pt x="1696" y="1129"/>
                  </a:cubicBezTo>
                  <a:close/>
                  <a:moveTo>
                    <a:pt x="6213" y="3388"/>
                  </a:moveTo>
                  <a:cubicBezTo>
                    <a:pt x="6523" y="3388"/>
                    <a:pt x="6776" y="3638"/>
                    <a:pt x="6776" y="3951"/>
                  </a:cubicBezTo>
                  <a:cubicBezTo>
                    <a:pt x="6776" y="4264"/>
                    <a:pt x="6523" y="4517"/>
                    <a:pt x="6213" y="4517"/>
                  </a:cubicBezTo>
                  <a:lnTo>
                    <a:pt x="1696" y="4517"/>
                  </a:lnTo>
                  <a:cubicBezTo>
                    <a:pt x="1383" y="4517"/>
                    <a:pt x="1130" y="4264"/>
                    <a:pt x="1130" y="3951"/>
                  </a:cubicBezTo>
                  <a:cubicBezTo>
                    <a:pt x="1130" y="3638"/>
                    <a:pt x="1383" y="3388"/>
                    <a:pt x="1696" y="3388"/>
                  </a:cubicBezTo>
                  <a:close/>
                  <a:moveTo>
                    <a:pt x="0" y="0"/>
                  </a:moveTo>
                  <a:lnTo>
                    <a:pt x="0" y="6249"/>
                  </a:lnTo>
                  <a:cubicBezTo>
                    <a:pt x="0" y="6559"/>
                    <a:pt x="253" y="6812"/>
                    <a:pt x="567" y="6812"/>
                  </a:cubicBezTo>
                  <a:lnTo>
                    <a:pt x="7342" y="6812"/>
                  </a:lnTo>
                  <a:cubicBezTo>
                    <a:pt x="7652" y="6812"/>
                    <a:pt x="7905" y="6559"/>
                    <a:pt x="7905" y="6249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82" name="Google Shape;6561;p78"/>
            <p:cNvSpPr/>
            <p:nvPr/>
          </p:nvSpPr>
          <p:spPr>
            <a:xfrm>
              <a:off x="5049725" y="249400"/>
              <a:ext cx="481825" cy="396225"/>
            </a:xfrm>
            <a:custGeom>
              <a:avLst/>
              <a:gdLst/>
              <a:ahLst/>
              <a:cxnLst/>
              <a:rect l="l" t="t" r="r" b="b"/>
              <a:pathLst>
                <a:path w="19273" h="15849" extrusionOk="0">
                  <a:moveTo>
                    <a:pt x="4553" y="4518"/>
                  </a:moveTo>
                  <a:lnTo>
                    <a:pt x="4553" y="5686"/>
                  </a:lnTo>
                  <a:lnTo>
                    <a:pt x="3424" y="5686"/>
                  </a:lnTo>
                  <a:lnTo>
                    <a:pt x="3424" y="4948"/>
                  </a:lnTo>
                  <a:cubicBezTo>
                    <a:pt x="3424" y="4710"/>
                    <a:pt x="3617" y="4518"/>
                    <a:pt x="3852" y="4518"/>
                  </a:cubicBezTo>
                  <a:close/>
                  <a:moveTo>
                    <a:pt x="15418" y="4518"/>
                  </a:moveTo>
                  <a:cubicBezTo>
                    <a:pt x="15653" y="4518"/>
                    <a:pt x="15845" y="4710"/>
                    <a:pt x="15845" y="4948"/>
                  </a:cubicBezTo>
                  <a:lnTo>
                    <a:pt x="15845" y="5686"/>
                  </a:lnTo>
                  <a:lnTo>
                    <a:pt x="14716" y="5686"/>
                  </a:lnTo>
                  <a:lnTo>
                    <a:pt x="14716" y="4518"/>
                  </a:lnTo>
                  <a:close/>
                  <a:moveTo>
                    <a:pt x="10199" y="1130"/>
                  </a:moveTo>
                  <a:lnTo>
                    <a:pt x="10199" y="3954"/>
                  </a:lnTo>
                  <a:cubicBezTo>
                    <a:pt x="10199" y="4265"/>
                    <a:pt x="10452" y="4518"/>
                    <a:pt x="10765" y="4518"/>
                  </a:cubicBezTo>
                  <a:lnTo>
                    <a:pt x="13587" y="4518"/>
                  </a:lnTo>
                  <a:lnTo>
                    <a:pt x="13587" y="6815"/>
                  </a:lnTo>
                  <a:lnTo>
                    <a:pt x="5682" y="6815"/>
                  </a:lnTo>
                  <a:lnTo>
                    <a:pt x="5682" y="1130"/>
                  </a:lnTo>
                  <a:close/>
                  <a:moveTo>
                    <a:pt x="16412" y="9074"/>
                  </a:moveTo>
                  <a:cubicBezTo>
                    <a:pt x="16722" y="9074"/>
                    <a:pt x="16975" y="9324"/>
                    <a:pt x="16975" y="9637"/>
                  </a:cubicBezTo>
                  <a:cubicBezTo>
                    <a:pt x="16975" y="9950"/>
                    <a:pt x="16722" y="10203"/>
                    <a:pt x="16412" y="10203"/>
                  </a:cubicBezTo>
                  <a:lnTo>
                    <a:pt x="15282" y="10203"/>
                  </a:lnTo>
                  <a:cubicBezTo>
                    <a:pt x="14969" y="10203"/>
                    <a:pt x="14716" y="9950"/>
                    <a:pt x="14716" y="9637"/>
                  </a:cubicBezTo>
                  <a:cubicBezTo>
                    <a:pt x="14716" y="9324"/>
                    <a:pt x="14969" y="9074"/>
                    <a:pt x="15282" y="9074"/>
                  </a:cubicBezTo>
                  <a:close/>
                  <a:moveTo>
                    <a:pt x="10782" y="1"/>
                  </a:moveTo>
                  <a:cubicBezTo>
                    <a:pt x="10776" y="1"/>
                    <a:pt x="10771" y="1"/>
                    <a:pt x="10765" y="1"/>
                  </a:cubicBezTo>
                  <a:lnTo>
                    <a:pt x="5119" y="1"/>
                  </a:lnTo>
                  <a:cubicBezTo>
                    <a:pt x="4806" y="1"/>
                    <a:pt x="4553" y="254"/>
                    <a:pt x="4553" y="567"/>
                  </a:cubicBezTo>
                  <a:lnTo>
                    <a:pt x="4553" y="3388"/>
                  </a:lnTo>
                  <a:lnTo>
                    <a:pt x="3852" y="3388"/>
                  </a:lnTo>
                  <a:cubicBezTo>
                    <a:pt x="2993" y="3388"/>
                    <a:pt x="2295" y="4087"/>
                    <a:pt x="2295" y="4948"/>
                  </a:cubicBezTo>
                  <a:lnTo>
                    <a:pt x="2295" y="5686"/>
                  </a:lnTo>
                  <a:lnTo>
                    <a:pt x="1693" y="5686"/>
                  </a:lnTo>
                  <a:cubicBezTo>
                    <a:pt x="756" y="5686"/>
                    <a:pt x="0" y="6442"/>
                    <a:pt x="0" y="7378"/>
                  </a:cubicBezTo>
                  <a:lnTo>
                    <a:pt x="0" y="14154"/>
                  </a:lnTo>
                  <a:cubicBezTo>
                    <a:pt x="0" y="15090"/>
                    <a:pt x="756" y="15846"/>
                    <a:pt x="1693" y="15849"/>
                  </a:cubicBezTo>
                  <a:lnTo>
                    <a:pt x="4553" y="15849"/>
                  </a:lnTo>
                  <a:lnTo>
                    <a:pt x="4553" y="12461"/>
                  </a:lnTo>
                  <a:lnTo>
                    <a:pt x="3990" y="12461"/>
                  </a:lnTo>
                  <a:cubicBezTo>
                    <a:pt x="3677" y="12461"/>
                    <a:pt x="3424" y="12208"/>
                    <a:pt x="3424" y="11895"/>
                  </a:cubicBezTo>
                  <a:cubicBezTo>
                    <a:pt x="3424" y="11582"/>
                    <a:pt x="3677" y="11332"/>
                    <a:pt x="3990" y="11332"/>
                  </a:cubicBezTo>
                  <a:lnTo>
                    <a:pt x="15282" y="11332"/>
                  </a:lnTo>
                  <a:cubicBezTo>
                    <a:pt x="15593" y="11332"/>
                    <a:pt x="15845" y="11582"/>
                    <a:pt x="15845" y="11895"/>
                  </a:cubicBezTo>
                  <a:cubicBezTo>
                    <a:pt x="15845" y="12208"/>
                    <a:pt x="15593" y="12461"/>
                    <a:pt x="15282" y="12461"/>
                  </a:cubicBezTo>
                  <a:lnTo>
                    <a:pt x="14716" y="12461"/>
                  </a:lnTo>
                  <a:lnTo>
                    <a:pt x="14716" y="15849"/>
                  </a:lnTo>
                  <a:lnTo>
                    <a:pt x="17541" y="15849"/>
                  </a:lnTo>
                  <a:cubicBezTo>
                    <a:pt x="18474" y="15849"/>
                    <a:pt x="19272" y="15087"/>
                    <a:pt x="19272" y="14154"/>
                  </a:cubicBezTo>
                  <a:lnTo>
                    <a:pt x="19272" y="7378"/>
                  </a:lnTo>
                  <a:cubicBezTo>
                    <a:pt x="19272" y="6445"/>
                    <a:pt x="18474" y="5686"/>
                    <a:pt x="17541" y="5686"/>
                  </a:cubicBezTo>
                  <a:lnTo>
                    <a:pt x="16975" y="5686"/>
                  </a:lnTo>
                  <a:lnTo>
                    <a:pt x="16975" y="4948"/>
                  </a:lnTo>
                  <a:cubicBezTo>
                    <a:pt x="16975" y="4087"/>
                    <a:pt x="16276" y="3388"/>
                    <a:pt x="15418" y="3388"/>
                  </a:cubicBezTo>
                  <a:lnTo>
                    <a:pt x="14385" y="3388"/>
                  </a:lnTo>
                  <a:cubicBezTo>
                    <a:pt x="11026" y="30"/>
                    <a:pt x="11079" y="1"/>
                    <a:pt x="10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397" name="Google Shape;6562;p78"/>
          <p:cNvGrpSpPr/>
          <p:nvPr/>
        </p:nvGrpSpPr>
        <p:grpSpPr>
          <a:xfrm>
            <a:off x="1115264" y="950955"/>
            <a:ext cx="465435" cy="425404"/>
            <a:chOff x="5660400" y="238125"/>
            <a:chExt cx="481825" cy="481825"/>
          </a:xfrm>
        </p:grpSpPr>
        <p:sp>
          <p:nvSpPr>
            <p:cNvPr id="779" name="Google Shape;6563;p78"/>
            <p:cNvSpPr/>
            <p:nvPr/>
          </p:nvSpPr>
          <p:spPr>
            <a:xfrm>
              <a:off x="5660400" y="436700"/>
              <a:ext cx="481825" cy="283250"/>
            </a:xfrm>
            <a:custGeom>
              <a:avLst/>
              <a:gdLst/>
              <a:ahLst/>
              <a:cxnLst/>
              <a:rect l="l" t="t" r="r" b="b"/>
              <a:pathLst>
                <a:path w="19273" h="11330" extrusionOk="0">
                  <a:moveTo>
                    <a:pt x="5120" y="1130"/>
                  </a:moveTo>
                  <a:cubicBezTo>
                    <a:pt x="5433" y="1130"/>
                    <a:pt x="5683" y="1380"/>
                    <a:pt x="5683" y="1693"/>
                  </a:cubicBezTo>
                  <a:cubicBezTo>
                    <a:pt x="5683" y="2006"/>
                    <a:pt x="5433" y="2259"/>
                    <a:pt x="5120" y="2259"/>
                  </a:cubicBezTo>
                  <a:lnTo>
                    <a:pt x="2861" y="2259"/>
                  </a:lnTo>
                  <a:cubicBezTo>
                    <a:pt x="2548" y="2259"/>
                    <a:pt x="2298" y="2006"/>
                    <a:pt x="2298" y="1693"/>
                  </a:cubicBezTo>
                  <a:cubicBezTo>
                    <a:pt x="2298" y="1380"/>
                    <a:pt x="2548" y="1130"/>
                    <a:pt x="2861" y="1130"/>
                  </a:cubicBezTo>
                  <a:close/>
                  <a:moveTo>
                    <a:pt x="10766" y="1130"/>
                  </a:moveTo>
                  <a:cubicBezTo>
                    <a:pt x="11079" y="1130"/>
                    <a:pt x="11329" y="1380"/>
                    <a:pt x="11329" y="1693"/>
                  </a:cubicBezTo>
                  <a:cubicBezTo>
                    <a:pt x="11329" y="2006"/>
                    <a:pt x="11079" y="2259"/>
                    <a:pt x="10766" y="2259"/>
                  </a:cubicBezTo>
                  <a:lnTo>
                    <a:pt x="8507" y="2259"/>
                  </a:lnTo>
                  <a:cubicBezTo>
                    <a:pt x="8194" y="2259"/>
                    <a:pt x="7944" y="2006"/>
                    <a:pt x="7944" y="1693"/>
                  </a:cubicBezTo>
                  <a:cubicBezTo>
                    <a:pt x="7944" y="1380"/>
                    <a:pt x="8194" y="1130"/>
                    <a:pt x="8507" y="1130"/>
                  </a:cubicBezTo>
                  <a:close/>
                  <a:moveTo>
                    <a:pt x="16412" y="1130"/>
                  </a:moveTo>
                  <a:cubicBezTo>
                    <a:pt x="16725" y="1130"/>
                    <a:pt x="16975" y="1380"/>
                    <a:pt x="16975" y="1693"/>
                  </a:cubicBezTo>
                  <a:cubicBezTo>
                    <a:pt x="16975" y="2006"/>
                    <a:pt x="16725" y="2259"/>
                    <a:pt x="16412" y="2259"/>
                  </a:cubicBezTo>
                  <a:lnTo>
                    <a:pt x="14153" y="2259"/>
                  </a:lnTo>
                  <a:cubicBezTo>
                    <a:pt x="13840" y="2259"/>
                    <a:pt x="13590" y="2006"/>
                    <a:pt x="13590" y="1693"/>
                  </a:cubicBezTo>
                  <a:cubicBezTo>
                    <a:pt x="13590" y="1380"/>
                    <a:pt x="13840" y="1130"/>
                    <a:pt x="14153" y="1130"/>
                  </a:cubicBezTo>
                  <a:close/>
                  <a:moveTo>
                    <a:pt x="5120" y="4518"/>
                  </a:moveTo>
                  <a:cubicBezTo>
                    <a:pt x="5433" y="4518"/>
                    <a:pt x="5683" y="4767"/>
                    <a:pt x="5683" y="5081"/>
                  </a:cubicBezTo>
                  <a:cubicBezTo>
                    <a:pt x="5683" y="5394"/>
                    <a:pt x="5433" y="5647"/>
                    <a:pt x="5120" y="5647"/>
                  </a:cubicBezTo>
                  <a:lnTo>
                    <a:pt x="2861" y="5647"/>
                  </a:lnTo>
                  <a:cubicBezTo>
                    <a:pt x="2548" y="5647"/>
                    <a:pt x="2298" y="5394"/>
                    <a:pt x="2298" y="5081"/>
                  </a:cubicBezTo>
                  <a:cubicBezTo>
                    <a:pt x="2298" y="4767"/>
                    <a:pt x="2548" y="4518"/>
                    <a:pt x="2861" y="4518"/>
                  </a:cubicBezTo>
                  <a:close/>
                  <a:moveTo>
                    <a:pt x="10766" y="4518"/>
                  </a:moveTo>
                  <a:cubicBezTo>
                    <a:pt x="11079" y="4518"/>
                    <a:pt x="11329" y="4767"/>
                    <a:pt x="11329" y="5081"/>
                  </a:cubicBezTo>
                  <a:cubicBezTo>
                    <a:pt x="11329" y="5394"/>
                    <a:pt x="11079" y="5647"/>
                    <a:pt x="10766" y="5647"/>
                  </a:cubicBezTo>
                  <a:lnTo>
                    <a:pt x="8507" y="5647"/>
                  </a:lnTo>
                  <a:cubicBezTo>
                    <a:pt x="8194" y="5647"/>
                    <a:pt x="7944" y="5394"/>
                    <a:pt x="7944" y="5081"/>
                  </a:cubicBezTo>
                  <a:cubicBezTo>
                    <a:pt x="7944" y="4767"/>
                    <a:pt x="8194" y="4518"/>
                    <a:pt x="8507" y="4518"/>
                  </a:cubicBezTo>
                  <a:close/>
                  <a:moveTo>
                    <a:pt x="16412" y="4518"/>
                  </a:moveTo>
                  <a:cubicBezTo>
                    <a:pt x="16725" y="4518"/>
                    <a:pt x="16975" y="4767"/>
                    <a:pt x="16975" y="5081"/>
                  </a:cubicBezTo>
                  <a:cubicBezTo>
                    <a:pt x="16975" y="5394"/>
                    <a:pt x="16725" y="5647"/>
                    <a:pt x="16412" y="5647"/>
                  </a:cubicBezTo>
                  <a:lnTo>
                    <a:pt x="14153" y="5647"/>
                  </a:lnTo>
                  <a:cubicBezTo>
                    <a:pt x="13840" y="5647"/>
                    <a:pt x="13590" y="5394"/>
                    <a:pt x="13590" y="5081"/>
                  </a:cubicBezTo>
                  <a:cubicBezTo>
                    <a:pt x="13590" y="4767"/>
                    <a:pt x="13840" y="4518"/>
                    <a:pt x="14153" y="4518"/>
                  </a:cubicBezTo>
                  <a:close/>
                  <a:moveTo>
                    <a:pt x="5120" y="7941"/>
                  </a:moveTo>
                  <a:cubicBezTo>
                    <a:pt x="5433" y="7941"/>
                    <a:pt x="5683" y="8194"/>
                    <a:pt x="5683" y="8507"/>
                  </a:cubicBezTo>
                  <a:cubicBezTo>
                    <a:pt x="5683" y="8818"/>
                    <a:pt x="5433" y="9071"/>
                    <a:pt x="5120" y="9071"/>
                  </a:cubicBezTo>
                  <a:lnTo>
                    <a:pt x="2861" y="9071"/>
                  </a:lnTo>
                  <a:cubicBezTo>
                    <a:pt x="2548" y="9071"/>
                    <a:pt x="2298" y="8818"/>
                    <a:pt x="2298" y="8507"/>
                  </a:cubicBezTo>
                  <a:cubicBezTo>
                    <a:pt x="2298" y="8194"/>
                    <a:pt x="2548" y="7941"/>
                    <a:pt x="2861" y="7941"/>
                  </a:cubicBezTo>
                  <a:close/>
                  <a:moveTo>
                    <a:pt x="10766" y="7941"/>
                  </a:moveTo>
                  <a:cubicBezTo>
                    <a:pt x="11079" y="7941"/>
                    <a:pt x="11329" y="8194"/>
                    <a:pt x="11329" y="8507"/>
                  </a:cubicBezTo>
                  <a:cubicBezTo>
                    <a:pt x="11329" y="8818"/>
                    <a:pt x="11079" y="9071"/>
                    <a:pt x="10766" y="9071"/>
                  </a:cubicBezTo>
                  <a:lnTo>
                    <a:pt x="8507" y="9071"/>
                  </a:lnTo>
                  <a:cubicBezTo>
                    <a:pt x="8194" y="9071"/>
                    <a:pt x="7944" y="8818"/>
                    <a:pt x="7944" y="8507"/>
                  </a:cubicBezTo>
                  <a:cubicBezTo>
                    <a:pt x="7944" y="8194"/>
                    <a:pt x="8194" y="7941"/>
                    <a:pt x="8507" y="7941"/>
                  </a:cubicBezTo>
                  <a:close/>
                  <a:moveTo>
                    <a:pt x="16412" y="7941"/>
                  </a:moveTo>
                  <a:cubicBezTo>
                    <a:pt x="16725" y="7941"/>
                    <a:pt x="16975" y="8194"/>
                    <a:pt x="16975" y="8507"/>
                  </a:cubicBezTo>
                  <a:cubicBezTo>
                    <a:pt x="16975" y="8818"/>
                    <a:pt x="16725" y="9071"/>
                    <a:pt x="16412" y="9071"/>
                  </a:cubicBezTo>
                  <a:lnTo>
                    <a:pt x="14153" y="9071"/>
                  </a:lnTo>
                  <a:cubicBezTo>
                    <a:pt x="13840" y="9071"/>
                    <a:pt x="13590" y="8818"/>
                    <a:pt x="13590" y="8507"/>
                  </a:cubicBezTo>
                  <a:cubicBezTo>
                    <a:pt x="13590" y="8194"/>
                    <a:pt x="13840" y="7941"/>
                    <a:pt x="14153" y="7941"/>
                  </a:cubicBezTo>
                  <a:close/>
                  <a:moveTo>
                    <a:pt x="1" y="1"/>
                  </a:moveTo>
                  <a:lnTo>
                    <a:pt x="1" y="9637"/>
                  </a:lnTo>
                  <a:cubicBezTo>
                    <a:pt x="1" y="10570"/>
                    <a:pt x="759" y="11329"/>
                    <a:pt x="1696" y="11329"/>
                  </a:cubicBezTo>
                  <a:lnTo>
                    <a:pt x="17580" y="11329"/>
                  </a:lnTo>
                  <a:cubicBezTo>
                    <a:pt x="18514" y="11329"/>
                    <a:pt x="19273" y="10570"/>
                    <a:pt x="19273" y="9637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80" name="Google Shape;6564;p78"/>
            <p:cNvSpPr/>
            <p:nvPr/>
          </p:nvSpPr>
          <p:spPr>
            <a:xfrm>
              <a:off x="5660400" y="238125"/>
              <a:ext cx="481825" cy="170375"/>
            </a:xfrm>
            <a:custGeom>
              <a:avLst/>
              <a:gdLst/>
              <a:ahLst/>
              <a:cxnLst/>
              <a:rect l="l" t="t" r="r" b="b"/>
              <a:pathLst>
                <a:path w="19273" h="6815" extrusionOk="0">
                  <a:moveTo>
                    <a:pt x="3990" y="1129"/>
                  </a:moveTo>
                  <a:cubicBezTo>
                    <a:pt x="4304" y="1129"/>
                    <a:pt x="4557" y="1382"/>
                    <a:pt x="4557" y="1695"/>
                  </a:cubicBezTo>
                  <a:lnTo>
                    <a:pt x="4557" y="3954"/>
                  </a:lnTo>
                  <a:cubicBezTo>
                    <a:pt x="4557" y="4264"/>
                    <a:pt x="4304" y="4517"/>
                    <a:pt x="3990" y="4517"/>
                  </a:cubicBezTo>
                  <a:cubicBezTo>
                    <a:pt x="3677" y="4517"/>
                    <a:pt x="3427" y="4264"/>
                    <a:pt x="3427" y="3954"/>
                  </a:cubicBezTo>
                  <a:lnTo>
                    <a:pt x="3427" y="1695"/>
                  </a:lnTo>
                  <a:cubicBezTo>
                    <a:pt x="3427" y="1382"/>
                    <a:pt x="3677" y="1129"/>
                    <a:pt x="3990" y="1129"/>
                  </a:cubicBezTo>
                  <a:close/>
                  <a:moveTo>
                    <a:pt x="9637" y="1129"/>
                  </a:moveTo>
                  <a:cubicBezTo>
                    <a:pt x="9950" y="1129"/>
                    <a:pt x="10203" y="1382"/>
                    <a:pt x="10203" y="1695"/>
                  </a:cubicBezTo>
                  <a:lnTo>
                    <a:pt x="10203" y="3954"/>
                  </a:lnTo>
                  <a:cubicBezTo>
                    <a:pt x="10203" y="4264"/>
                    <a:pt x="9950" y="4517"/>
                    <a:pt x="9637" y="4517"/>
                  </a:cubicBezTo>
                  <a:cubicBezTo>
                    <a:pt x="9323" y="4517"/>
                    <a:pt x="9073" y="4264"/>
                    <a:pt x="9073" y="3954"/>
                  </a:cubicBezTo>
                  <a:lnTo>
                    <a:pt x="9073" y="1695"/>
                  </a:lnTo>
                  <a:cubicBezTo>
                    <a:pt x="9073" y="1382"/>
                    <a:pt x="9323" y="1129"/>
                    <a:pt x="9637" y="1129"/>
                  </a:cubicBezTo>
                  <a:close/>
                  <a:moveTo>
                    <a:pt x="15283" y="1129"/>
                  </a:moveTo>
                  <a:cubicBezTo>
                    <a:pt x="15596" y="1129"/>
                    <a:pt x="15849" y="1382"/>
                    <a:pt x="15849" y="1695"/>
                  </a:cubicBezTo>
                  <a:lnTo>
                    <a:pt x="15849" y="3954"/>
                  </a:lnTo>
                  <a:cubicBezTo>
                    <a:pt x="15849" y="4264"/>
                    <a:pt x="15596" y="4517"/>
                    <a:pt x="15283" y="4517"/>
                  </a:cubicBezTo>
                  <a:cubicBezTo>
                    <a:pt x="14969" y="4517"/>
                    <a:pt x="14719" y="4264"/>
                    <a:pt x="14719" y="3954"/>
                  </a:cubicBezTo>
                  <a:lnTo>
                    <a:pt x="14719" y="1695"/>
                  </a:lnTo>
                  <a:cubicBezTo>
                    <a:pt x="14719" y="1382"/>
                    <a:pt x="14969" y="1129"/>
                    <a:pt x="15283" y="1129"/>
                  </a:cubicBezTo>
                  <a:close/>
                  <a:moveTo>
                    <a:pt x="3990" y="0"/>
                  </a:moveTo>
                  <a:cubicBezTo>
                    <a:pt x="3054" y="0"/>
                    <a:pt x="2298" y="759"/>
                    <a:pt x="2298" y="1695"/>
                  </a:cubicBezTo>
                  <a:lnTo>
                    <a:pt x="2298" y="2258"/>
                  </a:lnTo>
                  <a:lnTo>
                    <a:pt x="1696" y="2258"/>
                  </a:lnTo>
                  <a:cubicBezTo>
                    <a:pt x="759" y="2258"/>
                    <a:pt x="1" y="3017"/>
                    <a:pt x="1" y="3954"/>
                  </a:cubicBezTo>
                  <a:lnTo>
                    <a:pt x="1" y="6814"/>
                  </a:lnTo>
                  <a:lnTo>
                    <a:pt x="19273" y="6814"/>
                  </a:lnTo>
                  <a:lnTo>
                    <a:pt x="19273" y="3954"/>
                  </a:lnTo>
                  <a:cubicBezTo>
                    <a:pt x="19273" y="3017"/>
                    <a:pt x="18514" y="2258"/>
                    <a:pt x="17580" y="2258"/>
                  </a:cubicBezTo>
                  <a:lnTo>
                    <a:pt x="16978" y="2258"/>
                  </a:lnTo>
                  <a:lnTo>
                    <a:pt x="16978" y="1695"/>
                  </a:lnTo>
                  <a:cubicBezTo>
                    <a:pt x="16978" y="759"/>
                    <a:pt x="16219" y="0"/>
                    <a:pt x="15283" y="0"/>
                  </a:cubicBezTo>
                  <a:cubicBezTo>
                    <a:pt x="14346" y="0"/>
                    <a:pt x="13590" y="759"/>
                    <a:pt x="13590" y="1695"/>
                  </a:cubicBezTo>
                  <a:lnTo>
                    <a:pt x="13590" y="2258"/>
                  </a:lnTo>
                  <a:lnTo>
                    <a:pt x="11332" y="2258"/>
                  </a:lnTo>
                  <a:lnTo>
                    <a:pt x="11332" y="1695"/>
                  </a:lnTo>
                  <a:cubicBezTo>
                    <a:pt x="11332" y="759"/>
                    <a:pt x="10573" y="0"/>
                    <a:pt x="9637" y="0"/>
                  </a:cubicBezTo>
                  <a:cubicBezTo>
                    <a:pt x="8700" y="0"/>
                    <a:pt x="7944" y="759"/>
                    <a:pt x="7944" y="1695"/>
                  </a:cubicBezTo>
                  <a:lnTo>
                    <a:pt x="7944" y="2258"/>
                  </a:lnTo>
                  <a:lnTo>
                    <a:pt x="5686" y="2258"/>
                  </a:lnTo>
                  <a:lnTo>
                    <a:pt x="5686" y="1695"/>
                  </a:lnTo>
                  <a:cubicBezTo>
                    <a:pt x="5686" y="759"/>
                    <a:pt x="4927" y="0"/>
                    <a:pt x="39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398" name="Google Shape;6565;p78"/>
          <p:cNvGrpSpPr/>
          <p:nvPr/>
        </p:nvGrpSpPr>
        <p:grpSpPr>
          <a:xfrm>
            <a:off x="1686933" y="950955"/>
            <a:ext cx="465435" cy="425404"/>
            <a:chOff x="6235400" y="249400"/>
            <a:chExt cx="481825" cy="481825"/>
          </a:xfrm>
        </p:grpSpPr>
        <p:sp>
          <p:nvSpPr>
            <p:cNvPr id="774" name="Google Shape;6566;p78"/>
            <p:cNvSpPr/>
            <p:nvPr/>
          </p:nvSpPr>
          <p:spPr>
            <a:xfrm>
              <a:off x="6425625" y="482025"/>
              <a:ext cx="177700" cy="135375"/>
            </a:xfrm>
            <a:custGeom>
              <a:avLst/>
              <a:gdLst/>
              <a:ahLst/>
              <a:cxnLst/>
              <a:rect l="l" t="t" r="r" b="b"/>
              <a:pathLst>
                <a:path w="7108" h="5415" extrusionOk="0">
                  <a:moveTo>
                    <a:pt x="5415" y="0"/>
                  </a:moveTo>
                  <a:lnTo>
                    <a:pt x="1" y="5415"/>
                  </a:lnTo>
                  <a:lnTo>
                    <a:pt x="7107" y="5415"/>
                  </a:lnTo>
                  <a:lnTo>
                    <a:pt x="7107" y="1696"/>
                  </a:lnTo>
                  <a:lnTo>
                    <a:pt x="541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75" name="Google Shape;6567;p78"/>
            <p:cNvSpPr/>
            <p:nvPr/>
          </p:nvSpPr>
          <p:spPr>
            <a:xfrm>
              <a:off x="6462150" y="41977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0"/>
                  </a:moveTo>
                  <a:cubicBezTo>
                    <a:pt x="253" y="0"/>
                    <a:pt x="0" y="250"/>
                    <a:pt x="0" y="563"/>
                  </a:cubicBezTo>
                  <a:cubicBezTo>
                    <a:pt x="0" y="876"/>
                    <a:pt x="253" y="1129"/>
                    <a:pt x="566" y="1129"/>
                  </a:cubicBezTo>
                  <a:cubicBezTo>
                    <a:pt x="877" y="1129"/>
                    <a:pt x="1130" y="876"/>
                    <a:pt x="1130" y="563"/>
                  </a:cubicBezTo>
                  <a:cubicBezTo>
                    <a:pt x="1130" y="250"/>
                    <a:pt x="877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76" name="Google Shape;6568;p78"/>
            <p:cNvSpPr/>
            <p:nvPr/>
          </p:nvSpPr>
          <p:spPr>
            <a:xfrm>
              <a:off x="6349225" y="508600"/>
              <a:ext cx="113625" cy="108800"/>
            </a:xfrm>
            <a:custGeom>
              <a:avLst/>
              <a:gdLst/>
              <a:ahLst/>
              <a:cxnLst/>
              <a:rect l="l" t="t" r="r" b="b"/>
              <a:pathLst>
                <a:path w="4545" h="4352" extrusionOk="0">
                  <a:moveTo>
                    <a:pt x="2858" y="0"/>
                  </a:moveTo>
                  <a:lnTo>
                    <a:pt x="0" y="2623"/>
                  </a:lnTo>
                  <a:lnTo>
                    <a:pt x="0" y="4352"/>
                  </a:lnTo>
                  <a:lnTo>
                    <a:pt x="1461" y="4352"/>
                  </a:lnTo>
                  <a:lnTo>
                    <a:pt x="4544" y="1265"/>
                  </a:lnTo>
                  <a:lnTo>
                    <a:pt x="28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77" name="Google Shape;6569;p78"/>
            <p:cNvSpPr/>
            <p:nvPr/>
          </p:nvSpPr>
          <p:spPr>
            <a:xfrm>
              <a:off x="6349225" y="363300"/>
              <a:ext cx="254100" cy="172575"/>
            </a:xfrm>
            <a:custGeom>
              <a:avLst/>
              <a:gdLst/>
              <a:ahLst/>
              <a:cxnLst/>
              <a:rect l="l" t="t" r="r" b="b"/>
              <a:pathLst>
                <a:path w="10164" h="6903" extrusionOk="0">
                  <a:moveTo>
                    <a:pt x="5083" y="1130"/>
                  </a:moveTo>
                  <a:cubicBezTo>
                    <a:pt x="5767" y="1130"/>
                    <a:pt x="6384" y="1542"/>
                    <a:pt x="6646" y="2175"/>
                  </a:cubicBezTo>
                  <a:cubicBezTo>
                    <a:pt x="6908" y="2807"/>
                    <a:pt x="6764" y="3536"/>
                    <a:pt x="6279" y="4021"/>
                  </a:cubicBezTo>
                  <a:cubicBezTo>
                    <a:pt x="5955" y="4345"/>
                    <a:pt x="5521" y="4517"/>
                    <a:pt x="5081" y="4517"/>
                  </a:cubicBezTo>
                  <a:cubicBezTo>
                    <a:pt x="4862" y="4517"/>
                    <a:pt x="4642" y="4475"/>
                    <a:pt x="4433" y="4388"/>
                  </a:cubicBezTo>
                  <a:cubicBezTo>
                    <a:pt x="3801" y="4126"/>
                    <a:pt x="3388" y="3509"/>
                    <a:pt x="3388" y="2822"/>
                  </a:cubicBezTo>
                  <a:cubicBezTo>
                    <a:pt x="3388" y="1886"/>
                    <a:pt x="4147" y="1130"/>
                    <a:pt x="5083" y="1130"/>
                  </a:cubicBezTo>
                  <a:close/>
                  <a:moveTo>
                    <a:pt x="0" y="1"/>
                  </a:moveTo>
                  <a:lnTo>
                    <a:pt x="0" y="6903"/>
                  </a:lnTo>
                  <a:lnTo>
                    <a:pt x="2443" y="4665"/>
                  </a:lnTo>
                  <a:cubicBezTo>
                    <a:pt x="2549" y="4567"/>
                    <a:pt x="2686" y="4517"/>
                    <a:pt x="2824" y="4517"/>
                  </a:cubicBezTo>
                  <a:cubicBezTo>
                    <a:pt x="2943" y="4517"/>
                    <a:pt x="3062" y="4554"/>
                    <a:pt x="3162" y="4629"/>
                  </a:cubicBezTo>
                  <a:lnTo>
                    <a:pt x="5351" y="6270"/>
                  </a:lnTo>
                  <a:lnTo>
                    <a:pt x="8071" y="3551"/>
                  </a:lnTo>
                  <a:cubicBezTo>
                    <a:pt x="8181" y="3441"/>
                    <a:pt x="8325" y="3386"/>
                    <a:pt x="8470" y="3386"/>
                  </a:cubicBezTo>
                  <a:cubicBezTo>
                    <a:pt x="8614" y="3386"/>
                    <a:pt x="8759" y="3441"/>
                    <a:pt x="8869" y="3551"/>
                  </a:cubicBezTo>
                  <a:lnTo>
                    <a:pt x="10163" y="4846"/>
                  </a:lnTo>
                  <a:lnTo>
                    <a:pt x="1016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78" name="Google Shape;6570;p78"/>
            <p:cNvSpPr/>
            <p:nvPr/>
          </p:nvSpPr>
          <p:spPr>
            <a:xfrm>
              <a:off x="6235400" y="24940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3427"/>
                  </a:moveTo>
                  <a:cubicBezTo>
                    <a:pt x="15593" y="3427"/>
                    <a:pt x="15846" y="3677"/>
                    <a:pt x="15846" y="3991"/>
                  </a:cubicBezTo>
                  <a:lnTo>
                    <a:pt x="15846" y="15283"/>
                  </a:lnTo>
                  <a:cubicBezTo>
                    <a:pt x="15846" y="15596"/>
                    <a:pt x="15593" y="15849"/>
                    <a:pt x="15283" y="15849"/>
                  </a:cubicBezTo>
                  <a:lnTo>
                    <a:pt x="3990" y="15849"/>
                  </a:lnTo>
                  <a:cubicBezTo>
                    <a:pt x="3677" y="15849"/>
                    <a:pt x="3424" y="15596"/>
                    <a:pt x="3424" y="15283"/>
                  </a:cubicBezTo>
                  <a:lnTo>
                    <a:pt x="3424" y="3991"/>
                  </a:lnTo>
                  <a:cubicBezTo>
                    <a:pt x="3424" y="3677"/>
                    <a:pt x="3677" y="3427"/>
                    <a:pt x="3990" y="3427"/>
                  </a:cubicBezTo>
                  <a:close/>
                  <a:moveTo>
                    <a:pt x="564" y="1"/>
                  </a:moveTo>
                  <a:cubicBezTo>
                    <a:pt x="250" y="1"/>
                    <a:pt x="0" y="254"/>
                    <a:pt x="0" y="567"/>
                  </a:cubicBezTo>
                  <a:lnTo>
                    <a:pt x="0" y="2861"/>
                  </a:lnTo>
                  <a:cubicBezTo>
                    <a:pt x="0" y="3175"/>
                    <a:pt x="250" y="3427"/>
                    <a:pt x="564" y="3427"/>
                  </a:cubicBezTo>
                  <a:cubicBezTo>
                    <a:pt x="877" y="3427"/>
                    <a:pt x="1127" y="3677"/>
                    <a:pt x="1127" y="3991"/>
                  </a:cubicBezTo>
                  <a:cubicBezTo>
                    <a:pt x="1127" y="4304"/>
                    <a:pt x="877" y="4557"/>
                    <a:pt x="564" y="4557"/>
                  </a:cubicBezTo>
                  <a:cubicBezTo>
                    <a:pt x="250" y="4557"/>
                    <a:pt x="0" y="4807"/>
                    <a:pt x="0" y="5120"/>
                  </a:cubicBezTo>
                  <a:lnTo>
                    <a:pt x="0" y="8507"/>
                  </a:lnTo>
                  <a:cubicBezTo>
                    <a:pt x="0" y="8821"/>
                    <a:pt x="250" y="9074"/>
                    <a:pt x="564" y="9074"/>
                  </a:cubicBezTo>
                  <a:cubicBezTo>
                    <a:pt x="877" y="9074"/>
                    <a:pt x="1127" y="9324"/>
                    <a:pt x="1127" y="9637"/>
                  </a:cubicBezTo>
                  <a:cubicBezTo>
                    <a:pt x="1127" y="9950"/>
                    <a:pt x="877" y="10203"/>
                    <a:pt x="564" y="10203"/>
                  </a:cubicBezTo>
                  <a:cubicBezTo>
                    <a:pt x="250" y="10203"/>
                    <a:pt x="0" y="10453"/>
                    <a:pt x="0" y="10766"/>
                  </a:cubicBezTo>
                  <a:lnTo>
                    <a:pt x="0" y="14154"/>
                  </a:lnTo>
                  <a:cubicBezTo>
                    <a:pt x="0" y="14467"/>
                    <a:pt x="250" y="14720"/>
                    <a:pt x="564" y="14720"/>
                  </a:cubicBezTo>
                  <a:cubicBezTo>
                    <a:pt x="877" y="14720"/>
                    <a:pt x="1127" y="14970"/>
                    <a:pt x="1127" y="15283"/>
                  </a:cubicBezTo>
                  <a:cubicBezTo>
                    <a:pt x="1127" y="15596"/>
                    <a:pt x="877" y="15849"/>
                    <a:pt x="564" y="15849"/>
                  </a:cubicBezTo>
                  <a:cubicBezTo>
                    <a:pt x="250" y="15849"/>
                    <a:pt x="0" y="16099"/>
                    <a:pt x="0" y="16412"/>
                  </a:cubicBezTo>
                  <a:lnTo>
                    <a:pt x="0" y="18710"/>
                  </a:lnTo>
                  <a:cubicBezTo>
                    <a:pt x="0" y="19020"/>
                    <a:pt x="250" y="19273"/>
                    <a:pt x="564" y="19273"/>
                  </a:cubicBezTo>
                  <a:lnTo>
                    <a:pt x="2861" y="19273"/>
                  </a:lnTo>
                  <a:cubicBezTo>
                    <a:pt x="3171" y="19273"/>
                    <a:pt x="3424" y="19020"/>
                    <a:pt x="3424" y="18710"/>
                  </a:cubicBezTo>
                  <a:cubicBezTo>
                    <a:pt x="3424" y="18396"/>
                    <a:pt x="3677" y="18143"/>
                    <a:pt x="3990" y="18143"/>
                  </a:cubicBezTo>
                  <a:cubicBezTo>
                    <a:pt x="4300" y="18143"/>
                    <a:pt x="4553" y="18396"/>
                    <a:pt x="4553" y="18710"/>
                  </a:cubicBezTo>
                  <a:cubicBezTo>
                    <a:pt x="4553" y="19020"/>
                    <a:pt x="4806" y="19273"/>
                    <a:pt x="5120" y="19273"/>
                  </a:cubicBezTo>
                  <a:lnTo>
                    <a:pt x="8507" y="19273"/>
                  </a:lnTo>
                  <a:cubicBezTo>
                    <a:pt x="8817" y="19273"/>
                    <a:pt x="9070" y="19020"/>
                    <a:pt x="9070" y="18710"/>
                  </a:cubicBezTo>
                  <a:cubicBezTo>
                    <a:pt x="9070" y="18396"/>
                    <a:pt x="9323" y="18143"/>
                    <a:pt x="9636" y="18143"/>
                  </a:cubicBezTo>
                  <a:cubicBezTo>
                    <a:pt x="9947" y="18143"/>
                    <a:pt x="10200" y="18396"/>
                    <a:pt x="10200" y="18710"/>
                  </a:cubicBezTo>
                  <a:cubicBezTo>
                    <a:pt x="10200" y="19020"/>
                    <a:pt x="10452" y="19273"/>
                    <a:pt x="10766" y="19273"/>
                  </a:cubicBezTo>
                  <a:lnTo>
                    <a:pt x="14153" y="19273"/>
                  </a:lnTo>
                  <a:cubicBezTo>
                    <a:pt x="14463" y="19273"/>
                    <a:pt x="14716" y="19020"/>
                    <a:pt x="14716" y="18710"/>
                  </a:cubicBezTo>
                  <a:cubicBezTo>
                    <a:pt x="14716" y="18396"/>
                    <a:pt x="14969" y="18143"/>
                    <a:pt x="15283" y="18143"/>
                  </a:cubicBezTo>
                  <a:cubicBezTo>
                    <a:pt x="15593" y="18143"/>
                    <a:pt x="15846" y="18396"/>
                    <a:pt x="15846" y="18710"/>
                  </a:cubicBezTo>
                  <a:cubicBezTo>
                    <a:pt x="15846" y="19020"/>
                    <a:pt x="16099" y="19273"/>
                    <a:pt x="16412" y="19273"/>
                  </a:cubicBezTo>
                  <a:lnTo>
                    <a:pt x="18706" y="19273"/>
                  </a:lnTo>
                  <a:cubicBezTo>
                    <a:pt x="19019" y="19273"/>
                    <a:pt x="19272" y="19020"/>
                    <a:pt x="19272" y="18710"/>
                  </a:cubicBezTo>
                  <a:lnTo>
                    <a:pt x="19272" y="16412"/>
                  </a:lnTo>
                  <a:cubicBezTo>
                    <a:pt x="19272" y="16099"/>
                    <a:pt x="19019" y="15849"/>
                    <a:pt x="18706" y="15849"/>
                  </a:cubicBezTo>
                  <a:cubicBezTo>
                    <a:pt x="18393" y="15849"/>
                    <a:pt x="18143" y="15596"/>
                    <a:pt x="18143" y="15283"/>
                  </a:cubicBezTo>
                  <a:cubicBezTo>
                    <a:pt x="18143" y="14970"/>
                    <a:pt x="18393" y="14720"/>
                    <a:pt x="18706" y="14720"/>
                  </a:cubicBezTo>
                  <a:cubicBezTo>
                    <a:pt x="19019" y="14720"/>
                    <a:pt x="19272" y="14467"/>
                    <a:pt x="19272" y="14154"/>
                  </a:cubicBezTo>
                  <a:lnTo>
                    <a:pt x="19272" y="10766"/>
                  </a:lnTo>
                  <a:cubicBezTo>
                    <a:pt x="19272" y="10453"/>
                    <a:pt x="19019" y="10203"/>
                    <a:pt x="18706" y="10203"/>
                  </a:cubicBezTo>
                  <a:cubicBezTo>
                    <a:pt x="18393" y="10203"/>
                    <a:pt x="18143" y="9950"/>
                    <a:pt x="18143" y="9637"/>
                  </a:cubicBezTo>
                  <a:cubicBezTo>
                    <a:pt x="18143" y="9324"/>
                    <a:pt x="18393" y="9074"/>
                    <a:pt x="18706" y="9074"/>
                  </a:cubicBezTo>
                  <a:cubicBezTo>
                    <a:pt x="19019" y="9074"/>
                    <a:pt x="19272" y="8821"/>
                    <a:pt x="19272" y="8507"/>
                  </a:cubicBezTo>
                  <a:lnTo>
                    <a:pt x="19272" y="5120"/>
                  </a:lnTo>
                  <a:cubicBezTo>
                    <a:pt x="19272" y="4807"/>
                    <a:pt x="19019" y="4557"/>
                    <a:pt x="18706" y="4557"/>
                  </a:cubicBezTo>
                  <a:cubicBezTo>
                    <a:pt x="18393" y="4557"/>
                    <a:pt x="18143" y="4304"/>
                    <a:pt x="18143" y="3991"/>
                  </a:cubicBezTo>
                  <a:cubicBezTo>
                    <a:pt x="18143" y="3677"/>
                    <a:pt x="18393" y="3427"/>
                    <a:pt x="18706" y="3427"/>
                  </a:cubicBezTo>
                  <a:cubicBezTo>
                    <a:pt x="19019" y="3427"/>
                    <a:pt x="19272" y="3175"/>
                    <a:pt x="19272" y="2861"/>
                  </a:cubicBezTo>
                  <a:lnTo>
                    <a:pt x="19272" y="567"/>
                  </a:lnTo>
                  <a:cubicBezTo>
                    <a:pt x="19272" y="254"/>
                    <a:pt x="19019" y="1"/>
                    <a:pt x="18706" y="1"/>
                  </a:cubicBezTo>
                  <a:lnTo>
                    <a:pt x="16412" y="1"/>
                  </a:lnTo>
                  <a:cubicBezTo>
                    <a:pt x="16099" y="1"/>
                    <a:pt x="15846" y="254"/>
                    <a:pt x="15846" y="567"/>
                  </a:cubicBezTo>
                  <a:cubicBezTo>
                    <a:pt x="15846" y="877"/>
                    <a:pt x="15593" y="1130"/>
                    <a:pt x="15283" y="1130"/>
                  </a:cubicBezTo>
                  <a:cubicBezTo>
                    <a:pt x="14969" y="1130"/>
                    <a:pt x="14716" y="877"/>
                    <a:pt x="14716" y="567"/>
                  </a:cubicBezTo>
                  <a:cubicBezTo>
                    <a:pt x="14716" y="254"/>
                    <a:pt x="14463" y="1"/>
                    <a:pt x="14153" y="1"/>
                  </a:cubicBezTo>
                  <a:lnTo>
                    <a:pt x="10766" y="1"/>
                  </a:lnTo>
                  <a:cubicBezTo>
                    <a:pt x="10452" y="1"/>
                    <a:pt x="10200" y="254"/>
                    <a:pt x="10200" y="567"/>
                  </a:cubicBezTo>
                  <a:cubicBezTo>
                    <a:pt x="10200" y="877"/>
                    <a:pt x="9947" y="1130"/>
                    <a:pt x="9636" y="1130"/>
                  </a:cubicBezTo>
                  <a:cubicBezTo>
                    <a:pt x="9323" y="1130"/>
                    <a:pt x="9070" y="877"/>
                    <a:pt x="9070" y="567"/>
                  </a:cubicBezTo>
                  <a:cubicBezTo>
                    <a:pt x="9070" y="254"/>
                    <a:pt x="8817" y="1"/>
                    <a:pt x="8507" y="1"/>
                  </a:cubicBezTo>
                  <a:lnTo>
                    <a:pt x="5120" y="1"/>
                  </a:lnTo>
                  <a:cubicBezTo>
                    <a:pt x="4806" y="1"/>
                    <a:pt x="4553" y="254"/>
                    <a:pt x="4553" y="567"/>
                  </a:cubicBezTo>
                  <a:cubicBezTo>
                    <a:pt x="4553" y="877"/>
                    <a:pt x="4300" y="1130"/>
                    <a:pt x="3990" y="1130"/>
                  </a:cubicBezTo>
                  <a:cubicBezTo>
                    <a:pt x="3677" y="1130"/>
                    <a:pt x="3424" y="877"/>
                    <a:pt x="3424" y="567"/>
                  </a:cubicBezTo>
                  <a:cubicBezTo>
                    <a:pt x="3424" y="254"/>
                    <a:pt x="3171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sp>
        <p:nvSpPr>
          <p:cNvPr id="399" name="Google Shape;6571;p78"/>
          <p:cNvSpPr/>
          <p:nvPr/>
        </p:nvSpPr>
        <p:spPr>
          <a:xfrm>
            <a:off x="1183208" y="4328482"/>
            <a:ext cx="414600" cy="425404"/>
          </a:xfrm>
          <a:custGeom>
            <a:avLst/>
            <a:gdLst/>
            <a:ahLst/>
            <a:cxnLst/>
            <a:rect l="l" t="t" r="r" b="b"/>
            <a:pathLst>
              <a:path w="17168" h="19273" extrusionOk="0">
                <a:moveTo>
                  <a:pt x="15361" y="1130"/>
                </a:moveTo>
                <a:cubicBezTo>
                  <a:pt x="15671" y="1130"/>
                  <a:pt x="15924" y="1382"/>
                  <a:pt x="15924" y="1696"/>
                </a:cubicBezTo>
                <a:cubicBezTo>
                  <a:pt x="15924" y="2006"/>
                  <a:pt x="15671" y="2259"/>
                  <a:pt x="15361" y="2259"/>
                </a:cubicBezTo>
                <a:lnTo>
                  <a:pt x="1810" y="2259"/>
                </a:lnTo>
                <a:cubicBezTo>
                  <a:pt x="1497" y="2259"/>
                  <a:pt x="1244" y="2006"/>
                  <a:pt x="1244" y="1696"/>
                </a:cubicBezTo>
                <a:cubicBezTo>
                  <a:pt x="1244" y="1382"/>
                  <a:pt x="1497" y="1130"/>
                  <a:pt x="1810" y="1130"/>
                </a:cubicBezTo>
                <a:close/>
                <a:moveTo>
                  <a:pt x="15361" y="11332"/>
                </a:moveTo>
                <a:cubicBezTo>
                  <a:pt x="15671" y="11332"/>
                  <a:pt x="15924" y="11582"/>
                  <a:pt x="15924" y="11895"/>
                </a:cubicBezTo>
                <a:cubicBezTo>
                  <a:pt x="15924" y="12208"/>
                  <a:pt x="15671" y="12461"/>
                  <a:pt x="15361" y="12461"/>
                </a:cubicBezTo>
                <a:lnTo>
                  <a:pt x="1810" y="12461"/>
                </a:lnTo>
                <a:cubicBezTo>
                  <a:pt x="1497" y="12461"/>
                  <a:pt x="1244" y="12208"/>
                  <a:pt x="1244" y="11895"/>
                </a:cubicBezTo>
                <a:cubicBezTo>
                  <a:pt x="1244" y="11582"/>
                  <a:pt x="1497" y="11332"/>
                  <a:pt x="1810" y="11332"/>
                </a:cubicBezTo>
                <a:close/>
                <a:moveTo>
                  <a:pt x="1804" y="0"/>
                </a:moveTo>
                <a:cubicBezTo>
                  <a:pt x="982" y="0"/>
                  <a:pt x="277" y="593"/>
                  <a:pt x="139" y="1404"/>
                </a:cubicBezTo>
                <a:cubicBezTo>
                  <a:pt x="1" y="2217"/>
                  <a:pt x="467" y="3012"/>
                  <a:pt x="1244" y="3286"/>
                </a:cubicBezTo>
                <a:lnTo>
                  <a:pt x="1244" y="10305"/>
                </a:lnTo>
                <a:cubicBezTo>
                  <a:pt x="570" y="10543"/>
                  <a:pt x="118" y="11178"/>
                  <a:pt x="115" y="11895"/>
                </a:cubicBezTo>
                <a:cubicBezTo>
                  <a:pt x="115" y="12831"/>
                  <a:pt x="874" y="13587"/>
                  <a:pt x="1810" y="13590"/>
                </a:cubicBezTo>
                <a:lnTo>
                  <a:pt x="6752" y="13590"/>
                </a:lnTo>
                <a:lnTo>
                  <a:pt x="2518" y="18333"/>
                </a:lnTo>
                <a:cubicBezTo>
                  <a:pt x="2316" y="18565"/>
                  <a:pt x="2337" y="18914"/>
                  <a:pt x="2566" y="19122"/>
                </a:cubicBezTo>
                <a:cubicBezTo>
                  <a:pt x="2674" y="19218"/>
                  <a:pt x="2809" y="19266"/>
                  <a:pt x="2943" y="19266"/>
                </a:cubicBezTo>
                <a:cubicBezTo>
                  <a:pt x="3095" y="19266"/>
                  <a:pt x="3247" y="19205"/>
                  <a:pt x="3358" y="19086"/>
                </a:cubicBezTo>
                <a:lnTo>
                  <a:pt x="8020" y="13867"/>
                </a:lnTo>
                <a:lnTo>
                  <a:pt x="8020" y="18709"/>
                </a:lnTo>
                <a:cubicBezTo>
                  <a:pt x="8020" y="19019"/>
                  <a:pt x="8273" y="19272"/>
                  <a:pt x="8586" y="19272"/>
                </a:cubicBezTo>
                <a:cubicBezTo>
                  <a:pt x="8896" y="19272"/>
                  <a:pt x="9149" y="19019"/>
                  <a:pt x="9149" y="18709"/>
                </a:cubicBezTo>
                <a:lnTo>
                  <a:pt x="9149" y="13867"/>
                </a:lnTo>
                <a:lnTo>
                  <a:pt x="13810" y="19086"/>
                </a:lnTo>
                <a:cubicBezTo>
                  <a:pt x="13922" y="19203"/>
                  <a:pt x="14072" y="19263"/>
                  <a:pt x="14224" y="19263"/>
                </a:cubicBezTo>
                <a:cubicBezTo>
                  <a:pt x="14359" y="19263"/>
                  <a:pt x="14494" y="19215"/>
                  <a:pt x="14602" y="19119"/>
                </a:cubicBezTo>
                <a:cubicBezTo>
                  <a:pt x="14831" y="18914"/>
                  <a:pt x="14852" y="18562"/>
                  <a:pt x="14650" y="18330"/>
                </a:cubicBezTo>
                <a:lnTo>
                  <a:pt x="10417" y="13590"/>
                </a:lnTo>
                <a:lnTo>
                  <a:pt x="15361" y="13590"/>
                </a:lnTo>
                <a:cubicBezTo>
                  <a:pt x="16183" y="13590"/>
                  <a:pt x="16891" y="12997"/>
                  <a:pt x="17029" y="12184"/>
                </a:cubicBezTo>
                <a:cubicBezTo>
                  <a:pt x="17168" y="11374"/>
                  <a:pt x="16701" y="10579"/>
                  <a:pt x="15924" y="10305"/>
                </a:cubicBezTo>
                <a:lnTo>
                  <a:pt x="15924" y="3286"/>
                </a:lnTo>
                <a:cubicBezTo>
                  <a:pt x="16701" y="3012"/>
                  <a:pt x="17168" y="2217"/>
                  <a:pt x="17029" y="1404"/>
                </a:cubicBezTo>
                <a:cubicBezTo>
                  <a:pt x="16891" y="593"/>
                  <a:pt x="16187" y="0"/>
                  <a:pt x="15367" y="0"/>
                </a:cubicBezTo>
                <a:cubicBezTo>
                  <a:pt x="15365" y="0"/>
                  <a:pt x="15363" y="0"/>
                  <a:pt x="15361" y="0"/>
                </a:cubicBezTo>
                <a:lnTo>
                  <a:pt x="1810" y="0"/>
                </a:lnTo>
                <a:cubicBezTo>
                  <a:pt x="1808" y="0"/>
                  <a:pt x="1806" y="0"/>
                  <a:pt x="180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srgbClr val="435D74"/>
              </a:solidFill>
            </a:endParaRPr>
          </a:p>
        </p:txBody>
      </p:sp>
      <p:grpSp>
        <p:nvGrpSpPr>
          <p:cNvPr id="400" name="Google Shape;6572;p78"/>
          <p:cNvGrpSpPr/>
          <p:nvPr/>
        </p:nvGrpSpPr>
        <p:grpSpPr>
          <a:xfrm>
            <a:off x="1725400" y="4328505"/>
            <a:ext cx="467246" cy="425426"/>
            <a:chOff x="2085450" y="842250"/>
            <a:chExt cx="483700" cy="481850"/>
          </a:xfrm>
        </p:grpSpPr>
        <p:sp>
          <p:nvSpPr>
            <p:cNvPr id="771" name="Google Shape;6573;p78"/>
            <p:cNvSpPr/>
            <p:nvPr/>
          </p:nvSpPr>
          <p:spPr>
            <a:xfrm>
              <a:off x="2085525" y="926925"/>
              <a:ext cx="483625" cy="397175"/>
            </a:xfrm>
            <a:custGeom>
              <a:avLst/>
              <a:gdLst/>
              <a:ahLst/>
              <a:cxnLst/>
              <a:rect l="l" t="t" r="r" b="b"/>
              <a:pathLst>
                <a:path w="19345" h="15887" extrusionOk="0">
                  <a:moveTo>
                    <a:pt x="1693" y="1"/>
                  </a:moveTo>
                  <a:cubicBezTo>
                    <a:pt x="756" y="1"/>
                    <a:pt x="0" y="760"/>
                    <a:pt x="0" y="1696"/>
                  </a:cubicBezTo>
                  <a:cubicBezTo>
                    <a:pt x="0" y="2630"/>
                    <a:pt x="756" y="3389"/>
                    <a:pt x="1693" y="3389"/>
                  </a:cubicBezTo>
                  <a:lnTo>
                    <a:pt x="3990" y="3389"/>
                  </a:lnTo>
                  <a:cubicBezTo>
                    <a:pt x="4924" y="3389"/>
                    <a:pt x="5683" y="4147"/>
                    <a:pt x="5683" y="5084"/>
                  </a:cubicBezTo>
                  <a:lnTo>
                    <a:pt x="5683" y="8547"/>
                  </a:lnTo>
                  <a:cubicBezTo>
                    <a:pt x="5683" y="11347"/>
                    <a:pt x="7962" y="13627"/>
                    <a:pt x="10766" y="13627"/>
                  </a:cubicBezTo>
                  <a:lnTo>
                    <a:pt x="13626" y="13627"/>
                  </a:lnTo>
                  <a:lnTo>
                    <a:pt x="13626" y="15322"/>
                  </a:lnTo>
                  <a:cubicBezTo>
                    <a:pt x="13626" y="15656"/>
                    <a:pt x="13901" y="15887"/>
                    <a:pt x="14194" y="15887"/>
                  </a:cubicBezTo>
                  <a:cubicBezTo>
                    <a:pt x="14308" y="15887"/>
                    <a:pt x="14425" y="15852"/>
                    <a:pt x="14530" y="15774"/>
                  </a:cubicBezTo>
                  <a:lnTo>
                    <a:pt x="19046" y="12386"/>
                  </a:lnTo>
                  <a:cubicBezTo>
                    <a:pt x="19345" y="12160"/>
                    <a:pt x="19345" y="11706"/>
                    <a:pt x="19046" y="11483"/>
                  </a:cubicBezTo>
                  <a:lnTo>
                    <a:pt x="14530" y="8095"/>
                  </a:lnTo>
                  <a:cubicBezTo>
                    <a:pt x="14424" y="8016"/>
                    <a:pt x="14307" y="7981"/>
                    <a:pt x="14192" y="7981"/>
                  </a:cubicBezTo>
                  <a:cubicBezTo>
                    <a:pt x="13899" y="7981"/>
                    <a:pt x="13626" y="8212"/>
                    <a:pt x="13626" y="8547"/>
                  </a:cubicBezTo>
                  <a:lnTo>
                    <a:pt x="13626" y="10239"/>
                  </a:lnTo>
                  <a:lnTo>
                    <a:pt x="10766" y="10239"/>
                  </a:lnTo>
                  <a:cubicBezTo>
                    <a:pt x="9829" y="10239"/>
                    <a:pt x="9070" y="9480"/>
                    <a:pt x="9070" y="8547"/>
                  </a:cubicBezTo>
                  <a:lnTo>
                    <a:pt x="9070" y="5084"/>
                  </a:lnTo>
                  <a:cubicBezTo>
                    <a:pt x="9070" y="2280"/>
                    <a:pt x="6791" y="1"/>
                    <a:pt x="39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72" name="Google Shape;6574;p78"/>
            <p:cNvSpPr/>
            <p:nvPr/>
          </p:nvSpPr>
          <p:spPr>
            <a:xfrm>
              <a:off x="2085450" y="1151875"/>
              <a:ext cx="143650" cy="87575"/>
            </a:xfrm>
            <a:custGeom>
              <a:avLst/>
              <a:gdLst/>
              <a:ahLst/>
              <a:cxnLst/>
              <a:rect l="l" t="t" r="r" b="b"/>
              <a:pathLst>
                <a:path w="5746" h="3503" extrusionOk="0">
                  <a:moveTo>
                    <a:pt x="4577" y="1"/>
                  </a:moveTo>
                  <a:cubicBezTo>
                    <a:pt x="4391" y="73"/>
                    <a:pt x="4192" y="112"/>
                    <a:pt x="3990" y="115"/>
                  </a:cubicBezTo>
                  <a:lnTo>
                    <a:pt x="1693" y="115"/>
                  </a:lnTo>
                  <a:cubicBezTo>
                    <a:pt x="759" y="115"/>
                    <a:pt x="0" y="871"/>
                    <a:pt x="0" y="1807"/>
                  </a:cubicBezTo>
                  <a:cubicBezTo>
                    <a:pt x="0" y="2744"/>
                    <a:pt x="759" y="3503"/>
                    <a:pt x="1693" y="3503"/>
                  </a:cubicBezTo>
                  <a:lnTo>
                    <a:pt x="1696" y="3500"/>
                  </a:lnTo>
                  <a:lnTo>
                    <a:pt x="3993" y="3500"/>
                  </a:lnTo>
                  <a:cubicBezTo>
                    <a:pt x="4589" y="3500"/>
                    <a:pt x="5183" y="3391"/>
                    <a:pt x="5746" y="3186"/>
                  </a:cubicBezTo>
                  <a:cubicBezTo>
                    <a:pt x="5065" y="2253"/>
                    <a:pt x="4662" y="1151"/>
                    <a:pt x="4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73" name="Google Shape;6575;p78"/>
            <p:cNvSpPr/>
            <p:nvPr/>
          </p:nvSpPr>
          <p:spPr>
            <a:xfrm>
              <a:off x="2274775" y="842250"/>
              <a:ext cx="294375" cy="197650"/>
            </a:xfrm>
            <a:custGeom>
              <a:avLst/>
              <a:gdLst/>
              <a:ahLst/>
              <a:cxnLst/>
              <a:rect l="l" t="t" r="r" b="b"/>
              <a:pathLst>
                <a:path w="11775" h="7906" extrusionOk="0">
                  <a:moveTo>
                    <a:pt x="6622" y="0"/>
                  </a:moveTo>
                  <a:cubicBezTo>
                    <a:pt x="6329" y="0"/>
                    <a:pt x="6056" y="231"/>
                    <a:pt x="6056" y="566"/>
                  </a:cubicBezTo>
                  <a:lnTo>
                    <a:pt x="6056" y="2259"/>
                  </a:lnTo>
                  <a:lnTo>
                    <a:pt x="3196" y="2259"/>
                  </a:lnTo>
                  <a:cubicBezTo>
                    <a:pt x="2030" y="2265"/>
                    <a:pt x="904" y="2668"/>
                    <a:pt x="1" y="3406"/>
                  </a:cubicBezTo>
                  <a:cubicBezTo>
                    <a:pt x="940" y="4068"/>
                    <a:pt x="1675" y="4978"/>
                    <a:pt x="2130" y="6032"/>
                  </a:cubicBezTo>
                  <a:cubicBezTo>
                    <a:pt x="2431" y="5785"/>
                    <a:pt x="2804" y="5649"/>
                    <a:pt x="3196" y="5646"/>
                  </a:cubicBezTo>
                  <a:lnTo>
                    <a:pt x="6056" y="5646"/>
                  </a:lnTo>
                  <a:lnTo>
                    <a:pt x="6056" y="7342"/>
                  </a:lnTo>
                  <a:cubicBezTo>
                    <a:pt x="6056" y="7679"/>
                    <a:pt x="6334" y="7906"/>
                    <a:pt x="6625" y="7906"/>
                  </a:cubicBezTo>
                  <a:cubicBezTo>
                    <a:pt x="6740" y="7906"/>
                    <a:pt x="6857" y="7871"/>
                    <a:pt x="6960" y="7793"/>
                  </a:cubicBezTo>
                  <a:lnTo>
                    <a:pt x="11476" y="4406"/>
                  </a:lnTo>
                  <a:cubicBezTo>
                    <a:pt x="11775" y="4180"/>
                    <a:pt x="11775" y="3725"/>
                    <a:pt x="11476" y="3502"/>
                  </a:cubicBezTo>
                  <a:lnTo>
                    <a:pt x="6960" y="115"/>
                  </a:lnTo>
                  <a:cubicBezTo>
                    <a:pt x="6854" y="36"/>
                    <a:pt x="6737" y="0"/>
                    <a:pt x="66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01" name="Google Shape;6576;p78"/>
          <p:cNvGrpSpPr/>
          <p:nvPr/>
        </p:nvGrpSpPr>
        <p:grpSpPr>
          <a:xfrm>
            <a:off x="2313370" y="4328516"/>
            <a:ext cx="465508" cy="425404"/>
            <a:chOff x="2685825" y="840375"/>
            <a:chExt cx="481900" cy="481825"/>
          </a:xfrm>
        </p:grpSpPr>
        <p:sp>
          <p:nvSpPr>
            <p:cNvPr id="769" name="Google Shape;6577;p78"/>
            <p:cNvSpPr/>
            <p:nvPr/>
          </p:nvSpPr>
          <p:spPr>
            <a:xfrm>
              <a:off x="2685825" y="840375"/>
              <a:ext cx="481900" cy="481825"/>
            </a:xfrm>
            <a:custGeom>
              <a:avLst/>
              <a:gdLst/>
              <a:ahLst/>
              <a:cxnLst/>
              <a:rect l="l" t="t" r="r" b="b"/>
              <a:pathLst>
                <a:path w="19276" h="19273" extrusionOk="0">
                  <a:moveTo>
                    <a:pt x="9600" y="4592"/>
                  </a:moveTo>
                  <a:cubicBezTo>
                    <a:pt x="12403" y="4592"/>
                    <a:pt x="14683" y="6872"/>
                    <a:pt x="14683" y="9675"/>
                  </a:cubicBezTo>
                  <a:cubicBezTo>
                    <a:pt x="14683" y="12476"/>
                    <a:pt x="12403" y="14755"/>
                    <a:pt x="9600" y="14755"/>
                  </a:cubicBezTo>
                  <a:cubicBezTo>
                    <a:pt x="6799" y="14755"/>
                    <a:pt x="4520" y="12476"/>
                    <a:pt x="4520" y="9675"/>
                  </a:cubicBezTo>
                  <a:cubicBezTo>
                    <a:pt x="4520" y="6872"/>
                    <a:pt x="6799" y="4592"/>
                    <a:pt x="9600" y="4592"/>
                  </a:cubicBezTo>
                  <a:close/>
                  <a:moveTo>
                    <a:pt x="8471" y="0"/>
                  </a:moveTo>
                  <a:cubicBezTo>
                    <a:pt x="8212" y="0"/>
                    <a:pt x="7986" y="175"/>
                    <a:pt x="7923" y="428"/>
                  </a:cubicBezTo>
                  <a:lnTo>
                    <a:pt x="7691" y="1427"/>
                  </a:lnTo>
                  <a:cubicBezTo>
                    <a:pt x="6778" y="1635"/>
                    <a:pt x="5908" y="1993"/>
                    <a:pt x="5116" y="2490"/>
                  </a:cubicBezTo>
                  <a:lnTo>
                    <a:pt x="4300" y="2002"/>
                  </a:lnTo>
                  <a:cubicBezTo>
                    <a:pt x="4210" y="1949"/>
                    <a:pt x="4110" y="1922"/>
                    <a:pt x="4010" y="1922"/>
                  </a:cubicBezTo>
                  <a:cubicBezTo>
                    <a:pt x="3864" y="1922"/>
                    <a:pt x="3719" y="1978"/>
                    <a:pt x="3611" y="2087"/>
                  </a:cubicBezTo>
                  <a:lnTo>
                    <a:pt x="2015" y="3683"/>
                  </a:lnTo>
                  <a:cubicBezTo>
                    <a:pt x="1831" y="3866"/>
                    <a:pt x="1798" y="4153"/>
                    <a:pt x="1930" y="4372"/>
                  </a:cubicBezTo>
                  <a:lnTo>
                    <a:pt x="2418" y="5188"/>
                  </a:lnTo>
                  <a:cubicBezTo>
                    <a:pt x="1921" y="5980"/>
                    <a:pt x="1563" y="6851"/>
                    <a:pt x="1355" y="7766"/>
                  </a:cubicBezTo>
                  <a:lnTo>
                    <a:pt x="431" y="7995"/>
                  </a:lnTo>
                  <a:cubicBezTo>
                    <a:pt x="178" y="8058"/>
                    <a:pt x="0" y="8284"/>
                    <a:pt x="3" y="8546"/>
                  </a:cubicBezTo>
                  <a:lnTo>
                    <a:pt x="3" y="10804"/>
                  </a:lnTo>
                  <a:cubicBezTo>
                    <a:pt x="0" y="11060"/>
                    <a:pt x="178" y="11286"/>
                    <a:pt x="428" y="11349"/>
                  </a:cubicBezTo>
                  <a:lnTo>
                    <a:pt x="1352" y="11581"/>
                  </a:lnTo>
                  <a:cubicBezTo>
                    <a:pt x="1560" y="12494"/>
                    <a:pt x="1921" y="13364"/>
                    <a:pt x="2418" y="14159"/>
                  </a:cubicBezTo>
                  <a:lnTo>
                    <a:pt x="1927" y="14972"/>
                  </a:lnTo>
                  <a:cubicBezTo>
                    <a:pt x="1795" y="15195"/>
                    <a:pt x="1831" y="15478"/>
                    <a:pt x="2012" y="15662"/>
                  </a:cubicBezTo>
                  <a:lnTo>
                    <a:pt x="3611" y="17261"/>
                  </a:lnTo>
                  <a:cubicBezTo>
                    <a:pt x="3720" y="17368"/>
                    <a:pt x="3864" y="17424"/>
                    <a:pt x="4011" y="17424"/>
                  </a:cubicBezTo>
                  <a:cubicBezTo>
                    <a:pt x="4110" y="17424"/>
                    <a:pt x="4210" y="17398"/>
                    <a:pt x="4300" y="17345"/>
                  </a:cubicBezTo>
                  <a:lnTo>
                    <a:pt x="5113" y="16854"/>
                  </a:lnTo>
                  <a:cubicBezTo>
                    <a:pt x="5908" y="17351"/>
                    <a:pt x="6778" y="17712"/>
                    <a:pt x="7691" y="17920"/>
                  </a:cubicBezTo>
                  <a:lnTo>
                    <a:pt x="7923" y="18844"/>
                  </a:lnTo>
                  <a:cubicBezTo>
                    <a:pt x="7983" y="19094"/>
                    <a:pt x="8212" y="19272"/>
                    <a:pt x="8471" y="19272"/>
                  </a:cubicBezTo>
                  <a:lnTo>
                    <a:pt x="10729" y="19272"/>
                  </a:lnTo>
                  <a:cubicBezTo>
                    <a:pt x="10988" y="19272"/>
                    <a:pt x="11214" y="19097"/>
                    <a:pt x="11277" y="18844"/>
                  </a:cubicBezTo>
                  <a:lnTo>
                    <a:pt x="11509" y="17920"/>
                  </a:lnTo>
                  <a:cubicBezTo>
                    <a:pt x="12421" y="17712"/>
                    <a:pt x="13292" y="17354"/>
                    <a:pt x="14084" y="16857"/>
                  </a:cubicBezTo>
                  <a:lnTo>
                    <a:pt x="14900" y="17345"/>
                  </a:lnTo>
                  <a:cubicBezTo>
                    <a:pt x="14989" y="17399"/>
                    <a:pt x="15090" y="17425"/>
                    <a:pt x="15190" y="17425"/>
                  </a:cubicBezTo>
                  <a:cubicBezTo>
                    <a:pt x="15336" y="17425"/>
                    <a:pt x="15480" y="17369"/>
                    <a:pt x="15589" y="17261"/>
                  </a:cubicBezTo>
                  <a:lnTo>
                    <a:pt x="17185" y="15665"/>
                  </a:lnTo>
                  <a:cubicBezTo>
                    <a:pt x="17369" y="15481"/>
                    <a:pt x="17402" y="15195"/>
                    <a:pt x="17270" y="14975"/>
                  </a:cubicBezTo>
                  <a:lnTo>
                    <a:pt x="16782" y="14159"/>
                  </a:lnTo>
                  <a:cubicBezTo>
                    <a:pt x="17279" y="13367"/>
                    <a:pt x="17637" y="12497"/>
                    <a:pt x="17845" y="11584"/>
                  </a:cubicBezTo>
                  <a:lnTo>
                    <a:pt x="18844" y="11352"/>
                  </a:lnTo>
                  <a:cubicBezTo>
                    <a:pt x="19097" y="11289"/>
                    <a:pt x="19275" y="11063"/>
                    <a:pt x="19275" y="10804"/>
                  </a:cubicBezTo>
                  <a:lnTo>
                    <a:pt x="19275" y="8546"/>
                  </a:lnTo>
                  <a:cubicBezTo>
                    <a:pt x="19275" y="8287"/>
                    <a:pt x="19097" y="8061"/>
                    <a:pt x="18847" y="7998"/>
                  </a:cubicBezTo>
                  <a:lnTo>
                    <a:pt x="17848" y="7766"/>
                  </a:lnTo>
                  <a:cubicBezTo>
                    <a:pt x="17640" y="6854"/>
                    <a:pt x="17279" y="5983"/>
                    <a:pt x="16782" y="5188"/>
                  </a:cubicBezTo>
                  <a:lnTo>
                    <a:pt x="17273" y="4375"/>
                  </a:lnTo>
                  <a:cubicBezTo>
                    <a:pt x="17405" y="4153"/>
                    <a:pt x="17369" y="3869"/>
                    <a:pt x="17188" y="3686"/>
                  </a:cubicBezTo>
                  <a:lnTo>
                    <a:pt x="15589" y="2090"/>
                  </a:lnTo>
                  <a:cubicBezTo>
                    <a:pt x="15480" y="1980"/>
                    <a:pt x="15335" y="1923"/>
                    <a:pt x="15188" y="1923"/>
                  </a:cubicBezTo>
                  <a:cubicBezTo>
                    <a:pt x="15089" y="1923"/>
                    <a:pt x="14989" y="1949"/>
                    <a:pt x="14900" y="2002"/>
                  </a:cubicBezTo>
                  <a:lnTo>
                    <a:pt x="14087" y="2493"/>
                  </a:lnTo>
                  <a:cubicBezTo>
                    <a:pt x="13292" y="1996"/>
                    <a:pt x="12421" y="1635"/>
                    <a:pt x="11509" y="1427"/>
                  </a:cubicBezTo>
                  <a:lnTo>
                    <a:pt x="11277" y="428"/>
                  </a:lnTo>
                  <a:cubicBezTo>
                    <a:pt x="11217" y="178"/>
                    <a:pt x="10988" y="0"/>
                    <a:pt x="107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70" name="Google Shape;6578;p78"/>
            <p:cNvSpPr/>
            <p:nvPr/>
          </p:nvSpPr>
          <p:spPr>
            <a:xfrm>
              <a:off x="2819200" y="98340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5" y="1129"/>
                  </a:moveTo>
                  <a:cubicBezTo>
                    <a:pt x="4629" y="1129"/>
                    <a:pt x="4996" y="1199"/>
                    <a:pt x="5346" y="1343"/>
                  </a:cubicBezTo>
                  <a:cubicBezTo>
                    <a:pt x="6400" y="1780"/>
                    <a:pt x="7089" y="2810"/>
                    <a:pt x="7089" y="3954"/>
                  </a:cubicBezTo>
                  <a:cubicBezTo>
                    <a:pt x="7086" y="5511"/>
                    <a:pt x="5825" y="6773"/>
                    <a:pt x="4265" y="6776"/>
                  </a:cubicBezTo>
                  <a:cubicBezTo>
                    <a:pt x="3124" y="6776"/>
                    <a:pt x="2094" y="6089"/>
                    <a:pt x="1657" y="5032"/>
                  </a:cubicBezTo>
                  <a:cubicBezTo>
                    <a:pt x="1221" y="3978"/>
                    <a:pt x="1461" y="2765"/>
                    <a:pt x="2268" y="1958"/>
                  </a:cubicBezTo>
                  <a:cubicBezTo>
                    <a:pt x="2808" y="1416"/>
                    <a:pt x="3530" y="1129"/>
                    <a:pt x="4265" y="1129"/>
                  </a:cubicBezTo>
                  <a:close/>
                  <a:moveTo>
                    <a:pt x="4265" y="0"/>
                  </a:moveTo>
                  <a:cubicBezTo>
                    <a:pt x="2666" y="0"/>
                    <a:pt x="1227" y="964"/>
                    <a:pt x="612" y="2440"/>
                  </a:cubicBezTo>
                  <a:cubicBezTo>
                    <a:pt x="1" y="3918"/>
                    <a:pt x="341" y="5616"/>
                    <a:pt x="1470" y="6749"/>
                  </a:cubicBezTo>
                  <a:cubicBezTo>
                    <a:pt x="2226" y="7504"/>
                    <a:pt x="3237" y="7905"/>
                    <a:pt x="4265" y="7905"/>
                  </a:cubicBezTo>
                  <a:cubicBezTo>
                    <a:pt x="4774" y="7905"/>
                    <a:pt x="5288" y="7806"/>
                    <a:pt x="5777" y="7604"/>
                  </a:cubicBezTo>
                  <a:cubicBezTo>
                    <a:pt x="7255" y="6993"/>
                    <a:pt x="8219" y="5550"/>
                    <a:pt x="8219" y="3954"/>
                  </a:cubicBezTo>
                  <a:cubicBezTo>
                    <a:pt x="8216" y="1771"/>
                    <a:pt x="6448" y="3"/>
                    <a:pt x="42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02" name="Google Shape;6579;p78"/>
          <p:cNvGrpSpPr/>
          <p:nvPr/>
        </p:nvGrpSpPr>
        <p:grpSpPr>
          <a:xfrm>
            <a:off x="2878144" y="4328118"/>
            <a:ext cx="480770" cy="426199"/>
            <a:chOff x="3270675" y="841800"/>
            <a:chExt cx="497700" cy="482725"/>
          </a:xfrm>
        </p:grpSpPr>
        <p:sp>
          <p:nvSpPr>
            <p:cNvPr id="766" name="Google Shape;6580;p78"/>
            <p:cNvSpPr/>
            <p:nvPr/>
          </p:nvSpPr>
          <p:spPr>
            <a:xfrm>
              <a:off x="3270675" y="902000"/>
              <a:ext cx="447125" cy="422525"/>
            </a:xfrm>
            <a:custGeom>
              <a:avLst/>
              <a:gdLst/>
              <a:ahLst/>
              <a:cxnLst/>
              <a:rect l="l" t="t" r="r" b="b"/>
              <a:pathLst>
                <a:path w="17885" h="16901" extrusionOk="0">
                  <a:moveTo>
                    <a:pt x="3454" y="0"/>
                  </a:moveTo>
                  <a:cubicBezTo>
                    <a:pt x="3343" y="0"/>
                    <a:pt x="3231" y="40"/>
                    <a:pt x="3141" y="122"/>
                  </a:cubicBezTo>
                  <a:cubicBezTo>
                    <a:pt x="1160" y="1940"/>
                    <a:pt x="0" y="4548"/>
                    <a:pt x="0" y="7246"/>
                  </a:cubicBezTo>
                  <a:cubicBezTo>
                    <a:pt x="0" y="12579"/>
                    <a:pt x="4325" y="16900"/>
                    <a:pt x="9657" y="16900"/>
                  </a:cubicBezTo>
                  <a:cubicBezTo>
                    <a:pt x="10907" y="16900"/>
                    <a:pt x="12175" y="16662"/>
                    <a:pt x="13331" y="16178"/>
                  </a:cubicBezTo>
                  <a:cubicBezTo>
                    <a:pt x="15126" y="15434"/>
                    <a:pt x="16659" y="14169"/>
                    <a:pt x="17728" y="12546"/>
                  </a:cubicBezTo>
                  <a:cubicBezTo>
                    <a:pt x="17884" y="12305"/>
                    <a:pt x="17788" y="11983"/>
                    <a:pt x="17526" y="11866"/>
                  </a:cubicBezTo>
                  <a:lnTo>
                    <a:pt x="9158" y="8171"/>
                  </a:lnTo>
                  <a:cubicBezTo>
                    <a:pt x="9016" y="8108"/>
                    <a:pt x="8896" y="8005"/>
                    <a:pt x="8811" y="7876"/>
                  </a:cubicBezTo>
                  <a:lnTo>
                    <a:pt x="8405" y="7246"/>
                  </a:lnTo>
                  <a:lnTo>
                    <a:pt x="3846" y="212"/>
                  </a:lnTo>
                  <a:cubicBezTo>
                    <a:pt x="3756" y="73"/>
                    <a:pt x="3606" y="0"/>
                    <a:pt x="34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67" name="Google Shape;6581;p78"/>
            <p:cNvSpPr/>
            <p:nvPr/>
          </p:nvSpPr>
          <p:spPr>
            <a:xfrm>
              <a:off x="3385250" y="841800"/>
              <a:ext cx="279700" cy="220925"/>
            </a:xfrm>
            <a:custGeom>
              <a:avLst/>
              <a:gdLst/>
              <a:ahLst/>
              <a:cxnLst/>
              <a:rect l="l" t="t" r="r" b="b"/>
              <a:pathLst>
                <a:path w="11188" h="8837" extrusionOk="0">
                  <a:moveTo>
                    <a:pt x="5070" y="0"/>
                  </a:moveTo>
                  <a:cubicBezTo>
                    <a:pt x="3434" y="0"/>
                    <a:pt x="1792" y="415"/>
                    <a:pt x="308" y="1256"/>
                  </a:cubicBezTo>
                  <a:cubicBezTo>
                    <a:pt x="76" y="1388"/>
                    <a:pt x="1" y="1690"/>
                    <a:pt x="148" y="1912"/>
                  </a:cubicBezTo>
                  <a:lnTo>
                    <a:pt x="4532" y="8676"/>
                  </a:lnTo>
                  <a:cubicBezTo>
                    <a:pt x="4601" y="8781"/>
                    <a:pt x="4714" y="8837"/>
                    <a:pt x="4828" y="8837"/>
                  </a:cubicBezTo>
                  <a:cubicBezTo>
                    <a:pt x="4919" y="8837"/>
                    <a:pt x="5010" y="8802"/>
                    <a:pt x="5081" y="8730"/>
                  </a:cubicBezTo>
                  <a:lnTo>
                    <a:pt x="10992" y="2683"/>
                  </a:lnTo>
                  <a:cubicBezTo>
                    <a:pt x="11187" y="2482"/>
                    <a:pt x="11163" y="2156"/>
                    <a:pt x="10940" y="1988"/>
                  </a:cubicBezTo>
                  <a:cubicBezTo>
                    <a:pt x="9218" y="670"/>
                    <a:pt x="7149" y="0"/>
                    <a:pt x="50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68" name="Google Shape;6582;p78"/>
            <p:cNvSpPr/>
            <p:nvPr/>
          </p:nvSpPr>
          <p:spPr>
            <a:xfrm>
              <a:off x="3530100" y="924750"/>
              <a:ext cx="238275" cy="250200"/>
            </a:xfrm>
            <a:custGeom>
              <a:avLst/>
              <a:gdLst/>
              <a:ahLst/>
              <a:cxnLst/>
              <a:rect l="l" t="t" r="r" b="b"/>
              <a:pathLst>
                <a:path w="9531" h="10008" extrusionOk="0">
                  <a:moveTo>
                    <a:pt x="6350" y="1"/>
                  </a:moveTo>
                  <a:cubicBezTo>
                    <a:pt x="6230" y="1"/>
                    <a:pt x="6108" y="47"/>
                    <a:pt x="6017" y="142"/>
                  </a:cubicBezTo>
                  <a:lnTo>
                    <a:pt x="172" y="6123"/>
                  </a:lnTo>
                  <a:cubicBezTo>
                    <a:pt x="0" y="6297"/>
                    <a:pt x="57" y="6589"/>
                    <a:pt x="283" y="6689"/>
                  </a:cubicBezTo>
                  <a:lnTo>
                    <a:pt x="7706" y="9968"/>
                  </a:lnTo>
                  <a:cubicBezTo>
                    <a:pt x="7767" y="9995"/>
                    <a:pt x="7830" y="10007"/>
                    <a:pt x="7893" y="10007"/>
                  </a:cubicBezTo>
                  <a:cubicBezTo>
                    <a:pt x="8082" y="10007"/>
                    <a:pt x="8261" y="9890"/>
                    <a:pt x="8329" y="9700"/>
                  </a:cubicBezTo>
                  <a:cubicBezTo>
                    <a:pt x="9531" y="6463"/>
                    <a:pt x="8913" y="2828"/>
                    <a:pt x="6706" y="169"/>
                  </a:cubicBezTo>
                  <a:cubicBezTo>
                    <a:pt x="6615" y="57"/>
                    <a:pt x="6483" y="1"/>
                    <a:pt x="63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sp>
        <p:nvSpPr>
          <p:cNvPr id="403" name="Google Shape;6583;p78"/>
          <p:cNvSpPr/>
          <p:nvPr/>
        </p:nvSpPr>
        <p:spPr>
          <a:xfrm>
            <a:off x="3451650" y="4341770"/>
            <a:ext cx="465435" cy="398829"/>
          </a:xfrm>
          <a:custGeom>
            <a:avLst/>
            <a:gdLst/>
            <a:ahLst/>
            <a:cxnLst/>
            <a:rect l="l" t="t" r="r" b="b"/>
            <a:pathLst>
              <a:path w="19273" h="18069" extrusionOk="0">
                <a:moveTo>
                  <a:pt x="5456" y="7679"/>
                </a:moveTo>
                <a:cubicBezTo>
                  <a:pt x="6294" y="7679"/>
                  <a:pt x="6715" y="8694"/>
                  <a:pt x="6122" y="9284"/>
                </a:cubicBezTo>
                <a:cubicBezTo>
                  <a:pt x="5930" y="9476"/>
                  <a:pt x="5694" y="9562"/>
                  <a:pt x="5462" y="9562"/>
                </a:cubicBezTo>
                <a:cubicBezTo>
                  <a:pt x="4979" y="9562"/>
                  <a:pt x="4517" y="9188"/>
                  <a:pt x="4517" y="8622"/>
                </a:cubicBezTo>
                <a:cubicBezTo>
                  <a:pt x="4517" y="8101"/>
                  <a:pt x="4936" y="7679"/>
                  <a:pt x="5456" y="7679"/>
                </a:cubicBezTo>
                <a:close/>
                <a:moveTo>
                  <a:pt x="9636" y="7679"/>
                </a:moveTo>
                <a:cubicBezTo>
                  <a:pt x="10473" y="7679"/>
                  <a:pt x="10892" y="8694"/>
                  <a:pt x="10299" y="9284"/>
                </a:cubicBezTo>
                <a:cubicBezTo>
                  <a:pt x="10107" y="9476"/>
                  <a:pt x="9872" y="9562"/>
                  <a:pt x="9640" y="9562"/>
                </a:cubicBezTo>
                <a:cubicBezTo>
                  <a:pt x="9157" y="9562"/>
                  <a:pt x="8694" y="9188"/>
                  <a:pt x="8694" y="8622"/>
                </a:cubicBezTo>
                <a:cubicBezTo>
                  <a:pt x="8694" y="8101"/>
                  <a:pt x="9115" y="7679"/>
                  <a:pt x="9636" y="7679"/>
                </a:cubicBezTo>
                <a:close/>
                <a:moveTo>
                  <a:pt x="13813" y="7679"/>
                </a:moveTo>
                <a:cubicBezTo>
                  <a:pt x="14650" y="7679"/>
                  <a:pt x="15071" y="8694"/>
                  <a:pt x="14478" y="9284"/>
                </a:cubicBezTo>
                <a:cubicBezTo>
                  <a:pt x="14286" y="9476"/>
                  <a:pt x="14050" y="9562"/>
                  <a:pt x="13819" y="9562"/>
                </a:cubicBezTo>
                <a:cubicBezTo>
                  <a:pt x="13336" y="9562"/>
                  <a:pt x="12873" y="9188"/>
                  <a:pt x="12873" y="8622"/>
                </a:cubicBezTo>
                <a:cubicBezTo>
                  <a:pt x="12873" y="8101"/>
                  <a:pt x="13292" y="7679"/>
                  <a:pt x="13813" y="7679"/>
                </a:cubicBezTo>
                <a:close/>
                <a:moveTo>
                  <a:pt x="9597" y="1"/>
                </a:moveTo>
                <a:cubicBezTo>
                  <a:pt x="4303" y="1"/>
                  <a:pt x="0" y="3801"/>
                  <a:pt x="0" y="8471"/>
                </a:cubicBezTo>
                <a:cubicBezTo>
                  <a:pt x="0" y="10444"/>
                  <a:pt x="780" y="12356"/>
                  <a:pt x="2201" y="13870"/>
                </a:cubicBezTo>
                <a:cubicBezTo>
                  <a:pt x="2481" y="15033"/>
                  <a:pt x="2138" y="16258"/>
                  <a:pt x="1292" y="17104"/>
                </a:cubicBezTo>
                <a:cubicBezTo>
                  <a:pt x="940" y="17460"/>
                  <a:pt x="1190" y="18068"/>
                  <a:pt x="1692" y="18068"/>
                </a:cubicBezTo>
                <a:cubicBezTo>
                  <a:pt x="3300" y="18065"/>
                  <a:pt x="4845" y="17442"/>
                  <a:pt x="6005" y="16328"/>
                </a:cubicBezTo>
                <a:cubicBezTo>
                  <a:pt x="7150" y="16731"/>
                  <a:pt x="8357" y="16939"/>
                  <a:pt x="9571" y="16939"/>
                </a:cubicBezTo>
                <a:cubicBezTo>
                  <a:pt x="9579" y="16939"/>
                  <a:pt x="9588" y="16939"/>
                  <a:pt x="9597" y="16939"/>
                </a:cubicBezTo>
                <a:cubicBezTo>
                  <a:pt x="14891" y="16939"/>
                  <a:pt x="19272" y="13139"/>
                  <a:pt x="19272" y="8471"/>
                </a:cubicBezTo>
                <a:cubicBezTo>
                  <a:pt x="19272" y="3801"/>
                  <a:pt x="14891" y="1"/>
                  <a:pt x="959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srgbClr val="435D74"/>
              </a:solidFill>
            </a:endParaRPr>
          </a:p>
        </p:txBody>
      </p:sp>
      <p:grpSp>
        <p:nvGrpSpPr>
          <p:cNvPr id="404" name="Google Shape;6584;p78"/>
          <p:cNvGrpSpPr/>
          <p:nvPr/>
        </p:nvGrpSpPr>
        <p:grpSpPr>
          <a:xfrm>
            <a:off x="4025285" y="4354274"/>
            <a:ext cx="465435" cy="373887"/>
            <a:chOff x="4467200" y="877100"/>
            <a:chExt cx="481825" cy="423475"/>
          </a:xfrm>
        </p:grpSpPr>
        <p:sp>
          <p:nvSpPr>
            <p:cNvPr id="762" name="Google Shape;6585;p78"/>
            <p:cNvSpPr/>
            <p:nvPr/>
          </p:nvSpPr>
          <p:spPr>
            <a:xfrm>
              <a:off x="4467200" y="1018225"/>
              <a:ext cx="481825" cy="282350"/>
            </a:xfrm>
            <a:custGeom>
              <a:avLst/>
              <a:gdLst/>
              <a:ahLst/>
              <a:cxnLst/>
              <a:rect l="l" t="t" r="r" b="b"/>
              <a:pathLst>
                <a:path w="19273" h="11294" extrusionOk="0">
                  <a:moveTo>
                    <a:pt x="10723" y="2257"/>
                  </a:moveTo>
                  <a:cubicBezTo>
                    <a:pt x="11013" y="2257"/>
                    <a:pt x="11292" y="2483"/>
                    <a:pt x="11292" y="2823"/>
                  </a:cubicBezTo>
                  <a:cubicBezTo>
                    <a:pt x="11292" y="3136"/>
                    <a:pt x="11039" y="3389"/>
                    <a:pt x="10729" y="3389"/>
                  </a:cubicBezTo>
                  <a:cubicBezTo>
                    <a:pt x="10223" y="3389"/>
                    <a:pt x="9973" y="2781"/>
                    <a:pt x="10329" y="2423"/>
                  </a:cubicBezTo>
                  <a:cubicBezTo>
                    <a:pt x="10443" y="2308"/>
                    <a:pt x="10585" y="2257"/>
                    <a:pt x="10723" y="2257"/>
                  </a:cubicBezTo>
                  <a:close/>
                  <a:moveTo>
                    <a:pt x="14755" y="3389"/>
                  </a:moveTo>
                  <a:lnTo>
                    <a:pt x="14755" y="7906"/>
                  </a:lnTo>
                  <a:lnTo>
                    <a:pt x="13551" y="7906"/>
                  </a:lnTo>
                  <a:lnTo>
                    <a:pt x="13551" y="3389"/>
                  </a:lnTo>
                  <a:close/>
                  <a:moveTo>
                    <a:pt x="5083" y="2822"/>
                  </a:moveTo>
                  <a:cubicBezTo>
                    <a:pt x="5189" y="2822"/>
                    <a:pt x="5297" y="2853"/>
                    <a:pt x="5396" y="2920"/>
                  </a:cubicBezTo>
                  <a:lnTo>
                    <a:pt x="8784" y="5178"/>
                  </a:lnTo>
                  <a:cubicBezTo>
                    <a:pt x="9118" y="5401"/>
                    <a:pt x="9118" y="5892"/>
                    <a:pt x="8784" y="6117"/>
                  </a:cubicBezTo>
                  <a:lnTo>
                    <a:pt x="5396" y="8376"/>
                  </a:lnTo>
                  <a:cubicBezTo>
                    <a:pt x="5297" y="8442"/>
                    <a:pt x="5189" y="8472"/>
                    <a:pt x="5084" y="8472"/>
                  </a:cubicBezTo>
                  <a:cubicBezTo>
                    <a:pt x="4790" y="8472"/>
                    <a:pt x="4517" y="8239"/>
                    <a:pt x="4517" y="7906"/>
                  </a:cubicBezTo>
                  <a:lnTo>
                    <a:pt x="4517" y="3389"/>
                  </a:lnTo>
                  <a:cubicBezTo>
                    <a:pt x="4517" y="3057"/>
                    <a:pt x="4789" y="2822"/>
                    <a:pt x="5083" y="2822"/>
                  </a:cubicBezTo>
                  <a:close/>
                  <a:moveTo>
                    <a:pt x="18711" y="1"/>
                  </a:moveTo>
                  <a:cubicBezTo>
                    <a:pt x="18601" y="1"/>
                    <a:pt x="18491" y="33"/>
                    <a:pt x="18396" y="95"/>
                  </a:cubicBezTo>
                  <a:lnTo>
                    <a:pt x="15150" y="2260"/>
                  </a:lnTo>
                  <a:lnTo>
                    <a:pt x="13551" y="2260"/>
                  </a:lnTo>
                  <a:lnTo>
                    <a:pt x="13551" y="1694"/>
                  </a:lnTo>
                  <a:cubicBezTo>
                    <a:pt x="13548" y="926"/>
                    <a:pt x="13027" y="255"/>
                    <a:pt x="12283" y="62"/>
                  </a:cubicBezTo>
                  <a:cubicBezTo>
                    <a:pt x="11527" y="774"/>
                    <a:pt x="10560" y="1128"/>
                    <a:pt x="9594" y="1128"/>
                  </a:cubicBezTo>
                  <a:cubicBezTo>
                    <a:pt x="8599" y="1128"/>
                    <a:pt x="7604" y="752"/>
                    <a:pt x="6842" y="2"/>
                  </a:cubicBezTo>
                  <a:lnTo>
                    <a:pt x="6712" y="2"/>
                  </a:lnTo>
                  <a:cubicBezTo>
                    <a:pt x="5950" y="753"/>
                    <a:pt x="4955" y="1131"/>
                    <a:pt x="3959" y="1131"/>
                  </a:cubicBezTo>
                  <a:cubicBezTo>
                    <a:pt x="2993" y="1131"/>
                    <a:pt x="2026" y="775"/>
                    <a:pt x="1271" y="62"/>
                  </a:cubicBezTo>
                  <a:cubicBezTo>
                    <a:pt x="524" y="255"/>
                    <a:pt x="3" y="923"/>
                    <a:pt x="0" y="1694"/>
                  </a:cubicBezTo>
                  <a:lnTo>
                    <a:pt x="0" y="9598"/>
                  </a:lnTo>
                  <a:cubicBezTo>
                    <a:pt x="0" y="10535"/>
                    <a:pt x="759" y="11291"/>
                    <a:pt x="1696" y="11294"/>
                  </a:cubicBezTo>
                  <a:lnTo>
                    <a:pt x="11859" y="11294"/>
                  </a:lnTo>
                  <a:cubicBezTo>
                    <a:pt x="12792" y="11294"/>
                    <a:pt x="13551" y="10535"/>
                    <a:pt x="13551" y="9598"/>
                  </a:cubicBezTo>
                  <a:lnTo>
                    <a:pt x="13551" y="9035"/>
                  </a:lnTo>
                  <a:lnTo>
                    <a:pt x="15150" y="9035"/>
                  </a:lnTo>
                  <a:lnTo>
                    <a:pt x="18396" y="11197"/>
                  </a:lnTo>
                  <a:cubicBezTo>
                    <a:pt x="18494" y="11263"/>
                    <a:pt x="18602" y="11293"/>
                    <a:pt x="18707" y="11293"/>
                  </a:cubicBezTo>
                  <a:cubicBezTo>
                    <a:pt x="19000" y="11293"/>
                    <a:pt x="19272" y="11060"/>
                    <a:pt x="19272" y="10728"/>
                  </a:cubicBezTo>
                  <a:lnTo>
                    <a:pt x="19272" y="565"/>
                  </a:lnTo>
                  <a:cubicBezTo>
                    <a:pt x="19272" y="357"/>
                    <a:pt x="19158" y="164"/>
                    <a:pt x="18977" y="68"/>
                  </a:cubicBezTo>
                  <a:cubicBezTo>
                    <a:pt x="18894" y="23"/>
                    <a:pt x="18802" y="1"/>
                    <a:pt x="1871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63" name="Google Shape;6586;p78"/>
            <p:cNvSpPr/>
            <p:nvPr/>
          </p:nvSpPr>
          <p:spPr>
            <a:xfrm>
              <a:off x="4608425" y="1129300"/>
              <a:ext cx="45125" cy="60175"/>
            </a:xfrm>
            <a:custGeom>
              <a:avLst/>
              <a:gdLst/>
              <a:ahLst/>
              <a:cxnLst/>
              <a:rect l="l" t="t" r="r" b="b"/>
              <a:pathLst>
                <a:path w="1805" h="2407" extrusionOk="0">
                  <a:moveTo>
                    <a:pt x="0" y="0"/>
                  </a:moveTo>
                  <a:lnTo>
                    <a:pt x="0" y="2406"/>
                  </a:lnTo>
                  <a:lnTo>
                    <a:pt x="1804" y="120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64" name="Google Shape;6587;p78"/>
            <p:cNvSpPr/>
            <p:nvPr/>
          </p:nvSpPr>
          <p:spPr>
            <a:xfrm>
              <a:off x="449550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0" y="1262"/>
                    <a:pt x="0" y="2822"/>
                  </a:cubicBezTo>
                  <a:cubicBezTo>
                    <a:pt x="0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65" name="Google Shape;6588;p78"/>
            <p:cNvSpPr/>
            <p:nvPr/>
          </p:nvSpPr>
          <p:spPr>
            <a:xfrm>
              <a:off x="4636650" y="877100"/>
              <a:ext cx="141175" cy="141175"/>
            </a:xfrm>
            <a:custGeom>
              <a:avLst/>
              <a:gdLst/>
              <a:ahLst/>
              <a:cxnLst/>
              <a:rect l="l" t="t" r="r" b="b"/>
              <a:pathLst>
                <a:path w="5647" h="5647" extrusionOk="0">
                  <a:moveTo>
                    <a:pt x="2822" y="1"/>
                  </a:moveTo>
                  <a:cubicBezTo>
                    <a:pt x="1262" y="1"/>
                    <a:pt x="1" y="1262"/>
                    <a:pt x="1" y="2822"/>
                  </a:cubicBezTo>
                  <a:cubicBezTo>
                    <a:pt x="1" y="4382"/>
                    <a:pt x="1262" y="5647"/>
                    <a:pt x="2822" y="5647"/>
                  </a:cubicBezTo>
                  <a:cubicBezTo>
                    <a:pt x="4382" y="5647"/>
                    <a:pt x="5647" y="4382"/>
                    <a:pt x="5647" y="2822"/>
                  </a:cubicBezTo>
                  <a:cubicBezTo>
                    <a:pt x="5647" y="1262"/>
                    <a:pt x="438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05" name="Google Shape;6589;p78"/>
          <p:cNvGrpSpPr/>
          <p:nvPr/>
        </p:nvGrpSpPr>
        <p:grpSpPr>
          <a:xfrm>
            <a:off x="536713" y="1482790"/>
            <a:ext cx="486734" cy="425426"/>
            <a:chOff x="5045500" y="842250"/>
            <a:chExt cx="503875" cy="481850"/>
          </a:xfrm>
        </p:grpSpPr>
        <p:sp>
          <p:nvSpPr>
            <p:cNvPr id="760" name="Google Shape;6590;p78"/>
            <p:cNvSpPr/>
            <p:nvPr/>
          </p:nvSpPr>
          <p:spPr>
            <a:xfrm>
              <a:off x="5045500" y="842250"/>
              <a:ext cx="503875" cy="481850"/>
            </a:xfrm>
            <a:custGeom>
              <a:avLst/>
              <a:gdLst/>
              <a:ahLst/>
              <a:cxnLst/>
              <a:rect l="l" t="t" r="r" b="b"/>
              <a:pathLst>
                <a:path w="20155" h="19274" extrusionOk="0">
                  <a:moveTo>
                    <a:pt x="12103" y="1130"/>
                  </a:moveTo>
                  <a:cubicBezTo>
                    <a:pt x="13694" y="1130"/>
                    <a:pt x="15284" y="1735"/>
                    <a:pt x="16496" y="2945"/>
                  </a:cubicBezTo>
                  <a:cubicBezTo>
                    <a:pt x="18917" y="5366"/>
                    <a:pt x="18917" y="9305"/>
                    <a:pt x="16496" y="11729"/>
                  </a:cubicBezTo>
                  <a:cubicBezTo>
                    <a:pt x="15286" y="12940"/>
                    <a:pt x="13695" y="13545"/>
                    <a:pt x="12104" y="13545"/>
                  </a:cubicBezTo>
                  <a:cubicBezTo>
                    <a:pt x="10514" y="13545"/>
                    <a:pt x="8923" y="12940"/>
                    <a:pt x="7712" y="11729"/>
                  </a:cubicBezTo>
                  <a:cubicBezTo>
                    <a:pt x="5288" y="9305"/>
                    <a:pt x="5288" y="5369"/>
                    <a:pt x="7712" y="2945"/>
                  </a:cubicBezTo>
                  <a:cubicBezTo>
                    <a:pt x="8923" y="1735"/>
                    <a:pt x="10513" y="1130"/>
                    <a:pt x="12103" y="1130"/>
                  </a:cubicBezTo>
                  <a:close/>
                  <a:moveTo>
                    <a:pt x="4918" y="13726"/>
                  </a:moveTo>
                  <a:lnTo>
                    <a:pt x="5716" y="14524"/>
                  </a:lnTo>
                  <a:lnTo>
                    <a:pt x="4918" y="15322"/>
                  </a:lnTo>
                  <a:lnTo>
                    <a:pt x="4120" y="14524"/>
                  </a:lnTo>
                  <a:lnTo>
                    <a:pt x="4918" y="13726"/>
                  </a:lnTo>
                  <a:close/>
                  <a:moveTo>
                    <a:pt x="12106" y="1"/>
                  </a:moveTo>
                  <a:cubicBezTo>
                    <a:pt x="10226" y="1"/>
                    <a:pt x="8345" y="717"/>
                    <a:pt x="6914" y="2147"/>
                  </a:cubicBezTo>
                  <a:cubicBezTo>
                    <a:pt x="4725" y="4333"/>
                    <a:pt x="4240" y="7516"/>
                    <a:pt x="5315" y="10133"/>
                  </a:cubicBezTo>
                  <a:lnTo>
                    <a:pt x="4518" y="10931"/>
                  </a:lnTo>
                  <a:cubicBezTo>
                    <a:pt x="4009" y="11434"/>
                    <a:pt x="3876" y="12208"/>
                    <a:pt x="4192" y="12852"/>
                  </a:cubicBezTo>
                  <a:lnTo>
                    <a:pt x="663" y="16382"/>
                  </a:lnTo>
                  <a:cubicBezTo>
                    <a:pt x="1" y="17044"/>
                    <a:pt x="1" y="18116"/>
                    <a:pt x="663" y="18778"/>
                  </a:cubicBezTo>
                  <a:cubicBezTo>
                    <a:pt x="994" y="19108"/>
                    <a:pt x="1428" y="19273"/>
                    <a:pt x="1862" y="19273"/>
                  </a:cubicBezTo>
                  <a:cubicBezTo>
                    <a:pt x="2295" y="19273"/>
                    <a:pt x="2729" y="19108"/>
                    <a:pt x="3060" y="18778"/>
                  </a:cubicBezTo>
                  <a:lnTo>
                    <a:pt x="6586" y="15249"/>
                  </a:lnTo>
                  <a:cubicBezTo>
                    <a:pt x="6820" y="15363"/>
                    <a:pt x="7071" y="15418"/>
                    <a:pt x="7320" y="15418"/>
                  </a:cubicBezTo>
                  <a:cubicBezTo>
                    <a:pt x="7757" y="15418"/>
                    <a:pt x="8188" y="15247"/>
                    <a:pt x="8510" y="14921"/>
                  </a:cubicBezTo>
                  <a:lnTo>
                    <a:pt x="9308" y="14126"/>
                  </a:lnTo>
                  <a:cubicBezTo>
                    <a:pt x="10192" y="14489"/>
                    <a:pt x="11145" y="14675"/>
                    <a:pt x="12104" y="14675"/>
                  </a:cubicBezTo>
                  <a:cubicBezTo>
                    <a:pt x="13962" y="14675"/>
                    <a:pt x="15843" y="13979"/>
                    <a:pt x="17294" y="12527"/>
                  </a:cubicBezTo>
                  <a:cubicBezTo>
                    <a:pt x="20155" y="9666"/>
                    <a:pt x="20155" y="5008"/>
                    <a:pt x="17294" y="2147"/>
                  </a:cubicBezTo>
                  <a:cubicBezTo>
                    <a:pt x="15864" y="716"/>
                    <a:pt x="13985" y="1"/>
                    <a:pt x="121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61" name="Google Shape;6591;p78"/>
            <p:cNvSpPr/>
            <p:nvPr/>
          </p:nvSpPr>
          <p:spPr>
            <a:xfrm>
              <a:off x="5221050" y="898625"/>
              <a:ext cx="254100" cy="254100"/>
            </a:xfrm>
            <a:custGeom>
              <a:avLst/>
              <a:gdLst/>
              <a:ahLst/>
              <a:cxnLst/>
              <a:rect l="l" t="t" r="r" b="b"/>
              <a:pathLst>
                <a:path w="10164" h="10164" extrusionOk="0">
                  <a:moveTo>
                    <a:pt x="5081" y="1"/>
                  </a:moveTo>
                  <a:cubicBezTo>
                    <a:pt x="2274" y="1"/>
                    <a:pt x="1" y="2274"/>
                    <a:pt x="1" y="5081"/>
                  </a:cubicBezTo>
                  <a:cubicBezTo>
                    <a:pt x="1" y="7887"/>
                    <a:pt x="2274" y="10164"/>
                    <a:pt x="5081" y="10164"/>
                  </a:cubicBezTo>
                  <a:cubicBezTo>
                    <a:pt x="7887" y="10164"/>
                    <a:pt x="10164" y="7887"/>
                    <a:pt x="10164" y="5081"/>
                  </a:cubicBezTo>
                  <a:cubicBezTo>
                    <a:pt x="10164" y="2274"/>
                    <a:pt x="7887" y="1"/>
                    <a:pt x="50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06" name="Google Shape;6592;p78"/>
          <p:cNvGrpSpPr/>
          <p:nvPr/>
        </p:nvGrpSpPr>
        <p:grpSpPr>
          <a:xfrm>
            <a:off x="2909043" y="3797079"/>
            <a:ext cx="418971" cy="424587"/>
            <a:chOff x="3300325" y="249875"/>
            <a:chExt cx="433725" cy="480900"/>
          </a:xfrm>
        </p:grpSpPr>
        <p:sp>
          <p:nvSpPr>
            <p:cNvPr id="754" name="Google Shape;6593;p78"/>
            <p:cNvSpPr/>
            <p:nvPr/>
          </p:nvSpPr>
          <p:spPr>
            <a:xfrm>
              <a:off x="3610875" y="334550"/>
              <a:ext cx="56475" cy="28250"/>
            </a:xfrm>
            <a:custGeom>
              <a:avLst/>
              <a:gdLst/>
              <a:ahLst/>
              <a:cxnLst/>
              <a:rect l="l" t="t" r="r" b="b"/>
              <a:pathLst>
                <a:path w="2259" h="1130" extrusionOk="0">
                  <a:moveTo>
                    <a:pt x="566" y="0"/>
                  </a:moveTo>
                  <a:cubicBezTo>
                    <a:pt x="253" y="0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55" name="Google Shape;6594;p78"/>
            <p:cNvSpPr/>
            <p:nvPr/>
          </p:nvSpPr>
          <p:spPr>
            <a:xfrm>
              <a:off x="346767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647" y="1"/>
                  </a:moveTo>
                  <a:cubicBezTo>
                    <a:pt x="562" y="1"/>
                    <a:pt x="476" y="20"/>
                    <a:pt x="395" y="60"/>
                  </a:cubicBezTo>
                  <a:cubicBezTo>
                    <a:pt x="115" y="198"/>
                    <a:pt x="1" y="539"/>
                    <a:pt x="142" y="819"/>
                  </a:cubicBezTo>
                  <a:lnTo>
                    <a:pt x="705" y="1948"/>
                  </a:lnTo>
                  <a:cubicBezTo>
                    <a:pt x="806" y="2144"/>
                    <a:pt x="1004" y="2259"/>
                    <a:pt x="1211" y="2259"/>
                  </a:cubicBezTo>
                  <a:cubicBezTo>
                    <a:pt x="1296" y="2259"/>
                    <a:pt x="1383" y="2239"/>
                    <a:pt x="1464" y="2198"/>
                  </a:cubicBezTo>
                  <a:cubicBezTo>
                    <a:pt x="1744" y="2059"/>
                    <a:pt x="1856" y="1722"/>
                    <a:pt x="1717" y="1442"/>
                  </a:cubicBezTo>
                  <a:lnTo>
                    <a:pt x="1151" y="313"/>
                  </a:lnTo>
                  <a:cubicBezTo>
                    <a:pt x="1053" y="114"/>
                    <a:pt x="853" y="1"/>
                    <a:pt x="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56" name="Google Shape;6595;p78"/>
            <p:cNvSpPr/>
            <p:nvPr/>
          </p:nvSpPr>
          <p:spPr>
            <a:xfrm>
              <a:off x="3566525" y="249875"/>
              <a:ext cx="46400" cy="56475"/>
            </a:xfrm>
            <a:custGeom>
              <a:avLst/>
              <a:gdLst/>
              <a:ahLst/>
              <a:cxnLst/>
              <a:rect l="l" t="t" r="r" b="b"/>
              <a:pathLst>
                <a:path w="1856" h="2259" extrusionOk="0">
                  <a:moveTo>
                    <a:pt x="1210" y="1"/>
                  </a:moveTo>
                  <a:cubicBezTo>
                    <a:pt x="1003" y="1"/>
                    <a:pt x="803" y="114"/>
                    <a:pt x="705" y="313"/>
                  </a:cubicBezTo>
                  <a:lnTo>
                    <a:pt x="139" y="1442"/>
                  </a:lnTo>
                  <a:cubicBezTo>
                    <a:pt x="1" y="1719"/>
                    <a:pt x="115" y="2059"/>
                    <a:pt x="392" y="2198"/>
                  </a:cubicBezTo>
                  <a:cubicBezTo>
                    <a:pt x="474" y="2239"/>
                    <a:pt x="561" y="2259"/>
                    <a:pt x="646" y="2259"/>
                  </a:cubicBezTo>
                  <a:cubicBezTo>
                    <a:pt x="852" y="2259"/>
                    <a:pt x="1051" y="2144"/>
                    <a:pt x="1151" y="1948"/>
                  </a:cubicBezTo>
                  <a:lnTo>
                    <a:pt x="1714" y="819"/>
                  </a:lnTo>
                  <a:cubicBezTo>
                    <a:pt x="1856" y="539"/>
                    <a:pt x="1741" y="198"/>
                    <a:pt x="1461" y="60"/>
                  </a:cubicBezTo>
                  <a:cubicBezTo>
                    <a:pt x="1381" y="20"/>
                    <a:pt x="1295" y="1"/>
                    <a:pt x="12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57" name="Google Shape;6596;p78"/>
            <p:cNvSpPr/>
            <p:nvPr/>
          </p:nvSpPr>
          <p:spPr>
            <a:xfrm>
              <a:off x="3413250" y="334550"/>
              <a:ext cx="56500" cy="28250"/>
            </a:xfrm>
            <a:custGeom>
              <a:avLst/>
              <a:gdLst/>
              <a:ahLst/>
              <a:cxnLst/>
              <a:rect l="l" t="t" r="r" b="b"/>
              <a:pathLst>
                <a:path w="2260" h="1130" extrusionOk="0"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696" y="1130"/>
                  </a:lnTo>
                  <a:cubicBezTo>
                    <a:pt x="2006" y="1130"/>
                    <a:pt x="2259" y="877"/>
                    <a:pt x="2259" y="567"/>
                  </a:cubicBezTo>
                  <a:cubicBezTo>
                    <a:pt x="2259" y="253"/>
                    <a:pt x="2006" y="0"/>
                    <a:pt x="16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58" name="Google Shape;6597;p78"/>
            <p:cNvSpPr/>
            <p:nvPr/>
          </p:nvSpPr>
          <p:spPr>
            <a:xfrm>
              <a:off x="3300325" y="476675"/>
              <a:ext cx="84725" cy="254100"/>
            </a:xfrm>
            <a:custGeom>
              <a:avLst/>
              <a:gdLst/>
              <a:ahLst/>
              <a:cxnLst/>
              <a:rect l="l" t="t" r="r" b="b"/>
              <a:pathLst>
                <a:path w="3389" h="10164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lnTo>
                    <a:pt x="1" y="9598"/>
                  </a:lnTo>
                  <a:cubicBezTo>
                    <a:pt x="1" y="9911"/>
                    <a:pt x="254" y="10164"/>
                    <a:pt x="567" y="10164"/>
                  </a:cubicBezTo>
                  <a:lnTo>
                    <a:pt x="2825" y="10164"/>
                  </a:lnTo>
                  <a:cubicBezTo>
                    <a:pt x="3136" y="10164"/>
                    <a:pt x="3389" y="9911"/>
                    <a:pt x="3389" y="9598"/>
                  </a:cubicBezTo>
                  <a:lnTo>
                    <a:pt x="3389" y="564"/>
                  </a:lnTo>
                  <a:cubicBezTo>
                    <a:pt x="3389" y="251"/>
                    <a:pt x="3136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59" name="Google Shape;6598;p78"/>
            <p:cNvSpPr/>
            <p:nvPr/>
          </p:nvSpPr>
          <p:spPr>
            <a:xfrm>
              <a:off x="3413250" y="335525"/>
              <a:ext cx="320800" cy="395250"/>
            </a:xfrm>
            <a:custGeom>
              <a:avLst/>
              <a:gdLst/>
              <a:ahLst/>
              <a:cxnLst/>
              <a:rect l="l" t="t" r="r" b="b"/>
              <a:pathLst>
                <a:path w="12832" h="15810" extrusionOk="0">
                  <a:moveTo>
                    <a:pt x="3954" y="1"/>
                  </a:moveTo>
                  <a:cubicBezTo>
                    <a:pt x="3641" y="1"/>
                    <a:pt x="3388" y="254"/>
                    <a:pt x="3388" y="564"/>
                  </a:cubicBezTo>
                  <a:cubicBezTo>
                    <a:pt x="3388" y="1871"/>
                    <a:pt x="2879" y="4225"/>
                    <a:pt x="1922" y="5186"/>
                  </a:cubicBezTo>
                  <a:cubicBezTo>
                    <a:pt x="1274" y="5830"/>
                    <a:pt x="723" y="6065"/>
                    <a:pt x="1" y="6427"/>
                  </a:cubicBezTo>
                  <a:lnTo>
                    <a:pt x="1" y="14897"/>
                  </a:lnTo>
                  <a:cubicBezTo>
                    <a:pt x="1109" y="15268"/>
                    <a:pt x="2515" y="15810"/>
                    <a:pt x="4659" y="15810"/>
                  </a:cubicBezTo>
                  <a:lnTo>
                    <a:pt x="8351" y="15810"/>
                  </a:lnTo>
                  <a:cubicBezTo>
                    <a:pt x="9567" y="15810"/>
                    <a:pt x="10516" y="14680"/>
                    <a:pt x="10046" y="13491"/>
                  </a:cubicBezTo>
                  <a:cubicBezTo>
                    <a:pt x="11019" y="13226"/>
                    <a:pt x="11546" y="12172"/>
                    <a:pt x="11175" y="11233"/>
                  </a:cubicBezTo>
                  <a:cubicBezTo>
                    <a:pt x="12386" y="10901"/>
                    <a:pt x="12832" y="9408"/>
                    <a:pt x="11992" y="8468"/>
                  </a:cubicBezTo>
                  <a:cubicBezTo>
                    <a:pt x="12314" y="8107"/>
                    <a:pt x="12467" y="7625"/>
                    <a:pt x="12410" y="7143"/>
                  </a:cubicBezTo>
                  <a:cubicBezTo>
                    <a:pt x="12311" y="6267"/>
                    <a:pt x="11495" y="5647"/>
                    <a:pt x="10612" y="5647"/>
                  </a:cubicBezTo>
                  <a:lnTo>
                    <a:pt x="6213" y="5647"/>
                  </a:lnTo>
                  <a:cubicBezTo>
                    <a:pt x="6586" y="4975"/>
                    <a:pt x="6785" y="3081"/>
                    <a:pt x="6776" y="2307"/>
                  </a:cubicBezTo>
                  <a:cubicBezTo>
                    <a:pt x="6761" y="1027"/>
                    <a:pt x="5701" y="1"/>
                    <a:pt x="4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07" name="Google Shape;6599;p78"/>
          <p:cNvGrpSpPr/>
          <p:nvPr/>
        </p:nvGrpSpPr>
        <p:grpSpPr>
          <a:xfrm>
            <a:off x="1116834" y="1515667"/>
            <a:ext cx="462296" cy="359672"/>
            <a:chOff x="5645200" y="879425"/>
            <a:chExt cx="478575" cy="407375"/>
          </a:xfrm>
        </p:grpSpPr>
        <p:sp>
          <p:nvSpPr>
            <p:cNvPr id="748" name="Google Shape;6600;p78"/>
            <p:cNvSpPr/>
            <p:nvPr/>
          </p:nvSpPr>
          <p:spPr>
            <a:xfrm>
              <a:off x="6004200" y="1075025"/>
              <a:ext cx="86075" cy="93450"/>
            </a:xfrm>
            <a:custGeom>
              <a:avLst/>
              <a:gdLst/>
              <a:ahLst/>
              <a:cxnLst/>
              <a:rect l="l" t="t" r="r" b="b"/>
              <a:pathLst>
                <a:path w="3443" h="3738" extrusionOk="0">
                  <a:moveTo>
                    <a:pt x="1" y="0"/>
                  </a:moveTo>
                  <a:lnTo>
                    <a:pt x="1" y="3737"/>
                  </a:lnTo>
                  <a:lnTo>
                    <a:pt x="1907" y="3737"/>
                  </a:lnTo>
                  <a:cubicBezTo>
                    <a:pt x="2157" y="3737"/>
                    <a:pt x="2377" y="3574"/>
                    <a:pt x="2449" y="3334"/>
                  </a:cubicBezTo>
                  <a:lnTo>
                    <a:pt x="344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49" name="Google Shape;6601;p78"/>
            <p:cNvSpPr/>
            <p:nvPr/>
          </p:nvSpPr>
          <p:spPr>
            <a:xfrm>
              <a:off x="5880900" y="953275"/>
              <a:ext cx="95100" cy="93525"/>
            </a:xfrm>
            <a:custGeom>
              <a:avLst/>
              <a:gdLst/>
              <a:ahLst/>
              <a:cxnLst/>
              <a:rect l="l" t="t" r="r" b="b"/>
              <a:pathLst>
                <a:path w="3804" h="3741" extrusionOk="0">
                  <a:moveTo>
                    <a:pt x="0" y="1"/>
                  </a:moveTo>
                  <a:lnTo>
                    <a:pt x="0" y="3741"/>
                  </a:lnTo>
                  <a:lnTo>
                    <a:pt x="3804" y="3741"/>
                  </a:lnTo>
                  <a:lnTo>
                    <a:pt x="38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50" name="Google Shape;6602;p78"/>
            <p:cNvSpPr/>
            <p:nvPr/>
          </p:nvSpPr>
          <p:spPr>
            <a:xfrm>
              <a:off x="6004200" y="953275"/>
              <a:ext cx="119575" cy="93525"/>
            </a:xfrm>
            <a:custGeom>
              <a:avLst/>
              <a:gdLst/>
              <a:ahLst/>
              <a:cxnLst/>
              <a:rect l="l" t="t" r="r" b="b"/>
              <a:pathLst>
                <a:path w="4783" h="3741" extrusionOk="0">
                  <a:moveTo>
                    <a:pt x="1" y="1"/>
                  </a:moveTo>
                  <a:lnTo>
                    <a:pt x="1" y="3741"/>
                  </a:lnTo>
                  <a:lnTo>
                    <a:pt x="3777" y="3741"/>
                  </a:lnTo>
                  <a:lnTo>
                    <a:pt x="4674" y="727"/>
                  </a:lnTo>
                  <a:cubicBezTo>
                    <a:pt x="4783" y="365"/>
                    <a:pt x="4512" y="1"/>
                    <a:pt x="4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51" name="Google Shape;6603;p78"/>
            <p:cNvSpPr/>
            <p:nvPr/>
          </p:nvSpPr>
          <p:spPr>
            <a:xfrm>
              <a:off x="5880900" y="1075025"/>
              <a:ext cx="95100" cy="93450"/>
            </a:xfrm>
            <a:custGeom>
              <a:avLst/>
              <a:gdLst/>
              <a:ahLst/>
              <a:cxnLst/>
              <a:rect l="l" t="t" r="r" b="b"/>
              <a:pathLst>
                <a:path w="3804" h="3738" extrusionOk="0">
                  <a:moveTo>
                    <a:pt x="0" y="0"/>
                  </a:moveTo>
                  <a:lnTo>
                    <a:pt x="0" y="3737"/>
                  </a:lnTo>
                  <a:lnTo>
                    <a:pt x="3804" y="3737"/>
                  </a:lnTo>
                  <a:lnTo>
                    <a:pt x="3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52" name="Google Shape;6604;p78"/>
            <p:cNvSpPr/>
            <p:nvPr/>
          </p:nvSpPr>
          <p:spPr>
            <a:xfrm>
              <a:off x="5645200" y="879425"/>
              <a:ext cx="207500" cy="167375"/>
            </a:xfrm>
            <a:custGeom>
              <a:avLst/>
              <a:gdLst/>
              <a:ahLst/>
              <a:cxnLst/>
              <a:rect l="l" t="t" r="r" b="b"/>
              <a:pathLst>
                <a:path w="8300" h="6695" extrusionOk="0">
                  <a:moveTo>
                    <a:pt x="563" y="1"/>
                  </a:moveTo>
                  <a:cubicBezTo>
                    <a:pt x="253" y="1"/>
                    <a:pt x="0" y="254"/>
                    <a:pt x="0" y="564"/>
                  </a:cubicBezTo>
                  <a:cubicBezTo>
                    <a:pt x="0" y="877"/>
                    <a:pt x="253" y="1130"/>
                    <a:pt x="563" y="1130"/>
                  </a:cubicBezTo>
                  <a:lnTo>
                    <a:pt x="2403" y="1130"/>
                  </a:lnTo>
                  <a:lnTo>
                    <a:pt x="3159" y="3672"/>
                  </a:lnTo>
                  <a:cubicBezTo>
                    <a:pt x="3162" y="3678"/>
                    <a:pt x="3162" y="3687"/>
                    <a:pt x="3165" y="3696"/>
                  </a:cubicBezTo>
                  <a:lnTo>
                    <a:pt x="4059" y="6695"/>
                  </a:lnTo>
                  <a:lnTo>
                    <a:pt x="8299" y="6695"/>
                  </a:lnTo>
                  <a:lnTo>
                    <a:pt x="8299" y="2955"/>
                  </a:lnTo>
                  <a:lnTo>
                    <a:pt x="4123" y="2955"/>
                  </a:lnTo>
                  <a:lnTo>
                    <a:pt x="3364" y="404"/>
                  </a:lnTo>
                  <a:cubicBezTo>
                    <a:pt x="3295" y="163"/>
                    <a:pt x="3072" y="1"/>
                    <a:pt x="28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53" name="Google Shape;6605;p78"/>
            <p:cNvSpPr/>
            <p:nvPr/>
          </p:nvSpPr>
          <p:spPr>
            <a:xfrm>
              <a:off x="5722500" y="1075025"/>
              <a:ext cx="370875" cy="211775"/>
            </a:xfrm>
            <a:custGeom>
              <a:avLst/>
              <a:gdLst/>
              <a:ahLst/>
              <a:cxnLst/>
              <a:rect l="l" t="t" r="r" b="b"/>
              <a:pathLst>
                <a:path w="14835" h="8471" extrusionOk="0">
                  <a:moveTo>
                    <a:pt x="1305" y="0"/>
                  </a:moveTo>
                  <a:lnTo>
                    <a:pt x="2082" y="2614"/>
                  </a:lnTo>
                  <a:cubicBezTo>
                    <a:pt x="901" y="2701"/>
                    <a:pt x="1" y="3704"/>
                    <a:pt x="40" y="4887"/>
                  </a:cubicBezTo>
                  <a:cubicBezTo>
                    <a:pt x="82" y="6071"/>
                    <a:pt x="1049" y="7010"/>
                    <a:pt x="2232" y="7019"/>
                  </a:cubicBezTo>
                  <a:lnTo>
                    <a:pt x="2795" y="7019"/>
                  </a:lnTo>
                  <a:cubicBezTo>
                    <a:pt x="3045" y="7878"/>
                    <a:pt x="3834" y="8471"/>
                    <a:pt x="4731" y="8471"/>
                  </a:cubicBezTo>
                  <a:cubicBezTo>
                    <a:pt x="5629" y="8471"/>
                    <a:pt x="6418" y="7878"/>
                    <a:pt x="6671" y="7019"/>
                  </a:cubicBezTo>
                  <a:lnTo>
                    <a:pt x="9667" y="7019"/>
                  </a:lnTo>
                  <a:cubicBezTo>
                    <a:pt x="9917" y="7878"/>
                    <a:pt x="10709" y="8471"/>
                    <a:pt x="11606" y="8471"/>
                  </a:cubicBezTo>
                  <a:cubicBezTo>
                    <a:pt x="12500" y="8471"/>
                    <a:pt x="13292" y="7878"/>
                    <a:pt x="13542" y="7019"/>
                  </a:cubicBezTo>
                  <a:lnTo>
                    <a:pt x="14271" y="7019"/>
                  </a:lnTo>
                  <a:cubicBezTo>
                    <a:pt x="14581" y="7019"/>
                    <a:pt x="14834" y="6766"/>
                    <a:pt x="14834" y="6453"/>
                  </a:cubicBezTo>
                  <a:cubicBezTo>
                    <a:pt x="14834" y="6140"/>
                    <a:pt x="14581" y="5890"/>
                    <a:pt x="14271" y="5890"/>
                  </a:cubicBezTo>
                  <a:lnTo>
                    <a:pt x="13542" y="5890"/>
                  </a:lnTo>
                  <a:cubicBezTo>
                    <a:pt x="13292" y="5029"/>
                    <a:pt x="12500" y="4436"/>
                    <a:pt x="11606" y="4436"/>
                  </a:cubicBezTo>
                  <a:cubicBezTo>
                    <a:pt x="10709" y="4436"/>
                    <a:pt x="9917" y="5029"/>
                    <a:pt x="9667" y="5890"/>
                  </a:cubicBezTo>
                  <a:lnTo>
                    <a:pt x="6671" y="5890"/>
                  </a:lnTo>
                  <a:cubicBezTo>
                    <a:pt x="6418" y="5029"/>
                    <a:pt x="5629" y="4436"/>
                    <a:pt x="4731" y="4436"/>
                  </a:cubicBezTo>
                  <a:cubicBezTo>
                    <a:pt x="3834" y="4436"/>
                    <a:pt x="3045" y="5029"/>
                    <a:pt x="2792" y="5890"/>
                  </a:cubicBezTo>
                  <a:lnTo>
                    <a:pt x="2232" y="5890"/>
                  </a:lnTo>
                  <a:cubicBezTo>
                    <a:pt x="1639" y="5890"/>
                    <a:pt x="1157" y="5408"/>
                    <a:pt x="1157" y="4815"/>
                  </a:cubicBezTo>
                  <a:cubicBezTo>
                    <a:pt x="1157" y="4219"/>
                    <a:pt x="1639" y="3737"/>
                    <a:pt x="2232" y="3737"/>
                  </a:cubicBezTo>
                  <a:lnTo>
                    <a:pt x="5207" y="3737"/>
                  </a:lnTo>
                  <a:lnTo>
                    <a:pt x="5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08" name="Google Shape;6606;p78"/>
          <p:cNvGrpSpPr/>
          <p:nvPr/>
        </p:nvGrpSpPr>
        <p:grpSpPr>
          <a:xfrm>
            <a:off x="1715103" y="1482801"/>
            <a:ext cx="409093" cy="425404"/>
            <a:chOff x="6264525" y="842250"/>
            <a:chExt cx="423500" cy="481825"/>
          </a:xfrm>
        </p:grpSpPr>
        <p:sp>
          <p:nvSpPr>
            <p:cNvPr id="741" name="Google Shape;6607;p78"/>
            <p:cNvSpPr/>
            <p:nvPr/>
          </p:nvSpPr>
          <p:spPr>
            <a:xfrm>
              <a:off x="6264525" y="1033450"/>
              <a:ext cx="135300" cy="266450"/>
            </a:xfrm>
            <a:custGeom>
              <a:avLst/>
              <a:gdLst/>
              <a:ahLst/>
              <a:cxnLst/>
              <a:rect l="l" t="t" r="r" b="b"/>
              <a:pathLst>
                <a:path w="5412" h="10658" extrusionOk="0">
                  <a:moveTo>
                    <a:pt x="1" y="1"/>
                  </a:moveTo>
                  <a:lnTo>
                    <a:pt x="1" y="9932"/>
                  </a:lnTo>
                  <a:cubicBezTo>
                    <a:pt x="1" y="10182"/>
                    <a:pt x="61" y="10429"/>
                    <a:pt x="169" y="10658"/>
                  </a:cubicBezTo>
                  <a:lnTo>
                    <a:pt x="5412" y="541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42" name="Google Shape;6608;p78"/>
            <p:cNvSpPr/>
            <p:nvPr/>
          </p:nvSpPr>
          <p:spPr>
            <a:xfrm>
              <a:off x="6552700" y="1033450"/>
              <a:ext cx="135325" cy="266450"/>
            </a:xfrm>
            <a:custGeom>
              <a:avLst/>
              <a:gdLst/>
              <a:ahLst/>
              <a:cxnLst/>
              <a:rect l="l" t="t" r="r" b="b"/>
              <a:pathLst>
                <a:path w="5413" h="10658" extrusionOk="0">
                  <a:moveTo>
                    <a:pt x="5412" y="1"/>
                  </a:moveTo>
                  <a:lnTo>
                    <a:pt x="1" y="5415"/>
                  </a:lnTo>
                  <a:lnTo>
                    <a:pt x="5243" y="10658"/>
                  </a:lnTo>
                  <a:cubicBezTo>
                    <a:pt x="5352" y="10429"/>
                    <a:pt x="5412" y="10182"/>
                    <a:pt x="5412" y="9932"/>
                  </a:cubicBezTo>
                  <a:lnTo>
                    <a:pt x="54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43" name="Google Shape;6609;p78"/>
            <p:cNvSpPr/>
            <p:nvPr/>
          </p:nvSpPr>
          <p:spPr>
            <a:xfrm>
              <a:off x="6462150" y="985275"/>
              <a:ext cx="28025" cy="28250"/>
            </a:xfrm>
            <a:custGeom>
              <a:avLst/>
              <a:gdLst/>
              <a:ahLst/>
              <a:cxnLst/>
              <a:rect l="l" t="t" r="r" b="b"/>
              <a:pathLst>
                <a:path w="1121" h="113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955" y="1130"/>
                    <a:pt x="1060" y="862"/>
                    <a:pt x="1120" y="528"/>
                  </a:cubicBezTo>
                  <a:cubicBezTo>
                    <a:pt x="1102" y="233"/>
                    <a:pt x="862" y="4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44" name="Google Shape;6610;p78"/>
            <p:cNvSpPr/>
            <p:nvPr/>
          </p:nvSpPr>
          <p:spPr>
            <a:xfrm>
              <a:off x="6288775" y="1182900"/>
              <a:ext cx="375075" cy="141175"/>
            </a:xfrm>
            <a:custGeom>
              <a:avLst/>
              <a:gdLst/>
              <a:ahLst/>
              <a:cxnLst/>
              <a:rect l="l" t="t" r="r" b="b"/>
              <a:pathLst>
                <a:path w="15003" h="5647" extrusionOk="0">
                  <a:moveTo>
                    <a:pt x="5475" y="0"/>
                  </a:moveTo>
                  <a:lnTo>
                    <a:pt x="0" y="5478"/>
                  </a:lnTo>
                  <a:cubicBezTo>
                    <a:pt x="226" y="5586"/>
                    <a:pt x="473" y="5646"/>
                    <a:pt x="726" y="5646"/>
                  </a:cubicBezTo>
                  <a:lnTo>
                    <a:pt x="14277" y="5646"/>
                  </a:lnTo>
                  <a:cubicBezTo>
                    <a:pt x="14527" y="5646"/>
                    <a:pt x="14774" y="5586"/>
                    <a:pt x="15002" y="5478"/>
                  </a:cubicBezTo>
                  <a:lnTo>
                    <a:pt x="95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45" name="Google Shape;6611;p78"/>
            <p:cNvSpPr/>
            <p:nvPr/>
          </p:nvSpPr>
          <p:spPr>
            <a:xfrm>
              <a:off x="6278675" y="965325"/>
              <a:ext cx="42350" cy="84725"/>
            </a:xfrm>
            <a:custGeom>
              <a:avLst/>
              <a:gdLst/>
              <a:ahLst/>
              <a:cxnLst/>
              <a:rect l="l" t="t" r="r" b="b"/>
              <a:pathLst>
                <a:path w="1694" h="3389" extrusionOk="0">
                  <a:moveTo>
                    <a:pt x="1693" y="1"/>
                  </a:moveTo>
                  <a:lnTo>
                    <a:pt x="1" y="1693"/>
                  </a:lnTo>
                  <a:lnTo>
                    <a:pt x="1693" y="3388"/>
                  </a:lnTo>
                  <a:lnTo>
                    <a:pt x="16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46" name="Google Shape;6612;p78"/>
            <p:cNvSpPr/>
            <p:nvPr/>
          </p:nvSpPr>
          <p:spPr>
            <a:xfrm>
              <a:off x="6631525" y="965325"/>
              <a:ext cx="42400" cy="84725"/>
            </a:xfrm>
            <a:custGeom>
              <a:avLst/>
              <a:gdLst/>
              <a:ahLst/>
              <a:cxnLst/>
              <a:rect l="l" t="t" r="r" b="b"/>
              <a:pathLst>
                <a:path w="1696" h="3389" extrusionOk="0">
                  <a:moveTo>
                    <a:pt x="1" y="1"/>
                  </a:moveTo>
                  <a:lnTo>
                    <a:pt x="1" y="3388"/>
                  </a:lnTo>
                  <a:lnTo>
                    <a:pt x="1696" y="169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47" name="Google Shape;6613;p78"/>
            <p:cNvSpPr/>
            <p:nvPr/>
          </p:nvSpPr>
          <p:spPr>
            <a:xfrm>
              <a:off x="6349225" y="842250"/>
              <a:ext cx="254100" cy="312425"/>
            </a:xfrm>
            <a:custGeom>
              <a:avLst/>
              <a:gdLst/>
              <a:ahLst/>
              <a:cxnLst/>
              <a:rect l="l" t="t" r="r" b="b"/>
              <a:pathLst>
                <a:path w="10164" h="12497" extrusionOk="0">
                  <a:moveTo>
                    <a:pt x="5081" y="2333"/>
                  </a:moveTo>
                  <a:cubicBezTo>
                    <a:pt x="5779" y="2333"/>
                    <a:pt x="6477" y="2518"/>
                    <a:pt x="7098" y="2885"/>
                  </a:cubicBezTo>
                  <a:cubicBezTo>
                    <a:pt x="8299" y="3596"/>
                    <a:pt x="9034" y="4891"/>
                    <a:pt x="9034" y="6288"/>
                  </a:cubicBezTo>
                  <a:cubicBezTo>
                    <a:pt x="9034" y="7293"/>
                    <a:pt x="8207" y="7981"/>
                    <a:pt x="7335" y="7981"/>
                  </a:cubicBezTo>
                  <a:cubicBezTo>
                    <a:pt x="6947" y="7981"/>
                    <a:pt x="6550" y="7845"/>
                    <a:pt x="6213" y="7540"/>
                  </a:cubicBezTo>
                  <a:cubicBezTo>
                    <a:pt x="5894" y="7824"/>
                    <a:pt x="5492" y="7968"/>
                    <a:pt x="5089" y="7968"/>
                  </a:cubicBezTo>
                  <a:cubicBezTo>
                    <a:pt x="4739" y="7968"/>
                    <a:pt x="4388" y="7860"/>
                    <a:pt x="4090" y="7640"/>
                  </a:cubicBezTo>
                  <a:cubicBezTo>
                    <a:pt x="3448" y="7170"/>
                    <a:pt x="3222" y="6315"/>
                    <a:pt x="3551" y="5589"/>
                  </a:cubicBezTo>
                  <a:cubicBezTo>
                    <a:pt x="3826" y="4973"/>
                    <a:pt x="4435" y="4593"/>
                    <a:pt x="5087" y="4593"/>
                  </a:cubicBezTo>
                  <a:cubicBezTo>
                    <a:pt x="5205" y="4593"/>
                    <a:pt x="5325" y="4606"/>
                    <a:pt x="5445" y="4632"/>
                  </a:cubicBezTo>
                  <a:cubicBezTo>
                    <a:pt x="6225" y="4800"/>
                    <a:pt x="6779" y="5490"/>
                    <a:pt x="6776" y="6288"/>
                  </a:cubicBezTo>
                  <a:cubicBezTo>
                    <a:pt x="6776" y="6660"/>
                    <a:pt x="7058" y="6846"/>
                    <a:pt x="7340" y="6846"/>
                  </a:cubicBezTo>
                  <a:cubicBezTo>
                    <a:pt x="7623" y="6846"/>
                    <a:pt x="7905" y="6660"/>
                    <a:pt x="7905" y="6288"/>
                  </a:cubicBezTo>
                  <a:cubicBezTo>
                    <a:pt x="7905" y="5288"/>
                    <a:pt x="7378" y="4367"/>
                    <a:pt x="6520" y="3858"/>
                  </a:cubicBezTo>
                  <a:cubicBezTo>
                    <a:pt x="6076" y="3595"/>
                    <a:pt x="5578" y="3463"/>
                    <a:pt x="5080" y="3463"/>
                  </a:cubicBezTo>
                  <a:cubicBezTo>
                    <a:pt x="4614" y="3463"/>
                    <a:pt x="4147" y="3578"/>
                    <a:pt x="3725" y="3810"/>
                  </a:cubicBezTo>
                  <a:cubicBezTo>
                    <a:pt x="2849" y="4288"/>
                    <a:pt x="2295" y="5195"/>
                    <a:pt x="2262" y="6191"/>
                  </a:cubicBezTo>
                  <a:cubicBezTo>
                    <a:pt x="2226" y="7188"/>
                    <a:pt x="2723" y="8128"/>
                    <a:pt x="3563" y="8667"/>
                  </a:cubicBezTo>
                  <a:cubicBezTo>
                    <a:pt x="4023" y="8960"/>
                    <a:pt x="4541" y="9107"/>
                    <a:pt x="5077" y="9107"/>
                  </a:cubicBezTo>
                  <a:cubicBezTo>
                    <a:pt x="5519" y="9107"/>
                    <a:pt x="5973" y="9007"/>
                    <a:pt x="6414" y="8805"/>
                  </a:cubicBezTo>
                  <a:cubicBezTo>
                    <a:pt x="6502" y="8765"/>
                    <a:pt x="6585" y="8746"/>
                    <a:pt x="6664" y="8746"/>
                  </a:cubicBezTo>
                  <a:cubicBezTo>
                    <a:pt x="7191" y="8746"/>
                    <a:pt x="7476" y="9559"/>
                    <a:pt x="6884" y="9832"/>
                  </a:cubicBezTo>
                  <a:cubicBezTo>
                    <a:pt x="6300" y="10100"/>
                    <a:pt x="5685" y="10239"/>
                    <a:pt x="5077" y="10239"/>
                  </a:cubicBezTo>
                  <a:cubicBezTo>
                    <a:pt x="4340" y="10239"/>
                    <a:pt x="3611" y="10036"/>
                    <a:pt x="2954" y="9615"/>
                  </a:cubicBezTo>
                  <a:cubicBezTo>
                    <a:pt x="1777" y="8865"/>
                    <a:pt x="1084" y="7546"/>
                    <a:pt x="1133" y="6152"/>
                  </a:cubicBezTo>
                  <a:cubicBezTo>
                    <a:pt x="1178" y="4755"/>
                    <a:pt x="1958" y="3490"/>
                    <a:pt x="3183" y="2819"/>
                  </a:cubicBezTo>
                  <a:cubicBezTo>
                    <a:pt x="3775" y="2494"/>
                    <a:pt x="4429" y="2333"/>
                    <a:pt x="5081" y="2333"/>
                  </a:cubicBezTo>
                  <a:close/>
                  <a:moveTo>
                    <a:pt x="618" y="0"/>
                  </a:moveTo>
                  <a:cubicBezTo>
                    <a:pt x="277" y="0"/>
                    <a:pt x="0" y="277"/>
                    <a:pt x="0" y="618"/>
                  </a:cubicBezTo>
                  <a:lnTo>
                    <a:pt x="0" y="9441"/>
                  </a:lnTo>
                  <a:lnTo>
                    <a:pt x="3057" y="12497"/>
                  </a:lnTo>
                  <a:lnTo>
                    <a:pt x="7107" y="12497"/>
                  </a:lnTo>
                  <a:lnTo>
                    <a:pt x="10163" y="9441"/>
                  </a:lnTo>
                  <a:lnTo>
                    <a:pt x="10163" y="723"/>
                  </a:lnTo>
                  <a:cubicBezTo>
                    <a:pt x="10163" y="326"/>
                    <a:pt x="9838" y="0"/>
                    <a:pt x="9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09" name="Google Shape;6614;p78"/>
          <p:cNvGrpSpPr/>
          <p:nvPr/>
        </p:nvGrpSpPr>
        <p:grpSpPr>
          <a:xfrm>
            <a:off x="584598" y="4848468"/>
            <a:ext cx="465435" cy="425404"/>
            <a:chOff x="900750" y="1436075"/>
            <a:chExt cx="481825" cy="481825"/>
          </a:xfrm>
        </p:grpSpPr>
        <p:sp>
          <p:nvSpPr>
            <p:cNvPr id="737" name="Google Shape;6615;p78"/>
            <p:cNvSpPr/>
            <p:nvPr/>
          </p:nvSpPr>
          <p:spPr>
            <a:xfrm>
              <a:off x="900750" y="1627500"/>
              <a:ext cx="481825" cy="290400"/>
            </a:xfrm>
            <a:custGeom>
              <a:avLst/>
              <a:gdLst/>
              <a:ahLst/>
              <a:cxnLst/>
              <a:rect l="l" t="t" r="r" b="b"/>
              <a:pathLst>
                <a:path w="19273" h="11616" extrusionOk="0">
                  <a:moveTo>
                    <a:pt x="0" y="1"/>
                  </a:moveTo>
                  <a:lnTo>
                    <a:pt x="0" y="9920"/>
                  </a:lnTo>
                  <a:cubicBezTo>
                    <a:pt x="0" y="10856"/>
                    <a:pt x="759" y="11612"/>
                    <a:pt x="1696" y="11615"/>
                  </a:cubicBezTo>
                  <a:lnTo>
                    <a:pt x="17580" y="11615"/>
                  </a:lnTo>
                  <a:cubicBezTo>
                    <a:pt x="18513" y="11612"/>
                    <a:pt x="19272" y="10856"/>
                    <a:pt x="19272" y="9920"/>
                  </a:cubicBezTo>
                  <a:lnTo>
                    <a:pt x="19272" y="1"/>
                  </a:lnTo>
                  <a:lnTo>
                    <a:pt x="9977" y="6948"/>
                  </a:lnTo>
                  <a:cubicBezTo>
                    <a:pt x="9877" y="7020"/>
                    <a:pt x="9760" y="7059"/>
                    <a:pt x="9636" y="7059"/>
                  </a:cubicBezTo>
                  <a:cubicBezTo>
                    <a:pt x="9513" y="7059"/>
                    <a:pt x="9395" y="7020"/>
                    <a:pt x="9299" y="6948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38" name="Google Shape;6616;p78"/>
            <p:cNvSpPr/>
            <p:nvPr/>
          </p:nvSpPr>
          <p:spPr>
            <a:xfrm>
              <a:off x="129695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0" y="0"/>
                  </a:moveTo>
                  <a:lnTo>
                    <a:pt x="0" y="4234"/>
                  </a:lnTo>
                  <a:lnTo>
                    <a:pt x="2861" y="21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39" name="Google Shape;6617;p78"/>
            <p:cNvSpPr/>
            <p:nvPr/>
          </p:nvSpPr>
          <p:spPr>
            <a:xfrm>
              <a:off x="914900" y="1549900"/>
              <a:ext cx="71550" cy="105850"/>
            </a:xfrm>
            <a:custGeom>
              <a:avLst/>
              <a:gdLst/>
              <a:ahLst/>
              <a:cxnLst/>
              <a:rect l="l" t="t" r="r" b="b"/>
              <a:pathLst>
                <a:path w="2862" h="4234" extrusionOk="0">
                  <a:moveTo>
                    <a:pt x="2861" y="0"/>
                  </a:moveTo>
                  <a:lnTo>
                    <a:pt x="0" y="2117"/>
                  </a:lnTo>
                  <a:lnTo>
                    <a:pt x="2861" y="4234"/>
                  </a:lnTo>
                  <a:lnTo>
                    <a:pt x="28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40" name="Google Shape;6618;p78"/>
            <p:cNvSpPr/>
            <p:nvPr/>
          </p:nvSpPr>
          <p:spPr>
            <a:xfrm>
              <a:off x="1014650" y="1436075"/>
              <a:ext cx="254100" cy="336150"/>
            </a:xfrm>
            <a:custGeom>
              <a:avLst/>
              <a:gdLst/>
              <a:ahLst/>
              <a:cxnLst/>
              <a:rect l="l" t="t" r="r" b="b"/>
              <a:pathLst>
                <a:path w="10164" h="13446" extrusionOk="0">
                  <a:moveTo>
                    <a:pt x="8468" y="3424"/>
                  </a:moveTo>
                  <a:cubicBezTo>
                    <a:pt x="8781" y="3424"/>
                    <a:pt x="9031" y="3677"/>
                    <a:pt x="9031" y="3990"/>
                  </a:cubicBezTo>
                  <a:cubicBezTo>
                    <a:pt x="9031" y="4300"/>
                    <a:pt x="8781" y="4553"/>
                    <a:pt x="8468" y="4553"/>
                  </a:cubicBezTo>
                  <a:lnTo>
                    <a:pt x="1693" y="4553"/>
                  </a:lnTo>
                  <a:cubicBezTo>
                    <a:pt x="1379" y="4553"/>
                    <a:pt x="1130" y="4300"/>
                    <a:pt x="1130" y="3990"/>
                  </a:cubicBezTo>
                  <a:cubicBezTo>
                    <a:pt x="1130" y="3677"/>
                    <a:pt x="1379" y="3424"/>
                    <a:pt x="1693" y="3424"/>
                  </a:cubicBezTo>
                  <a:close/>
                  <a:moveTo>
                    <a:pt x="8468" y="5682"/>
                  </a:moveTo>
                  <a:cubicBezTo>
                    <a:pt x="8781" y="5682"/>
                    <a:pt x="9031" y="5935"/>
                    <a:pt x="9031" y="6248"/>
                  </a:cubicBezTo>
                  <a:cubicBezTo>
                    <a:pt x="9031" y="6559"/>
                    <a:pt x="8781" y="6812"/>
                    <a:pt x="8468" y="6812"/>
                  </a:cubicBezTo>
                  <a:lnTo>
                    <a:pt x="1693" y="6812"/>
                  </a:lnTo>
                  <a:cubicBezTo>
                    <a:pt x="1379" y="6812"/>
                    <a:pt x="1130" y="6559"/>
                    <a:pt x="1130" y="6248"/>
                  </a:cubicBezTo>
                  <a:cubicBezTo>
                    <a:pt x="1130" y="5935"/>
                    <a:pt x="1379" y="5682"/>
                    <a:pt x="1693" y="5682"/>
                  </a:cubicBezTo>
                  <a:close/>
                  <a:moveTo>
                    <a:pt x="5080" y="7941"/>
                  </a:moveTo>
                  <a:cubicBezTo>
                    <a:pt x="5393" y="7941"/>
                    <a:pt x="5643" y="8194"/>
                    <a:pt x="5643" y="8507"/>
                  </a:cubicBezTo>
                  <a:cubicBezTo>
                    <a:pt x="5643" y="8817"/>
                    <a:pt x="5393" y="9070"/>
                    <a:pt x="5080" y="9070"/>
                  </a:cubicBezTo>
                  <a:lnTo>
                    <a:pt x="1693" y="9070"/>
                  </a:lnTo>
                  <a:cubicBezTo>
                    <a:pt x="1379" y="9070"/>
                    <a:pt x="1130" y="8817"/>
                    <a:pt x="1130" y="8507"/>
                  </a:cubicBezTo>
                  <a:cubicBezTo>
                    <a:pt x="1130" y="8194"/>
                    <a:pt x="1379" y="7941"/>
                    <a:pt x="1693" y="7941"/>
                  </a:cubicBezTo>
                  <a:close/>
                  <a:moveTo>
                    <a:pt x="563" y="0"/>
                  </a:moveTo>
                  <a:cubicBezTo>
                    <a:pt x="250" y="0"/>
                    <a:pt x="0" y="250"/>
                    <a:pt x="0" y="563"/>
                  </a:cubicBezTo>
                  <a:lnTo>
                    <a:pt x="0" y="9636"/>
                  </a:lnTo>
                  <a:lnTo>
                    <a:pt x="5080" y="13445"/>
                  </a:lnTo>
                  <a:lnTo>
                    <a:pt x="10163" y="9636"/>
                  </a:lnTo>
                  <a:lnTo>
                    <a:pt x="10163" y="563"/>
                  </a:lnTo>
                  <a:cubicBezTo>
                    <a:pt x="10163" y="250"/>
                    <a:pt x="9910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10" name="Google Shape;6619;p78"/>
          <p:cNvGrpSpPr/>
          <p:nvPr/>
        </p:nvGrpSpPr>
        <p:grpSpPr>
          <a:xfrm>
            <a:off x="1157860" y="4924066"/>
            <a:ext cx="465435" cy="274207"/>
            <a:chOff x="1492675" y="1520750"/>
            <a:chExt cx="481825" cy="310575"/>
          </a:xfrm>
        </p:grpSpPr>
        <p:sp>
          <p:nvSpPr>
            <p:cNvPr id="735" name="Google Shape;6620;p78"/>
            <p:cNvSpPr/>
            <p:nvPr/>
          </p:nvSpPr>
          <p:spPr>
            <a:xfrm>
              <a:off x="1492675" y="1540400"/>
              <a:ext cx="481825" cy="290925"/>
            </a:xfrm>
            <a:custGeom>
              <a:avLst/>
              <a:gdLst/>
              <a:ahLst/>
              <a:cxnLst/>
              <a:rect l="l" t="t" r="r" b="b"/>
              <a:pathLst>
                <a:path w="19273" h="11637" extrusionOk="0">
                  <a:moveTo>
                    <a:pt x="266" y="1"/>
                  </a:moveTo>
                  <a:cubicBezTo>
                    <a:pt x="91" y="272"/>
                    <a:pt x="1" y="585"/>
                    <a:pt x="1" y="907"/>
                  </a:cubicBezTo>
                  <a:lnTo>
                    <a:pt x="1" y="9941"/>
                  </a:lnTo>
                  <a:cubicBezTo>
                    <a:pt x="1" y="10877"/>
                    <a:pt x="757" y="11633"/>
                    <a:pt x="1693" y="11636"/>
                  </a:cubicBezTo>
                  <a:lnTo>
                    <a:pt x="17577" y="11636"/>
                  </a:lnTo>
                  <a:cubicBezTo>
                    <a:pt x="18514" y="11633"/>
                    <a:pt x="19270" y="10877"/>
                    <a:pt x="19273" y="9941"/>
                  </a:cubicBezTo>
                  <a:lnTo>
                    <a:pt x="19273" y="907"/>
                  </a:lnTo>
                  <a:cubicBezTo>
                    <a:pt x="19270" y="585"/>
                    <a:pt x="19176" y="272"/>
                    <a:pt x="19005" y="1"/>
                  </a:cubicBezTo>
                  <a:lnTo>
                    <a:pt x="9974" y="7005"/>
                  </a:lnTo>
                  <a:cubicBezTo>
                    <a:pt x="9873" y="7080"/>
                    <a:pt x="9754" y="7118"/>
                    <a:pt x="9635" y="7118"/>
                  </a:cubicBezTo>
                  <a:cubicBezTo>
                    <a:pt x="9516" y="7118"/>
                    <a:pt x="9397" y="7080"/>
                    <a:pt x="9296" y="7005"/>
                  </a:cubicBezTo>
                  <a:lnTo>
                    <a:pt x="2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36" name="Google Shape;6621;p78"/>
            <p:cNvSpPr/>
            <p:nvPr/>
          </p:nvSpPr>
          <p:spPr>
            <a:xfrm>
              <a:off x="1522575" y="1520750"/>
              <a:ext cx="421975" cy="165800"/>
            </a:xfrm>
            <a:custGeom>
              <a:avLst/>
              <a:gdLst/>
              <a:ahLst/>
              <a:cxnLst/>
              <a:rect l="l" t="t" r="r" b="b"/>
              <a:pathLst>
                <a:path w="16879" h="6632" extrusionOk="0">
                  <a:moveTo>
                    <a:pt x="497" y="1"/>
                  </a:moveTo>
                  <a:cubicBezTo>
                    <a:pt x="328" y="1"/>
                    <a:pt x="160" y="31"/>
                    <a:pt x="0" y="82"/>
                  </a:cubicBezTo>
                  <a:lnTo>
                    <a:pt x="8441" y="6631"/>
                  </a:lnTo>
                  <a:lnTo>
                    <a:pt x="16878" y="82"/>
                  </a:lnTo>
                  <a:cubicBezTo>
                    <a:pt x="16719" y="31"/>
                    <a:pt x="16550" y="1"/>
                    <a:pt x="1638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11" name="Google Shape;6622;p78"/>
          <p:cNvGrpSpPr/>
          <p:nvPr/>
        </p:nvGrpSpPr>
        <p:grpSpPr>
          <a:xfrm>
            <a:off x="1717333" y="4848445"/>
            <a:ext cx="483378" cy="425448"/>
            <a:chOff x="2071000" y="1435025"/>
            <a:chExt cx="500400" cy="481875"/>
          </a:xfrm>
        </p:grpSpPr>
        <p:sp>
          <p:nvSpPr>
            <p:cNvPr id="732" name="Google Shape;6623;p78"/>
            <p:cNvSpPr/>
            <p:nvPr/>
          </p:nvSpPr>
          <p:spPr>
            <a:xfrm>
              <a:off x="2425125" y="1718700"/>
              <a:ext cx="146275" cy="141750"/>
            </a:xfrm>
            <a:custGeom>
              <a:avLst/>
              <a:gdLst/>
              <a:ahLst/>
              <a:cxnLst/>
              <a:rect l="l" t="t" r="r" b="b"/>
              <a:pathLst>
                <a:path w="5851" h="5670" extrusionOk="0">
                  <a:moveTo>
                    <a:pt x="1598" y="0"/>
                  </a:moveTo>
                  <a:cubicBezTo>
                    <a:pt x="1159" y="0"/>
                    <a:pt x="720" y="160"/>
                    <a:pt x="401" y="481"/>
                  </a:cubicBezTo>
                  <a:lnTo>
                    <a:pt x="0" y="879"/>
                  </a:lnTo>
                  <a:lnTo>
                    <a:pt x="4791" y="5669"/>
                  </a:lnTo>
                  <a:lnTo>
                    <a:pt x="5191" y="5272"/>
                  </a:lnTo>
                  <a:cubicBezTo>
                    <a:pt x="5851" y="4610"/>
                    <a:pt x="5851" y="3538"/>
                    <a:pt x="5191" y="2875"/>
                  </a:cubicBezTo>
                  <a:lnTo>
                    <a:pt x="2795" y="481"/>
                  </a:lnTo>
                  <a:cubicBezTo>
                    <a:pt x="2475" y="160"/>
                    <a:pt x="2036" y="0"/>
                    <a:pt x="159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33" name="Google Shape;6624;p78"/>
            <p:cNvSpPr/>
            <p:nvPr/>
          </p:nvSpPr>
          <p:spPr>
            <a:xfrm>
              <a:off x="2071000" y="1477850"/>
              <a:ext cx="453125" cy="439050"/>
            </a:xfrm>
            <a:custGeom>
              <a:avLst/>
              <a:gdLst/>
              <a:ahLst/>
              <a:cxnLst/>
              <a:rect l="l" t="t" r="r" b="b"/>
              <a:pathLst>
                <a:path w="18125" h="17562" extrusionOk="0">
                  <a:moveTo>
                    <a:pt x="2057" y="0"/>
                  </a:moveTo>
                  <a:cubicBezTo>
                    <a:pt x="0" y="2397"/>
                    <a:pt x="81" y="6008"/>
                    <a:pt x="2352" y="8278"/>
                  </a:cubicBezTo>
                  <a:lnTo>
                    <a:pt x="9847" y="15776"/>
                  </a:lnTo>
                  <a:cubicBezTo>
                    <a:pt x="11008" y="16937"/>
                    <a:pt x="12564" y="17561"/>
                    <a:pt x="14149" y="17561"/>
                  </a:cubicBezTo>
                  <a:cubicBezTo>
                    <a:pt x="15535" y="17561"/>
                    <a:pt x="16943" y="17083"/>
                    <a:pt x="18125" y="16068"/>
                  </a:cubicBezTo>
                  <a:lnTo>
                    <a:pt x="13346" y="11289"/>
                  </a:lnTo>
                  <a:cubicBezTo>
                    <a:pt x="13108" y="11473"/>
                    <a:pt x="12823" y="11568"/>
                    <a:pt x="12540" y="11568"/>
                  </a:cubicBezTo>
                  <a:cubicBezTo>
                    <a:pt x="12221" y="11568"/>
                    <a:pt x="11904" y="11448"/>
                    <a:pt x="11660" y="11202"/>
                  </a:cubicBezTo>
                  <a:lnTo>
                    <a:pt x="6926" y="6465"/>
                  </a:lnTo>
                  <a:cubicBezTo>
                    <a:pt x="6462" y="6002"/>
                    <a:pt x="6447" y="5282"/>
                    <a:pt x="6839" y="4779"/>
                  </a:cubicBezTo>
                  <a:lnTo>
                    <a:pt x="205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34" name="Google Shape;6625;p78"/>
            <p:cNvSpPr/>
            <p:nvPr/>
          </p:nvSpPr>
          <p:spPr>
            <a:xfrm>
              <a:off x="2141600" y="1435025"/>
              <a:ext cx="146300" cy="141850"/>
            </a:xfrm>
            <a:custGeom>
              <a:avLst/>
              <a:gdLst/>
              <a:ahLst/>
              <a:cxnLst/>
              <a:rect l="l" t="t" r="r" b="b"/>
              <a:pathLst>
                <a:path w="5852" h="5674" extrusionOk="0">
                  <a:moveTo>
                    <a:pt x="1597" y="1"/>
                  </a:moveTo>
                  <a:cubicBezTo>
                    <a:pt x="1158" y="1"/>
                    <a:pt x="719" y="161"/>
                    <a:pt x="398" y="482"/>
                  </a:cubicBezTo>
                  <a:lnTo>
                    <a:pt x="1" y="882"/>
                  </a:lnTo>
                  <a:lnTo>
                    <a:pt x="4792" y="5673"/>
                  </a:lnTo>
                  <a:lnTo>
                    <a:pt x="5189" y="5273"/>
                  </a:lnTo>
                  <a:cubicBezTo>
                    <a:pt x="5852" y="4610"/>
                    <a:pt x="5852" y="3538"/>
                    <a:pt x="5189" y="2879"/>
                  </a:cubicBezTo>
                  <a:lnTo>
                    <a:pt x="2795" y="482"/>
                  </a:lnTo>
                  <a:cubicBezTo>
                    <a:pt x="2474" y="161"/>
                    <a:pt x="2036" y="1"/>
                    <a:pt x="1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12" name="Google Shape;6626;p78"/>
          <p:cNvGrpSpPr/>
          <p:nvPr/>
        </p:nvGrpSpPr>
        <p:grpSpPr>
          <a:xfrm>
            <a:off x="583946" y="4354308"/>
            <a:ext cx="466740" cy="373820"/>
            <a:chOff x="899850" y="871450"/>
            <a:chExt cx="483175" cy="423400"/>
          </a:xfrm>
        </p:grpSpPr>
        <p:sp>
          <p:nvSpPr>
            <p:cNvPr id="728" name="Google Shape;6627;p78"/>
            <p:cNvSpPr/>
            <p:nvPr/>
          </p:nvSpPr>
          <p:spPr>
            <a:xfrm>
              <a:off x="1325175" y="1040825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4"/>
                  </a:cubicBezTo>
                  <a:cubicBezTo>
                    <a:pt x="2256" y="251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29" name="Google Shape;6628;p78"/>
            <p:cNvSpPr/>
            <p:nvPr/>
          </p:nvSpPr>
          <p:spPr>
            <a:xfrm>
              <a:off x="1323750" y="95610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1750" y="0"/>
                  </a:moveTo>
                  <a:cubicBezTo>
                    <a:pt x="1605" y="0"/>
                    <a:pt x="1461" y="55"/>
                    <a:pt x="1350" y="165"/>
                  </a:cubicBezTo>
                  <a:lnTo>
                    <a:pt x="220" y="1294"/>
                  </a:lnTo>
                  <a:cubicBezTo>
                    <a:pt x="0" y="1517"/>
                    <a:pt x="0" y="1872"/>
                    <a:pt x="220" y="2095"/>
                  </a:cubicBezTo>
                  <a:cubicBezTo>
                    <a:pt x="332" y="2205"/>
                    <a:pt x="476" y="2260"/>
                    <a:pt x="621" y="2260"/>
                  </a:cubicBezTo>
                  <a:cubicBezTo>
                    <a:pt x="765" y="2260"/>
                    <a:pt x="910" y="2205"/>
                    <a:pt x="1021" y="2095"/>
                  </a:cubicBezTo>
                  <a:lnTo>
                    <a:pt x="2151" y="966"/>
                  </a:lnTo>
                  <a:cubicBezTo>
                    <a:pt x="2370" y="743"/>
                    <a:pt x="2370" y="388"/>
                    <a:pt x="2151" y="165"/>
                  </a:cubicBezTo>
                  <a:cubicBezTo>
                    <a:pt x="2039" y="55"/>
                    <a:pt x="1895" y="0"/>
                    <a:pt x="17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30" name="Google Shape;6629;p78"/>
            <p:cNvSpPr/>
            <p:nvPr/>
          </p:nvSpPr>
          <p:spPr>
            <a:xfrm>
              <a:off x="1323750" y="1097250"/>
              <a:ext cx="59275" cy="56525"/>
            </a:xfrm>
            <a:custGeom>
              <a:avLst/>
              <a:gdLst/>
              <a:ahLst/>
              <a:cxnLst/>
              <a:rect l="l" t="t" r="r" b="b"/>
              <a:pathLst>
                <a:path w="2371" h="2261" extrusionOk="0">
                  <a:moveTo>
                    <a:pt x="621" y="0"/>
                  </a:moveTo>
                  <a:cubicBezTo>
                    <a:pt x="476" y="0"/>
                    <a:pt x="332" y="55"/>
                    <a:pt x="220" y="165"/>
                  </a:cubicBezTo>
                  <a:cubicBezTo>
                    <a:pt x="0" y="388"/>
                    <a:pt x="0" y="743"/>
                    <a:pt x="220" y="966"/>
                  </a:cubicBezTo>
                  <a:lnTo>
                    <a:pt x="1350" y="2095"/>
                  </a:lnTo>
                  <a:cubicBezTo>
                    <a:pt x="1461" y="2205"/>
                    <a:pt x="1605" y="2260"/>
                    <a:pt x="1750" y="2260"/>
                  </a:cubicBezTo>
                  <a:cubicBezTo>
                    <a:pt x="1895" y="2260"/>
                    <a:pt x="2039" y="2205"/>
                    <a:pt x="2151" y="2095"/>
                  </a:cubicBezTo>
                  <a:cubicBezTo>
                    <a:pt x="2370" y="1872"/>
                    <a:pt x="2370" y="1517"/>
                    <a:pt x="2151" y="1294"/>
                  </a:cubicBezTo>
                  <a:lnTo>
                    <a:pt x="1021" y="165"/>
                  </a:lnTo>
                  <a:cubicBezTo>
                    <a:pt x="910" y="55"/>
                    <a:pt x="765" y="0"/>
                    <a:pt x="6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31" name="Google Shape;6630;p78"/>
            <p:cNvSpPr/>
            <p:nvPr/>
          </p:nvSpPr>
          <p:spPr>
            <a:xfrm>
              <a:off x="899850" y="871450"/>
              <a:ext cx="396150" cy="423400"/>
            </a:xfrm>
            <a:custGeom>
              <a:avLst/>
              <a:gdLst/>
              <a:ahLst/>
              <a:cxnLst/>
              <a:rect l="l" t="t" r="r" b="b"/>
              <a:pathLst>
                <a:path w="15846" h="16936" extrusionOk="0">
                  <a:moveTo>
                    <a:pt x="6812" y="4518"/>
                  </a:moveTo>
                  <a:lnTo>
                    <a:pt x="6812" y="10164"/>
                  </a:lnTo>
                  <a:lnTo>
                    <a:pt x="5682" y="10164"/>
                  </a:lnTo>
                  <a:lnTo>
                    <a:pt x="5682" y="4518"/>
                  </a:lnTo>
                  <a:close/>
                  <a:moveTo>
                    <a:pt x="14153" y="1130"/>
                  </a:moveTo>
                  <a:cubicBezTo>
                    <a:pt x="14463" y="1130"/>
                    <a:pt x="14716" y="1380"/>
                    <a:pt x="14716" y="1693"/>
                  </a:cubicBezTo>
                  <a:lnTo>
                    <a:pt x="14716" y="12985"/>
                  </a:lnTo>
                  <a:cubicBezTo>
                    <a:pt x="14716" y="13298"/>
                    <a:pt x="14463" y="13551"/>
                    <a:pt x="14153" y="13551"/>
                  </a:cubicBezTo>
                  <a:lnTo>
                    <a:pt x="13587" y="13551"/>
                  </a:lnTo>
                  <a:lnTo>
                    <a:pt x="13587" y="1130"/>
                  </a:lnTo>
                  <a:close/>
                  <a:moveTo>
                    <a:pt x="13018" y="1"/>
                  </a:moveTo>
                  <a:cubicBezTo>
                    <a:pt x="13012" y="1"/>
                    <a:pt x="13006" y="4"/>
                    <a:pt x="13000" y="4"/>
                  </a:cubicBezTo>
                  <a:cubicBezTo>
                    <a:pt x="12992" y="4"/>
                    <a:pt x="12985" y="4"/>
                    <a:pt x="12978" y="4"/>
                  </a:cubicBezTo>
                  <a:cubicBezTo>
                    <a:pt x="12972" y="4"/>
                    <a:pt x="12967" y="4"/>
                    <a:pt x="12961" y="4"/>
                  </a:cubicBezTo>
                  <a:cubicBezTo>
                    <a:pt x="12797" y="4"/>
                    <a:pt x="12768" y="58"/>
                    <a:pt x="7221" y="3385"/>
                  </a:cubicBezTo>
                  <a:lnTo>
                    <a:pt x="3990" y="3385"/>
                  </a:lnTo>
                  <a:cubicBezTo>
                    <a:pt x="1810" y="3388"/>
                    <a:pt x="0" y="5159"/>
                    <a:pt x="0" y="7339"/>
                  </a:cubicBezTo>
                  <a:cubicBezTo>
                    <a:pt x="0" y="9323"/>
                    <a:pt x="1515" y="10959"/>
                    <a:pt x="3424" y="11236"/>
                  </a:cubicBezTo>
                  <a:lnTo>
                    <a:pt x="3424" y="15244"/>
                  </a:lnTo>
                  <a:cubicBezTo>
                    <a:pt x="3424" y="16180"/>
                    <a:pt x="4183" y="16936"/>
                    <a:pt x="5119" y="16936"/>
                  </a:cubicBezTo>
                  <a:cubicBezTo>
                    <a:pt x="6053" y="16936"/>
                    <a:pt x="6812" y="16180"/>
                    <a:pt x="6812" y="15244"/>
                  </a:cubicBezTo>
                  <a:lnTo>
                    <a:pt x="6812" y="11293"/>
                  </a:lnTo>
                  <a:lnTo>
                    <a:pt x="7221" y="11293"/>
                  </a:lnTo>
                  <a:cubicBezTo>
                    <a:pt x="12690" y="14573"/>
                    <a:pt x="12811" y="14681"/>
                    <a:pt x="12984" y="14681"/>
                  </a:cubicBezTo>
                  <a:cubicBezTo>
                    <a:pt x="12997" y="14681"/>
                    <a:pt x="13009" y="14681"/>
                    <a:pt x="13024" y="14681"/>
                  </a:cubicBezTo>
                  <a:lnTo>
                    <a:pt x="14153" y="14681"/>
                  </a:lnTo>
                  <a:cubicBezTo>
                    <a:pt x="15087" y="14678"/>
                    <a:pt x="15845" y="13922"/>
                    <a:pt x="15845" y="12985"/>
                  </a:cubicBezTo>
                  <a:lnTo>
                    <a:pt x="15845" y="1693"/>
                  </a:lnTo>
                  <a:cubicBezTo>
                    <a:pt x="15845" y="756"/>
                    <a:pt x="15087" y="1"/>
                    <a:pt x="1415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13" name="Google Shape;6631;p78"/>
          <p:cNvGrpSpPr/>
          <p:nvPr/>
        </p:nvGrpSpPr>
        <p:grpSpPr>
          <a:xfrm>
            <a:off x="2304749" y="4874568"/>
            <a:ext cx="482750" cy="373202"/>
            <a:chOff x="2678350" y="1464650"/>
            <a:chExt cx="499750" cy="422700"/>
          </a:xfrm>
        </p:grpSpPr>
        <p:sp>
          <p:nvSpPr>
            <p:cNvPr id="725" name="Google Shape;6632;p78"/>
            <p:cNvSpPr/>
            <p:nvPr/>
          </p:nvSpPr>
          <p:spPr>
            <a:xfrm>
              <a:off x="3081050" y="1542700"/>
              <a:ext cx="97050" cy="267350"/>
            </a:xfrm>
            <a:custGeom>
              <a:avLst/>
              <a:gdLst/>
              <a:ahLst/>
              <a:cxnLst/>
              <a:rect l="l" t="t" r="r" b="b"/>
              <a:pathLst>
                <a:path w="3882" h="10694" extrusionOk="0">
                  <a:moveTo>
                    <a:pt x="618" y="0"/>
                  </a:moveTo>
                  <a:cubicBezTo>
                    <a:pt x="474" y="0"/>
                    <a:pt x="329" y="55"/>
                    <a:pt x="220" y="165"/>
                  </a:cubicBezTo>
                  <a:cubicBezTo>
                    <a:pt x="3" y="384"/>
                    <a:pt x="0" y="737"/>
                    <a:pt x="214" y="957"/>
                  </a:cubicBezTo>
                  <a:cubicBezTo>
                    <a:pt x="2650" y="3375"/>
                    <a:pt x="2650" y="7316"/>
                    <a:pt x="214" y="9737"/>
                  </a:cubicBezTo>
                  <a:cubicBezTo>
                    <a:pt x="0" y="9957"/>
                    <a:pt x="3" y="10310"/>
                    <a:pt x="220" y="10526"/>
                  </a:cubicBezTo>
                  <a:cubicBezTo>
                    <a:pt x="330" y="10638"/>
                    <a:pt x="475" y="10693"/>
                    <a:pt x="620" y="10693"/>
                  </a:cubicBezTo>
                  <a:cubicBezTo>
                    <a:pt x="761" y="10693"/>
                    <a:pt x="902" y="10641"/>
                    <a:pt x="1012" y="10535"/>
                  </a:cubicBezTo>
                  <a:cubicBezTo>
                    <a:pt x="3882" y="7672"/>
                    <a:pt x="3882" y="3022"/>
                    <a:pt x="1012" y="159"/>
                  </a:cubicBezTo>
                  <a:cubicBezTo>
                    <a:pt x="902" y="53"/>
                    <a:pt x="760" y="0"/>
                    <a:pt x="61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26" name="Google Shape;6633;p78"/>
            <p:cNvSpPr/>
            <p:nvPr/>
          </p:nvSpPr>
          <p:spPr>
            <a:xfrm>
              <a:off x="3041000" y="1582600"/>
              <a:ext cx="75075" cy="187725"/>
            </a:xfrm>
            <a:custGeom>
              <a:avLst/>
              <a:gdLst/>
              <a:ahLst/>
              <a:cxnLst/>
              <a:rect l="l" t="t" r="r" b="b"/>
              <a:pathLst>
                <a:path w="3003" h="7509" extrusionOk="0">
                  <a:moveTo>
                    <a:pt x="626" y="0"/>
                  </a:moveTo>
                  <a:cubicBezTo>
                    <a:pt x="482" y="0"/>
                    <a:pt x="337" y="55"/>
                    <a:pt x="226" y="165"/>
                  </a:cubicBezTo>
                  <a:cubicBezTo>
                    <a:pt x="9" y="381"/>
                    <a:pt x="6" y="734"/>
                    <a:pt x="220" y="957"/>
                  </a:cubicBezTo>
                  <a:cubicBezTo>
                    <a:pt x="1774" y="2495"/>
                    <a:pt x="1774" y="5007"/>
                    <a:pt x="220" y="6545"/>
                  </a:cubicBezTo>
                  <a:cubicBezTo>
                    <a:pt x="0" y="6765"/>
                    <a:pt x="0" y="7124"/>
                    <a:pt x="220" y="7343"/>
                  </a:cubicBezTo>
                  <a:cubicBezTo>
                    <a:pt x="330" y="7453"/>
                    <a:pt x="474" y="7508"/>
                    <a:pt x="619" y="7508"/>
                  </a:cubicBezTo>
                  <a:cubicBezTo>
                    <a:pt x="763" y="7508"/>
                    <a:pt x="908" y="7453"/>
                    <a:pt x="1018" y="7343"/>
                  </a:cubicBezTo>
                  <a:cubicBezTo>
                    <a:pt x="3002" y="5359"/>
                    <a:pt x="3002" y="2143"/>
                    <a:pt x="1018" y="159"/>
                  </a:cubicBezTo>
                  <a:cubicBezTo>
                    <a:pt x="909" y="53"/>
                    <a:pt x="768" y="0"/>
                    <a:pt x="6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27" name="Google Shape;6634;p78"/>
            <p:cNvSpPr/>
            <p:nvPr/>
          </p:nvSpPr>
          <p:spPr>
            <a:xfrm>
              <a:off x="2678350" y="1464650"/>
              <a:ext cx="339700" cy="422700"/>
            </a:xfrm>
            <a:custGeom>
              <a:avLst/>
              <a:gdLst/>
              <a:ahLst/>
              <a:cxnLst/>
              <a:rect l="l" t="t" r="r" b="b"/>
              <a:pathLst>
                <a:path w="13588" h="16908" extrusionOk="0">
                  <a:moveTo>
                    <a:pt x="5683" y="5632"/>
                  </a:moveTo>
                  <a:lnTo>
                    <a:pt x="5683" y="11278"/>
                  </a:lnTo>
                  <a:lnTo>
                    <a:pt x="3952" y="11278"/>
                  </a:lnTo>
                  <a:cubicBezTo>
                    <a:pt x="3638" y="11278"/>
                    <a:pt x="3389" y="11026"/>
                    <a:pt x="3389" y="10712"/>
                  </a:cubicBezTo>
                  <a:lnTo>
                    <a:pt x="3389" y="6195"/>
                  </a:lnTo>
                  <a:cubicBezTo>
                    <a:pt x="3389" y="5882"/>
                    <a:pt x="3638" y="5632"/>
                    <a:pt x="3952" y="5632"/>
                  </a:cubicBezTo>
                  <a:close/>
                  <a:moveTo>
                    <a:pt x="11895" y="1115"/>
                  </a:moveTo>
                  <a:cubicBezTo>
                    <a:pt x="12206" y="1115"/>
                    <a:pt x="12458" y="1365"/>
                    <a:pt x="12458" y="1679"/>
                  </a:cubicBezTo>
                  <a:lnTo>
                    <a:pt x="12458" y="15229"/>
                  </a:lnTo>
                  <a:cubicBezTo>
                    <a:pt x="12458" y="15542"/>
                    <a:pt x="12206" y="15792"/>
                    <a:pt x="11895" y="15792"/>
                  </a:cubicBezTo>
                  <a:cubicBezTo>
                    <a:pt x="11582" y="15792"/>
                    <a:pt x="11329" y="15542"/>
                    <a:pt x="11329" y="15229"/>
                  </a:cubicBezTo>
                  <a:lnTo>
                    <a:pt x="11329" y="1679"/>
                  </a:lnTo>
                  <a:cubicBezTo>
                    <a:pt x="11329" y="1365"/>
                    <a:pt x="11582" y="1115"/>
                    <a:pt x="11895" y="1115"/>
                  </a:cubicBezTo>
                  <a:close/>
                  <a:moveTo>
                    <a:pt x="11892" y="0"/>
                  </a:moveTo>
                  <a:cubicBezTo>
                    <a:pt x="11090" y="0"/>
                    <a:pt x="10386" y="570"/>
                    <a:pt x="10230" y="1374"/>
                  </a:cubicBezTo>
                  <a:lnTo>
                    <a:pt x="6060" y="4503"/>
                  </a:lnTo>
                  <a:lnTo>
                    <a:pt x="3952" y="4503"/>
                  </a:lnTo>
                  <a:cubicBezTo>
                    <a:pt x="3235" y="4503"/>
                    <a:pt x="2600" y="4955"/>
                    <a:pt x="2362" y="5632"/>
                  </a:cubicBezTo>
                  <a:lnTo>
                    <a:pt x="1693" y="5632"/>
                  </a:lnTo>
                  <a:cubicBezTo>
                    <a:pt x="757" y="5632"/>
                    <a:pt x="1" y="6388"/>
                    <a:pt x="1" y="7325"/>
                  </a:cubicBezTo>
                  <a:lnTo>
                    <a:pt x="1" y="9583"/>
                  </a:lnTo>
                  <a:cubicBezTo>
                    <a:pt x="1" y="10520"/>
                    <a:pt x="757" y="11275"/>
                    <a:pt x="1693" y="11278"/>
                  </a:cubicBezTo>
                  <a:lnTo>
                    <a:pt x="2362" y="11278"/>
                  </a:lnTo>
                  <a:cubicBezTo>
                    <a:pt x="2600" y="11953"/>
                    <a:pt x="3235" y="12405"/>
                    <a:pt x="3952" y="12408"/>
                  </a:cubicBezTo>
                  <a:lnTo>
                    <a:pt x="6060" y="12408"/>
                  </a:lnTo>
                  <a:lnTo>
                    <a:pt x="10230" y="15533"/>
                  </a:lnTo>
                  <a:cubicBezTo>
                    <a:pt x="10386" y="16336"/>
                    <a:pt x="11087" y="16908"/>
                    <a:pt x="11888" y="16908"/>
                  </a:cubicBezTo>
                  <a:cubicBezTo>
                    <a:pt x="11940" y="16908"/>
                    <a:pt x="11993" y="16905"/>
                    <a:pt x="12046" y="16900"/>
                  </a:cubicBezTo>
                  <a:cubicBezTo>
                    <a:pt x="12913" y="16822"/>
                    <a:pt x="13582" y="16099"/>
                    <a:pt x="13588" y="15229"/>
                  </a:cubicBezTo>
                  <a:lnTo>
                    <a:pt x="13588" y="1679"/>
                  </a:lnTo>
                  <a:cubicBezTo>
                    <a:pt x="13579" y="808"/>
                    <a:pt x="12913" y="86"/>
                    <a:pt x="12046" y="7"/>
                  </a:cubicBezTo>
                  <a:cubicBezTo>
                    <a:pt x="11994" y="3"/>
                    <a:pt x="11943" y="0"/>
                    <a:pt x="11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14" name="Google Shape;6635;p78"/>
          <p:cNvGrpSpPr/>
          <p:nvPr/>
        </p:nvGrpSpPr>
        <p:grpSpPr>
          <a:xfrm>
            <a:off x="2885811" y="4848468"/>
            <a:ext cx="465435" cy="425404"/>
            <a:chOff x="3271200" y="1435075"/>
            <a:chExt cx="481825" cy="481825"/>
          </a:xfrm>
        </p:grpSpPr>
        <p:sp>
          <p:nvSpPr>
            <p:cNvPr id="723" name="Google Shape;6636;p78"/>
            <p:cNvSpPr/>
            <p:nvPr/>
          </p:nvSpPr>
          <p:spPr>
            <a:xfrm>
              <a:off x="3271200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597" y="2259"/>
                  </a:moveTo>
                  <a:cubicBezTo>
                    <a:pt x="13635" y="2259"/>
                    <a:pt x="17014" y="5545"/>
                    <a:pt x="17014" y="9601"/>
                  </a:cubicBezTo>
                  <a:cubicBezTo>
                    <a:pt x="17014" y="13636"/>
                    <a:pt x="13654" y="17014"/>
                    <a:pt x="9597" y="17014"/>
                  </a:cubicBezTo>
                  <a:cubicBezTo>
                    <a:pt x="5562" y="17014"/>
                    <a:pt x="2259" y="13654"/>
                    <a:pt x="2259" y="9601"/>
                  </a:cubicBezTo>
                  <a:cubicBezTo>
                    <a:pt x="2259" y="5563"/>
                    <a:pt x="5541" y="2259"/>
                    <a:pt x="9597" y="2259"/>
                  </a:cubicBezTo>
                  <a:close/>
                  <a:moveTo>
                    <a:pt x="9597" y="1"/>
                  </a:moveTo>
                  <a:cubicBezTo>
                    <a:pt x="4304" y="1"/>
                    <a:pt x="0" y="4307"/>
                    <a:pt x="0" y="9601"/>
                  </a:cubicBezTo>
                  <a:cubicBezTo>
                    <a:pt x="0" y="14892"/>
                    <a:pt x="4304" y="19273"/>
                    <a:pt x="9597" y="19273"/>
                  </a:cubicBezTo>
                  <a:cubicBezTo>
                    <a:pt x="14891" y="19273"/>
                    <a:pt x="19272" y="14892"/>
                    <a:pt x="19272" y="9601"/>
                  </a:cubicBezTo>
                  <a:cubicBezTo>
                    <a:pt x="19272" y="4307"/>
                    <a:pt x="14891" y="1"/>
                    <a:pt x="95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24" name="Google Shape;6637;p78"/>
            <p:cNvSpPr/>
            <p:nvPr/>
          </p:nvSpPr>
          <p:spPr>
            <a:xfrm>
              <a:off x="3356575" y="1520525"/>
              <a:ext cx="311000" cy="311025"/>
            </a:xfrm>
            <a:custGeom>
              <a:avLst/>
              <a:gdLst/>
              <a:ahLst/>
              <a:cxnLst/>
              <a:rect l="l" t="t" r="r" b="b"/>
              <a:pathLst>
                <a:path w="12440" h="12441" extrusionOk="0">
                  <a:moveTo>
                    <a:pt x="8516" y="3359"/>
                  </a:moveTo>
                  <a:cubicBezTo>
                    <a:pt x="8661" y="3359"/>
                    <a:pt x="8805" y="3414"/>
                    <a:pt x="8917" y="3524"/>
                  </a:cubicBezTo>
                  <a:cubicBezTo>
                    <a:pt x="9136" y="3744"/>
                    <a:pt x="9136" y="4102"/>
                    <a:pt x="8917" y="4322"/>
                  </a:cubicBezTo>
                  <a:lnTo>
                    <a:pt x="7056" y="6183"/>
                  </a:lnTo>
                  <a:lnTo>
                    <a:pt x="8917" y="8041"/>
                  </a:lnTo>
                  <a:cubicBezTo>
                    <a:pt x="9326" y="8453"/>
                    <a:pt x="8939" y="9009"/>
                    <a:pt x="8502" y="9009"/>
                  </a:cubicBezTo>
                  <a:cubicBezTo>
                    <a:pt x="8371" y="9009"/>
                    <a:pt x="8235" y="8959"/>
                    <a:pt x="8116" y="8839"/>
                  </a:cubicBezTo>
                  <a:lnTo>
                    <a:pt x="5857" y="6580"/>
                  </a:lnTo>
                  <a:cubicBezTo>
                    <a:pt x="5637" y="6360"/>
                    <a:pt x="5637" y="6002"/>
                    <a:pt x="5857" y="5782"/>
                  </a:cubicBezTo>
                  <a:lnTo>
                    <a:pt x="8116" y="3524"/>
                  </a:lnTo>
                  <a:cubicBezTo>
                    <a:pt x="8227" y="3414"/>
                    <a:pt x="8372" y="3359"/>
                    <a:pt x="8516" y="3359"/>
                  </a:cubicBezTo>
                  <a:close/>
                  <a:moveTo>
                    <a:pt x="5619" y="1"/>
                  </a:moveTo>
                  <a:cubicBezTo>
                    <a:pt x="4367" y="112"/>
                    <a:pt x="3177" y="606"/>
                    <a:pt x="2214" y="1413"/>
                  </a:cubicBezTo>
                  <a:lnTo>
                    <a:pt x="2590" y="1789"/>
                  </a:lnTo>
                  <a:cubicBezTo>
                    <a:pt x="3002" y="2199"/>
                    <a:pt x="2615" y="2757"/>
                    <a:pt x="2178" y="2757"/>
                  </a:cubicBezTo>
                  <a:cubicBezTo>
                    <a:pt x="2047" y="2757"/>
                    <a:pt x="1912" y="2707"/>
                    <a:pt x="1792" y="2587"/>
                  </a:cubicBezTo>
                  <a:lnTo>
                    <a:pt x="1416" y="2211"/>
                  </a:lnTo>
                  <a:cubicBezTo>
                    <a:pt x="609" y="3175"/>
                    <a:pt x="118" y="4364"/>
                    <a:pt x="3" y="5617"/>
                  </a:cubicBezTo>
                  <a:lnTo>
                    <a:pt x="536" y="5617"/>
                  </a:lnTo>
                  <a:cubicBezTo>
                    <a:pt x="1280" y="5617"/>
                    <a:pt x="1283" y="6746"/>
                    <a:pt x="536" y="6746"/>
                  </a:cubicBezTo>
                  <a:lnTo>
                    <a:pt x="0" y="6746"/>
                  </a:lnTo>
                  <a:cubicBezTo>
                    <a:pt x="118" y="8035"/>
                    <a:pt x="627" y="9287"/>
                    <a:pt x="1413" y="10227"/>
                  </a:cubicBezTo>
                  <a:lnTo>
                    <a:pt x="1789" y="9850"/>
                  </a:lnTo>
                  <a:cubicBezTo>
                    <a:pt x="1910" y="9730"/>
                    <a:pt x="2045" y="9679"/>
                    <a:pt x="2176" y="9679"/>
                  </a:cubicBezTo>
                  <a:cubicBezTo>
                    <a:pt x="2613" y="9679"/>
                    <a:pt x="2995" y="10244"/>
                    <a:pt x="2587" y="10651"/>
                  </a:cubicBezTo>
                  <a:lnTo>
                    <a:pt x="2211" y="11028"/>
                  </a:lnTo>
                  <a:cubicBezTo>
                    <a:pt x="3174" y="11832"/>
                    <a:pt x="4364" y="12326"/>
                    <a:pt x="5616" y="12440"/>
                  </a:cubicBezTo>
                  <a:lnTo>
                    <a:pt x="5616" y="11904"/>
                  </a:lnTo>
                  <a:cubicBezTo>
                    <a:pt x="5616" y="11530"/>
                    <a:pt x="5899" y="11343"/>
                    <a:pt x="6182" y="11343"/>
                  </a:cubicBezTo>
                  <a:cubicBezTo>
                    <a:pt x="6464" y="11343"/>
                    <a:pt x="6745" y="11530"/>
                    <a:pt x="6745" y="11904"/>
                  </a:cubicBezTo>
                  <a:lnTo>
                    <a:pt x="6745" y="12440"/>
                  </a:lnTo>
                  <a:cubicBezTo>
                    <a:pt x="8034" y="12323"/>
                    <a:pt x="9287" y="11811"/>
                    <a:pt x="10226" y="11028"/>
                  </a:cubicBezTo>
                  <a:lnTo>
                    <a:pt x="9850" y="10651"/>
                  </a:lnTo>
                  <a:cubicBezTo>
                    <a:pt x="9445" y="10246"/>
                    <a:pt x="9822" y="9678"/>
                    <a:pt x="10259" y="9678"/>
                  </a:cubicBezTo>
                  <a:cubicBezTo>
                    <a:pt x="10390" y="9678"/>
                    <a:pt x="10526" y="9729"/>
                    <a:pt x="10648" y="9850"/>
                  </a:cubicBezTo>
                  <a:lnTo>
                    <a:pt x="11024" y="10227"/>
                  </a:lnTo>
                  <a:cubicBezTo>
                    <a:pt x="11810" y="9287"/>
                    <a:pt x="12319" y="8035"/>
                    <a:pt x="12437" y="6746"/>
                  </a:cubicBezTo>
                  <a:lnTo>
                    <a:pt x="11904" y="6746"/>
                  </a:lnTo>
                  <a:cubicBezTo>
                    <a:pt x="11160" y="6746"/>
                    <a:pt x="11157" y="5617"/>
                    <a:pt x="11904" y="5617"/>
                  </a:cubicBezTo>
                  <a:lnTo>
                    <a:pt x="12440" y="5617"/>
                  </a:lnTo>
                  <a:cubicBezTo>
                    <a:pt x="12325" y="4364"/>
                    <a:pt x="11834" y="3175"/>
                    <a:pt x="11027" y="2211"/>
                  </a:cubicBezTo>
                  <a:lnTo>
                    <a:pt x="10651" y="2587"/>
                  </a:lnTo>
                  <a:cubicBezTo>
                    <a:pt x="10529" y="2709"/>
                    <a:pt x="10392" y="2760"/>
                    <a:pt x="10261" y="2760"/>
                  </a:cubicBezTo>
                  <a:cubicBezTo>
                    <a:pt x="9823" y="2760"/>
                    <a:pt x="9443" y="2197"/>
                    <a:pt x="9853" y="1789"/>
                  </a:cubicBezTo>
                  <a:lnTo>
                    <a:pt x="10232" y="1413"/>
                  </a:lnTo>
                  <a:cubicBezTo>
                    <a:pt x="9290" y="627"/>
                    <a:pt x="8037" y="115"/>
                    <a:pt x="6748" y="1"/>
                  </a:cubicBezTo>
                  <a:lnTo>
                    <a:pt x="6748" y="537"/>
                  </a:lnTo>
                  <a:cubicBezTo>
                    <a:pt x="6748" y="909"/>
                    <a:pt x="6466" y="1096"/>
                    <a:pt x="6183" y="1096"/>
                  </a:cubicBezTo>
                  <a:cubicBezTo>
                    <a:pt x="5901" y="1096"/>
                    <a:pt x="5619" y="910"/>
                    <a:pt x="5619" y="537"/>
                  </a:cubicBezTo>
                  <a:lnTo>
                    <a:pt x="56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15" name="Google Shape;6638;p78"/>
          <p:cNvGrpSpPr/>
          <p:nvPr/>
        </p:nvGrpSpPr>
        <p:grpSpPr>
          <a:xfrm>
            <a:off x="3448955" y="4848445"/>
            <a:ext cx="471182" cy="425448"/>
            <a:chOff x="3858100" y="1435075"/>
            <a:chExt cx="487775" cy="481875"/>
          </a:xfrm>
        </p:grpSpPr>
        <p:sp>
          <p:nvSpPr>
            <p:cNvPr id="718" name="Google Shape;6639;p78"/>
            <p:cNvSpPr/>
            <p:nvPr/>
          </p:nvSpPr>
          <p:spPr>
            <a:xfrm>
              <a:off x="3858100" y="1868750"/>
              <a:ext cx="55575" cy="48200"/>
            </a:xfrm>
            <a:custGeom>
              <a:avLst/>
              <a:gdLst/>
              <a:ahLst/>
              <a:cxnLst/>
              <a:rect l="l" t="t" r="r" b="b"/>
              <a:pathLst>
                <a:path w="2223" h="1928" extrusionOk="0">
                  <a:moveTo>
                    <a:pt x="1600" y="0"/>
                  </a:moveTo>
                  <a:cubicBezTo>
                    <a:pt x="1460" y="0"/>
                    <a:pt x="1319" y="53"/>
                    <a:pt x="1211" y="158"/>
                  </a:cubicBezTo>
                  <a:lnTo>
                    <a:pt x="413" y="959"/>
                  </a:lnTo>
                  <a:cubicBezTo>
                    <a:pt x="0" y="1369"/>
                    <a:pt x="388" y="1927"/>
                    <a:pt x="825" y="1927"/>
                  </a:cubicBezTo>
                  <a:cubicBezTo>
                    <a:pt x="956" y="1927"/>
                    <a:pt x="1091" y="1877"/>
                    <a:pt x="1211" y="1757"/>
                  </a:cubicBezTo>
                  <a:lnTo>
                    <a:pt x="2009" y="959"/>
                  </a:lnTo>
                  <a:cubicBezTo>
                    <a:pt x="2222" y="736"/>
                    <a:pt x="2219" y="384"/>
                    <a:pt x="2000" y="167"/>
                  </a:cubicBezTo>
                  <a:cubicBezTo>
                    <a:pt x="1890" y="56"/>
                    <a:pt x="1745" y="0"/>
                    <a:pt x="16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19" name="Google Shape;6640;p78"/>
            <p:cNvSpPr/>
            <p:nvPr/>
          </p:nvSpPr>
          <p:spPr>
            <a:xfrm>
              <a:off x="3917950" y="1808500"/>
              <a:ext cx="60350" cy="48525"/>
            </a:xfrm>
            <a:custGeom>
              <a:avLst/>
              <a:gdLst/>
              <a:ahLst/>
              <a:cxnLst/>
              <a:rect l="l" t="t" r="r" b="b"/>
              <a:pathLst>
                <a:path w="2414" h="1941" extrusionOk="0">
                  <a:moveTo>
                    <a:pt x="1601" y="1"/>
                  </a:moveTo>
                  <a:cubicBezTo>
                    <a:pt x="1470" y="1"/>
                    <a:pt x="1333" y="52"/>
                    <a:pt x="1211" y="174"/>
                  </a:cubicBezTo>
                  <a:lnTo>
                    <a:pt x="413" y="972"/>
                  </a:lnTo>
                  <a:cubicBezTo>
                    <a:pt x="1" y="1384"/>
                    <a:pt x="388" y="1941"/>
                    <a:pt x="824" y="1941"/>
                  </a:cubicBezTo>
                  <a:cubicBezTo>
                    <a:pt x="955" y="1941"/>
                    <a:pt x="1091" y="1890"/>
                    <a:pt x="1211" y="1770"/>
                  </a:cubicBezTo>
                  <a:lnTo>
                    <a:pt x="2009" y="972"/>
                  </a:lnTo>
                  <a:cubicBezTo>
                    <a:pt x="2414" y="569"/>
                    <a:pt x="2037" y="1"/>
                    <a:pt x="1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20" name="Google Shape;6641;p78"/>
            <p:cNvSpPr/>
            <p:nvPr/>
          </p:nvSpPr>
          <p:spPr>
            <a:xfrm>
              <a:off x="3876450" y="1435075"/>
              <a:ext cx="450375" cy="251250"/>
            </a:xfrm>
            <a:custGeom>
              <a:avLst/>
              <a:gdLst/>
              <a:ahLst/>
              <a:cxnLst/>
              <a:rect l="l" t="t" r="r" b="b"/>
              <a:pathLst>
                <a:path w="18015" h="10050" extrusionOk="0">
                  <a:moveTo>
                    <a:pt x="18014" y="1"/>
                  </a:moveTo>
                  <a:lnTo>
                    <a:pt x="561" y="4762"/>
                  </a:lnTo>
                  <a:cubicBezTo>
                    <a:pt x="121" y="4882"/>
                    <a:pt x="1" y="5448"/>
                    <a:pt x="350" y="5740"/>
                  </a:cubicBezTo>
                  <a:lnTo>
                    <a:pt x="5584" y="10049"/>
                  </a:lnTo>
                  <a:lnTo>
                    <a:pt x="180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21" name="Google Shape;6642;p78"/>
            <p:cNvSpPr/>
            <p:nvPr/>
          </p:nvSpPr>
          <p:spPr>
            <a:xfrm>
              <a:off x="4094925" y="1456025"/>
              <a:ext cx="250950" cy="445250"/>
            </a:xfrm>
            <a:custGeom>
              <a:avLst/>
              <a:gdLst/>
              <a:ahLst/>
              <a:cxnLst/>
              <a:rect l="l" t="t" r="r" b="b"/>
              <a:pathLst>
                <a:path w="10038" h="17810" extrusionOk="0">
                  <a:moveTo>
                    <a:pt x="10037" y="0"/>
                  </a:moveTo>
                  <a:cubicBezTo>
                    <a:pt x="9890" y="120"/>
                    <a:pt x="118" y="12226"/>
                    <a:pt x="1" y="12370"/>
                  </a:cubicBezTo>
                  <a:lnTo>
                    <a:pt x="4313" y="17604"/>
                  </a:lnTo>
                  <a:cubicBezTo>
                    <a:pt x="4428" y="17744"/>
                    <a:pt x="4587" y="17809"/>
                    <a:pt x="4745" y="17809"/>
                  </a:cubicBezTo>
                  <a:cubicBezTo>
                    <a:pt x="4985" y="17809"/>
                    <a:pt x="5222" y="17659"/>
                    <a:pt x="5294" y="17390"/>
                  </a:cubicBezTo>
                  <a:lnTo>
                    <a:pt x="100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22" name="Google Shape;6643;p78"/>
            <p:cNvSpPr/>
            <p:nvPr/>
          </p:nvSpPr>
          <p:spPr>
            <a:xfrm>
              <a:off x="3993575" y="1542825"/>
              <a:ext cx="245025" cy="242525"/>
            </a:xfrm>
            <a:custGeom>
              <a:avLst/>
              <a:gdLst/>
              <a:ahLst/>
              <a:cxnLst/>
              <a:rect l="l" t="t" r="r" b="b"/>
              <a:pathLst>
                <a:path w="9801" h="9701" extrusionOk="0">
                  <a:moveTo>
                    <a:pt x="9800" y="0"/>
                  </a:moveTo>
                  <a:lnTo>
                    <a:pt x="646" y="7399"/>
                  </a:lnTo>
                  <a:lnTo>
                    <a:pt x="125" y="8955"/>
                  </a:lnTo>
                  <a:cubicBezTo>
                    <a:pt x="1" y="9338"/>
                    <a:pt x="298" y="9700"/>
                    <a:pt x="659" y="9700"/>
                  </a:cubicBezTo>
                  <a:cubicBezTo>
                    <a:pt x="719" y="9700"/>
                    <a:pt x="780" y="9690"/>
                    <a:pt x="842" y="9669"/>
                  </a:cubicBezTo>
                  <a:lnTo>
                    <a:pt x="2398" y="9151"/>
                  </a:lnTo>
                  <a:lnTo>
                    <a:pt x="98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16" name="Google Shape;6644;p78"/>
          <p:cNvGrpSpPr/>
          <p:nvPr/>
        </p:nvGrpSpPr>
        <p:grpSpPr>
          <a:xfrm>
            <a:off x="4025285" y="4848468"/>
            <a:ext cx="465435" cy="425404"/>
            <a:chOff x="4456875" y="1435075"/>
            <a:chExt cx="481825" cy="481825"/>
          </a:xfrm>
        </p:grpSpPr>
        <p:sp>
          <p:nvSpPr>
            <p:cNvPr id="699" name="Google Shape;6645;p78"/>
            <p:cNvSpPr/>
            <p:nvPr/>
          </p:nvSpPr>
          <p:spPr>
            <a:xfrm>
              <a:off x="4624975" y="1465275"/>
              <a:ext cx="56650" cy="86000"/>
            </a:xfrm>
            <a:custGeom>
              <a:avLst/>
              <a:gdLst/>
              <a:ahLst/>
              <a:cxnLst/>
              <a:rect l="l" t="t" r="r" b="b"/>
              <a:pathLst>
                <a:path w="2266" h="3440" extrusionOk="0">
                  <a:moveTo>
                    <a:pt x="2265" y="0"/>
                  </a:moveTo>
                  <a:cubicBezTo>
                    <a:pt x="1413" y="283"/>
                    <a:pt x="618" y="1196"/>
                    <a:pt x="1" y="2575"/>
                  </a:cubicBezTo>
                  <a:cubicBezTo>
                    <a:pt x="263" y="2801"/>
                    <a:pt x="449" y="3105"/>
                    <a:pt x="534" y="3439"/>
                  </a:cubicBezTo>
                  <a:cubicBezTo>
                    <a:pt x="1106" y="3364"/>
                    <a:pt x="1672" y="3322"/>
                    <a:pt x="2265" y="3304"/>
                  </a:cubicBezTo>
                  <a:lnTo>
                    <a:pt x="226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00" name="Google Shape;6646;p78"/>
            <p:cNvSpPr/>
            <p:nvPr/>
          </p:nvSpPr>
          <p:spPr>
            <a:xfrm>
              <a:off x="4615275" y="1797425"/>
              <a:ext cx="66350" cy="89375"/>
            </a:xfrm>
            <a:custGeom>
              <a:avLst/>
              <a:gdLst/>
              <a:ahLst/>
              <a:cxnLst/>
              <a:rect l="l" t="t" r="r" b="b"/>
              <a:pathLst>
                <a:path w="2654" h="3575" extrusionOk="0">
                  <a:moveTo>
                    <a:pt x="0" y="0"/>
                  </a:moveTo>
                  <a:lnTo>
                    <a:pt x="0" y="0"/>
                  </a:lnTo>
                  <a:cubicBezTo>
                    <a:pt x="618" y="1882"/>
                    <a:pt x="1563" y="3225"/>
                    <a:pt x="2653" y="3574"/>
                  </a:cubicBezTo>
                  <a:lnTo>
                    <a:pt x="2653" y="1316"/>
                  </a:lnTo>
                  <a:cubicBezTo>
                    <a:pt x="2153" y="1135"/>
                    <a:pt x="1768" y="726"/>
                    <a:pt x="1620" y="217"/>
                  </a:cubicBezTo>
                  <a:cubicBezTo>
                    <a:pt x="1057" y="169"/>
                    <a:pt x="518" y="9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01" name="Google Shape;6647;p78"/>
            <p:cNvSpPr/>
            <p:nvPr/>
          </p:nvSpPr>
          <p:spPr>
            <a:xfrm>
              <a:off x="4583125" y="15472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3" y="1"/>
                    <a:pt x="1" y="254"/>
                    <a:pt x="1" y="567"/>
                  </a:cubicBezTo>
                  <a:cubicBezTo>
                    <a:pt x="1" y="880"/>
                    <a:pt x="253" y="1130"/>
                    <a:pt x="567" y="1130"/>
                  </a:cubicBezTo>
                  <a:cubicBezTo>
                    <a:pt x="880" y="1130"/>
                    <a:pt x="1130" y="880"/>
                    <a:pt x="1130" y="567"/>
                  </a:cubicBezTo>
                  <a:cubicBezTo>
                    <a:pt x="1130" y="254"/>
                    <a:pt x="880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02" name="Google Shape;6648;p78"/>
            <p:cNvSpPr/>
            <p:nvPr/>
          </p:nvSpPr>
          <p:spPr>
            <a:xfrm>
              <a:off x="4597950" y="1576075"/>
              <a:ext cx="83675" cy="87525"/>
            </a:xfrm>
            <a:custGeom>
              <a:avLst/>
              <a:gdLst/>
              <a:ahLst/>
              <a:cxnLst/>
              <a:rect l="l" t="t" r="r" b="b"/>
              <a:pathLst>
                <a:path w="3347" h="3501" extrusionOk="0">
                  <a:moveTo>
                    <a:pt x="3346" y="1"/>
                  </a:moveTo>
                  <a:cubicBezTo>
                    <a:pt x="2723" y="19"/>
                    <a:pt x="2103" y="73"/>
                    <a:pt x="1485" y="161"/>
                  </a:cubicBezTo>
                  <a:cubicBezTo>
                    <a:pt x="1241" y="654"/>
                    <a:pt x="772" y="998"/>
                    <a:pt x="230" y="1082"/>
                  </a:cubicBezTo>
                  <a:cubicBezTo>
                    <a:pt x="100" y="1817"/>
                    <a:pt x="25" y="2714"/>
                    <a:pt x="1" y="3500"/>
                  </a:cubicBezTo>
                  <a:lnTo>
                    <a:pt x="3346" y="3500"/>
                  </a:lnTo>
                  <a:lnTo>
                    <a:pt x="33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03" name="Google Shape;6649;p78"/>
            <p:cNvSpPr/>
            <p:nvPr/>
          </p:nvSpPr>
          <p:spPr>
            <a:xfrm>
              <a:off x="4597650" y="1692175"/>
              <a:ext cx="83975" cy="82450"/>
            </a:xfrm>
            <a:custGeom>
              <a:avLst/>
              <a:gdLst/>
              <a:ahLst/>
              <a:cxnLst/>
              <a:rect l="l" t="t" r="r" b="b"/>
              <a:pathLst>
                <a:path w="3359" h="3298" extrusionOk="0">
                  <a:moveTo>
                    <a:pt x="1" y="0"/>
                  </a:moveTo>
                  <a:cubicBezTo>
                    <a:pt x="31" y="1003"/>
                    <a:pt x="154" y="2006"/>
                    <a:pt x="371" y="2987"/>
                  </a:cubicBezTo>
                  <a:cubicBezTo>
                    <a:pt x="1031" y="3135"/>
                    <a:pt x="1699" y="3237"/>
                    <a:pt x="2371" y="3298"/>
                  </a:cubicBezTo>
                  <a:cubicBezTo>
                    <a:pt x="2548" y="2855"/>
                    <a:pt x="2910" y="2509"/>
                    <a:pt x="3358" y="2346"/>
                  </a:cubicBezTo>
                  <a:lnTo>
                    <a:pt x="33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04" name="Google Shape;6650;p78"/>
            <p:cNvSpPr/>
            <p:nvPr/>
          </p:nvSpPr>
          <p:spPr>
            <a:xfrm>
              <a:off x="4798050" y="1663575"/>
              <a:ext cx="28475" cy="28250"/>
            </a:xfrm>
            <a:custGeom>
              <a:avLst/>
              <a:gdLst/>
              <a:ahLst/>
              <a:cxnLst/>
              <a:rect l="l" t="t" r="r" b="b"/>
              <a:pathLst>
                <a:path w="1139" h="1130" extrusionOk="0">
                  <a:moveTo>
                    <a:pt x="564" y="0"/>
                  </a:moveTo>
                  <a:cubicBezTo>
                    <a:pt x="254" y="0"/>
                    <a:pt x="1" y="253"/>
                    <a:pt x="1" y="566"/>
                  </a:cubicBezTo>
                  <a:cubicBezTo>
                    <a:pt x="4" y="876"/>
                    <a:pt x="257" y="1129"/>
                    <a:pt x="567" y="1129"/>
                  </a:cubicBezTo>
                  <a:lnTo>
                    <a:pt x="573" y="1129"/>
                  </a:lnTo>
                  <a:cubicBezTo>
                    <a:pt x="886" y="1129"/>
                    <a:pt x="1139" y="876"/>
                    <a:pt x="1139" y="563"/>
                  </a:cubicBezTo>
                  <a:cubicBezTo>
                    <a:pt x="1139" y="253"/>
                    <a:pt x="886" y="0"/>
                    <a:pt x="5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05" name="Google Shape;6651;p78"/>
            <p:cNvSpPr/>
            <p:nvPr/>
          </p:nvSpPr>
          <p:spPr>
            <a:xfrm>
              <a:off x="4710200" y="1435075"/>
              <a:ext cx="228500" cy="228525"/>
            </a:xfrm>
            <a:custGeom>
              <a:avLst/>
              <a:gdLst/>
              <a:ahLst/>
              <a:cxnLst/>
              <a:rect l="l" t="t" r="r" b="b"/>
              <a:pathLst>
                <a:path w="9140" h="9141" extrusionOk="0">
                  <a:moveTo>
                    <a:pt x="1" y="1"/>
                  </a:moveTo>
                  <a:lnTo>
                    <a:pt x="1" y="34"/>
                  </a:lnTo>
                  <a:cubicBezTo>
                    <a:pt x="1729" y="377"/>
                    <a:pt x="3313" y="2283"/>
                    <a:pt x="4075" y="5069"/>
                  </a:cubicBezTo>
                  <a:cubicBezTo>
                    <a:pt x="6833" y="5828"/>
                    <a:pt x="8763" y="7406"/>
                    <a:pt x="9107" y="9140"/>
                  </a:cubicBezTo>
                  <a:lnTo>
                    <a:pt x="9140" y="9140"/>
                  </a:lnTo>
                  <a:cubicBezTo>
                    <a:pt x="8854" y="4298"/>
                    <a:pt x="4843" y="284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06" name="Google Shape;6652;p78"/>
            <p:cNvSpPr/>
            <p:nvPr/>
          </p:nvSpPr>
          <p:spPr>
            <a:xfrm>
              <a:off x="4819200" y="1593475"/>
              <a:ext cx="89400" cy="70125"/>
            </a:xfrm>
            <a:custGeom>
              <a:avLst/>
              <a:gdLst/>
              <a:ahLst/>
              <a:cxnLst/>
              <a:rect l="l" t="t" r="r" b="b"/>
              <a:pathLst>
                <a:path w="3576" h="2805" extrusionOk="0">
                  <a:moveTo>
                    <a:pt x="1" y="1"/>
                  </a:moveTo>
                  <a:cubicBezTo>
                    <a:pt x="94" y="519"/>
                    <a:pt x="166" y="1061"/>
                    <a:pt x="215" y="1621"/>
                  </a:cubicBezTo>
                  <a:cubicBezTo>
                    <a:pt x="727" y="1777"/>
                    <a:pt x="1136" y="2301"/>
                    <a:pt x="1317" y="2804"/>
                  </a:cubicBezTo>
                  <a:lnTo>
                    <a:pt x="3575" y="2804"/>
                  </a:lnTo>
                  <a:cubicBezTo>
                    <a:pt x="3223" y="1711"/>
                    <a:pt x="1883" y="621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07" name="Google Shape;6653;p78"/>
            <p:cNvSpPr/>
            <p:nvPr/>
          </p:nvSpPr>
          <p:spPr>
            <a:xfrm>
              <a:off x="4819200" y="1692175"/>
              <a:ext cx="89475" cy="66275"/>
            </a:xfrm>
            <a:custGeom>
              <a:avLst/>
              <a:gdLst/>
              <a:ahLst/>
              <a:cxnLst/>
              <a:rect l="l" t="t" r="r" b="b"/>
              <a:pathLst>
                <a:path w="3579" h="2651" extrusionOk="0">
                  <a:moveTo>
                    <a:pt x="1317" y="0"/>
                  </a:moveTo>
                  <a:cubicBezTo>
                    <a:pt x="1133" y="500"/>
                    <a:pt x="727" y="883"/>
                    <a:pt x="215" y="1033"/>
                  </a:cubicBezTo>
                  <a:cubicBezTo>
                    <a:pt x="166" y="1593"/>
                    <a:pt x="94" y="2132"/>
                    <a:pt x="1" y="2650"/>
                  </a:cubicBezTo>
                  <a:cubicBezTo>
                    <a:pt x="1889" y="2030"/>
                    <a:pt x="3223" y="1078"/>
                    <a:pt x="35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08" name="Google Shape;6654;p78"/>
            <p:cNvSpPr/>
            <p:nvPr/>
          </p:nvSpPr>
          <p:spPr>
            <a:xfrm>
              <a:off x="4456875" y="1691800"/>
              <a:ext cx="225125" cy="225100"/>
            </a:xfrm>
            <a:custGeom>
              <a:avLst/>
              <a:gdLst/>
              <a:ahLst/>
              <a:cxnLst/>
              <a:rect l="l" t="t" r="r" b="b"/>
              <a:pathLst>
                <a:path w="9005" h="9004" extrusionOk="0">
                  <a:moveTo>
                    <a:pt x="1" y="0"/>
                  </a:moveTo>
                  <a:cubicBezTo>
                    <a:pt x="284" y="4839"/>
                    <a:pt x="4162" y="8721"/>
                    <a:pt x="9004" y="9004"/>
                  </a:cubicBezTo>
                  <a:lnTo>
                    <a:pt x="9004" y="8974"/>
                  </a:lnTo>
                  <a:cubicBezTo>
                    <a:pt x="7273" y="8628"/>
                    <a:pt x="5827" y="6697"/>
                    <a:pt x="5066" y="3942"/>
                  </a:cubicBezTo>
                  <a:cubicBezTo>
                    <a:pt x="2283" y="3180"/>
                    <a:pt x="377" y="1726"/>
                    <a:pt x="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09" name="Google Shape;6655;p78"/>
            <p:cNvSpPr/>
            <p:nvPr/>
          </p:nvSpPr>
          <p:spPr>
            <a:xfrm>
              <a:off x="4487000" y="1595125"/>
              <a:ext cx="88925" cy="68475"/>
            </a:xfrm>
            <a:custGeom>
              <a:avLst/>
              <a:gdLst/>
              <a:ahLst/>
              <a:cxnLst/>
              <a:rect l="l" t="t" r="r" b="b"/>
              <a:pathLst>
                <a:path w="3557" h="2739" extrusionOk="0">
                  <a:moveTo>
                    <a:pt x="3397" y="1"/>
                  </a:moveTo>
                  <a:cubicBezTo>
                    <a:pt x="1569" y="636"/>
                    <a:pt x="337" y="1720"/>
                    <a:pt x="0" y="2738"/>
                  </a:cubicBezTo>
                  <a:lnTo>
                    <a:pt x="3313" y="2738"/>
                  </a:lnTo>
                  <a:cubicBezTo>
                    <a:pt x="3337" y="1880"/>
                    <a:pt x="3418" y="913"/>
                    <a:pt x="3556" y="106"/>
                  </a:cubicBezTo>
                  <a:cubicBezTo>
                    <a:pt x="3502" y="73"/>
                    <a:pt x="3448" y="37"/>
                    <a:pt x="33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10" name="Google Shape;6656;p78"/>
            <p:cNvSpPr/>
            <p:nvPr/>
          </p:nvSpPr>
          <p:spPr>
            <a:xfrm>
              <a:off x="4486925" y="1692175"/>
              <a:ext cx="89450" cy="66350"/>
            </a:xfrm>
            <a:custGeom>
              <a:avLst/>
              <a:gdLst/>
              <a:ahLst/>
              <a:cxnLst/>
              <a:rect l="l" t="t" r="r" b="b"/>
              <a:pathLst>
                <a:path w="3578" h="2654" extrusionOk="0">
                  <a:moveTo>
                    <a:pt x="0" y="0"/>
                  </a:moveTo>
                  <a:cubicBezTo>
                    <a:pt x="352" y="1078"/>
                    <a:pt x="1689" y="2030"/>
                    <a:pt x="3578" y="2653"/>
                  </a:cubicBezTo>
                  <a:cubicBezTo>
                    <a:pt x="3418" y="1777"/>
                    <a:pt x="3325" y="889"/>
                    <a:pt x="33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11" name="Google Shape;6657;p78"/>
            <p:cNvSpPr/>
            <p:nvPr/>
          </p:nvSpPr>
          <p:spPr>
            <a:xfrm>
              <a:off x="4456875" y="1435075"/>
              <a:ext cx="225125" cy="228525"/>
            </a:xfrm>
            <a:custGeom>
              <a:avLst/>
              <a:gdLst/>
              <a:ahLst/>
              <a:cxnLst/>
              <a:rect l="l" t="t" r="r" b="b"/>
              <a:pathLst>
                <a:path w="9005" h="9141" extrusionOk="0">
                  <a:moveTo>
                    <a:pt x="9004" y="1"/>
                  </a:moveTo>
                  <a:cubicBezTo>
                    <a:pt x="4162" y="284"/>
                    <a:pt x="284" y="4298"/>
                    <a:pt x="1" y="9140"/>
                  </a:cubicBezTo>
                  <a:lnTo>
                    <a:pt x="37" y="9140"/>
                  </a:lnTo>
                  <a:cubicBezTo>
                    <a:pt x="329" y="7686"/>
                    <a:pt x="1747" y="6267"/>
                    <a:pt x="3969" y="5433"/>
                  </a:cubicBezTo>
                  <a:cubicBezTo>
                    <a:pt x="3715" y="4375"/>
                    <a:pt x="4516" y="3361"/>
                    <a:pt x="5602" y="3361"/>
                  </a:cubicBezTo>
                  <a:cubicBezTo>
                    <a:pt x="5607" y="3361"/>
                    <a:pt x="5612" y="3361"/>
                    <a:pt x="5617" y="3361"/>
                  </a:cubicBezTo>
                  <a:cubicBezTo>
                    <a:pt x="5638" y="3361"/>
                    <a:pt x="5656" y="3364"/>
                    <a:pt x="5677" y="3367"/>
                  </a:cubicBezTo>
                  <a:cubicBezTo>
                    <a:pt x="6511" y="1476"/>
                    <a:pt x="7688" y="293"/>
                    <a:pt x="9004" y="31"/>
                  </a:cubicBezTo>
                  <a:lnTo>
                    <a:pt x="900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12" name="Google Shape;6658;p78"/>
            <p:cNvSpPr/>
            <p:nvPr/>
          </p:nvSpPr>
          <p:spPr>
            <a:xfrm>
              <a:off x="4710200" y="1691800"/>
              <a:ext cx="228500" cy="225100"/>
            </a:xfrm>
            <a:custGeom>
              <a:avLst/>
              <a:gdLst/>
              <a:ahLst/>
              <a:cxnLst/>
              <a:rect l="l" t="t" r="r" b="b"/>
              <a:pathLst>
                <a:path w="9140" h="9004" extrusionOk="0">
                  <a:moveTo>
                    <a:pt x="9107" y="0"/>
                  </a:moveTo>
                  <a:cubicBezTo>
                    <a:pt x="8760" y="1726"/>
                    <a:pt x="6857" y="3177"/>
                    <a:pt x="4075" y="3942"/>
                  </a:cubicBezTo>
                  <a:cubicBezTo>
                    <a:pt x="3313" y="6721"/>
                    <a:pt x="1729" y="8628"/>
                    <a:pt x="1" y="8971"/>
                  </a:cubicBezTo>
                  <a:lnTo>
                    <a:pt x="1" y="9004"/>
                  </a:lnTo>
                  <a:cubicBezTo>
                    <a:pt x="4843" y="8721"/>
                    <a:pt x="8854" y="4839"/>
                    <a:pt x="91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13" name="Google Shape;6659;p78"/>
            <p:cNvSpPr/>
            <p:nvPr/>
          </p:nvSpPr>
          <p:spPr>
            <a:xfrm>
              <a:off x="4710200" y="14652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1" y="0"/>
                  </a:moveTo>
                  <a:lnTo>
                    <a:pt x="1" y="3298"/>
                  </a:lnTo>
                  <a:cubicBezTo>
                    <a:pt x="937" y="3328"/>
                    <a:pt x="1961" y="3421"/>
                    <a:pt x="2801" y="3575"/>
                  </a:cubicBezTo>
                  <a:cubicBezTo>
                    <a:pt x="2181" y="1687"/>
                    <a:pt x="1082" y="350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14" name="Google Shape;6660;p78"/>
            <p:cNvSpPr/>
            <p:nvPr/>
          </p:nvSpPr>
          <p:spPr>
            <a:xfrm>
              <a:off x="4710200" y="1575850"/>
              <a:ext cx="86150" cy="87750"/>
            </a:xfrm>
            <a:custGeom>
              <a:avLst/>
              <a:gdLst/>
              <a:ahLst/>
              <a:cxnLst/>
              <a:rect l="l" t="t" r="r" b="b"/>
              <a:pathLst>
                <a:path w="3446" h="3510" extrusionOk="0">
                  <a:moveTo>
                    <a:pt x="1" y="1"/>
                  </a:moveTo>
                  <a:lnTo>
                    <a:pt x="1" y="3509"/>
                  </a:lnTo>
                  <a:lnTo>
                    <a:pt x="2494" y="3509"/>
                  </a:lnTo>
                  <a:cubicBezTo>
                    <a:pt x="2656" y="3054"/>
                    <a:pt x="3003" y="2554"/>
                    <a:pt x="3445" y="2374"/>
                  </a:cubicBezTo>
                  <a:cubicBezTo>
                    <a:pt x="3385" y="1702"/>
                    <a:pt x="3283" y="1034"/>
                    <a:pt x="3135" y="374"/>
                  </a:cubicBezTo>
                  <a:cubicBezTo>
                    <a:pt x="2208" y="167"/>
                    <a:pt x="1063" y="3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15" name="Google Shape;6661;p78"/>
            <p:cNvSpPr/>
            <p:nvPr/>
          </p:nvSpPr>
          <p:spPr>
            <a:xfrm>
              <a:off x="4710200" y="1797500"/>
              <a:ext cx="70025" cy="89375"/>
            </a:xfrm>
            <a:custGeom>
              <a:avLst/>
              <a:gdLst/>
              <a:ahLst/>
              <a:cxnLst/>
              <a:rect l="l" t="t" r="r" b="b"/>
              <a:pathLst>
                <a:path w="2801" h="3575" extrusionOk="0">
                  <a:moveTo>
                    <a:pt x="2801" y="0"/>
                  </a:moveTo>
                  <a:lnTo>
                    <a:pt x="2801" y="0"/>
                  </a:lnTo>
                  <a:cubicBezTo>
                    <a:pt x="2283" y="93"/>
                    <a:pt x="1609" y="166"/>
                    <a:pt x="1048" y="214"/>
                  </a:cubicBezTo>
                  <a:cubicBezTo>
                    <a:pt x="892" y="726"/>
                    <a:pt x="503" y="1135"/>
                    <a:pt x="1" y="1316"/>
                  </a:cubicBezTo>
                  <a:lnTo>
                    <a:pt x="1" y="3574"/>
                  </a:lnTo>
                  <a:cubicBezTo>
                    <a:pt x="1082" y="3222"/>
                    <a:pt x="2181" y="1885"/>
                    <a:pt x="2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16" name="Google Shape;6662;p78"/>
            <p:cNvSpPr/>
            <p:nvPr/>
          </p:nvSpPr>
          <p:spPr>
            <a:xfrm>
              <a:off x="4681975" y="1776400"/>
              <a:ext cx="28250" cy="28350"/>
            </a:xfrm>
            <a:custGeom>
              <a:avLst/>
              <a:gdLst/>
              <a:ahLst/>
              <a:cxnLst/>
              <a:rect l="l" t="t" r="r" b="b"/>
              <a:pathLst>
                <a:path w="1130" h="1134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567"/>
                  </a:lnTo>
                  <a:cubicBezTo>
                    <a:pt x="0" y="567"/>
                    <a:pt x="0" y="570"/>
                    <a:pt x="0" y="570"/>
                  </a:cubicBezTo>
                  <a:cubicBezTo>
                    <a:pt x="0" y="880"/>
                    <a:pt x="253" y="1133"/>
                    <a:pt x="566" y="1133"/>
                  </a:cubicBezTo>
                  <a:cubicBezTo>
                    <a:pt x="877" y="1133"/>
                    <a:pt x="1130" y="880"/>
                    <a:pt x="1130" y="570"/>
                  </a:cubicBezTo>
                  <a:cubicBezTo>
                    <a:pt x="1130" y="570"/>
                    <a:pt x="1130" y="567"/>
                    <a:pt x="1130" y="567"/>
                  </a:cubicBezTo>
                  <a:lnTo>
                    <a:pt x="1130" y="564"/>
                  </a:ln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717" name="Google Shape;6663;p78"/>
            <p:cNvSpPr/>
            <p:nvPr/>
          </p:nvSpPr>
          <p:spPr>
            <a:xfrm>
              <a:off x="4710200" y="1692175"/>
              <a:ext cx="86150" cy="82450"/>
            </a:xfrm>
            <a:custGeom>
              <a:avLst/>
              <a:gdLst/>
              <a:ahLst/>
              <a:cxnLst/>
              <a:rect l="l" t="t" r="r" b="b"/>
              <a:pathLst>
                <a:path w="3446" h="3298" extrusionOk="0">
                  <a:moveTo>
                    <a:pt x="1" y="0"/>
                  </a:moveTo>
                  <a:lnTo>
                    <a:pt x="1" y="2346"/>
                  </a:lnTo>
                  <a:cubicBezTo>
                    <a:pt x="455" y="2506"/>
                    <a:pt x="820" y="2852"/>
                    <a:pt x="1003" y="3298"/>
                  </a:cubicBezTo>
                  <a:cubicBezTo>
                    <a:pt x="1702" y="3234"/>
                    <a:pt x="2506" y="3129"/>
                    <a:pt x="3135" y="2987"/>
                  </a:cubicBezTo>
                  <a:cubicBezTo>
                    <a:pt x="3283" y="2328"/>
                    <a:pt x="3385" y="1660"/>
                    <a:pt x="3445" y="985"/>
                  </a:cubicBezTo>
                  <a:cubicBezTo>
                    <a:pt x="3003" y="807"/>
                    <a:pt x="2656" y="449"/>
                    <a:pt x="24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17" name="Google Shape;6664;p78"/>
          <p:cNvGrpSpPr/>
          <p:nvPr/>
        </p:nvGrpSpPr>
        <p:grpSpPr>
          <a:xfrm>
            <a:off x="545080" y="2002742"/>
            <a:ext cx="469999" cy="425426"/>
            <a:chOff x="5049725" y="1435050"/>
            <a:chExt cx="486550" cy="481850"/>
          </a:xfrm>
        </p:grpSpPr>
        <p:sp>
          <p:nvSpPr>
            <p:cNvPr id="695" name="Google Shape;6665;p78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96" name="Google Shape;6666;p78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97" name="Google Shape;6667;p78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98" name="Google Shape;6668;p78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18" name="Google Shape;6669;p78"/>
          <p:cNvGrpSpPr/>
          <p:nvPr/>
        </p:nvGrpSpPr>
        <p:grpSpPr>
          <a:xfrm>
            <a:off x="1115192" y="2002753"/>
            <a:ext cx="465580" cy="425404"/>
            <a:chOff x="5642475" y="1435075"/>
            <a:chExt cx="481975" cy="481825"/>
          </a:xfrm>
        </p:grpSpPr>
        <p:sp>
          <p:nvSpPr>
            <p:cNvPr id="692" name="Google Shape;6670;p78"/>
            <p:cNvSpPr/>
            <p:nvPr/>
          </p:nvSpPr>
          <p:spPr>
            <a:xfrm>
              <a:off x="5642475" y="1435075"/>
              <a:ext cx="481975" cy="340675"/>
            </a:xfrm>
            <a:custGeom>
              <a:avLst/>
              <a:gdLst/>
              <a:ahLst/>
              <a:cxnLst/>
              <a:rect l="l" t="t" r="r" b="b"/>
              <a:pathLst>
                <a:path w="19279" h="13627" extrusionOk="0">
                  <a:moveTo>
                    <a:pt x="2262" y="2259"/>
                  </a:moveTo>
                  <a:cubicBezTo>
                    <a:pt x="2883" y="2259"/>
                    <a:pt x="3428" y="2765"/>
                    <a:pt x="3428" y="3389"/>
                  </a:cubicBezTo>
                  <a:lnTo>
                    <a:pt x="3428" y="7342"/>
                  </a:lnTo>
                  <a:cubicBezTo>
                    <a:pt x="3428" y="7366"/>
                    <a:pt x="3434" y="7394"/>
                    <a:pt x="3434" y="7418"/>
                  </a:cubicBezTo>
                  <a:lnTo>
                    <a:pt x="1636" y="6246"/>
                  </a:lnTo>
                  <a:cubicBezTo>
                    <a:pt x="1320" y="6035"/>
                    <a:pt x="1130" y="5683"/>
                    <a:pt x="1133" y="5304"/>
                  </a:cubicBezTo>
                  <a:lnTo>
                    <a:pt x="1133" y="3389"/>
                  </a:lnTo>
                  <a:cubicBezTo>
                    <a:pt x="1133" y="2765"/>
                    <a:pt x="1636" y="2259"/>
                    <a:pt x="2262" y="2259"/>
                  </a:cubicBezTo>
                  <a:close/>
                  <a:moveTo>
                    <a:pt x="17017" y="2259"/>
                  </a:moveTo>
                  <a:cubicBezTo>
                    <a:pt x="17641" y="2259"/>
                    <a:pt x="18147" y="2765"/>
                    <a:pt x="18147" y="3389"/>
                  </a:cubicBezTo>
                  <a:lnTo>
                    <a:pt x="18147" y="5307"/>
                  </a:lnTo>
                  <a:cubicBezTo>
                    <a:pt x="18147" y="5683"/>
                    <a:pt x="17957" y="6035"/>
                    <a:pt x="17644" y="6246"/>
                  </a:cubicBezTo>
                  <a:lnTo>
                    <a:pt x="15843" y="7421"/>
                  </a:lnTo>
                  <a:cubicBezTo>
                    <a:pt x="15843" y="7394"/>
                    <a:pt x="15849" y="7369"/>
                    <a:pt x="15849" y="7342"/>
                  </a:cubicBezTo>
                  <a:lnTo>
                    <a:pt x="15849" y="3389"/>
                  </a:lnTo>
                  <a:cubicBezTo>
                    <a:pt x="15849" y="2765"/>
                    <a:pt x="16394" y="2259"/>
                    <a:pt x="17017" y="2259"/>
                  </a:cubicBezTo>
                  <a:close/>
                  <a:moveTo>
                    <a:pt x="9638" y="2284"/>
                  </a:moveTo>
                  <a:cubicBezTo>
                    <a:pt x="9845" y="2284"/>
                    <a:pt x="10051" y="2381"/>
                    <a:pt x="10146" y="2576"/>
                  </a:cubicBezTo>
                  <a:lnTo>
                    <a:pt x="10883" y="4069"/>
                  </a:lnTo>
                  <a:lnTo>
                    <a:pt x="12534" y="4310"/>
                  </a:lnTo>
                  <a:cubicBezTo>
                    <a:pt x="12994" y="4376"/>
                    <a:pt x="13181" y="4945"/>
                    <a:pt x="12847" y="5274"/>
                  </a:cubicBezTo>
                  <a:lnTo>
                    <a:pt x="11651" y="6439"/>
                  </a:lnTo>
                  <a:lnTo>
                    <a:pt x="11934" y="8080"/>
                  </a:lnTo>
                  <a:cubicBezTo>
                    <a:pt x="11996" y="8445"/>
                    <a:pt x="11705" y="8742"/>
                    <a:pt x="11376" y="8742"/>
                  </a:cubicBezTo>
                  <a:cubicBezTo>
                    <a:pt x="11290" y="8742"/>
                    <a:pt x="11201" y="8721"/>
                    <a:pt x="11115" y="8676"/>
                  </a:cubicBezTo>
                  <a:lnTo>
                    <a:pt x="9637" y="7899"/>
                  </a:lnTo>
                  <a:lnTo>
                    <a:pt x="8161" y="8676"/>
                  </a:lnTo>
                  <a:cubicBezTo>
                    <a:pt x="8076" y="8721"/>
                    <a:pt x="7987" y="8742"/>
                    <a:pt x="7900" y="8742"/>
                  </a:cubicBezTo>
                  <a:cubicBezTo>
                    <a:pt x="7571" y="8742"/>
                    <a:pt x="7280" y="8445"/>
                    <a:pt x="7342" y="8080"/>
                  </a:cubicBezTo>
                  <a:lnTo>
                    <a:pt x="7625" y="6439"/>
                  </a:lnTo>
                  <a:lnTo>
                    <a:pt x="6430" y="5271"/>
                  </a:lnTo>
                  <a:cubicBezTo>
                    <a:pt x="6279" y="5120"/>
                    <a:pt x="6222" y="4897"/>
                    <a:pt x="6288" y="4692"/>
                  </a:cubicBezTo>
                  <a:cubicBezTo>
                    <a:pt x="6355" y="4488"/>
                    <a:pt x="6532" y="4340"/>
                    <a:pt x="6743" y="4310"/>
                  </a:cubicBezTo>
                  <a:lnTo>
                    <a:pt x="8393" y="4069"/>
                  </a:lnTo>
                  <a:lnTo>
                    <a:pt x="9131" y="2576"/>
                  </a:lnTo>
                  <a:cubicBezTo>
                    <a:pt x="9226" y="2381"/>
                    <a:pt x="9432" y="2284"/>
                    <a:pt x="9638" y="2284"/>
                  </a:cubicBezTo>
                  <a:close/>
                  <a:moveTo>
                    <a:pt x="3994" y="1"/>
                  </a:moveTo>
                  <a:cubicBezTo>
                    <a:pt x="3681" y="1"/>
                    <a:pt x="3428" y="254"/>
                    <a:pt x="3428" y="567"/>
                  </a:cubicBezTo>
                  <a:lnTo>
                    <a:pt x="3428" y="1443"/>
                  </a:lnTo>
                  <a:cubicBezTo>
                    <a:pt x="3072" y="1242"/>
                    <a:pt x="2669" y="1133"/>
                    <a:pt x="2262" y="1130"/>
                  </a:cubicBezTo>
                  <a:cubicBezTo>
                    <a:pt x="1013" y="1130"/>
                    <a:pt x="4" y="2142"/>
                    <a:pt x="4" y="3389"/>
                  </a:cubicBezTo>
                  <a:lnTo>
                    <a:pt x="4" y="5307"/>
                  </a:lnTo>
                  <a:cubicBezTo>
                    <a:pt x="1" y="6060"/>
                    <a:pt x="380" y="6767"/>
                    <a:pt x="1010" y="7186"/>
                  </a:cubicBezTo>
                  <a:lnTo>
                    <a:pt x="3681" y="8941"/>
                  </a:lnTo>
                  <a:cubicBezTo>
                    <a:pt x="3690" y="8947"/>
                    <a:pt x="3702" y="8944"/>
                    <a:pt x="3714" y="8950"/>
                  </a:cubicBezTo>
                  <a:cubicBezTo>
                    <a:pt x="4129" y="10107"/>
                    <a:pt x="5006" y="11037"/>
                    <a:pt x="6297" y="11642"/>
                  </a:cubicBezTo>
                  <a:cubicBezTo>
                    <a:pt x="7137" y="12034"/>
                    <a:pt x="7692" y="12817"/>
                    <a:pt x="7866" y="13627"/>
                  </a:cubicBezTo>
                  <a:lnTo>
                    <a:pt x="11386" y="13627"/>
                  </a:lnTo>
                  <a:cubicBezTo>
                    <a:pt x="11504" y="12844"/>
                    <a:pt x="11949" y="12067"/>
                    <a:pt x="12648" y="11676"/>
                  </a:cubicBezTo>
                  <a:cubicBezTo>
                    <a:pt x="14003" y="10908"/>
                    <a:pt x="15027" y="10101"/>
                    <a:pt x="15521" y="8965"/>
                  </a:cubicBezTo>
                  <a:cubicBezTo>
                    <a:pt x="15545" y="8953"/>
                    <a:pt x="15575" y="8956"/>
                    <a:pt x="15599" y="8941"/>
                  </a:cubicBezTo>
                  <a:lnTo>
                    <a:pt x="18273" y="7186"/>
                  </a:lnTo>
                  <a:cubicBezTo>
                    <a:pt x="18899" y="6767"/>
                    <a:pt x="19279" y="6063"/>
                    <a:pt x="19279" y="5307"/>
                  </a:cubicBezTo>
                  <a:lnTo>
                    <a:pt x="19279" y="3389"/>
                  </a:lnTo>
                  <a:cubicBezTo>
                    <a:pt x="19276" y="2142"/>
                    <a:pt x="18267" y="1130"/>
                    <a:pt x="17020" y="1130"/>
                  </a:cubicBezTo>
                  <a:cubicBezTo>
                    <a:pt x="16611" y="1133"/>
                    <a:pt x="16207" y="1242"/>
                    <a:pt x="15852" y="1443"/>
                  </a:cubicBezTo>
                  <a:lnTo>
                    <a:pt x="15852" y="567"/>
                  </a:lnTo>
                  <a:cubicBezTo>
                    <a:pt x="15852" y="254"/>
                    <a:pt x="15599" y="1"/>
                    <a:pt x="152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93" name="Google Shape;6671;p78"/>
            <p:cNvSpPr/>
            <p:nvPr/>
          </p:nvSpPr>
          <p:spPr>
            <a:xfrm>
              <a:off x="5756375" y="1803975"/>
              <a:ext cx="254100" cy="112925"/>
            </a:xfrm>
            <a:custGeom>
              <a:avLst/>
              <a:gdLst/>
              <a:ahLst/>
              <a:cxnLst/>
              <a:rect l="l" t="t" r="r" b="b"/>
              <a:pathLst>
                <a:path w="10164" h="4517" extrusionOk="0">
                  <a:moveTo>
                    <a:pt x="2259" y="0"/>
                  </a:moveTo>
                  <a:cubicBezTo>
                    <a:pt x="1636" y="0"/>
                    <a:pt x="1130" y="506"/>
                    <a:pt x="1130" y="1129"/>
                  </a:cubicBezTo>
                  <a:lnTo>
                    <a:pt x="1130" y="1695"/>
                  </a:lnTo>
                  <a:lnTo>
                    <a:pt x="2825" y="1695"/>
                  </a:lnTo>
                  <a:cubicBezTo>
                    <a:pt x="3136" y="1695"/>
                    <a:pt x="3389" y="1945"/>
                    <a:pt x="3389" y="2258"/>
                  </a:cubicBezTo>
                  <a:cubicBezTo>
                    <a:pt x="3389" y="2572"/>
                    <a:pt x="3136" y="2825"/>
                    <a:pt x="2825" y="2825"/>
                  </a:cubicBezTo>
                  <a:lnTo>
                    <a:pt x="567" y="2825"/>
                  </a:lnTo>
                  <a:cubicBezTo>
                    <a:pt x="254" y="2825"/>
                    <a:pt x="1" y="3075"/>
                    <a:pt x="1" y="3388"/>
                  </a:cubicBezTo>
                  <a:lnTo>
                    <a:pt x="1" y="3954"/>
                  </a:lnTo>
                  <a:cubicBezTo>
                    <a:pt x="1" y="4264"/>
                    <a:pt x="254" y="4517"/>
                    <a:pt x="567" y="4517"/>
                  </a:cubicBezTo>
                  <a:lnTo>
                    <a:pt x="9601" y="4517"/>
                  </a:lnTo>
                  <a:cubicBezTo>
                    <a:pt x="9911" y="4517"/>
                    <a:pt x="10164" y="4264"/>
                    <a:pt x="10164" y="3954"/>
                  </a:cubicBezTo>
                  <a:lnTo>
                    <a:pt x="10164" y="3388"/>
                  </a:lnTo>
                  <a:cubicBezTo>
                    <a:pt x="10164" y="3075"/>
                    <a:pt x="9911" y="2825"/>
                    <a:pt x="9601" y="2825"/>
                  </a:cubicBezTo>
                  <a:lnTo>
                    <a:pt x="7342" y="2825"/>
                  </a:lnTo>
                  <a:cubicBezTo>
                    <a:pt x="7029" y="2825"/>
                    <a:pt x="6776" y="2572"/>
                    <a:pt x="6776" y="2258"/>
                  </a:cubicBezTo>
                  <a:cubicBezTo>
                    <a:pt x="6776" y="1945"/>
                    <a:pt x="7029" y="1695"/>
                    <a:pt x="7342" y="1695"/>
                  </a:cubicBezTo>
                  <a:lnTo>
                    <a:pt x="9035" y="1695"/>
                  </a:lnTo>
                  <a:lnTo>
                    <a:pt x="9035" y="1129"/>
                  </a:lnTo>
                  <a:cubicBezTo>
                    <a:pt x="9035" y="506"/>
                    <a:pt x="8529" y="0"/>
                    <a:pt x="79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94" name="Google Shape;6672;p78"/>
            <p:cNvSpPr/>
            <p:nvPr/>
          </p:nvSpPr>
          <p:spPr>
            <a:xfrm>
              <a:off x="5843400" y="1537550"/>
              <a:ext cx="79975" cy="76125"/>
            </a:xfrm>
            <a:custGeom>
              <a:avLst/>
              <a:gdLst/>
              <a:ahLst/>
              <a:cxnLst/>
              <a:rect l="l" t="t" r="r" b="b"/>
              <a:pathLst>
                <a:path w="3199" h="3045" extrusionOk="0">
                  <a:moveTo>
                    <a:pt x="1603" y="0"/>
                  </a:moveTo>
                  <a:lnTo>
                    <a:pt x="1238" y="738"/>
                  </a:lnTo>
                  <a:cubicBezTo>
                    <a:pt x="1157" y="904"/>
                    <a:pt x="998" y="1018"/>
                    <a:pt x="814" y="1045"/>
                  </a:cubicBezTo>
                  <a:lnTo>
                    <a:pt x="1" y="1163"/>
                  </a:lnTo>
                  <a:lnTo>
                    <a:pt x="588" y="1735"/>
                  </a:lnTo>
                  <a:cubicBezTo>
                    <a:pt x="721" y="1864"/>
                    <a:pt x="784" y="2051"/>
                    <a:pt x="751" y="2235"/>
                  </a:cubicBezTo>
                  <a:lnTo>
                    <a:pt x="612" y="3045"/>
                  </a:lnTo>
                  <a:lnTo>
                    <a:pt x="1338" y="2662"/>
                  </a:lnTo>
                  <a:cubicBezTo>
                    <a:pt x="1421" y="2619"/>
                    <a:pt x="1511" y="2597"/>
                    <a:pt x="1601" y="2597"/>
                  </a:cubicBezTo>
                  <a:cubicBezTo>
                    <a:pt x="1691" y="2597"/>
                    <a:pt x="1781" y="2619"/>
                    <a:pt x="1862" y="2662"/>
                  </a:cubicBezTo>
                  <a:lnTo>
                    <a:pt x="2588" y="3045"/>
                  </a:lnTo>
                  <a:lnTo>
                    <a:pt x="2452" y="2235"/>
                  </a:lnTo>
                  <a:cubicBezTo>
                    <a:pt x="2419" y="2051"/>
                    <a:pt x="2479" y="1864"/>
                    <a:pt x="2612" y="1735"/>
                  </a:cubicBezTo>
                  <a:lnTo>
                    <a:pt x="3199" y="1163"/>
                  </a:lnTo>
                  <a:lnTo>
                    <a:pt x="2389" y="1045"/>
                  </a:lnTo>
                  <a:cubicBezTo>
                    <a:pt x="2205" y="1018"/>
                    <a:pt x="2045" y="904"/>
                    <a:pt x="1964" y="735"/>
                  </a:cubicBezTo>
                  <a:lnTo>
                    <a:pt x="16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19" name="Google Shape;6673;p78"/>
          <p:cNvGrpSpPr/>
          <p:nvPr/>
        </p:nvGrpSpPr>
        <p:grpSpPr>
          <a:xfrm>
            <a:off x="1726270" y="5391992"/>
            <a:ext cx="465508" cy="373908"/>
            <a:chOff x="2085450" y="2057100"/>
            <a:chExt cx="481900" cy="423500"/>
          </a:xfrm>
        </p:grpSpPr>
        <p:sp>
          <p:nvSpPr>
            <p:cNvPr id="689" name="Google Shape;6674;p78"/>
            <p:cNvSpPr/>
            <p:nvPr/>
          </p:nvSpPr>
          <p:spPr>
            <a:xfrm>
              <a:off x="2085450" y="2061650"/>
              <a:ext cx="141250" cy="418950"/>
            </a:xfrm>
            <a:custGeom>
              <a:avLst/>
              <a:gdLst/>
              <a:ahLst/>
              <a:cxnLst/>
              <a:rect l="l" t="t" r="r" b="b"/>
              <a:pathLst>
                <a:path w="5650" h="16758" extrusionOk="0">
                  <a:moveTo>
                    <a:pt x="4305" y="6452"/>
                  </a:moveTo>
                  <a:cubicBezTo>
                    <a:pt x="4736" y="6452"/>
                    <a:pt x="5115" y="6999"/>
                    <a:pt x="4728" y="7411"/>
                  </a:cubicBezTo>
                  <a:cubicBezTo>
                    <a:pt x="4520" y="7631"/>
                    <a:pt x="4352" y="7887"/>
                    <a:pt x="4228" y="8164"/>
                  </a:cubicBezTo>
                  <a:cubicBezTo>
                    <a:pt x="4120" y="8402"/>
                    <a:pt x="3927" y="8502"/>
                    <a:pt x="3732" y="8502"/>
                  </a:cubicBezTo>
                  <a:cubicBezTo>
                    <a:pt x="3367" y="8502"/>
                    <a:pt x="2999" y="8150"/>
                    <a:pt x="3195" y="7703"/>
                  </a:cubicBezTo>
                  <a:cubicBezTo>
                    <a:pt x="3373" y="7312"/>
                    <a:pt x="3611" y="6951"/>
                    <a:pt x="3903" y="6637"/>
                  </a:cubicBezTo>
                  <a:cubicBezTo>
                    <a:pt x="4027" y="6506"/>
                    <a:pt x="4169" y="6452"/>
                    <a:pt x="4305" y="6452"/>
                  </a:cubicBezTo>
                  <a:close/>
                  <a:moveTo>
                    <a:pt x="2983" y="9449"/>
                  </a:moveTo>
                  <a:cubicBezTo>
                    <a:pt x="3331" y="9449"/>
                    <a:pt x="3684" y="9752"/>
                    <a:pt x="3539" y="10191"/>
                  </a:cubicBezTo>
                  <a:lnTo>
                    <a:pt x="3361" y="10727"/>
                  </a:lnTo>
                  <a:cubicBezTo>
                    <a:pt x="3270" y="10997"/>
                    <a:pt x="3059" y="11113"/>
                    <a:pt x="2845" y="11113"/>
                  </a:cubicBezTo>
                  <a:cubicBezTo>
                    <a:pt x="2498" y="11113"/>
                    <a:pt x="2143" y="10808"/>
                    <a:pt x="2289" y="10368"/>
                  </a:cubicBezTo>
                  <a:lnTo>
                    <a:pt x="2467" y="9832"/>
                  </a:lnTo>
                  <a:cubicBezTo>
                    <a:pt x="2558" y="9564"/>
                    <a:pt x="2770" y="9449"/>
                    <a:pt x="2983" y="9449"/>
                  </a:cubicBezTo>
                  <a:close/>
                  <a:moveTo>
                    <a:pt x="5649" y="1"/>
                  </a:moveTo>
                  <a:lnTo>
                    <a:pt x="356" y="2117"/>
                  </a:lnTo>
                  <a:cubicBezTo>
                    <a:pt x="142" y="2202"/>
                    <a:pt x="3" y="2410"/>
                    <a:pt x="3" y="2641"/>
                  </a:cubicBezTo>
                  <a:lnTo>
                    <a:pt x="3" y="16192"/>
                  </a:lnTo>
                  <a:cubicBezTo>
                    <a:pt x="1" y="16516"/>
                    <a:pt x="265" y="16758"/>
                    <a:pt x="564" y="16758"/>
                  </a:cubicBezTo>
                  <a:cubicBezTo>
                    <a:pt x="634" y="16758"/>
                    <a:pt x="706" y="16745"/>
                    <a:pt x="777" y="16716"/>
                  </a:cubicBezTo>
                  <a:lnTo>
                    <a:pt x="5649" y="14768"/>
                  </a:lnTo>
                  <a:lnTo>
                    <a:pt x="56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90" name="Google Shape;6675;p78"/>
            <p:cNvSpPr/>
            <p:nvPr/>
          </p:nvSpPr>
          <p:spPr>
            <a:xfrm>
              <a:off x="2254900" y="2061050"/>
              <a:ext cx="143050" cy="415650"/>
            </a:xfrm>
            <a:custGeom>
              <a:avLst/>
              <a:gdLst/>
              <a:ahLst/>
              <a:cxnLst/>
              <a:rect l="l" t="t" r="r" b="b"/>
              <a:pathLst>
                <a:path w="5722" h="16626" extrusionOk="0">
                  <a:moveTo>
                    <a:pt x="2504" y="6585"/>
                  </a:moveTo>
                  <a:cubicBezTo>
                    <a:pt x="2647" y="6585"/>
                    <a:pt x="2794" y="6645"/>
                    <a:pt x="2916" y="6788"/>
                  </a:cubicBezTo>
                  <a:cubicBezTo>
                    <a:pt x="3153" y="7068"/>
                    <a:pt x="3349" y="7378"/>
                    <a:pt x="3500" y="7709"/>
                  </a:cubicBezTo>
                  <a:cubicBezTo>
                    <a:pt x="3766" y="8258"/>
                    <a:pt x="3464" y="8654"/>
                    <a:pt x="3096" y="8654"/>
                  </a:cubicBezTo>
                  <a:cubicBezTo>
                    <a:pt x="2878" y="8654"/>
                    <a:pt x="2636" y="8515"/>
                    <a:pt x="2476" y="8185"/>
                  </a:cubicBezTo>
                  <a:cubicBezTo>
                    <a:pt x="2367" y="7947"/>
                    <a:pt x="2226" y="7724"/>
                    <a:pt x="2057" y="7523"/>
                  </a:cubicBezTo>
                  <a:cubicBezTo>
                    <a:pt x="1694" y="7098"/>
                    <a:pt x="2083" y="6585"/>
                    <a:pt x="2504" y="6585"/>
                  </a:cubicBezTo>
                  <a:close/>
                  <a:moveTo>
                    <a:pt x="1" y="0"/>
                  </a:moveTo>
                  <a:lnTo>
                    <a:pt x="1" y="5475"/>
                  </a:lnTo>
                  <a:cubicBezTo>
                    <a:pt x="217" y="5475"/>
                    <a:pt x="434" y="5496"/>
                    <a:pt x="648" y="5532"/>
                  </a:cubicBezTo>
                  <a:cubicBezTo>
                    <a:pt x="1334" y="5657"/>
                    <a:pt x="1201" y="6655"/>
                    <a:pt x="564" y="6655"/>
                  </a:cubicBezTo>
                  <a:cubicBezTo>
                    <a:pt x="525" y="6655"/>
                    <a:pt x="483" y="6651"/>
                    <a:pt x="440" y="6643"/>
                  </a:cubicBezTo>
                  <a:cubicBezTo>
                    <a:pt x="296" y="6622"/>
                    <a:pt x="148" y="6610"/>
                    <a:pt x="1" y="6604"/>
                  </a:cubicBezTo>
                  <a:lnTo>
                    <a:pt x="1" y="14744"/>
                  </a:lnTo>
                  <a:lnTo>
                    <a:pt x="5722" y="16626"/>
                  </a:lnTo>
                  <a:lnTo>
                    <a:pt x="5722" y="10395"/>
                  </a:lnTo>
                  <a:cubicBezTo>
                    <a:pt x="5704" y="10397"/>
                    <a:pt x="5684" y="10397"/>
                    <a:pt x="5661" y="10397"/>
                  </a:cubicBezTo>
                  <a:cubicBezTo>
                    <a:pt x="5400" y="10397"/>
                    <a:pt x="4871" y="10299"/>
                    <a:pt x="4388" y="10085"/>
                  </a:cubicBezTo>
                  <a:cubicBezTo>
                    <a:pt x="3793" y="9819"/>
                    <a:pt x="4068" y="8997"/>
                    <a:pt x="4603" y="8997"/>
                  </a:cubicBezTo>
                  <a:cubicBezTo>
                    <a:pt x="4680" y="8997"/>
                    <a:pt x="4763" y="9014"/>
                    <a:pt x="4849" y="9052"/>
                  </a:cubicBezTo>
                  <a:cubicBezTo>
                    <a:pt x="5123" y="9176"/>
                    <a:pt x="5418" y="9251"/>
                    <a:pt x="5722" y="9275"/>
                  </a:cubicBezTo>
                  <a:lnTo>
                    <a:pt x="5722" y="188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91" name="Google Shape;6676;p78"/>
            <p:cNvSpPr/>
            <p:nvPr/>
          </p:nvSpPr>
          <p:spPr>
            <a:xfrm>
              <a:off x="2426175" y="2057100"/>
              <a:ext cx="141175" cy="418925"/>
            </a:xfrm>
            <a:custGeom>
              <a:avLst/>
              <a:gdLst/>
              <a:ahLst/>
              <a:cxnLst/>
              <a:rect l="l" t="t" r="r" b="b"/>
              <a:pathLst>
                <a:path w="5647" h="16757" extrusionOk="0">
                  <a:moveTo>
                    <a:pt x="2800" y="5647"/>
                  </a:moveTo>
                  <a:cubicBezTo>
                    <a:pt x="3154" y="5647"/>
                    <a:pt x="3516" y="5968"/>
                    <a:pt x="3349" y="6410"/>
                  </a:cubicBezTo>
                  <a:lnTo>
                    <a:pt x="3153" y="6937"/>
                  </a:lnTo>
                  <a:cubicBezTo>
                    <a:pt x="3055" y="7196"/>
                    <a:pt x="2850" y="7305"/>
                    <a:pt x="2643" y="7305"/>
                  </a:cubicBezTo>
                  <a:cubicBezTo>
                    <a:pt x="2288" y="7305"/>
                    <a:pt x="1929" y="6984"/>
                    <a:pt x="2096" y="6539"/>
                  </a:cubicBezTo>
                  <a:lnTo>
                    <a:pt x="2295" y="6012"/>
                  </a:lnTo>
                  <a:cubicBezTo>
                    <a:pt x="2390" y="5755"/>
                    <a:pt x="2594" y="5647"/>
                    <a:pt x="2800" y="5647"/>
                  </a:cubicBezTo>
                  <a:close/>
                  <a:moveTo>
                    <a:pt x="1700" y="8178"/>
                  </a:moveTo>
                  <a:cubicBezTo>
                    <a:pt x="2108" y="8178"/>
                    <a:pt x="2500" y="8655"/>
                    <a:pt x="2168" y="9090"/>
                  </a:cubicBezTo>
                  <a:cubicBezTo>
                    <a:pt x="1906" y="9433"/>
                    <a:pt x="1587" y="9725"/>
                    <a:pt x="1226" y="9960"/>
                  </a:cubicBezTo>
                  <a:cubicBezTo>
                    <a:pt x="1118" y="10030"/>
                    <a:pt x="1011" y="10060"/>
                    <a:pt x="911" y="10060"/>
                  </a:cubicBezTo>
                  <a:cubicBezTo>
                    <a:pt x="424" y="10060"/>
                    <a:pt x="97" y="9344"/>
                    <a:pt x="612" y="9012"/>
                  </a:cubicBezTo>
                  <a:cubicBezTo>
                    <a:pt x="867" y="8849"/>
                    <a:pt x="1090" y="8641"/>
                    <a:pt x="1274" y="8403"/>
                  </a:cubicBezTo>
                  <a:cubicBezTo>
                    <a:pt x="1394" y="8244"/>
                    <a:pt x="1548" y="8178"/>
                    <a:pt x="1700" y="8178"/>
                  </a:cubicBezTo>
                  <a:close/>
                  <a:moveTo>
                    <a:pt x="5080" y="0"/>
                  </a:moveTo>
                  <a:cubicBezTo>
                    <a:pt x="5010" y="0"/>
                    <a:pt x="4939" y="13"/>
                    <a:pt x="4869" y="41"/>
                  </a:cubicBezTo>
                  <a:lnTo>
                    <a:pt x="0" y="1989"/>
                  </a:lnTo>
                  <a:lnTo>
                    <a:pt x="0" y="16756"/>
                  </a:lnTo>
                  <a:lnTo>
                    <a:pt x="5291" y="14640"/>
                  </a:lnTo>
                  <a:cubicBezTo>
                    <a:pt x="5505" y="14555"/>
                    <a:pt x="5646" y="14347"/>
                    <a:pt x="5646" y="14116"/>
                  </a:cubicBezTo>
                  <a:lnTo>
                    <a:pt x="5646" y="565"/>
                  </a:lnTo>
                  <a:cubicBezTo>
                    <a:pt x="5644" y="240"/>
                    <a:pt x="5378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20" name="Google Shape;6677;p78"/>
          <p:cNvGrpSpPr/>
          <p:nvPr/>
        </p:nvGrpSpPr>
        <p:grpSpPr>
          <a:xfrm>
            <a:off x="2313369" y="5421140"/>
            <a:ext cx="465508" cy="315615"/>
            <a:chOff x="2678275" y="2090100"/>
            <a:chExt cx="481900" cy="357475"/>
          </a:xfrm>
        </p:grpSpPr>
        <p:sp>
          <p:nvSpPr>
            <p:cNvPr id="684" name="Google Shape;6678;p78"/>
            <p:cNvSpPr/>
            <p:nvPr/>
          </p:nvSpPr>
          <p:spPr>
            <a:xfrm>
              <a:off x="289945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3" y="1"/>
                  </a:moveTo>
                  <a:cubicBezTo>
                    <a:pt x="356" y="1"/>
                    <a:pt x="1" y="353"/>
                    <a:pt x="1" y="790"/>
                  </a:cubicBezTo>
                  <a:cubicBezTo>
                    <a:pt x="1" y="1226"/>
                    <a:pt x="356" y="1581"/>
                    <a:pt x="793" y="1581"/>
                  </a:cubicBezTo>
                  <a:cubicBezTo>
                    <a:pt x="1227" y="1581"/>
                    <a:pt x="1582" y="1226"/>
                    <a:pt x="1582" y="790"/>
                  </a:cubicBezTo>
                  <a:cubicBezTo>
                    <a:pt x="1582" y="353"/>
                    <a:pt x="1227" y="1"/>
                    <a:pt x="7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85" name="Google Shape;6679;p78"/>
            <p:cNvSpPr/>
            <p:nvPr/>
          </p:nvSpPr>
          <p:spPr>
            <a:xfrm>
              <a:off x="30924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90" y="1"/>
                  </a:moveTo>
                  <a:cubicBezTo>
                    <a:pt x="353" y="1"/>
                    <a:pt x="1" y="353"/>
                    <a:pt x="1" y="790"/>
                  </a:cubicBezTo>
                  <a:cubicBezTo>
                    <a:pt x="1" y="1226"/>
                    <a:pt x="353" y="1581"/>
                    <a:pt x="790" y="1581"/>
                  </a:cubicBezTo>
                  <a:cubicBezTo>
                    <a:pt x="1226" y="1581"/>
                    <a:pt x="1582" y="1226"/>
                    <a:pt x="1582" y="790"/>
                  </a:cubicBezTo>
                  <a:cubicBezTo>
                    <a:pt x="1582" y="353"/>
                    <a:pt x="1226" y="1"/>
                    <a:pt x="7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86" name="Google Shape;6680;p78"/>
            <p:cNvSpPr/>
            <p:nvPr/>
          </p:nvSpPr>
          <p:spPr>
            <a:xfrm>
              <a:off x="2678350" y="2389425"/>
              <a:ext cx="481825" cy="58150"/>
            </a:xfrm>
            <a:custGeom>
              <a:avLst/>
              <a:gdLst/>
              <a:ahLst/>
              <a:cxnLst/>
              <a:rect l="l" t="t" r="r" b="b"/>
              <a:pathLst>
                <a:path w="19273" h="2326" extrusionOk="0">
                  <a:moveTo>
                    <a:pt x="1" y="1"/>
                  </a:moveTo>
                  <a:lnTo>
                    <a:pt x="1" y="1759"/>
                  </a:lnTo>
                  <a:cubicBezTo>
                    <a:pt x="1" y="2072"/>
                    <a:pt x="251" y="2325"/>
                    <a:pt x="564" y="2325"/>
                  </a:cubicBezTo>
                  <a:lnTo>
                    <a:pt x="18707" y="2325"/>
                  </a:lnTo>
                  <a:cubicBezTo>
                    <a:pt x="19020" y="2325"/>
                    <a:pt x="19273" y="2072"/>
                    <a:pt x="19273" y="1759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87" name="Google Shape;6681;p78"/>
            <p:cNvSpPr/>
            <p:nvPr/>
          </p:nvSpPr>
          <p:spPr>
            <a:xfrm>
              <a:off x="2706600" y="2249100"/>
              <a:ext cx="39550" cy="39550"/>
            </a:xfrm>
            <a:custGeom>
              <a:avLst/>
              <a:gdLst/>
              <a:ahLst/>
              <a:cxnLst/>
              <a:rect l="l" t="t" r="r" b="b"/>
              <a:pathLst>
                <a:path w="1582" h="1582" extrusionOk="0">
                  <a:moveTo>
                    <a:pt x="789" y="1"/>
                  </a:moveTo>
                  <a:cubicBezTo>
                    <a:pt x="352" y="1"/>
                    <a:pt x="0" y="353"/>
                    <a:pt x="0" y="790"/>
                  </a:cubicBezTo>
                  <a:cubicBezTo>
                    <a:pt x="0" y="1226"/>
                    <a:pt x="352" y="1581"/>
                    <a:pt x="789" y="1581"/>
                  </a:cubicBezTo>
                  <a:cubicBezTo>
                    <a:pt x="1226" y="1581"/>
                    <a:pt x="1581" y="1226"/>
                    <a:pt x="1581" y="790"/>
                  </a:cubicBezTo>
                  <a:cubicBezTo>
                    <a:pt x="1581" y="353"/>
                    <a:pt x="1226" y="1"/>
                    <a:pt x="78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88" name="Google Shape;6682;p78"/>
            <p:cNvSpPr/>
            <p:nvPr/>
          </p:nvSpPr>
          <p:spPr>
            <a:xfrm>
              <a:off x="2678275" y="2090100"/>
              <a:ext cx="481900" cy="271125"/>
            </a:xfrm>
            <a:custGeom>
              <a:avLst/>
              <a:gdLst/>
              <a:ahLst/>
              <a:cxnLst/>
              <a:rect l="l" t="t" r="r" b="b"/>
              <a:pathLst>
                <a:path w="19276" h="10845" extrusionOk="0">
                  <a:moveTo>
                    <a:pt x="9638" y="5229"/>
                  </a:moveTo>
                  <a:cubicBezTo>
                    <a:pt x="9885" y="5229"/>
                    <a:pt x="10134" y="5277"/>
                    <a:pt x="10372" y="5376"/>
                  </a:cubicBezTo>
                  <a:cubicBezTo>
                    <a:pt x="11091" y="5674"/>
                    <a:pt x="11558" y="6373"/>
                    <a:pt x="11558" y="7150"/>
                  </a:cubicBezTo>
                  <a:cubicBezTo>
                    <a:pt x="11558" y="8209"/>
                    <a:pt x="10697" y="9068"/>
                    <a:pt x="9640" y="9071"/>
                  </a:cubicBezTo>
                  <a:cubicBezTo>
                    <a:pt x="8863" y="9071"/>
                    <a:pt x="8161" y="8601"/>
                    <a:pt x="7866" y="7884"/>
                  </a:cubicBezTo>
                  <a:cubicBezTo>
                    <a:pt x="7568" y="7168"/>
                    <a:pt x="7731" y="6343"/>
                    <a:pt x="8282" y="5791"/>
                  </a:cubicBezTo>
                  <a:cubicBezTo>
                    <a:pt x="8648" y="5425"/>
                    <a:pt x="9139" y="5229"/>
                    <a:pt x="9638" y="5229"/>
                  </a:cubicBezTo>
                  <a:close/>
                  <a:moveTo>
                    <a:pt x="571" y="1"/>
                  </a:moveTo>
                  <a:cubicBezTo>
                    <a:pt x="281" y="1"/>
                    <a:pt x="3" y="226"/>
                    <a:pt x="1" y="567"/>
                  </a:cubicBezTo>
                  <a:lnTo>
                    <a:pt x="1" y="7150"/>
                  </a:lnTo>
                  <a:cubicBezTo>
                    <a:pt x="1" y="6373"/>
                    <a:pt x="471" y="5674"/>
                    <a:pt x="1187" y="5376"/>
                  </a:cubicBezTo>
                  <a:cubicBezTo>
                    <a:pt x="1425" y="5277"/>
                    <a:pt x="1674" y="5229"/>
                    <a:pt x="1921" y="5229"/>
                  </a:cubicBezTo>
                  <a:cubicBezTo>
                    <a:pt x="2420" y="5229"/>
                    <a:pt x="2912" y="5425"/>
                    <a:pt x="3280" y="5791"/>
                  </a:cubicBezTo>
                  <a:cubicBezTo>
                    <a:pt x="3828" y="6343"/>
                    <a:pt x="3994" y="7168"/>
                    <a:pt x="3696" y="7884"/>
                  </a:cubicBezTo>
                  <a:cubicBezTo>
                    <a:pt x="3398" y="8601"/>
                    <a:pt x="2699" y="9071"/>
                    <a:pt x="1922" y="9071"/>
                  </a:cubicBezTo>
                  <a:cubicBezTo>
                    <a:pt x="862" y="9068"/>
                    <a:pt x="4" y="8209"/>
                    <a:pt x="1" y="7150"/>
                  </a:cubicBezTo>
                  <a:lnTo>
                    <a:pt x="1" y="10844"/>
                  </a:lnTo>
                  <a:lnTo>
                    <a:pt x="19276" y="10844"/>
                  </a:lnTo>
                  <a:lnTo>
                    <a:pt x="19276" y="7150"/>
                  </a:lnTo>
                  <a:cubicBezTo>
                    <a:pt x="19276" y="7926"/>
                    <a:pt x="18806" y="8625"/>
                    <a:pt x="18089" y="8923"/>
                  </a:cubicBezTo>
                  <a:cubicBezTo>
                    <a:pt x="17852" y="9022"/>
                    <a:pt x="17603" y="9070"/>
                    <a:pt x="17356" y="9070"/>
                  </a:cubicBezTo>
                  <a:cubicBezTo>
                    <a:pt x="16857" y="9070"/>
                    <a:pt x="16365" y="8874"/>
                    <a:pt x="15997" y="8508"/>
                  </a:cubicBezTo>
                  <a:cubicBezTo>
                    <a:pt x="15449" y="7957"/>
                    <a:pt x="15283" y="7131"/>
                    <a:pt x="15581" y="6415"/>
                  </a:cubicBezTo>
                  <a:cubicBezTo>
                    <a:pt x="15879" y="5698"/>
                    <a:pt x="16578" y="5231"/>
                    <a:pt x="17355" y="5231"/>
                  </a:cubicBezTo>
                  <a:cubicBezTo>
                    <a:pt x="18415" y="5231"/>
                    <a:pt x="19273" y="6090"/>
                    <a:pt x="19276" y="7150"/>
                  </a:cubicBezTo>
                  <a:lnTo>
                    <a:pt x="19276" y="567"/>
                  </a:lnTo>
                  <a:cubicBezTo>
                    <a:pt x="19276" y="341"/>
                    <a:pt x="19137" y="133"/>
                    <a:pt x="18927" y="46"/>
                  </a:cubicBezTo>
                  <a:cubicBezTo>
                    <a:pt x="18857" y="17"/>
                    <a:pt x="18783" y="2"/>
                    <a:pt x="18709" y="2"/>
                  </a:cubicBezTo>
                  <a:cubicBezTo>
                    <a:pt x="18564" y="2"/>
                    <a:pt x="18420" y="58"/>
                    <a:pt x="18312" y="166"/>
                  </a:cubicBezTo>
                  <a:lnTo>
                    <a:pt x="14783" y="3641"/>
                  </a:lnTo>
                  <a:lnTo>
                    <a:pt x="9971" y="112"/>
                  </a:lnTo>
                  <a:cubicBezTo>
                    <a:pt x="9871" y="38"/>
                    <a:pt x="9754" y="1"/>
                    <a:pt x="9636" y="1"/>
                  </a:cubicBezTo>
                  <a:cubicBezTo>
                    <a:pt x="9517" y="1"/>
                    <a:pt x="9397" y="39"/>
                    <a:pt x="9297" y="115"/>
                  </a:cubicBezTo>
                  <a:lnTo>
                    <a:pt x="4656" y="3641"/>
                  </a:lnTo>
                  <a:lnTo>
                    <a:pt x="952" y="154"/>
                  </a:lnTo>
                  <a:cubicBezTo>
                    <a:pt x="840" y="48"/>
                    <a:pt x="704" y="1"/>
                    <a:pt x="5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21" name="Google Shape;6683;p78"/>
          <p:cNvGrpSpPr/>
          <p:nvPr/>
        </p:nvGrpSpPr>
        <p:grpSpPr>
          <a:xfrm>
            <a:off x="2968064" y="5436435"/>
            <a:ext cx="300928" cy="285022"/>
            <a:chOff x="3357325" y="2093500"/>
            <a:chExt cx="311525" cy="322825"/>
          </a:xfrm>
        </p:grpSpPr>
        <p:sp>
          <p:nvSpPr>
            <p:cNvPr id="681" name="Google Shape;6684;p78"/>
            <p:cNvSpPr/>
            <p:nvPr/>
          </p:nvSpPr>
          <p:spPr>
            <a:xfrm>
              <a:off x="3357325" y="2210550"/>
              <a:ext cx="85700" cy="205775"/>
            </a:xfrm>
            <a:custGeom>
              <a:avLst/>
              <a:gdLst/>
              <a:ahLst/>
              <a:cxnLst/>
              <a:rect l="l" t="t" r="r" b="b"/>
              <a:pathLst>
                <a:path w="3428" h="8231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lnTo>
                    <a:pt x="0" y="7664"/>
                  </a:lnTo>
                  <a:cubicBezTo>
                    <a:pt x="0" y="7978"/>
                    <a:pt x="253" y="8231"/>
                    <a:pt x="566" y="8231"/>
                  </a:cubicBezTo>
                  <a:lnTo>
                    <a:pt x="2861" y="8231"/>
                  </a:lnTo>
                  <a:cubicBezTo>
                    <a:pt x="3174" y="8231"/>
                    <a:pt x="3427" y="7978"/>
                    <a:pt x="3427" y="7664"/>
                  </a:cubicBezTo>
                  <a:lnTo>
                    <a:pt x="3427" y="564"/>
                  </a:lnTo>
                  <a:cubicBezTo>
                    <a:pt x="3427" y="251"/>
                    <a:pt x="3174" y="1"/>
                    <a:pt x="2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82" name="Google Shape;6685;p78"/>
            <p:cNvSpPr/>
            <p:nvPr/>
          </p:nvSpPr>
          <p:spPr>
            <a:xfrm>
              <a:off x="3471225" y="2152075"/>
              <a:ext cx="84725" cy="264250"/>
            </a:xfrm>
            <a:custGeom>
              <a:avLst/>
              <a:gdLst/>
              <a:ahLst/>
              <a:cxnLst/>
              <a:rect l="l" t="t" r="r" b="b"/>
              <a:pathLst>
                <a:path w="3389" h="10570" extrusionOk="0">
                  <a:moveTo>
                    <a:pt x="563" y="0"/>
                  </a:moveTo>
                  <a:cubicBezTo>
                    <a:pt x="253" y="0"/>
                    <a:pt x="0" y="250"/>
                    <a:pt x="0" y="563"/>
                  </a:cubicBezTo>
                  <a:lnTo>
                    <a:pt x="0" y="10003"/>
                  </a:lnTo>
                  <a:cubicBezTo>
                    <a:pt x="0" y="10317"/>
                    <a:pt x="253" y="10570"/>
                    <a:pt x="563" y="10570"/>
                  </a:cubicBezTo>
                  <a:lnTo>
                    <a:pt x="2822" y="10570"/>
                  </a:lnTo>
                  <a:cubicBezTo>
                    <a:pt x="3135" y="10570"/>
                    <a:pt x="3388" y="10317"/>
                    <a:pt x="3388" y="10003"/>
                  </a:cubicBezTo>
                  <a:lnTo>
                    <a:pt x="3388" y="563"/>
                  </a:lnTo>
                  <a:cubicBezTo>
                    <a:pt x="3388" y="250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83" name="Google Shape;6686;p78"/>
            <p:cNvSpPr/>
            <p:nvPr/>
          </p:nvSpPr>
          <p:spPr>
            <a:xfrm>
              <a:off x="3584150" y="2093500"/>
              <a:ext cx="84700" cy="322825"/>
            </a:xfrm>
            <a:custGeom>
              <a:avLst/>
              <a:gdLst/>
              <a:ahLst/>
              <a:cxnLst/>
              <a:rect l="l" t="t" r="r" b="b"/>
              <a:pathLst>
                <a:path w="3388" h="12913" extrusionOk="0">
                  <a:moveTo>
                    <a:pt x="563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2346"/>
                  </a:lnTo>
                  <a:cubicBezTo>
                    <a:pt x="0" y="12660"/>
                    <a:pt x="253" y="12913"/>
                    <a:pt x="563" y="12913"/>
                  </a:cubicBezTo>
                  <a:lnTo>
                    <a:pt x="2822" y="12913"/>
                  </a:lnTo>
                  <a:cubicBezTo>
                    <a:pt x="3135" y="12913"/>
                    <a:pt x="3388" y="12660"/>
                    <a:pt x="3388" y="12346"/>
                  </a:cubicBezTo>
                  <a:lnTo>
                    <a:pt x="3388" y="566"/>
                  </a:lnTo>
                  <a:cubicBezTo>
                    <a:pt x="3388" y="253"/>
                    <a:pt x="3135" y="0"/>
                    <a:pt x="28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sp>
        <p:nvSpPr>
          <p:cNvPr id="422" name="Google Shape;6687;p78"/>
          <p:cNvSpPr/>
          <p:nvPr/>
        </p:nvSpPr>
        <p:spPr>
          <a:xfrm>
            <a:off x="3455477" y="5380853"/>
            <a:ext cx="457779" cy="396025"/>
          </a:xfrm>
          <a:custGeom>
            <a:avLst/>
            <a:gdLst/>
            <a:ahLst/>
            <a:cxnLst/>
            <a:rect l="l" t="t" r="r" b="b"/>
            <a:pathLst>
              <a:path w="18956" h="17942" extrusionOk="0">
                <a:moveTo>
                  <a:pt x="6270" y="9375"/>
                </a:moveTo>
                <a:lnTo>
                  <a:pt x="6267" y="16812"/>
                </a:lnTo>
                <a:lnTo>
                  <a:pt x="1130" y="16812"/>
                </a:lnTo>
                <a:lnTo>
                  <a:pt x="1130" y="13545"/>
                </a:lnTo>
                <a:lnTo>
                  <a:pt x="6270" y="9375"/>
                </a:lnTo>
                <a:close/>
                <a:moveTo>
                  <a:pt x="7399" y="9116"/>
                </a:moveTo>
                <a:lnTo>
                  <a:pt x="12103" y="11534"/>
                </a:lnTo>
                <a:lnTo>
                  <a:pt x="12100" y="16812"/>
                </a:lnTo>
                <a:lnTo>
                  <a:pt x="7399" y="16812"/>
                </a:lnTo>
                <a:lnTo>
                  <a:pt x="7399" y="9116"/>
                </a:lnTo>
                <a:close/>
                <a:moveTo>
                  <a:pt x="564" y="1"/>
                </a:moveTo>
                <a:cubicBezTo>
                  <a:pt x="251" y="1"/>
                  <a:pt x="1" y="254"/>
                  <a:pt x="1" y="564"/>
                </a:cubicBezTo>
                <a:lnTo>
                  <a:pt x="1" y="13274"/>
                </a:lnTo>
                <a:lnTo>
                  <a:pt x="1" y="17376"/>
                </a:lnTo>
                <a:cubicBezTo>
                  <a:pt x="1" y="17689"/>
                  <a:pt x="251" y="17942"/>
                  <a:pt x="564" y="17942"/>
                </a:cubicBezTo>
                <a:lnTo>
                  <a:pt x="18324" y="17942"/>
                </a:lnTo>
                <a:cubicBezTo>
                  <a:pt x="18637" y="17942"/>
                  <a:pt x="18890" y="17689"/>
                  <a:pt x="18890" y="17376"/>
                </a:cubicBezTo>
                <a:cubicBezTo>
                  <a:pt x="18890" y="17062"/>
                  <a:pt x="18637" y="16812"/>
                  <a:pt x="18324" y="16812"/>
                </a:cubicBezTo>
                <a:lnTo>
                  <a:pt x="13232" y="16812"/>
                </a:lnTo>
                <a:lnTo>
                  <a:pt x="13232" y="11425"/>
                </a:lnTo>
                <a:lnTo>
                  <a:pt x="16210" y="8444"/>
                </a:lnTo>
                <a:lnTo>
                  <a:pt x="17400" y="9634"/>
                </a:lnTo>
                <a:cubicBezTo>
                  <a:pt x="17514" y="9748"/>
                  <a:pt x="17656" y="9799"/>
                  <a:pt x="17796" y="9799"/>
                </a:cubicBezTo>
                <a:cubicBezTo>
                  <a:pt x="18059" y="9799"/>
                  <a:pt x="18314" y="9616"/>
                  <a:pt x="18357" y="9317"/>
                </a:cubicBezTo>
                <a:lnTo>
                  <a:pt x="18905" y="5592"/>
                </a:lnTo>
                <a:cubicBezTo>
                  <a:pt x="18955" y="5247"/>
                  <a:pt x="18683" y="4948"/>
                  <a:pt x="18347" y="4948"/>
                </a:cubicBezTo>
                <a:cubicBezTo>
                  <a:pt x="18320" y="4948"/>
                  <a:pt x="18292" y="4950"/>
                  <a:pt x="18264" y="4954"/>
                </a:cubicBezTo>
                <a:lnTo>
                  <a:pt x="14539" y="5502"/>
                </a:lnTo>
                <a:cubicBezTo>
                  <a:pt x="14078" y="5568"/>
                  <a:pt x="13895" y="6132"/>
                  <a:pt x="14223" y="6460"/>
                </a:cubicBezTo>
                <a:lnTo>
                  <a:pt x="15412" y="7649"/>
                </a:lnTo>
                <a:lnTo>
                  <a:pt x="12558" y="10501"/>
                </a:lnTo>
                <a:lnTo>
                  <a:pt x="7092" y="7688"/>
                </a:lnTo>
                <a:lnTo>
                  <a:pt x="7059" y="7673"/>
                </a:lnTo>
                <a:lnTo>
                  <a:pt x="7044" y="7667"/>
                </a:lnTo>
                <a:cubicBezTo>
                  <a:pt x="7032" y="7661"/>
                  <a:pt x="7020" y="7658"/>
                  <a:pt x="7008" y="7655"/>
                </a:cubicBezTo>
                <a:cubicBezTo>
                  <a:pt x="7002" y="7652"/>
                  <a:pt x="6996" y="7649"/>
                  <a:pt x="6990" y="7649"/>
                </a:cubicBezTo>
                <a:lnTo>
                  <a:pt x="6957" y="7640"/>
                </a:lnTo>
                <a:lnTo>
                  <a:pt x="6942" y="7637"/>
                </a:lnTo>
                <a:cubicBezTo>
                  <a:pt x="6926" y="7634"/>
                  <a:pt x="6908" y="7631"/>
                  <a:pt x="6893" y="7628"/>
                </a:cubicBezTo>
                <a:lnTo>
                  <a:pt x="6770" y="7628"/>
                </a:lnTo>
                <a:cubicBezTo>
                  <a:pt x="6758" y="7631"/>
                  <a:pt x="6743" y="7634"/>
                  <a:pt x="6728" y="7637"/>
                </a:cubicBezTo>
                <a:lnTo>
                  <a:pt x="6710" y="7640"/>
                </a:lnTo>
                <a:lnTo>
                  <a:pt x="6680" y="7649"/>
                </a:lnTo>
                <a:lnTo>
                  <a:pt x="6658" y="7652"/>
                </a:lnTo>
                <a:cubicBezTo>
                  <a:pt x="6646" y="7658"/>
                  <a:pt x="6631" y="7664"/>
                  <a:pt x="6616" y="7670"/>
                </a:cubicBezTo>
                <a:cubicBezTo>
                  <a:pt x="6610" y="7670"/>
                  <a:pt x="6607" y="7673"/>
                  <a:pt x="6601" y="7676"/>
                </a:cubicBezTo>
                <a:cubicBezTo>
                  <a:pt x="6595" y="7679"/>
                  <a:pt x="6583" y="7685"/>
                  <a:pt x="6574" y="7688"/>
                </a:cubicBezTo>
                <a:lnTo>
                  <a:pt x="6556" y="7700"/>
                </a:lnTo>
                <a:cubicBezTo>
                  <a:pt x="6547" y="7703"/>
                  <a:pt x="6538" y="7709"/>
                  <a:pt x="6529" y="7715"/>
                </a:cubicBezTo>
                <a:lnTo>
                  <a:pt x="6514" y="7724"/>
                </a:lnTo>
                <a:cubicBezTo>
                  <a:pt x="6502" y="7733"/>
                  <a:pt x="6490" y="7743"/>
                  <a:pt x="6475" y="7752"/>
                </a:cubicBezTo>
                <a:lnTo>
                  <a:pt x="6475" y="7755"/>
                </a:lnTo>
                <a:lnTo>
                  <a:pt x="1130" y="12091"/>
                </a:lnTo>
                <a:lnTo>
                  <a:pt x="1130" y="564"/>
                </a:lnTo>
                <a:cubicBezTo>
                  <a:pt x="1130" y="254"/>
                  <a:pt x="877" y="1"/>
                  <a:pt x="564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srgbClr val="435D74"/>
              </a:solidFill>
            </a:endParaRPr>
          </a:p>
        </p:txBody>
      </p:sp>
      <p:grpSp>
        <p:nvGrpSpPr>
          <p:cNvPr id="423" name="Google Shape;6688;p78"/>
          <p:cNvGrpSpPr/>
          <p:nvPr/>
        </p:nvGrpSpPr>
        <p:grpSpPr>
          <a:xfrm>
            <a:off x="4057645" y="5366245"/>
            <a:ext cx="400714" cy="425404"/>
            <a:chOff x="4492800" y="2027925"/>
            <a:chExt cx="414825" cy="481825"/>
          </a:xfrm>
        </p:grpSpPr>
        <p:sp>
          <p:nvSpPr>
            <p:cNvPr id="679" name="Google Shape;6689;p78"/>
            <p:cNvSpPr/>
            <p:nvPr/>
          </p:nvSpPr>
          <p:spPr>
            <a:xfrm>
              <a:off x="4492800" y="2027925"/>
              <a:ext cx="54600" cy="481825"/>
            </a:xfrm>
            <a:custGeom>
              <a:avLst/>
              <a:gdLst/>
              <a:ahLst/>
              <a:cxnLst/>
              <a:rect l="l" t="t" r="r" b="b"/>
              <a:pathLst>
                <a:path w="2184" h="19273" extrusionOk="0">
                  <a:moveTo>
                    <a:pt x="912" y="1"/>
                  </a:moveTo>
                  <a:cubicBezTo>
                    <a:pt x="407" y="1"/>
                    <a:pt x="0" y="407"/>
                    <a:pt x="0" y="913"/>
                  </a:cubicBezTo>
                  <a:lnTo>
                    <a:pt x="0" y="18360"/>
                  </a:lnTo>
                  <a:cubicBezTo>
                    <a:pt x="0" y="18866"/>
                    <a:pt x="407" y="19273"/>
                    <a:pt x="912" y="19273"/>
                  </a:cubicBezTo>
                  <a:lnTo>
                    <a:pt x="1271" y="19273"/>
                  </a:lnTo>
                  <a:cubicBezTo>
                    <a:pt x="1777" y="19273"/>
                    <a:pt x="2183" y="18866"/>
                    <a:pt x="2183" y="18360"/>
                  </a:cubicBezTo>
                  <a:lnTo>
                    <a:pt x="2183" y="913"/>
                  </a:lnTo>
                  <a:cubicBezTo>
                    <a:pt x="2183" y="407"/>
                    <a:pt x="1777" y="1"/>
                    <a:pt x="12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80" name="Google Shape;6690;p78"/>
            <p:cNvSpPr/>
            <p:nvPr/>
          </p:nvSpPr>
          <p:spPr>
            <a:xfrm>
              <a:off x="4575600" y="2051425"/>
              <a:ext cx="332025" cy="262450"/>
            </a:xfrm>
            <a:custGeom>
              <a:avLst/>
              <a:gdLst/>
              <a:ahLst/>
              <a:cxnLst/>
              <a:rect l="l" t="t" r="r" b="b"/>
              <a:pathLst>
                <a:path w="13281" h="10498" extrusionOk="0">
                  <a:moveTo>
                    <a:pt x="0" y="0"/>
                  </a:moveTo>
                  <a:lnTo>
                    <a:pt x="0" y="10497"/>
                  </a:lnTo>
                  <a:lnTo>
                    <a:pt x="12485" y="10497"/>
                  </a:lnTo>
                  <a:cubicBezTo>
                    <a:pt x="13006" y="10494"/>
                    <a:pt x="13280" y="9874"/>
                    <a:pt x="12925" y="9488"/>
                  </a:cubicBezTo>
                  <a:lnTo>
                    <a:pt x="9010" y="5249"/>
                  </a:lnTo>
                  <a:lnTo>
                    <a:pt x="12925" y="1006"/>
                  </a:lnTo>
                  <a:cubicBezTo>
                    <a:pt x="13280" y="620"/>
                    <a:pt x="13006" y="0"/>
                    <a:pt x="1248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24" name="Google Shape;6691;p78"/>
          <p:cNvGrpSpPr/>
          <p:nvPr/>
        </p:nvGrpSpPr>
        <p:grpSpPr>
          <a:xfrm>
            <a:off x="547398" y="2520518"/>
            <a:ext cx="465362" cy="425426"/>
            <a:chOff x="5049725" y="2027900"/>
            <a:chExt cx="481750" cy="481850"/>
          </a:xfrm>
        </p:grpSpPr>
        <p:sp>
          <p:nvSpPr>
            <p:cNvPr id="671" name="Google Shape;6692;p78"/>
            <p:cNvSpPr/>
            <p:nvPr/>
          </p:nvSpPr>
          <p:spPr>
            <a:xfrm>
              <a:off x="5191775" y="2394925"/>
              <a:ext cx="197625" cy="114825"/>
            </a:xfrm>
            <a:custGeom>
              <a:avLst/>
              <a:gdLst/>
              <a:ahLst/>
              <a:cxnLst/>
              <a:rect l="l" t="t" r="r" b="b"/>
              <a:pathLst>
                <a:path w="7905" h="4593" extrusionOk="0">
                  <a:moveTo>
                    <a:pt x="0" y="0"/>
                  </a:moveTo>
                  <a:lnTo>
                    <a:pt x="0" y="566"/>
                  </a:lnTo>
                  <a:cubicBezTo>
                    <a:pt x="3" y="1298"/>
                    <a:pt x="479" y="1949"/>
                    <a:pt x="1178" y="2171"/>
                  </a:cubicBezTo>
                  <a:cubicBezTo>
                    <a:pt x="1407" y="3502"/>
                    <a:pt x="2560" y="4593"/>
                    <a:pt x="3954" y="4593"/>
                  </a:cubicBezTo>
                  <a:cubicBezTo>
                    <a:pt x="5345" y="4593"/>
                    <a:pt x="6499" y="3502"/>
                    <a:pt x="6728" y="2171"/>
                  </a:cubicBezTo>
                  <a:cubicBezTo>
                    <a:pt x="7426" y="1949"/>
                    <a:pt x="7902" y="1298"/>
                    <a:pt x="7905" y="566"/>
                  </a:cubicBezTo>
                  <a:lnTo>
                    <a:pt x="79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72" name="Google Shape;6693;p78"/>
            <p:cNvSpPr/>
            <p:nvPr/>
          </p:nvSpPr>
          <p:spPr>
            <a:xfrm>
              <a:off x="5113625" y="2027900"/>
              <a:ext cx="347300" cy="338825"/>
            </a:xfrm>
            <a:custGeom>
              <a:avLst/>
              <a:gdLst/>
              <a:ahLst/>
              <a:cxnLst/>
              <a:rect l="l" t="t" r="r" b="b"/>
              <a:pathLst>
                <a:path w="13892" h="13553" extrusionOk="0">
                  <a:moveTo>
                    <a:pt x="7080" y="2260"/>
                  </a:moveTo>
                  <a:cubicBezTo>
                    <a:pt x="9574" y="2263"/>
                    <a:pt x="11594" y="4284"/>
                    <a:pt x="11597" y="6777"/>
                  </a:cubicBezTo>
                  <a:cubicBezTo>
                    <a:pt x="11597" y="7090"/>
                    <a:pt x="11344" y="7340"/>
                    <a:pt x="11031" y="7340"/>
                  </a:cubicBezTo>
                  <a:cubicBezTo>
                    <a:pt x="10718" y="7340"/>
                    <a:pt x="10468" y="7090"/>
                    <a:pt x="10468" y="6777"/>
                  </a:cubicBezTo>
                  <a:cubicBezTo>
                    <a:pt x="10465" y="4907"/>
                    <a:pt x="8950" y="3392"/>
                    <a:pt x="7080" y="3389"/>
                  </a:cubicBezTo>
                  <a:cubicBezTo>
                    <a:pt x="6767" y="3389"/>
                    <a:pt x="6514" y="3136"/>
                    <a:pt x="6514" y="2826"/>
                  </a:cubicBezTo>
                  <a:cubicBezTo>
                    <a:pt x="6514" y="2513"/>
                    <a:pt x="6767" y="2260"/>
                    <a:pt x="7080" y="2260"/>
                  </a:cubicBezTo>
                  <a:close/>
                  <a:moveTo>
                    <a:pt x="7070" y="1"/>
                  </a:moveTo>
                  <a:cubicBezTo>
                    <a:pt x="6595" y="1"/>
                    <a:pt x="6111" y="50"/>
                    <a:pt x="5623" y="152"/>
                  </a:cubicBezTo>
                  <a:cubicBezTo>
                    <a:pt x="3075" y="685"/>
                    <a:pt x="1001" y="2754"/>
                    <a:pt x="459" y="5301"/>
                  </a:cubicBezTo>
                  <a:cubicBezTo>
                    <a:pt x="1" y="7469"/>
                    <a:pt x="567" y="9644"/>
                    <a:pt x="2015" y="11270"/>
                  </a:cubicBezTo>
                  <a:cubicBezTo>
                    <a:pt x="2584" y="11908"/>
                    <a:pt x="2952" y="12703"/>
                    <a:pt x="3072" y="13552"/>
                  </a:cubicBezTo>
                  <a:lnTo>
                    <a:pt x="11088" y="13552"/>
                  </a:lnTo>
                  <a:cubicBezTo>
                    <a:pt x="11221" y="12691"/>
                    <a:pt x="11597" y="11887"/>
                    <a:pt x="12175" y="11233"/>
                  </a:cubicBezTo>
                  <a:cubicBezTo>
                    <a:pt x="13259" y="10002"/>
                    <a:pt x="13892" y="8418"/>
                    <a:pt x="13892" y="6777"/>
                  </a:cubicBezTo>
                  <a:cubicBezTo>
                    <a:pt x="13892" y="2969"/>
                    <a:pt x="10766" y="1"/>
                    <a:pt x="70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73" name="Google Shape;6694;p78"/>
            <p:cNvSpPr/>
            <p:nvPr/>
          </p:nvSpPr>
          <p:spPr>
            <a:xfrm>
              <a:off x="5049725" y="2197300"/>
              <a:ext cx="56400" cy="28275"/>
            </a:xfrm>
            <a:custGeom>
              <a:avLst/>
              <a:gdLst/>
              <a:ahLst/>
              <a:cxnLst/>
              <a:rect l="l" t="t" r="r" b="b"/>
              <a:pathLst>
                <a:path w="2256" h="1131" extrusionOk="0">
                  <a:moveTo>
                    <a:pt x="563" y="1"/>
                  </a:moveTo>
                  <a:cubicBezTo>
                    <a:pt x="250" y="1"/>
                    <a:pt x="0" y="254"/>
                    <a:pt x="0" y="567"/>
                  </a:cubicBezTo>
                  <a:cubicBezTo>
                    <a:pt x="0" y="877"/>
                    <a:pt x="250" y="1130"/>
                    <a:pt x="563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74" name="Google Shape;6695;p78"/>
            <p:cNvSpPr/>
            <p:nvPr/>
          </p:nvSpPr>
          <p:spPr>
            <a:xfrm>
              <a:off x="5052575" y="2102800"/>
              <a:ext cx="50850" cy="48075"/>
            </a:xfrm>
            <a:custGeom>
              <a:avLst/>
              <a:gdLst/>
              <a:ahLst/>
              <a:cxnLst/>
              <a:rect l="l" t="t" r="r" b="b"/>
              <a:pathLst>
                <a:path w="2034" h="1923" extrusionOk="0">
                  <a:moveTo>
                    <a:pt x="623" y="0"/>
                  </a:moveTo>
                  <a:cubicBezTo>
                    <a:pt x="478" y="0"/>
                    <a:pt x="333" y="56"/>
                    <a:pt x="224" y="167"/>
                  </a:cubicBezTo>
                  <a:cubicBezTo>
                    <a:pt x="4" y="384"/>
                    <a:pt x="1" y="736"/>
                    <a:pt x="214" y="959"/>
                  </a:cubicBezTo>
                  <a:lnTo>
                    <a:pt x="1015" y="1757"/>
                  </a:lnTo>
                  <a:cubicBezTo>
                    <a:pt x="1125" y="1867"/>
                    <a:pt x="1269" y="1922"/>
                    <a:pt x="1413" y="1922"/>
                  </a:cubicBezTo>
                  <a:cubicBezTo>
                    <a:pt x="1558" y="1922"/>
                    <a:pt x="1702" y="1867"/>
                    <a:pt x="1813" y="1757"/>
                  </a:cubicBezTo>
                  <a:cubicBezTo>
                    <a:pt x="2033" y="1534"/>
                    <a:pt x="2033" y="1179"/>
                    <a:pt x="1813" y="959"/>
                  </a:cubicBezTo>
                  <a:lnTo>
                    <a:pt x="1015" y="158"/>
                  </a:lnTo>
                  <a:cubicBezTo>
                    <a:pt x="906" y="53"/>
                    <a:pt x="764" y="0"/>
                    <a:pt x="6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75" name="Google Shape;6696;p78"/>
            <p:cNvSpPr/>
            <p:nvPr/>
          </p:nvSpPr>
          <p:spPr>
            <a:xfrm>
              <a:off x="5052575" y="2272175"/>
              <a:ext cx="50700" cy="47900"/>
            </a:xfrm>
            <a:custGeom>
              <a:avLst/>
              <a:gdLst/>
              <a:ahLst/>
              <a:cxnLst/>
              <a:rect l="l" t="t" r="r" b="b"/>
              <a:pathLst>
                <a:path w="2028" h="1916" extrusionOk="0">
                  <a:moveTo>
                    <a:pt x="1405" y="0"/>
                  </a:moveTo>
                  <a:cubicBezTo>
                    <a:pt x="1264" y="0"/>
                    <a:pt x="1124" y="53"/>
                    <a:pt x="1015" y="159"/>
                  </a:cubicBezTo>
                  <a:lnTo>
                    <a:pt x="214" y="960"/>
                  </a:lnTo>
                  <a:cubicBezTo>
                    <a:pt x="1" y="1179"/>
                    <a:pt x="4" y="1532"/>
                    <a:pt x="224" y="1749"/>
                  </a:cubicBezTo>
                  <a:cubicBezTo>
                    <a:pt x="333" y="1860"/>
                    <a:pt x="478" y="1916"/>
                    <a:pt x="623" y="1916"/>
                  </a:cubicBezTo>
                  <a:cubicBezTo>
                    <a:pt x="764" y="1916"/>
                    <a:pt x="906" y="1863"/>
                    <a:pt x="1015" y="1758"/>
                  </a:cubicBezTo>
                  <a:lnTo>
                    <a:pt x="1813" y="960"/>
                  </a:lnTo>
                  <a:cubicBezTo>
                    <a:pt x="2027" y="737"/>
                    <a:pt x="2024" y="384"/>
                    <a:pt x="1804" y="168"/>
                  </a:cubicBezTo>
                  <a:cubicBezTo>
                    <a:pt x="1695" y="56"/>
                    <a:pt x="1550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76" name="Google Shape;6697;p78"/>
            <p:cNvSpPr/>
            <p:nvPr/>
          </p:nvSpPr>
          <p:spPr>
            <a:xfrm>
              <a:off x="5475050" y="2197300"/>
              <a:ext cx="56425" cy="28275"/>
            </a:xfrm>
            <a:custGeom>
              <a:avLst/>
              <a:gdLst/>
              <a:ahLst/>
              <a:cxnLst/>
              <a:rect l="l" t="t" r="r" b="b"/>
              <a:pathLst>
                <a:path w="2257" h="1131" extrusionOk="0">
                  <a:moveTo>
                    <a:pt x="564" y="1"/>
                  </a:moveTo>
                  <a:cubicBezTo>
                    <a:pt x="251" y="1"/>
                    <a:pt x="1" y="254"/>
                    <a:pt x="1" y="567"/>
                  </a:cubicBezTo>
                  <a:cubicBezTo>
                    <a:pt x="1" y="877"/>
                    <a:pt x="251" y="1130"/>
                    <a:pt x="564" y="1130"/>
                  </a:cubicBezTo>
                  <a:lnTo>
                    <a:pt x="1693" y="1130"/>
                  </a:lnTo>
                  <a:cubicBezTo>
                    <a:pt x="2006" y="1130"/>
                    <a:pt x="2256" y="877"/>
                    <a:pt x="2256" y="567"/>
                  </a:cubicBezTo>
                  <a:cubicBezTo>
                    <a:pt x="2256" y="254"/>
                    <a:pt x="2006" y="1"/>
                    <a:pt x="16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77" name="Google Shape;6698;p78"/>
            <p:cNvSpPr/>
            <p:nvPr/>
          </p:nvSpPr>
          <p:spPr>
            <a:xfrm>
              <a:off x="5477925" y="2102800"/>
              <a:ext cx="50675" cy="47900"/>
            </a:xfrm>
            <a:custGeom>
              <a:avLst/>
              <a:gdLst/>
              <a:ahLst/>
              <a:cxnLst/>
              <a:rect l="l" t="t" r="r" b="b"/>
              <a:pathLst>
                <a:path w="2027" h="1916" extrusionOk="0">
                  <a:moveTo>
                    <a:pt x="1405" y="0"/>
                  </a:moveTo>
                  <a:cubicBezTo>
                    <a:pt x="1264" y="0"/>
                    <a:pt x="1123" y="53"/>
                    <a:pt x="1015" y="158"/>
                  </a:cubicBezTo>
                  <a:lnTo>
                    <a:pt x="214" y="959"/>
                  </a:lnTo>
                  <a:cubicBezTo>
                    <a:pt x="0" y="1179"/>
                    <a:pt x="3" y="1531"/>
                    <a:pt x="223" y="1748"/>
                  </a:cubicBezTo>
                  <a:cubicBezTo>
                    <a:pt x="333" y="1860"/>
                    <a:pt x="478" y="1915"/>
                    <a:pt x="623" y="1915"/>
                  </a:cubicBezTo>
                  <a:cubicBezTo>
                    <a:pt x="764" y="1915"/>
                    <a:pt x="905" y="1863"/>
                    <a:pt x="1015" y="1757"/>
                  </a:cubicBezTo>
                  <a:lnTo>
                    <a:pt x="1813" y="959"/>
                  </a:lnTo>
                  <a:cubicBezTo>
                    <a:pt x="2027" y="736"/>
                    <a:pt x="2024" y="384"/>
                    <a:pt x="1804" y="167"/>
                  </a:cubicBezTo>
                  <a:cubicBezTo>
                    <a:pt x="1694" y="56"/>
                    <a:pt x="1549" y="0"/>
                    <a:pt x="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78" name="Google Shape;6699;p78"/>
            <p:cNvSpPr/>
            <p:nvPr/>
          </p:nvSpPr>
          <p:spPr>
            <a:xfrm>
              <a:off x="5477775" y="2272000"/>
              <a:ext cx="50825" cy="48075"/>
            </a:xfrm>
            <a:custGeom>
              <a:avLst/>
              <a:gdLst/>
              <a:ahLst/>
              <a:cxnLst/>
              <a:rect l="l" t="t" r="r" b="b"/>
              <a:pathLst>
                <a:path w="2033" h="1923" extrusionOk="0">
                  <a:moveTo>
                    <a:pt x="621" y="1"/>
                  </a:moveTo>
                  <a:cubicBezTo>
                    <a:pt x="476" y="1"/>
                    <a:pt x="331" y="56"/>
                    <a:pt x="220" y="166"/>
                  </a:cubicBezTo>
                  <a:cubicBezTo>
                    <a:pt x="0" y="388"/>
                    <a:pt x="0" y="744"/>
                    <a:pt x="220" y="967"/>
                  </a:cubicBezTo>
                  <a:lnTo>
                    <a:pt x="1021" y="1765"/>
                  </a:lnTo>
                  <a:cubicBezTo>
                    <a:pt x="1129" y="1870"/>
                    <a:pt x="1270" y="1923"/>
                    <a:pt x="1411" y="1923"/>
                  </a:cubicBezTo>
                  <a:cubicBezTo>
                    <a:pt x="1555" y="1923"/>
                    <a:pt x="1700" y="1867"/>
                    <a:pt x="1810" y="1756"/>
                  </a:cubicBezTo>
                  <a:cubicBezTo>
                    <a:pt x="2030" y="1539"/>
                    <a:pt x="2033" y="1186"/>
                    <a:pt x="1819" y="967"/>
                  </a:cubicBezTo>
                  <a:lnTo>
                    <a:pt x="1021" y="166"/>
                  </a:lnTo>
                  <a:cubicBezTo>
                    <a:pt x="910" y="56"/>
                    <a:pt x="765" y="1"/>
                    <a:pt x="6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25" name="Google Shape;6700;p78"/>
          <p:cNvGrpSpPr/>
          <p:nvPr/>
        </p:nvGrpSpPr>
        <p:grpSpPr>
          <a:xfrm>
            <a:off x="1197143" y="2520629"/>
            <a:ext cx="301676" cy="425206"/>
            <a:chOff x="5726350" y="2028150"/>
            <a:chExt cx="312300" cy="481600"/>
          </a:xfrm>
        </p:grpSpPr>
        <p:sp>
          <p:nvSpPr>
            <p:cNvPr id="668" name="Google Shape;6701;p78"/>
            <p:cNvSpPr/>
            <p:nvPr/>
          </p:nvSpPr>
          <p:spPr>
            <a:xfrm>
              <a:off x="5756075" y="2028150"/>
              <a:ext cx="252825" cy="83275"/>
            </a:xfrm>
            <a:custGeom>
              <a:avLst/>
              <a:gdLst/>
              <a:ahLst/>
              <a:cxnLst/>
              <a:rect l="l" t="t" r="r" b="b"/>
              <a:pathLst>
                <a:path w="10113" h="3331" extrusionOk="0">
                  <a:moveTo>
                    <a:pt x="1639" y="1"/>
                  </a:moveTo>
                  <a:cubicBezTo>
                    <a:pt x="730" y="13"/>
                    <a:pt x="1" y="753"/>
                    <a:pt x="1" y="1666"/>
                  </a:cubicBezTo>
                  <a:cubicBezTo>
                    <a:pt x="1" y="2575"/>
                    <a:pt x="730" y="3316"/>
                    <a:pt x="1639" y="3331"/>
                  </a:cubicBezTo>
                  <a:lnTo>
                    <a:pt x="8474" y="3331"/>
                  </a:lnTo>
                  <a:cubicBezTo>
                    <a:pt x="9384" y="3316"/>
                    <a:pt x="10113" y="2575"/>
                    <a:pt x="10113" y="1666"/>
                  </a:cubicBezTo>
                  <a:cubicBezTo>
                    <a:pt x="10113" y="753"/>
                    <a:pt x="9384" y="13"/>
                    <a:pt x="8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69" name="Google Shape;6702;p78"/>
            <p:cNvSpPr/>
            <p:nvPr/>
          </p:nvSpPr>
          <p:spPr>
            <a:xfrm>
              <a:off x="5726350" y="2139650"/>
              <a:ext cx="312300" cy="224425"/>
            </a:xfrm>
            <a:custGeom>
              <a:avLst/>
              <a:gdLst/>
              <a:ahLst/>
              <a:cxnLst/>
              <a:rect l="l" t="t" r="r" b="b"/>
              <a:pathLst>
                <a:path w="12492" h="8977" extrusionOk="0">
                  <a:moveTo>
                    <a:pt x="2822" y="0"/>
                  </a:moveTo>
                  <a:lnTo>
                    <a:pt x="2822" y="4800"/>
                  </a:lnTo>
                  <a:cubicBezTo>
                    <a:pt x="1527" y="5589"/>
                    <a:pt x="542" y="6797"/>
                    <a:pt x="36" y="8224"/>
                  </a:cubicBezTo>
                  <a:lnTo>
                    <a:pt x="30" y="8233"/>
                  </a:lnTo>
                  <a:cubicBezTo>
                    <a:pt x="27" y="8242"/>
                    <a:pt x="24" y="8254"/>
                    <a:pt x="21" y="8266"/>
                  </a:cubicBezTo>
                  <a:cubicBezTo>
                    <a:pt x="18" y="8278"/>
                    <a:pt x="15" y="8281"/>
                    <a:pt x="15" y="8287"/>
                  </a:cubicBezTo>
                  <a:cubicBezTo>
                    <a:pt x="12" y="8296"/>
                    <a:pt x="9" y="8308"/>
                    <a:pt x="9" y="8317"/>
                  </a:cubicBezTo>
                  <a:cubicBezTo>
                    <a:pt x="6" y="8326"/>
                    <a:pt x="6" y="8335"/>
                    <a:pt x="3" y="8347"/>
                  </a:cubicBezTo>
                  <a:cubicBezTo>
                    <a:pt x="3" y="8356"/>
                    <a:pt x="3" y="8362"/>
                    <a:pt x="3" y="8368"/>
                  </a:cubicBezTo>
                  <a:cubicBezTo>
                    <a:pt x="0" y="8378"/>
                    <a:pt x="3" y="8393"/>
                    <a:pt x="3" y="8405"/>
                  </a:cubicBezTo>
                  <a:cubicBezTo>
                    <a:pt x="3" y="8408"/>
                    <a:pt x="3" y="8411"/>
                    <a:pt x="3" y="8414"/>
                  </a:cubicBezTo>
                  <a:lnTo>
                    <a:pt x="3" y="8426"/>
                  </a:lnTo>
                  <a:cubicBezTo>
                    <a:pt x="3" y="8438"/>
                    <a:pt x="3" y="8450"/>
                    <a:pt x="3" y="8462"/>
                  </a:cubicBezTo>
                  <a:lnTo>
                    <a:pt x="6" y="8483"/>
                  </a:lnTo>
                  <a:cubicBezTo>
                    <a:pt x="6" y="8495"/>
                    <a:pt x="9" y="8504"/>
                    <a:pt x="12" y="8513"/>
                  </a:cubicBezTo>
                  <a:cubicBezTo>
                    <a:pt x="12" y="8525"/>
                    <a:pt x="15" y="8531"/>
                    <a:pt x="15" y="8540"/>
                  </a:cubicBezTo>
                  <a:cubicBezTo>
                    <a:pt x="18" y="8549"/>
                    <a:pt x="21" y="8558"/>
                    <a:pt x="21" y="8564"/>
                  </a:cubicBezTo>
                  <a:cubicBezTo>
                    <a:pt x="24" y="8573"/>
                    <a:pt x="27" y="8585"/>
                    <a:pt x="33" y="8594"/>
                  </a:cubicBezTo>
                  <a:cubicBezTo>
                    <a:pt x="36" y="8606"/>
                    <a:pt x="36" y="8609"/>
                    <a:pt x="40" y="8615"/>
                  </a:cubicBezTo>
                  <a:cubicBezTo>
                    <a:pt x="43" y="8624"/>
                    <a:pt x="49" y="8636"/>
                    <a:pt x="52" y="8646"/>
                  </a:cubicBezTo>
                  <a:cubicBezTo>
                    <a:pt x="58" y="8658"/>
                    <a:pt x="58" y="8661"/>
                    <a:pt x="61" y="8667"/>
                  </a:cubicBezTo>
                  <a:cubicBezTo>
                    <a:pt x="67" y="8673"/>
                    <a:pt x="73" y="8685"/>
                    <a:pt x="76" y="8694"/>
                  </a:cubicBezTo>
                  <a:cubicBezTo>
                    <a:pt x="82" y="8703"/>
                    <a:pt x="85" y="8709"/>
                    <a:pt x="88" y="8715"/>
                  </a:cubicBezTo>
                  <a:cubicBezTo>
                    <a:pt x="94" y="8721"/>
                    <a:pt x="100" y="8730"/>
                    <a:pt x="106" y="8739"/>
                  </a:cubicBezTo>
                  <a:cubicBezTo>
                    <a:pt x="112" y="8748"/>
                    <a:pt x="115" y="8754"/>
                    <a:pt x="121" y="8760"/>
                  </a:cubicBezTo>
                  <a:cubicBezTo>
                    <a:pt x="127" y="8769"/>
                    <a:pt x="133" y="8775"/>
                    <a:pt x="139" y="8781"/>
                  </a:cubicBezTo>
                  <a:cubicBezTo>
                    <a:pt x="145" y="8787"/>
                    <a:pt x="151" y="8796"/>
                    <a:pt x="157" y="8802"/>
                  </a:cubicBezTo>
                  <a:lnTo>
                    <a:pt x="175" y="8820"/>
                  </a:lnTo>
                  <a:cubicBezTo>
                    <a:pt x="181" y="8826"/>
                    <a:pt x="190" y="8832"/>
                    <a:pt x="196" y="8841"/>
                  </a:cubicBezTo>
                  <a:lnTo>
                    <a:pt x="217" y="8856"/>
                  </a:lnTo>
                  <a:lnTo>
                    <a:pt x="238" y="8874"/>
                  </a:lnTo>
                  <a:lnTo>
                    <a:pt x="262" y="8889"/>
                  </a:lnTo>
                  <a:lnTo>
                    <a:pt x="283" y="8901"/>
                  </a:lnTo>
                  <a:lnTo>
                    <a:pt x="314" y="8917"/>
                  </a:lnTo>
                  <a:cubicBezTo>
                    <a:pt x="320" y="8920"/>
                    <a:pt x="326" y="8923"/>
                    <a:pt x="332" y="8926"/>
                  </a:cubicBezTo>
                  <a:cubicBezTo>
                    <a:pt x="341" y="8929"/>
                    <a:pt x="356" y="8938"/>
                    <a:pt x="368" y="8941"/>
                  </a:cubicBezTo>
                  <a:lnTo>
                    <a:pt x="377" y="8947"/>
                  </a:lnTo>
                  <a:lnTo>
                    <a:pt x="386" y="8947"/>
                  </a:lnTo>
                  <a:lnTo>
                    <a:pt x="413" y="8956"/>
                  </a:lnTo>
                  <a:lnTo>
                    <a:pt x="437" y="8962"/>
                  </a:lnTo>
                  <a:lnTo>
                    <a:pt x="461" y="8968"/>
                  </a:lnTo>
                  <a:cubicBezTo>
                    <a:pt x="473" y="8971"/>
                    <a:pt x="485" y="8971"/>
                    <a:pt x="497" y="8974"/>
                  </a:cubicBezTo>
                  <a:lnTo>
                    <a:pt x="512" y="8977"/>
                  </a:lnTo>
                  <a:lnTo>
                    <a:pt x="11928" y="8977"/>
                  </a:lnTo>
                  <a:cubicBezTo>
                    <a:pt x="11946" y="8977"/>
                    <a:pt x="11967" y="8977"/>
                    <a:pt x="11985" y="8974"/>
                  </a:cubicBezTo>
                  <a:lnTo>
                    <a:pt x="11991" y="8974"/>
                  </a:lnTo>
                  <a:cubicBezTo>
                    <a:pt x="12006" y="8974"/>
                    <a:pt x="12021" y="8971"/>
                    <a:pt x="12033" y="8968"/>
                  </a:cubicBezTo>
                  <a:lnTo>
                    <a:pt x="12051" y="8965"/>
                  </a:lnTo>
                  <a:cubicBezTo>
                    <a:pt x="12063" y="8962"/>
                    <a:pt x="12072" y="8959"/>
                    <a:pt x="12085" y="8956"/>
                  </a:cubicBezTo>
                  <a:lnTo>
                    <a:pt x="12106" y="8950"/>
                  </a:lnTo>
                  <a:lnTo>
                    <a:pt x="12118" y="8947"/>
                  </a:lnTo>
                  <a:lnTo>
                    <a:pt x="12130" y="8941"/>
                  </a:lnTo>
                  <a:lnTo>
                    <a:pt x="12160" y="8929"/>
                  </a:lnTo>
                  <a:lnTo>
                    <a:pt x="12184" y="8917"/>
                  </a:lnTo>
                  <a:cubicBezTo>
                    <a:pt x="12193" y="8914"/>
                    <a:pt x="12199" y="8907"/>
                    <a:pt x="12208" y="8904"/>
                  </a:cubicBezTo>
                  <a:cubicBezTo>
                    <a:pt x="12214" y="8898"/>
                    <a:pt x="12226" y="8892"/>
                    <a:pt x="12235" y="8889"/>
                  </a:cubicBezTo>
                  <a:lnTo>
                    <a:pt x="12253" y="8877"/>
                  </a:lnTo>
                  <a:cubicBezTo>
                    <a:pt x="12262" y="8868"/>
                    <a:pt x="12271" y="8862"/>
                    <a:pt x="12280" y="8856"/>
                  </a:cubicBezTo>
                  <a:lnTo>
                    <a:pt x="12295" y="8844"/>
                  </a:lnTo>
                  <a:cubicBezTo>
                    <a:pt x="12304" y="8835"/>
                    <a:pt x="12313" y="8826"/>
                    <a:pt x="12319" y="8820"/>
                  </a:cubicBezTo>
                  <a:lnTo>
                    <a:pt x="12334" y="8805"/>
                  </a:lnTo>
                  <a:cubicBezTo>
                    <a:pt x="12343" y="8796"/>
                    <a:pt x="12349" y="8790"/>
                    <a:pt x="12359" y="8781"/>
                  </a:cubicBezTo>
                  <a:lnTo>
                    <a:pt x="12371" y="8763"/>
                  </a:lnTo>
                  <a:lnTo>
                    <a:pt x="12389" y="8739"/>
                  </a:lnTo>
                  <a:lnTo>
                    <a:pt x="12404" y="8718"/>
                  </a:lnTo>
                  <a:cubicBezTo>
                    <a:pt x="12410" y="8709"/>
                    <a:pt x="12413" y="8703"/>
                    <a:pt x="12419" y="8694"/>
                  </a:cubicBezTo>
                  <a:cubicBezTo>
                    <a:pt x="12422" y="8688"/>
                    <a:pt x="12428" y="8679"/>
                    <a:pt x="12431" y="8670"/>
                  </a:cubicBezTo>
                  <a:cubicBezTo>
                    <a:pt x="12437" y="8661"/>
                    <a:pt x="12440" y="8655"/>
                    <a:pt x="12443" y="8646"/>
                  </a:cubicBezTo>
                  <a:cubicBezTo>
                    <a:pt x="12446" y="8639"/>
                    <a:pt x="12449" y="8627"/>
                    <a:pt x="12455" y="8618"/>
                  </a:cubicBezTo>
                  <a:cubicBezTo>
                    <a:pt x="12458" y="8609"/>
                    <a:pt x="12461" y="8603"/>
                    <a:pt x="12461" y="8594"/>
                  </a:cubicBezTo>
                  <a:cubicBezTo>
                    <a:pt x="12464" y="8588"/>
                    <a:pt x="12467" y="8576"/>
                    <a:pt x="12470" y="8567"/>
                  </a:cubicBezTo>
                  <a:cubicBezTo>
                    <a:pt x="12473" y="8558"/>
                    <a:pt x="12476" y="8549"/>
                    <a:pt x="12479" y="8540"/>
                  </a:cubicBezTo>
                  <a:cubicBezTo>
                    <a:pt x="12479" y="8534"/>
                    <a:pt x="12482" y="8525"/>
                    <a:pt x="12482" y="8516"/>
                  </a:cubicBezTo>
                  <a:cubicBezTo>
                    <a:pt x="12485" y="8507"/>
                    <a:pt x="12485" y="8495"/>
                    <a:pt x="12488" y="8486"/>
                  </a:cubicBezTo>
                  <a:lnTo>
                    <a:pt x="12491" y="8462"/>
                  </a:lnTo>
                  <a:cubicBezTo>
                    <a:pt x="12491" y="8450"/>
                    <a:pt x="12491" y="8438"/>
                    <a:pt x="12491" y="8426"/>
                  </a:cubicBezTo>
                  <a:lnTo>
                    <a:pt x="12491" y="8414"/>
                  </a:lnTo>
                  <a:cubicBezTo>
                    <a:pt x="12491" y="8411"/>
                    <a:pt x="12491" y="8408"/>
                    <a:pt x="12491" y="8405"/>
                  </a:cubicBezTo>
                  <a:lnTo>
                    <a:pt x="12491" y="8371"/>
                  </a:lnTo>
                  <a:cubicBezTo>
                    <a:pt x="12491" y="8359"/>
                    <a:pt x="12491" y="8356"/>
                    <a:pt x="12491" y="8347"/>
                  </a:cubicBezTo>
                  <a:cubicBezTo>
                    <a:pt x="12488" y="8338"/>
                    <a:pt x="12488" y="8329"/>
                    <a:pt x="12485" y="8317"/>
                  </a:cubicBezTo>
                  <a:cubicBezTo>
                    <a:pt x="12482" y="8308"/>
                    <a:pt x="12482" y="8299"/>
                    <a:pt x="12479" y="8290"/>
                  </a:cubicBezTo>
                  <a:cubicBezTo>
                    <a:pt x="12476" y="8278"/>
                    <a:pt x="12476" y="8275"/>
                    <a:pt x="12473" y="8266"/>
                  </a:cubicBezTo>
                  <a:cubicBezTo>
                    <a:pt x="12473" y="8260"/>
                    <a:pt x="12467" y="8245"/>
                    <a:pt x="12464" y="8233"/>
                  </a:cubicBezTo>
                  <a:lnTo>
                    <a:pt x="12461" y="8224"/>
                  </a:lnTo>
                  <a:cubicBezTo>
                    <a:pt x="11955" y="6797"/>
                    <a:pt x="10970" y="5589"/>
                    <a:pt x="9676" y="4803"/>
                  </a:cubicBezTo>
                  <a:lnTo>
                    <a:pt x="96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70" name="Google Shape;6703;p78"/>
            <p:cNvSpPr/>
            <p:nvPr/>
          </p:nvSpPr>
          <p:spPr>
            <a:xfrm>
              <a:off x="5842500" y="2392350"/>
              <a:ext cx="79975" cy="117400"/>
            </a:xfrm>
            <a:custGeom>
              <a:avLst/>
              <a:gdLst/>
              <a:ahLst/>
              <a:cxnLst/>
              <a:rect l="l" t="t" r="r" b="b"/>
              <a:pathLst>
                <a:path w="3199" h="4696" extrusionOk="0">
                  <a:moveTo>
                    <a:pt x="4" y="1"/>
                  </a:moveTo>
                  <a:lnTo>
                    <a:pt x="4" y="1651"/>
                  </a:lnTo>
                  <a:cubicBezTo>
                    <a:pt x="1" y="2591"/>
                    <a:pt x="287" y="3509"/>
                    <a:pt x="820" y="4283"/>
                  </a:cubicBezTo>
                  <a:cubicBezTo>
                    <a:pt x="994" y="4542"/>
                    <a:pt x="1287" y="4696"/>
                    <a:pt x="1600" y="4696"/>
                  </a:cubicBezTo>
                  <a:cubicBezTo>
                    <a:pt x="1913" y="4696"/>
                    <a:pt x="2205" y="4542"/>
                    <a:pt x="2380" y="4283"/>
                  </a:cubicBezTo>
                  <a:cubicBezTo>
                    <a:pt x="2913" y="3509"/>
                    <a:pt x="3199" y="2591"/>
                    <a:pt x="3196" y="1651"/>
                  </a:cubicBezTo>
                  <a:lnTo>
                    <a:pt x="319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26" name="Google Shape;6704;p78"/>
          <p:cNvGrpSpPr/>
          <p:nvPr/>
        </p:nvGrpSpPr>
        <p:grpSpPr>
          <a:xfrm>
            <a:off x="1691304" y="2524525"/>
            <a:ext cx="456693" cy="417414"/>
            <a:chOff x="6239925" y="2032450"/>
            <a:chExt cx="472775" cy="472775"/>
          </a:xfrm>
        </p:grpSpPr>
        <p:sp>
          <p:nvSpPr>
            <p:cNvPr id="666" name="Google Shape;6705;p78"/>
            <p:cNvSpPr/>
            <p:nvPr/>
          </p:nvSpPr>
          <p:spPr>
            <a:xfrm>
              <a:off x="6239925" y="2032450"/>
              <a:ext cx="472775" cy="472775"/>
            </a:xfrm>
            <a:custGeom>
              <a:avLst/>
              <a:gdLst/>
              <a:ahLst/>
              <a:cxnLst/>
              <a:rect l="l" t="t" r="r" b="b"/>
              <a:pathLst>
                <a:path w="18911" h="18911" extrusionOk="0">
                  <a:moveTo>
                    <a:pt x="9455" y="2466"/>
                  </a:moveTo>
                  <a:cubicBezTo>
                    <a:pt x="13307" y="2466"/>
                    <a:pt x="16442" y="5601"/>
                    <a:pt x="16442" y="9456"/>
                  </a:cubicBezTo>
                  <a:cubicBezTo>
                    <a:pt x="16442" y="13310"/>
                    <a:pt x="13307" y="16445"/>
                    <a:pt x="9455" y="16445"/>
                  </a:cubicBezTo>
                  <a:cubicBezTo>
                    <a:pt x="5601" y="16445"/>
                    <a:pt x="2466" y="13310"/>
                    <a:pt x="2466" y="9456"/>
                  </a:cubicBezTo>
                  <a:cubicBezTo>
                    <a:pt x="2466" y="5601"/>
                    <a:pt x="5601" y="2466"/>
                    <a:pt x="9455" y="2466"/>
                  </a:cubicBezTo>
                  <a:close/>
                  <a:moveTo>
                    <a:pt x="9455" y="0"/>
                  </a:moveTo>
                  <a:cubicBezTo>
                    <a:pt x="4228" y="0"/>
                    <a:pt x="0" y="4228"/>
                    <a:pt x="0" y="9456"/>
                  </a:cubicBezTo>
                  <a:cubicBezTo>
                    <a:pt x="0" y="14683"/>
                    <a:pt x="4228" y="18911"/>
                    <a:pt x="9455" y="18911"/>
                  </a:cubicBezTo>
                  <a:cubicBezTo>
                    <a:pt x="14680" y="18911"/>
                    <a:pt x="18911" y="14683"/>
                    <a:pt x="18911" y="9456"/>
                  </a:cubicBezTo>
                  <a:cubicBezTo>
                    <a:pt x="18911" y="4231"/>
                    <a:pt x="14680" y="0"/>
                    <a:pt x="94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67" name="Google Shape;6706;p78"/>
            <p:cNvSpPr/>
            <p:nvPr/>
          </p:nvSpPr>
          <p:spPr>
            <a:xfrm>
              <a:off x="6329800" y="2122325"/>
              <a:ext cx="292950" cy="293025"/>
            </a:xfrm>
            <a:custGeom>
              <a:avLst/>
              <a:gdLst/>
              <a:ahLst/>
              <a:cxnLst/>
              <a:rect l="l" t="t" r="r" b="b"/>
              <a:pathLst>
                <a:path w="11718" h="11721" extrusionOk="0">
                  <a:moveTo>
                    <a:pt x="5860" y="1043"/>
                  </a:moveTo>
                  <a:cubicBezTo>
                    <a:pt x="6171" y="1043"/>
                    <a:pt x="6424" y="1295"/>
                    <a:pt x="6424" y="1609"/>
                  </a:cubicBezTo>
                  <a:lnTo>
                    <a:pt x="6424" y="2542"/>
                  </a:lnTo>
                  <a:cubicBezTo>
                    <a:pt x="7264" y="2792"/>
                    <a:pt x="7839" y="3566"/>
                    <a:pt x="7842" y="4442"/>
                  </a:cubicBezTo>
                  <a:cubicBezTo>
                    <a:pt x="7842" y="4755"/>
                    <a:pt x="7589" y="5008"/>
                    <a:pt x="7276" y="5008"/>
                  </a:cubicBezTo>
                  <a:cubicBezTo>
                    <a:pt x="6966" y="5008"/>
                    <a:pt x="6713" y="4755"/>
                    <a:pt x="6713" y="4442"/>
                  </a:cubicBezTo>
                  <a:cubicBezTo>
                    <a:pt x="6713" y="3929"/>
                    <a:pt x="6292" y="3588"/>
                    <a:pt x="5853" y="3588"/>
                  </a:cubicBezTo>
                  <a:cubicBezTo>
                    <a:pt x="5644" y="3588"/>
                    <a:pt x="5429" y="3666"/>
                    <a:pt x="5255" y="3840"/>
                  </a:cubicBezTo>
                  <a:cubicBezTo>
                    <a:pt x="4719" y="4376"/>
                    <a:pt x="5099" y="5297"/>
                    <a:pt x="5860" y="5297"/>
                  </a:cubicBezTo>
                  <a:cubicBezTo>
                    <a:pt x="5862" y="5297"/>
                    <a:pt x="5865" y="5297"/>
                    <a:pt x="5867" y="5297"/>
                  </a:cubicBezTo>
                  <a:cubicBezTo>
                    <a:pt x="6849" y="5297"/>
                    <a:pt x="7680" y="6019"/>
                    <a:pt x="7821" y="6993"/>
                  </a:cubicBezTo>
                  <a:cubicBezTo>
                    <a:pt x="7962" y="7968"/>
                    <a:pt x="7369" y="8899"/>
                    <a:pt x="6424" y="9179"/>
                  </a:cubicBezTo>
                  <a:lnTo>
                    <a:pt x="6424" y="10115"/>
                  </a:lnTo>
                  <a:cubicBezTo>
                    <a:pt x="6424" y="10426"/>
                    <a:pt x="6171" y="10679"/>
                    <a:pt x="5860" y="10679"/>
                  </a:cubicBezTo>
                  <a:cubicBezTo>
                    <a:pt x="5547" y="10679"/>
                    <a:pt x="5294" y="10426"/>
                    <a:pt x="5294" y="10115"/>
                  </a:cubicBezTo>
                  <a:lnTo>
                    <a:pt x="5294" y="9179"/>
                  </a:lnTo>
                  <a:cubicBezTo>
                    <a:pt x="4454" y="8929"/>
                    <a:pt x="3879" y="8155"/>
                    <a:pt x="3876" y="7279"/>
                  </a:cubicBezTo>
                  <a:cubicBezTo>
                    <a:pt x="3876" y="6966"/>
                    <a:pt x="4129" y="6713"/>
                    <a:pt x="4442" y="6713"/>
                  </a:cubicBezTo>
                  <a:cubicBezTo>
                    <a:pt x="4752" y="6713"/>
                    <a:pt x="5005" y="6966"/>
                    <a:pt x="5005" y="7279"/>
                  </a:cubicBezTo>
                  <a:cubicBezTo>
                    <a:pt x="5005" y="7792"/>
                    <a:pt x="5426" y="8133"/>
                    <a:pt x="5865" y="8133"/>
                  </a:cubicBezTo>
                  <a:cubicBezTo>
                    <a:pt x="6074" y="8133"/>
                    <a:pt x="6288" y="8055"/>
                    <a:pt x="6463" y="7881"/>
                  </a:cubicBezTo>
                  <a:cubicBezTo>
                    <a:pt x="6999" y="7345"/>
                    <a:pt x="6619" y="6427"/>
                    <a:pt x="5860" y="6427"/>
                  </a:cubicBezTo>
                  <a:cubicBezTo>
                    <a:pt x="4873" y="6427"/>
                    <a:pt x="4039" y="5704"/>
                    <a:pt x="3897" y="4728"/>
                  </a:cubicBezTo>
                  <a:cubicBezTo>
                    <a:pt x="3756" y="3753"/>
                    <a:pt x="4349" y="2822"/>
                    <a:pt x="5294" y="2542"/>
                  </a:cubicBezTo>
                  <a:lnTo>
                    <a:pt x="5294" y="1609"/>
                  </a:lnTo>
                  <a:cubicBezTo>
                    <a:pt x="5294" y="1295"/>
                    <a:pt x="5547" y="1043"/>
                    <a:pt x="5860" y="1043"/>
                  </a:cubicBezTo>
                  <a:close/>
                  <a:moveTo>
                    <a:pt x="5860" y="1"/>
                  </a:moveTo>
                  <a:cubicBezTo>
                    <a:pt x="2629" y="1"/>
                    <a:pt x="1" y="2629"/>
                    <a:pt x="1" y="5861"/>
                  </a:cubicBezTo>
                  <a:cubicBezTo>
                    <a:pt x="1" y="9092"/>
                    <a:pt x="2629" y="11720"/>
                    <a:pt x="5860" y="11720"/>
                  </a:cubicBezTo>
                  <a:cubicBezTo>
                    <a:pt x="9088" y="11720"/>
                    <a:pt x="11717" y="9092"/>
                    <a:pt x="11717" y="5861"/>
                  </a:cubicBezTo>
                  <a:cubicBezTo>
                    <a:pt x="11717" y="2629"/>
                    <a:pt x="9088" y="1"/>
                    <a:pt x="58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27" name="Google Shape;6707;p78"/>
          <p:cNvGrpSpPr/>
          <p:nvPr/>
        </p:nvGrpSpPr>
        <p:grpSpPr>
          <a:xfrm>
            <a:off x="2307431" y="1047496"/>
            <a:ext cx="459107" cy="232512"/>
            <a:chOff x="903075" y="2730000"/>
            <a:chExt cx="475275" cy="263350"/>
          </a:xfrm>
        </p:grpSpPr>
        <p:sp>
          <p:nvSpPr>
            <p:cNvPr id="663" name="Google Shape;6708;p78"/>
            <p:cNvSpPr/>
            <p:nvPr/>
          </p:nvSpPr>
          <p:spPr>
            <a:xfrm>
              <a:off x="986725" y="2807325"/>
              <a:ext cx="308000" cy="108800"/>
            </a:xfrm>
            <a:custGeom>
              <a:avLst/>
              <a:gdLst/>
              <a:ahLst/>
              <a:cxnLst/>
              <a:rect l="l" t="t" r="r" b="b"/>
              <a:pathLst>
                <a:path w="12320" h="4352" extrusionOk="0">
                  <a:moveTo>
                    <a:pt x="6161" y="482"/>
                  </a:moveTo>
                  <a:cubicBezTo>
                    <a:pt x="6845" y="482"/>
                    <a:pt x="7462" y="894"/>
                    <a:pt x="7724" y="1527"/>
                  </a:cubicBezTo>
                  <a:cubicBezTo>
                    <a:pt x="7986" y="2159"/>
                    <a:pt x="7838" y="2888"/>
                    <a:pt x="7357" y="3370"/>
                  </a:cubicBezTo>
                  <a:cubicBezTo>
                    <a:pt x="7032" y="3694"/>
                    <a:pt x="6599" y="3866"/>
                    <a:pt x="6158" y="3866"/>
                  </a:cubicBezTo>
                  <a:cubicBezTo>
                    <a:pt x="5940" y="3866"/>
                    <a:pt x="5720" y="3824"/>
                    <a:pt x="5511" y="3737"/>
                  </a:cubicBezTo>
                  <a:cubicBezTo>
                    <a:pt x="4881" y="3475"/>
                    <a:pt x="4469" y="2858"/>
                    <a:pt x="4469" y="2174"/>
                  </a:cubicBezTo>
                  <a:cubicBezTo>
                    <a:pt x="4469" y="1241"/>
                    <a:pt x="5225" y="482"/>
                    <a:pt x="6161" y="482"/>
                  </a:cubicBezTo>
                  <a:close/>
                  <a:moveTo>
                    <a:pt x="1418" y="0"/>
                  </a:moveTo>
                  <a:cubicBezTo>
                    <a:pt x="1220" y="684"/>
                    <a:pt x="684" y="1220"/>
                    <a:pt x="0" y="1415"/>
                  </a:cubicBezTo>
                  <a:lnTo>
                    <a:pt x="0" y="2933"/>
                  </a:lnTo>
                  <a:cubicBezTo>
                    <a:pt x="684" y="3129"/>
                    <a:pt x="1220" y="3665"/>
                    <a:pt x="1418" y="4351"/>
                  </a:cubicBezTo>
                  <a:lnTo>
                    <a:pt x="10904" y="4351"/>
                  </a:lnTo>
                  <a:cubicBezTo>
                    <a:pt x="11100" y="3665"/>
                    <a:pt x="11636" y="3129"/>
                    <a:pt x="12319" y="2933"/>
                  </a:cubicBezTo>
                  <a:lnTo>
                    <a:pt x="12319" y="1415"/>
                  </a:lnTo>
                  <a:cubicBezTo>
                    <a:pt x="11636" y="1220"/>
                    <a:pt x="11100" y="684"/>
                    <a:pt x="109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64" name="Google Shape;6709;p78"/>
            <p:cNvSpPr/>
            <p:nvPr/>
          </p:nvSpPr>
          <p:spPr>
            <a:xfrm>
              <a:off x="1126675" y="2847600"/>
              <a:ext cx="28100" cy="28175"/>
            </a:xfrm>
            <a:custGeom>
              <a:avLst/>
              <a:gdLst/>
              <a:ahLst/>
              <a:cxnLst/>
              <a:rect l="l" t="t" r="r" b="b"/>
              <a:pathLst>
                <a:path w="1124" h="1127" extrusionOk="0">
                  <a:moveTo>
                    <a:pt x="563" y="0"/>
                  </a:moveTo>
                  <a:cubicBezTo>
                    <a:pt x="250" y="0"/>
                    <a:pt x="0" y="253"/>
                    <a:pt x="0" y="563"/>
                  </a:cubicBezTo>
                  <a:cubicBezTo>
                    <a:pt x="0" y="873"/>
                    <a:pt x="250" y="1126"/>
                    <a:pt x="563" y="1126"/>
                  </a:cubicBezTo>
                  <a:cubicBezTo>
                    <a:pt x="873" y="1126"/>
                    <a:pt x="1123" y="873"/>
                    <a:pt x="1123" y="563"/>
                  </a:cubicBezTo>
                  <a:cubicBezTo>
                    <a:pt x="1123" y="253"/>
                    <a:pt x="873" y="0"/>
                    <a:pt x="5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65" name="Google Shape;6710;p78"/>
            <p:cNvSpPr/>
            <p:nvPr/>
          </p:nvSpPr>
          <p:spPr>
            <a:xfrm>
              <a:off x="903075" y="2730000"/>
              <a:ext cx="475275" cy="263350"/>
            </a:xfrm>
            <a:custGeom>
              <a:avLst/>
              <a:gdLst/>
              <a:ahLst/>
              <a:cxnLst/>
              <a:rect l="l" t="t" r="r" b="b"/>
              <a:pathLst>
                <a:path w="19011" h="10534" extrusionOk="0">
                  <a:moveTo>
                    <a:pt x="14735" y="1964"/>
                  </a:moveTo>
                  <a:cubicBezTo>
                    <a:pt x="15045" y="1964"/>
                    <a:pt x="15298" y="2217"/>
                    <a:pt x="15298" y="2530"/>
                  </a:cubicBezTo>
                  <a:cubicBezTo>
                    <a:pt x="15298" y="3042"/>
                    <a:pt x="15716" y="3460"/>
                    <a:pt x="16231" y="3460"/>
                  </a:cubicBezTo>
                  <a:cubicBezTo>
                    <a:pt x="16541" y="3460"/>
                    <a:pt x="16794" y="3713"/>
                    <a:pt x="16794" y="4026"/>
                  </a:cubicBezTo>
                  <a:lnTo>
                    <a:pt x="16794" y="6511"/>
                  </a:lnTo>
                  <a:cubicBezTo>
                    <a:pt x="16794" y="6821"/>
                    <a:pt x="16541" y="7074"/>
                    <a:pt x="16231" y="7074"/>
                  </a:cubicBezTo>
                  <a:cubicBezTo>
                    <a:pt x="15716" y="7074"/>
                    <a:pt x="15298" y="7492"/>
                    <a:pt x="15298" y="8007"/>
                  </a:cubicBezTo>
                  <a:cubicBezTo>
                    <a:pt x="15298" y="8318"/>
                    <a:pt x="15045" y="8570"/>
                    <a:pt x="14735" y="8570"/>
                  </a:cubicBezTo>
                  <a:lnTo>
                    <a:pt x="4277" y="8570"/>
                  </a:lnTo>
                  <a:cubicBezTo>
                    <a:pt x="3966" y="8570"/>
                    <a:pt x="3714" y="8318"/>
                    <a:pt x="3714" y="8007"/>
                  </a:cubicBezTo>
                  <a:cubicBezTo>
                    <a:pt x="3714" y="7492"/>
                    <a:pt x="3295" y="7074"/>
                    <a:pt x="2783" y="7074"/>
                  </a:cubicBezTo>
                  <a:cubicBezTo>
                    <a:pt x="2470" y="7074"/>
                    <a:pt x="2217" y="6821"/>
                    <a:pt x="2217" y="6511"/>
                  </a:cubicBezTo>
                  <a:lnTo>
                    <a:pt x="2217" y="4026"/>
                  </a:lnTo>
                  <a:cubicBezTo>
                    <a:pt x="2217" y="3713"/>
                    <a:pt x="2470" y="3460"/>
                    <a:pt x="2783" y="3460"/>
                  </a:cubicBezTo>
                  <a:cubicBezTo>
                    <a:pt x="3295" y="3460"/>
                    <a:pt x="3714" y="3042"/>
                    <a:pt x="3714" y="2530"/>
                  </a:cubicBezTo>
                  <a:cubicBezTo>
                    <a:pt x="3714" y="2217"/>
                    <a:pt x="3966" y="1964"/>
                    <a:pt x="4277" y="1964"/>
                  </a:cubicBezTo>
                  <a:close/>
                  <a:moveTo>
                    <a:pt x="567" y="0"/>
                  </a:moveTo>
                  <a:cubicBezTo>
                    <a:pt x="254" y="0"/>
                    <a:pt x="1" y="253"/>
                    <a:pt x="1" y="567"/>
                  </a:cubicBezTo>
                  <a:lnTo>
                    <a:pt x="1" y="9968"/>
                  </a:lnTo>
                  <a:cubicBezTo>
                    <a:pt x="1" y="10281"/>
                    <a:pt x="254" y="10534"/>
                    <a:pt x="567" y="10534"/>
                  </a:cubicBezTo>
                  <a:lnTo>
                    <a:pt x="18445" y="10534"/>
                  </a:lnTo>
                  <a:cubicBezTo>
                    <a:pt x="18758" y="10534"/>
                    <a:pt x="19011" y="10281"/>
                    <a:pt x="19011" y="9968"/>
                  </a:cubicBezTo>
                  <a:lnTo>
                    <a:pt x="19011" y="567"/>
                  </a:lnTo>
                  <a:cubicBezTo>
                    <a:pt x="19011" y="253"/>
                    <a:pt x="18758" y="0"/>
                    <a:pt x="184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28" name="Google Shape;6711;p78"/>
          <p:cNvGrpSpPr/>
          <p:nvPr/>
        </p:nvGrpSpPr>
        <p:grpSpPr>
          <a:xfrm>
            <a:off x="1157860" y="5366245"/>
            <a:ext cx="465435" cy="425404"/>
            <a:chOff x="1492675" y="2027925"/>
            <a:chExt cx="481825" cy="481825"/>
          </a:xfrm>
        </p:grpSpPr>
        <p:sp>
          <p:nvSpPr>
            <p:cNvPr id="658" name="Google Shape;6712;p78"/>
            <p:cNvSpPr/>
            <p:nvPr/>
          </p:nvSpPr>
          <p:spPr>
            <a:xfrm>
              <a:off x="1719425" y="21700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59" name="Google Shape;6713;p78"/>
            <p:cNvSpPr/>
            <p:nvPr/>
          </p:nvSpPr>
          <p:spPr>
            <a:xfrm>
              <a:off x="183235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3" y="0"/>
                    <a:pt x="0" y="250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60" name="Google Shape;6714;p78"/>
            <p:cNvSpPr/>
            <p:nvPr/>
          </p:nvSpPr>
          <p:spPr>
            <a:xfrm>
              <a:off x="1606500" y="225475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7" y="0"/>
                  </a:moveTo>
                  <a:cubicBezTo>
                    <a:pt x="254" y="0"/>
                    <a:pt x="1" y="250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0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61" name="Google Shape;6715;p78"/>
            <p:cNvSpPr/>
            <p:nvPr/>
          </p:nvSpPr>
          <p:spPr>
            <a:xfrm>
              <a:off x="1492675" y="2425025"/>
              <a:ext cx="481825" cy="84725"/>
            </a:xfrm>
            <a:custGeom>
              <a:avLst/>
              <a:gdLst/>
              <a:ahLst/>
              <a:cxnLst/>
              <a:rect l="l" t="t" r="r" b="b"/>
              <a:pathLst>
                <a:path w="19273" h="3389" extrusionOk="0">
                  <a:moveTo>
                    <a:pt x="1" y="1"/>
                  </a:moveTo>
                  <a:lnTo>
                    <a:pt x="1" y="1696"/>
                  </a:lnTo>
                  <a:cubicBezTo>
                    <a:pt x="1" y="2630"/>
                    <a:pt x="757" y="3389"/>
                    <a:pt x="1693" y="3389"/>
                  </a:cubicBezTo>
                  <a:lnTo>
                    <a:pt x="17577" y="3389"/>
                  </a:lnTo>
                  <a:cubicBezTo>
                    <a:pt x="18514" y="3389"/>
                    <a:pt x="19270" y="2630"/>
                    <a:pt x="19273" y="1696"/>
                  </a:cubicBezTo>
                  <a:lnTo>
                    <a:pt x="192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62" name="Google Shape;6716;p78"/>
            <p:cNvSpPr/>
            <p:nvPr/>
          </p:nvSpPr>
          <p:spPr>
            <a:xfrm>
              <a:off x="1492675" y="2027925"/>
              <a:ext cx="481825" cy="368000"/>
            </a:xfrm>
            <a:custGeom>
              <a:avLst/>
              <a:gdLst/>
              <a:ahLst/>
              <a:cxnLst/>
              <a:rect l="l" t="t" r="r" b="b"/>
              <a:pathLst>
                <a:path w="19273" h="14720" extrusionOk="0">
                  <a:moveTo>
                    <a:pt x="5120" y="2259"/>
                  </a:moveTo>
                  <a:cubicBezTo>
                    <a:pt x="5430" y="2259"/>
                    <a:pt x="5683" y="2512"/>
                    <a:pt x="5683" y="2825"/>
                  </a:cubicBezTo>
                  <a:lnTo>
                    <a:pt x="5683" y="8047"/>
                  </a:lnTo>
                  <a:cubicBezTo>
                    <a:pt x="6360" y="8281"/>
                    <a:pt x="6812" y="8920"/>
                    <a:pt x="6812" y="9637"/>
                  </a:cubicBezTo>
                  <a:cubicBezTo>
                    <a:pt x="6812" y="10353"/>
                    <a:pt x="6360" y="10992"/>
                    <a:pt x="5683" y="11226"/>
                  </a:cubicBezTo>
                  <a:lnTo>
                    <a:pt x="5683" y="13024"/>
                  </a:lnTo>
                  <a:cubicBezTo>
                    <a:pt x="5683" y="13337"/>
                    <a:pt x="5430" y="13587"/>
                    <a:pt x="5120" y="13587"/>
                  </a:cubicBezTo>
                  <a:cubicBezTo>
                    <a:pt x="4807" y="13587"/>
                    <a:pt x="4554" y="13337"/>
                    <a:pt x="4554" y="13024"/>
                  </a:cubicBezTo>
                  <a:lnTo>
                    <a:pt x="4554" y="11226"/>
                  </a:lnTo>
                  <a:cubicBezTo>
                    <a:pt x="3876" y="10992"/>
                    <a:pt x="3425" y="10353"/>
                    <a:pt x="3425" y="9637"/>
                  </a:cubicBezTo>
                  <a:cubicBezTo>
                    <a:pt x="3425" y="8920"/>
                    <a:pt x="3876" y="8281"/>
                    <a:pt x="4554" y="8047"/>
                  </a:cubicBezTo>
                  <a:lnTo>
                    <a:pt x="4554" y="2825"/>
                  </a:lnTo>
                  <a:cubicBezTo>
                    <a:pt x="4554" y="2512"/>
                    <a:pt x="4807" y="2259"/>
                    <a:pt x="5120" y="2259"/>
                  </a:cubicBezTo>
                  <a:close/>
                  <a:moveTo>
                    <a:pt x="9637" y="2259"/>
                  </a:moveTo>
                  <a:cubicBezTo>
                    <a:pt x="9947" y="2259"/>
                    <a:pt x="10200" y="2512"/>
                    <a:pt x="10200" y="2825"/>
                  </a:cubicBezTo>
                  <a:lnTo>
                    <a:pt x="10200" y="4659"/>
                  </a:lnTo>
                  <a:cubicBezTo>
                    <a:pt x="10877" y="4894"/>
                    <a:pt x="11329" y="5532"/>
                    <a:pt x="11329" y="6249"/>
                  </a:cubicBezTo>
                  <a:cubicBezTo>
                    <a:pt x="11329" y="6966"/>
                    <a:pt x="10877" y="7604"/>
                    <a:pt x="10200" y="7839"/>
                  </a:cubicBezTo>
                  <a:lnTo>
                    <a:pt x="10200" y="13024"/>
                  </a:lnTo>
                  <a:cubicBezTo>
                    <a:pt x="10200" y="13337"/>
                    <a:pt x="9947" y="13587"/>
                    <a:pt x="9637" y="13587"/>
                  </a:cubicBezTo>
                  <a:cubicBezTo>
                    <a:pt x="9324" y="13587"/>
                    <a:pt x="9071" y="13337"/>
                    <a:pt x="9071" y="13024"/>
                  </a:cubicBezTo>
                  <a:lnTo>
                    <a:pt x="9071" y="7839"/>
                  </a:lnTo>
                  <a:cubicBezTo>
                    <a:pt x="8393" y="7604"/>
                    <a:pt x="7941" y="6966"/>
                    <a:pt x="7941" y="6249"/>
                  </a:cubicBezTo>
                  <a:cubicBezTo>
                    <a:pt x="7941" y="5532"/>
                    <a:pt x="8393" y="4894"/>
                    <a:pt x="9071" y="4659"/>
                  </a:cubicBezTo>
                  <a:lnTo>
                    <a:pt x="9071" y="2825"/>
                  </a:lnTo>
                  <a:cubicBezTo>
                    <a:pt x="9071" y="2512"/>
                    <a:pt x="9324" y="2259"/>
                    <a:pt x="9637" y="2259"/>
                  </a:cubicBezTo>
                  <a:close/>
                  <a:moveTo>
                    <a:pt x="14154" y="2259"/>
                  </a:moveTo>
                  <a:cubicBezTo>
                    <a:pt x="14464" y="2259"/>
                    <a:pt x="14717" y="2512"/>
                    <a:pt x="14717" y="2825"/>
                  </a:cubicBezTo>
                  <a:lnTo>
                    <a:pt x="14717" y="8047"/>
                  </a:lnTo>
                  <a:cubicBezTo>
                    <a:pt x="15394" y="8281"/>
                    <a:pt x="15846" y="8920"/>
                    <a:pt x="15846" y="9637"/>
                  </a:cubicBezTo>
                  <a:cubicBezTo>
                    <a:pt x="15846" y="10353"/>
                    <a:pt x="15394" y="10992"/>
                    <a:pt x="14717" y="11226"/>
                  </a:cubicBezTo>
                  <a:lnTo>
                    <a:pt x="14717" y="13024"/>
                  </a:lnTo>
                  <a:cubicBezTo>
                    <a:pt x="14717" y="13337"/>
                    <a:pt x="14464" y="13587"/>
                    <a:pt x="14154" y="13587"/>
                  </a:cubicBezTo>
                  <a:cubicBezTo>
                    <a:pt x="13840" y="13587"/>
                    <a:pt x="13587" y="13337"/>
                    <a:pt x="13587" y="13024"/>
                  </a:cubicBezTo>
                  <a:lnTo>
                    <a:pt x="13587" y="11226"/>
                  </a:lnTo>
                  <a:cubicBezTo>
                    <a:pt x="12910" y="10992"/>
                    <a:pt x="12458" y="10353"/>
                    <a:pt x="12458" y="9637"/>
                  </a:cubicBezTo>
                  <a:cubicBezTo>
                    <a:pt x="12458" y="8920"/>
                    <a:pt x="12910" y="8281"/>
                    <a:pt x="13587" y="8047"/>
                  </a:cubicBezTo>
                  <a:lnTo>
                    <a:pt x="13587" y="2825"/>
                  </a:lnTo>
                  <a:cubicBezTo>
                    <a:pt x="13587" y="2512"/>
                    <a:pt x="13840" y="2259"/>
                    <a:pt x="14154" y="2259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4720"/>
                  </a:lnTo>
                  <a:lnTo>
                    <a:pt x="19273" y="14720"/>
                  </a:lnTo>
                  <a:lnTo>
                    <a:pt x="19273" y="1696"/>
                  </a:lnTo>
                  <a:cubicBezTo>
                    <a:pt x="19270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29" name="Google Shape;6717;p78"/>
          <p:cNvGrpSpPr/>
          <p:nvPr/>
        </p:nvGrpSpPr>
        <p:grpSpPr>
          <a:xfrm>
            <a:off x="584610" y="3822417"/>
            <a:ext cx="465410" cy="373908"/>
            <a:chOff x="898875" y="244725"/>
            <a:chExt cx="481800" cy="423500"/>
          </a:xfrm>
        </p:grpSpPr>
        <p:sp>
          <p:nvSpPr>
            <p:cNvPr id="652" name="Google Shape;6718;p78"/>
            <p:cNvSpPr/>
            <p:nvPr/>
          </p:nvSpPr>
          <p:spPr>
            <a:xfrm>
              <a:off x="1125675" y="470575"/>
              <a:ext cx="28275" cy="28250"/>
            </a:xfrm>
            <a:custGeom>
              <a:avLst/>
              <a:gdLst/>
              <a:ahLst/>
              <a:cxnLst/>
              <a:rect l="l" t="t" r="r" b="b"/>
              <a:pathLst>
                <a:path w="1131" h="1130" extrusionOk="0">
                  <a:moveTo>
                    <a:pt x="564" y="1"/>
                  </a:moveTo>
                  <a:cubicBezTo>
                    <a:pt x="251" y="1"/>
                    <a:pt x="1" y="251"/>
                    <a:pt x="1" y="564"/>
                  </a:cubicBezTo>
                  <a:cubicBezTo>
                    <a:pt x="1" y="877"/>
                    <a:pt x="251" y="1130"/>
                    <a:pt x="564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53" name="Google Shape;6719;p78"/>
            <p:cNvSpPr/>
            <p:nvPr/>
          </p:nvSpPr>
          <p:spPr>
            <a:xfrm>
              <a:off x="898875" y="244725"/>
              <a:ext cx="481800" cy="225875"/>
            </a:xfrm>
            <a:custGeom>
              <a:avLst/>
              <a:gdLst/>
              <a:ahLst/>
              <a:cxnLst/>
              <a:rect l="l" t="t" r="r" b="b"/>
              <a:pathLst>
                <a:path w="19272" h="9035" extrusionOk="0">
                  <a:moveTo>
                    <a:pt x="2825" y="1130"/>
                  </a:moveTo>
                  <a:cubicBezTo>
                    <a:pt x="3135" y="1130"/>
                    <a:pt x="3388" y="1380"/>
                    <a:pt x="3388" y="1693"/>
                  </a:cubicBezTo>
                  <a:lnTo>
                    <a:pt x="3388" y="2259"/>
                  </a:lnTo>
                  <a:lnTo>
                    <a:pt x="2258" y="2259"/>
                  </a:lnTo>
                  <a:lnTo>
                    <a:pt x="2258" y="1693"/>
                  </a:lnTo>
                  <a:cubicBezTo>
                    <a:pt x="2258" y="1380"/>
                    <a:pt x="2511" y="1130"/>
                    <a:pt x="2825" y="1130"/>
                  </a:cubicBezTo>
                  <a:close/>
                  <a:moveTo>
                    <a:pt x="11894" y="1130"/>
                  </a:moveTo>
                  <a:cubicBezTo>
                    <a:pt x="12208" y="1130"/>
                    <a:pt x="12461" y="1380"/>
                    <a:pt x="12461" y="1693"/>
                  </a:cubicBezTo>
                  <a:lnTo>
                    <a:pt x="12461" y="2259"/>
                  </a:lnTo>
                  <a:lnTo>
                    <a:pt x="6814" y="2259"/>
                  </a:lnTo>
                  <a:lnTo>
                    <a:pt x="6814" y="1693"/>
                  </a:lnTo>
                  <a:cubicBezTo>
                    <a:pt x="6814" y="1380"/>
                    <a:pt x="7064" y="1130"/>
                    <a:pt x="7378" y="1130"/>
                  </a:cubicBezTo>
                  <a:close/>
                  <a:moveTo>
                    <a:pt x="5083" y="4518"/>
                  </a:moveTo>
                  <a:cubicBezTo>
                    <a:pt x="5586" y="4518"/>
                    <a:pt x="5836" y="5123"/>
                    <a:pt x="5480" y="5481"/>
                  </a:cubicBezTo>
                  <a:cubicBezTo>
                    <a:pt x="5366" y="5596"/>
                    <a:pt x="5225" y="5647"/>
                    <a:pt x="5086" y="5647"/>
                  </a:cubicBezTo>
                  <a:cubicBezTo>
                    <a:pt x="4796" y="5647"/>
                    <a:pt x="4517" y="5422"/>
                    <a:pt x="4517" y="5081"/>
                  </a:cubicBezTo>
                  <a:cubicBezTo>
                    <a:pt x="4517" y="4768"/>
                    <a:pt x="4770" y="4518"/>
                    <a:pt x="5083" y="4518"/>
                  </a:cubicBezTo>
                  <a:close/>
                  <a:moveTo>
                    <a:pt x="2825" y="1"/>
                  </a:moveTo>
                  <a:cubicBezTo>
                    <a:pt x="1888" y="1"/>
                    <a:pt x="1129" y="757"/>
                    <a:pt x="1129" y="1693"/>
                  </a:cubicBezTo>
                  <a:lnTo>
                    <a:pt x="1129" y="2362"/>
                  </a:lnTo>
                  <a:cubicBezTo>
                    <a:pt x="455" y="2600"/>
                    <a:pt x="3" y="3235"/>
                    <a:pt x="0" y="3952"/>
                  </a:cubicBezTo>
                  <a:lnTo>
                    <a:pt x="0" y="4518"/>
                  </a:lnTo>
                  <a:lnTo>
                    <a:pt x="1695" y="4518"/>
                  </a:lnTo>
                  <a:cubicBezTo>
                    <a:pt x="2629" y="4518"/>
                    <a:pt x="3388" y="5274"/>
                    <a:pt x="3388" y="6210"/>
                  </a:cubicBezTo>
                  <a:lnTo>
                    <a:pt x="3388" y="9035"/>
                  </a:lnTo>
                  <a:lnTo>
                    <a:pt x="5742" y="9035"/>
                  </a:lnTo>
                  <a:cubicBezTo>
                    <a:pt x="6016" y="7123"/>
                    <a:pt x="7652" y="5647"/>
                    <a:pt x="9636" y="5647"/>
                  </a:cubicBezTo>
                  <a:cubicBezTo>
                    <a:pt x="11620" y="5647"/>
                    <a:pt x="13256" y="7123"/>
                    <a:pt x="13533" y="9035"/>
                  </a:cubicBezTo>
                  <a:lnTo>
                    <a:pt x="15884" y="9035"/>
                  </a:lnTo>
                  <a:lnTo>
                    <a:pt x="15884" y="6210"/>
                  </a:lnTo>
                  <a:cubicBezTo>
                    <a:pt x="15884" y="5274"/>
                    <a:pt x="16643" y="4518"/>
                    <a:pt x="17580" y="4518"/>
                  </a:cubicBezTo>
                  <a:lnTo>
                    <a:pt x="19272" y="4518"/>
                  </a:lnTo>
                  <a:lnTo>
                    <a:pt x="19272" y="3952"/>
                  </a:lnTo>
                  <a:cubicBezTo>
                    <a:pt x="19272" y="3015"/>
                    <a:pt x="18513" y="2259"/>
                    <a:pt x="17580" y="2259"/>
                  </a:cubicBezTo>
                  <a:lnTo>
                    <a:pt x="13590" y="2259"/>
                  </a:lnTo>
                  <a:lnTo>
                    <a:pt x="13590" y="1693"/>
                  </a:lnTo>
                  <a:cubicBezTo>
                    <a:pt x="13587" y="757"/>
                    <a:pt x="12831" y="1"/>
                    <a:pt x="11894" y="1"/>
                  </a:cubicBezTo>
                  <a:lnTo>
                    <a:pt x="7378" y="1"/>
                  </a:lnTo>
                  <a:cubicBezTo>
                    <a:pt x="6441" y="1"/>
                    <a:pt x="5685" y="757"/>
                    <a:pt x="5685" y="1693"/>
                  </a:cubicBezTo>
                  <a:lnTo>
                    <a:pt x="5685" y="2259"/>
                  </a:lnTo>
                  <a:lnTo>
                    <a:pt x="4517" y="2259"/>
                  </a:lnTo>
                  <a:lnTo>
                    <a:pt x="4517" y="1693"/>
                  </a:lnTo>
                  <a:cubicBezTo>
                    <a:pt x="4517" y="757"/>
                    <a:pt x="3758" y="1"/>
                    <a:pt x="28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54" name="Google Shape;6720;p78"/>
            <p:cNvSpPr/>
            <p:nvPr/>
          </p:nvSpPr>
          <p:spPr>
            <a:xfrm>
              <a:off x="1324200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567" y="0"/>
                  </a:moveTo>
                  <a:cubicBezTo>
                    <a:pt x="254" y="0"/>
                    <a:pt x="1" y="250"/>
                    <a:pt x="1" y="563"/>
                  </a:cubicBezTo>
                  <a:lnTo>
                    <a:pt x="1" y="7339"/>
                  </a:lnTo>
                  <a:cubicBezTo>
                    <a:pt x="1" y="7652"/>
                    <a:pt x="254" y="7905"/>
                    <a:pt x="567" y="7905"/>
                  </a:cubicBezTo>
                  <a:lnTo>
                    <a:pt x="2259" y="7905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55" name="Google Shape;6721;p78"/>
            <p:cNvSpPr/>
            <p:nvPr/>
          </p:nvSpPr>
          <p:spPr>
            <a:xfrm>
              <a:off x="898875" y="385900"/>
              <a:ext cx="56475" cy="197625"/>
            </a:xfrm>
            <a:custGeom>
              <a:avLst/>
              <a:gdLst/>
              <a:ahLst/>
              <a:cxnLst/>
              <a:rect l="l" t="t" r="r" b="b"/>
              <a:pathLst>
                <a:path w="2259" h="7905" extrusionOk="0">
                  <a:moveTo>
                    <a:pt x="0" y="0"/>
                  </a:moveTo>
                  <a:lnTo>
                    <a:pt x="0" y="7905"/>
                  </a:lnTo>
                  <a:lnTo>
                    <a:pt x="1695" y="7905"/>
                  </a:lnTo>
                  <a:cubicBezTo>
                    <a:pt x="2005" y="7905"/>
                    <a:pt x="2258" y="7652"/>
                    <a:pt x="2258" y="7339"/>
                  </a:cubicBezTo>
                  <a:lnTo>
                    <a:pt x="2258" y="563"/>
                  </a:lnTo>
                  <a:cubicBezTo>
                    <a:pt x="2258" y="250"/>
                    <a:pt x="2005" y="0"/>
                    <a:pt x="16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56" name="Google Shape;6722;p78"/>
            <p:cNvSpPr/>
            <p:nvPr/>
          </p:nvSpPr>
          <p:spPr>
            <a:xfrm>
              <a:off x="1063650" y="414125"/>
              <a:ext cx="146750" cy="141125"/>
            </a:xfrm>
            <a:custGeom>
              <a:avLst/>
              <a:gdLst/>
              <a:ahLst/>
              <a:cxnLst/>
              <a:rect l="l" t="t" r="r" b="b"/>
              <a:pathLst>
                <a:path w="5870" h="5645" extrusionOk="0">
                  <a:moveTo>
                    <a:pt x="3045" y="1127"/>
                  </a:moveTo>
                  <a:cubicBezTo>
                    <a:pt x="3263" y="1127"/>
                    <a:pt x="3483" y="1169"/>
                    <a:pt x="3692" y="1256"/>
                  </a:cubicBezTo>
                  <a:cubicBezTo>
                    <a:pt x="4325" y="1518"/>
                    <a:pt x="4740" y="2135"/>
                    <a:pt x="4740" y="2822"/>
                  </a:cubicBezTo>
                  <a:cubicBezTo>
                    <a:pt x="4737" y="3758"/>
                    <a:pt x="3981" y="4514"/>
                    <a:pt x="3045" y="4517"/>
                  </a:cubicBezTo>
                  <a:cubicBezTo>
                    <a:pt x="2358" y="4517"/>
                    <a:pt x="1741" y="4102"/>
                    <a:pt x="1479" y="3469"/>
                  </a:cubicBezTo>
                  <a:cubicBezTo>
                    <a:pt x="1217" y="2837"/>
                    <a:pt x="1362" y="2108"/>
                    <a:pt x="1847" y="1623"/>
                  </a:cubicBezTo>
                  <a:cubicBezTo>
                    <a:pt x="2171" y="1299"/>
                    <a:pt x="2604" y="1127"/>
                    <a:pt x="3045" y="1127"/>
                  </a:cubicBezTo>
                  <a:close/>
                  <a:moveTo>
                    <a:pt x="3045" y="0"/>
                  </a:moveTo>
                  <a:cubicBezTo>
                    <a:pt x="1904" y="0"/>
                    <a:pt x="874" y="687"/>
                    <a:pt x="437" y="1741"/>
                  </a:cubicBezTo>
                  <a:cubicBezTo>
                    <a:pt x="1" y="2798"/>
                    <a:pt x="242" y="4011"/>
                    <a:pt x="1049" y="4818"/>
                  </a:cubicBezTo>
                  <a:cubicBezTo>
                    <a:pt x="1588" y="5358"/>
                    <a:pt x="2310" y="5645"/>
                    <a:pt x="3045" y="5645"/>
                  </a:cubicBezTo>
                  <a:cubicBezTo>
                    <a:pt x="3409" y="5645"/>
                    <a:pt x="3776" y="5574"/>
                    <a:pt x="4126" y="5430"/>
                  </a:cubicBezTo>
                  <a:cubicBezTo>
                    <a:pt x="5180" y="4993"/>
                    <a:pt x="5870" y="3963"/>
                    <a:pt x="5870" y="2822"/>
                  </a:cubicBezTo>
                  <a:cubicBezTo>
                    <a:pt x="5867" y="1262"/>
                    <a:pt x="4605" y="0"/>
                    <a:pt x="30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57" name="Google Shape;6723;p78"/>
            <p:cNvSpPr/>
            <p:nvPr/>
          </p:nvSpPr>
          <p:spPr>
            <a:xfrm>
              <a:off x="898875" y="498800"/>
              <a:ext cx="481800" cy="169425"/>
            </a:xfrm>
            <a:custGeom>
              <a:avLst/>
              <a:gdLst/>
              <a:ahLst/>
              <a:cxnLst/>
              <a:rect l="l" t="t" r="r" b="b"/>
              <a:pathLst>
                <a:path w="19272" h="6777" extrusionOk="0">
                  <a:moveTo>
                    <a:pt x="3388" y="1"/>
                  </a:moveTo>
                  <a:lnTo>
                    <a:pt x="3388" y="2823"/>
                  </a:lnTo>
                  <a:cubicBezTo>
                    <a:pt x="3388" y="3759"/>
                    <a:pt x="2629" y="4515"/>
                    <a:pt x="1695" y="4518"/>
                  </a:cubicBezTo>
                  <a:lnTo>
                    <a:pt x="0" y="4518"/>
                  </a:lnTo>
                  <a:lnTo>
                    <a:pt x="0" y="5081"/>
                  </a:lnTo>
                  <a:cubicBezTo>
                    <a:pt x="0" y="6017"/>
                    <a:pt x="759" y="6773"/>
                    <a:pt x="1695" y="6776"/>
                  </a:cubicBezTo>
                  <a:lnTo>
                    <a:pt x="17580" y="6776"/>
                  </a:lnTo>
                  <a:cubicBezTo>
                    <a:pt x="18513" y="6773"/>
                    <a:pt x="19272" y="6017"/>
                    <a:pt x="19272" y="5081"/>
                  </a:cubicBezTo>
                  <a:lnTo>
                    <a:pt x="19272" y="4518"/>
                  </a:lnTo>
                  <a:lnTo>
                    <a:pt x="17580" y="4518"/>
                  </a:lnTo>
                  <a:cubicBezTo>
                    <a:pt x="16643" y="4515"/>
                    <a:pt x="15884" y="3759"/>
                    <a:pt x="15884" y="2823"/>
                  </a:cubicBezTo>
                  <a:lnTo>
                    <a:pt x="15884" y="1"/>
                  </a:lnTo>
                  <a:lnTo>
                    <a:pt x="13533" y="1"/>
                  </a:lnTo>
                  <a:cubicBezTo>
                    <a:pt x="13256" y="1910"/>
                    <a:pt x="11620" y="3389"/>
                    <a:pt x="9636" y="3389"/>
                  </a:cubicBezTo>
                  <a:cubicBezTo>
                    <a:pt x="7652" y="3389"/>
                    <a:pt x="6016" y="1910"/>
                    <a:pt x="57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30" name="Google Shape;6724;p78"/>
          <p:cNvGrpSpPr/>
          <p:nvPr/>
        </p:nvGrpSpPr>
        <p:grpSpPr>
          <a:xfrm>
            <a:off x="2898419" y="951050"/>
            <a:ext cx="465435" cy="425404"/>
            <a:chOff x="1492675" y="2620775"/>
            <a:chExt cx="481825" cy="481825"/>
          </a:xfrm>
        </p:grpSpPr>
        <p:sp>
          <p:nvSpPr>
            <p:cNvPr id="650" name="Google Shape;6725;p78"/>
            <p:cNvSpPr/>
            <p:nvPr/>
          </p:nvSpPr>
          <p:spPr>
            <a:xfrm>
              <a:off x="1677125" y="2620775"/>
              <a:ext cx="112950" cy="113850"/>
            </a:xfrm>
            <a:custGeom>
              <a:avLst/>
              <a:gdLst/>
              <a:ahLst/>
              <a:cxnLst/>
              <a:rect l="l" t="t" r="r" b="b"/>
              <a:pathLst>
                <a:path w="4518" h="4554" extrusionOk="0">
                  <a:moveTo>
                    <a:pt x="2259" y="0"/>
                  </a:moveTo>
                  <a:cubicBezTo>
                    <a:pt x="1009" y="0"/>
                    <a:pt x="0" y="1048"/>
                    <a:pt x="0" y="2298"/>
                  </a:cubicBezTo>
                  <a:cubicBezTo>
                    <a:pt x="0" y="3544"/>
                    <a:pt x="1009" y="4553"/>
                    <a:pt x="2259" y="4553"/>
                  </a:cubicBezTo>
                  <a:cubicBezTo>
                    <a:pt x="3505" y="4553"/>
                    <a:pt x="4517" y="3544"/>
                    <a:pt x="4517" y="2298"/>
                  </a:cubicBezTo>
                  <a:cubicBezTo>
                    <a:pt x="4517" y="1048"/>
                    <a:pt x="3505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51" name="Google Shape;6726;p78"/>
            <p:cNvSpPr/>
            <p:nvPr/>
          </p:nvSpPr>
          <p:spPr>
            <a:xfrm>
              <a:off x="1492675" y="2734675"/>
              <a:ext cx="481825" cy="367925"/>
            </a:xfrm>
            <a:custGeom>
              <a:avLst/>
              <a:gdLst/>
              <a:ahLst/>
              <a:cxnLst/>
              <a:rect l="l" t="t" r="r" b="b"/>
              <a:pathLst>
                <a:path w="19273" h="14717" extrusionOk="0">
                  <a:moveTo>
                    <a:pt x="5120" y="4517"/>
                  </a:moveTo>
                  <a:cubicBezTo>
                    <a:pt x="5623" y="4517"/>
                    <a:pt x="5873" y="5122"/>
                    <a:pt x="5517" y="5481"/>
                  </a:cubicBezTo>
                  <a:cubicBezTo>
                    <a:pt x="5403" y="5595"/>
                    <a:pt x="5262" y="5647"/>
                    <a:pt x="5123" y="5647"/>
                  </a:cubicBezTo>
                  <a:cubicBezTo>
                    <a:pt x="4833" y="5647"/>
                    <a:pt x="4554" y="5421"/>
                    <a:pt x="4554" y="5080"/>
                  </a:cubicBezTo>
                  <a:cubicBezTo>
                    <a:pt x="4554" y="4767"/>
                    <a:pt x="4807" y="4517"/>
                    <a:pt x="5120" y="4517"/>
                  </a:cubicBezTo>
                  <a:close/>
                  <a:moveTo>
                    <a:pt x="3991" y="0"/>
                  </a:moveTo>
                  <a:cubicBezTo>
                    <a:pt x="3677" y="0"/>
                    <a:pt x="3425" y="250"/>
                    <a:pt x="3425" y="563"/>
                  </a:cubicBezTo>
                  <a:lnTo>
                    <a:pt x="3425" y="2572"/>
                  </a:lnTo>
                  <a:cubicBezTo>
                    <a:pt x="2455" y="3367"/>
                    <a:pt x="1750" y="4439"/>
                    <a:pt x="1401" y="5646"/>
                  </a:cubicBezTo>
                  <a:lnTo>
                    <a:pt x="564" y="5646"/>
                  </a:lnTo>
                  <a:cubicBezTo>
                    <a:pt x="251" y="5646"/>
                    <a:pt x="1" y="5896"/>
                    <a:pt x="1" y="6209"/>
                  </a:cubicBezTo>
                  <a:lnTo>
                    <a:pt x="1" y="9597"/>
                  </a:lnTo>
                  <a:cubicBezTo>
                    <a:pt x="1" y="9910"/>
                    <a:pt x="251" y="10163"/>
                    <a:pt x="564" y="10163"/>
                  </a:cubicBezTo>
                  <a:lnTo>
                    <a:pt x="1850" y="10163"/>
                  </a:lnTo>
                  <a:cubicBezTo>
                    <a:pt x="2446" y="11322"/>
                    <a:pt x="3391" y="12265"/>
                    <a:pt x="4554" y="12858"/>
                  </a:cubicBezTo>
                  <a:lnTo>
                    <a:pt x="4554" y="14153"/>
                  </a:lnTo>
                  <a:cubicBezTo>
                    <a:pt x="4554" y="14463"/>
                    <a:pt x="4807" y="14716"/>
                    <a:pt x="5120" y="14716"/>
                  </a:cubicBezTo>
                  <a:lnTo>
                    <a:pt x="7378" y="14716"/>
                  </a:lnTo>
                  <a:cubicBezTo>
                    <a:pt x="7688" y="14716"/>
                    <a:pt x="7941" y="14463"/>
                    <a:pt x="7941" y="14153"/>
                  </a:cubicBezTo>
                  <a:lnTo>
                    <a:pt x="7941" y="13551"/>
                  </a:lnTo>
                  <a:lnTo>
                    <a:pt x="11329" y="13551"/>
                  </a:lnTo>
                  <a:lnTo>
                    <a:pt x="11329" y="14153"/>
                  </a:lnTo>
                  <a:cubicBezTo>
                    <a:pt x="11329" y="14463"/>
                    <a:pt x="11582" y="14716"/>
                    <a:pt x="11895" y="14716"/>
                  </a:cubicBezTo>
                  <a:lnTo>
                    <a:pt x="14154" y="14716"/>
                  </a:lnTo>
                  <a:cubicBezTo>
                    <a:pt x="14464" y="14716"/>
                    <a:pt x="14717" y="14463"/>
                    <a:pt x="14717" y="14153"/>
                  </a:cubicBezTo>
                  <a:lnTo>
                    <a:pt x="14717" y="12864"/>
                  </a:lnTo>
                  <a:cubicBezTo>
                    <a:pt x="16647" y="11880"/>
                    <a:pt x="17945" y="9958"/>
                    <a:pt x="18107" y="7808"/>
                  </a:cubicBezTo>
                  <a:cubicBezTo>
                    <a:pt x="18800" y="7582"/>
                    <a:pt x="19270" y="6938"/>
                    <a:pt x="19273" y="6209"/>
                  </a:cubicBezTo>
                  <a:lnTo>
                    <a:pt x="19273" y="5080"/>
                  </a:lnTo>
                  <a:cubicBezTo>
                    <a:pt x="19273" y="4767"/>
                    <a:pt x="19020" y="4517"/>
                    <a:pt x="18707" y="4517"/>
                  </a:cubicBezTo>
                  <a:cubicBezTo>
                    <a:pt x="18393" y="4517"/>
                    <a:pt x="18144" y="4767"/>
                    <a:pt x="18144" y="5080"/>
                  </a:cubicBezTo>
                  <a:lnTo>
                    <a:pt x="18144" y="6209"/>
                  </a:lnTo>
                  <a:cubicBezTo>
                    <a:pt x="18141" y="6300"/>
                    <a:pt x="18116" y="6387"/>
                    <a:pt x="18074" y="6465"/>
                  </a:cubicBezTo>
                  <a:cubicBezTo>
                    <a:pt x="17647" y="3454"/>
                    <a:pt x="15021" y="1129"/>
                    <a:pt x="11895" y="1129"/>
                  </a:cubicBezTo>
                  <a:lnTo>
                    <a:pt x="7378" y="1129"/>
                  </a:lnTo>
                  <a:cubicBezTo>
                    <a:pt x="7020" y="1129"/>
                    <a:pt x="6665" y="1166"/>
                    <a:pt x="6315" y="1232"/>
                  </a:cubicBezTo>
                  <a:cubicBezTo>
                    <a:pt x="5788" y="464"/>
                    <a:pt x="4921" y="3"/>
                    <a:pt x="39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sp>
        <p:nvSpPr>
          <p:cNvPr id="431" name="Google Shape;6727;p78"/>
          <p:cNvSpPr/>
          <p:nvPr/>
        </p:nvSpPr>
        <p:spPr>
          <a:xfrm>
            <a:off x="3447122" y="950945"/>
            <a:ext cx="483620" cy="425404"/>
          </a:xfrm>
          <a:custGeom>
            <a:avLst/>
            <a:gdLst/>
            <a:ahLst/>
            <a:cxnLst/>
            <a:rect l="l" t="t" r="r" b="b"/>
            <a:pathLst>
              <a:path w="20026" h="19273" extrusionOk="0">
                <a:moveTo>
                  <a:pt x="14841" y="2901"/>
                </a:moveTo>
                <a:cubicBezTo>
                  <a:pt x="15282" y="2901"/>
                  <a:pt x="15717" y="3074"/>
                  <a:pt x="16042" y="3397"/>
                </a:cubicBezTo>
                <a:cubicBezTo>
                  <a:pt x="16704" y="4059"/>
                  <a:pt x="16704" y="5131"/>
                  <a:pt x="16042" y="5794"/>
                </a:cubicBezTo>
                <a:cubicBezTo>
                  <a:pt x="15717" y="6118"/>
                  <a:pt x="15284" y="6290"/>
                  <a:pt x="14843" y="6290"/>
                </a:cubicBezTo>
                <a:cubicBezTo>
                  <a:pt x="14625" y="6290"/>
                  <a:pt x="14405" y="6248"/>
                  <a:pt x="14196" y="6161"/>
                </a:cubicBezTo>
                <a:cubicBezTo>
                  <a:pt x="13563" y="5899"/>
                  <a:pt x="13151" y="5282"/>
                  <a:pt x="13151" y="4595"/>
                </a:cubicBezTo>
                <a:cubicBezTo>
                  <a:pt x="13151" y="3912"/>
                  <a:pt x="13563" y="3294"/>
                  <a:pt x="14196" y="3029"/>
                </a:cubicBezTo>
                <a:cubicBezTo>
                  <a:pt x="14404" y="2943"/>
                  <a:pt x="14623" y="2901"/>
                  <a:pt x="14841" y="2901"/>
                </a:cubicBezTo>
                <a:close/>
                <a:moveTo>
                  <a:pt x="10859" y="4837"/>
                </a:moveTo>
                <a:cubicBezTo>
                  <a:pt x="11001" y="4837"/>
                  <a:pt x="11142" y="4890"/>
                  <a:pt x="11251" y="4996"/>
                </a:cubicBezTo>
                <a:lnTo>
                  <a:pt x="12049" y="5794"/>
                </a:lnTo>
                <a:cubicBezTo>
                  <a:pt x="12269" y="6014"/>
                  <a:pt x="12269" y="6372"/>
                  <a:pt x="12049" y="6592"/>
                </a:cubicBezTo>
                <a:cubicBezTo>
                  <a:pt x="11939" y="6702"/>
                  <a:pt x="11794" y="6757"/>
                  <a:pt x="11650" y="6757"/>
                </a:cubicBezTo>
                <a:cubicBezTo>
                  <a:pt x="11505" y="6757"/>
                  <a:pt x="11361" y="6702"/>
                  <a:pt x="11251" y="6592"/>
                </a:cubicBezTo>
                <a:lnTo>
                  <a:pt x="10453" y="5794"/>
                </a:lnTo>
                <a:cubicBezTo>
                  <a:pt x="10239" y="5571"/>
                  <a:pt x="10242" y="5219"/>
                  <a:pt x="10459" y="5002"/>
                </a:cubicBezTo>
                <a:cubicBezTo>
                  <a:pt x="10570" y="4892"/>
                  <a:pt x="10715" y="4837"/>
                  <a:pt x="10859" y="4837"/>
                </a:cubicBezTo>
                <a:close/>
                <a:moveTo>
                  <a:pt x="13255" y="7232"/>
                </a:moveTo>
                <a:cubicBezTo>
                  <a:pt x="13396" y="7232"/>
                  <a:pt x="13538" y="7284"/>
                  <a:pt x="13648" y="7390"/>
                </a:cubicBezTo>
                <a:lnTo>
                  <a:pt x="14446" y="8188"/>
                </a:lnTo>
                <a:cubicBezTo>
                  <a:pt x="14665" y="8411"/>
                  <a:pt x="14665" y="8766"/>
                  <a:pt x="14446" y="8989"/>
                </a:cubicBezTo>
                <a:cubicBezTo>
                  <a:pt x="14336" y="9099"/>
                  <a:pt x="14191" y="9154"/>
                  <a:pt x="14047" y="9154"/>
                </a:cubicBezTo>
                <a:cubicBezTo>
                  <a:pt x="13902" y="9154"/>
                  <a:pt x="13758" y="9099"/>
                  <a:pt x="13648" y="8989"/>
                </a:cubicBezTo>
                <a:lnTo>
                  <a:pt x="12850" y="8188"/>
                </a:lnTo>
                <a:cubicBezTo>
                  <a:pt x="12633" y="7968"/>
                  <a:pt x="12636" y="7616"/>
                  <a:pt x="12856" y="7399"/>
                </a:cubicBezTo>
                <a:cubicBezTo>
                  <a:pt x="12966" y="7287"/>
                  <a:pt x="13110" y="7232"/>
                  <a:pt x="13255" y="7232"/>
                </a:cubicBezTo>
                <a:close/>
                <a:moveTo>
                  <a:pt x="10846" y="8029"/>
                </a:moveTo>
                <a:cubicBezTo>
                  <a:pt x="10991" y="8029"/>
                  <a:pt x="11135" y="8084"/>
                  <a:pt x="11245" y="8194"/>
                </a:cubicBezTo>
                <a:cubicBezTo>
                  <a:pt x="11462" y="8411"/>
                  <a:pt x="11465" y="8763"/>
                  <a:pt x="11251" y="8986"/>
                </a:cubicBezTo>
                <a:lnTo>
                  <a:pt x="11251" y="8989"/>
                </a:lnTo>
                <a:lnTo>
                  <a:pt x="10778" y="9461"/>
                </a:lnTo>
                <a:cubicBezTo>
                  <a:pt x="11088" y="10106"/>
                  <a:pt x="10959" y="10874"/>
                  <a:pt x="10453" y="11383"/>
                </a:cubicBezTo>
                <a:cubicBezTo>
                  <a:pt x="10343" y="11493"/>
                  <a:pt x="10198" y="11548"/>
                  <a:pt x="10054" y="11548"/>
                </a:cubicBezTo>
                <a:cubicBezTo>
                  <a:pt x="9909" y="11548"/>
                  <a:pt x="9765" y="11493"/>
                  <a:pt x="9655" y="11383"/>
                </a:cubicBezTo>
                <a:cubicBezTo>
                  <a:pt x="9435" y="11163"/>
                  <a:pt x="9435" y="10804"/>
                  <a:pt x="9655" y="10585"/>
                </a:cubicBezTo>
                <a:cubicBezTo>
                  <a:pt x="10010" y="10229"/>
                  <a:pt x="9757" y="9621"/>
                  <a:pt x="9254" y="9621"/>
                </a:cubicBezTo>
                <a:cubicBezTo>
                  <a:pt x="8751" y="9621"/>
                  <a:pt x="8498" y="10229"/>
                  <a:pt x="8857" y="10585"/>
                </a:cubicBezTo>
                <a:cubicBezTo>
                  <a:pt x="9441" y="11166"/>
                  <a:pt x="9519" y="12084"/>
                  <a:pt x="9043" y="12756"/>
                </a:cubicBezTo>
                <a:cubicBezTo>
                  <a:pt x="8717" y="13218"/>
                  <a:pt x="8196" y="13472"/>
                  <a:pt x="7661" y="13472"/>
                </a:cubicBezTo>
                <a:cubicBezTo>
                  <a:pt x="7415" y="13472"/>
                  <a:pt x="7167" y="13419"/>
                  <a:pt x="6933" y="13307"/>
                </a:cubicBezTo>
                <a:lnTo>
                  <a:pt x="6460" y="13777"/>
                </a:lnTo>
                <a:cubicBezTo>
                  <a:pt x="6351" y="13882"/>
                  <a:pt x="6210" y="13935"/>
                  <a:pt x="6068" y="13935"/>
                </a:cubicBezTo>
                <a:cubicBezTo>
                  <a:pt x="5924" y="13935"/>
                  <a:pt x="5779" y="13880"/>
                  <a:pt x="5668" y="13771"/>
                </a:cubicBezTo>
                <a:cubicBezTo>
                  <a:pt x="5451" y="13551"/>
                  <a:pt x="5448" y="13198"/>
                  <a:pt x="5662" y="12979"/>
                </a:cubicBezTo>
                <a:lnTo>
                  <a:pt x="6135" y="12506"/>
                </a:lnTo>
                <a:cubicBezTo>
                  <a:pt x="5824" y="11861"/>
                  <a:pt x="5957" y="11091"/>
                  <a:pt x="6460" y="10582"/>
                </a:cubicBezTo>
                <a:cubicBezTo>
                  <a:pt x="6570" y="10476"/>
                  <a:pt x="6711" y="10424"/>
                  <a:pt x="6852" y="10424"/>
                </a:cubicBezTo>
                <a:cubicBezTo>
                  <a:pt x="6997" y="10424"/>
                  <a:pt x="7142" y="10479"/>
                  <a:pt x="7252" y="10591"/>
                </a:cubicBezTo>
                <a:cubicBezTo>
                  <a:pt x="7469" y="10808"/>
                  <a:pt x="7472" y="11160"/>
                  <a:pt x="7258" y="11383"/>
                </a:cubicBezTo>
                <a:cubicBezTo>
                  <a:pt x="6902" y="11738"/>
                  <a:pt x="7155" y="12346"/>
                  <a:pt x="7658" y="12346"/>
                </a:cubicBezTo>
                <a:cubicBezTo>
                  <a:pt x="8161" y="12346"/>
                  <a:pt x="8414" y="11738"/>
                  <a:pt x="8059" y="11383"/>
                </a:cubicBezTo>
                <a:cubicBezTo>
                  <a:pt x="7475" y="10798"/>
                  <a:pt x="7393" y="9883"/>
                  <a:pt x="7869" y="9209"/>
                </a:cubicBezTo>
                <a:cubicBezTo>
                  <a:pt x="8195" y="8749"/>
                  <a:pt x="8716" y="8495"/>
                  <a:pt x="9251" y="8495"/>
                </a:cubicBezTo>
                <a:cubicBezTo>
                  <a:pt x="9497" y="8495"/>
                  <a:pt x="9746" y="8549"/>
                  <a:pt x="9980" y="8660"/>
                </a:cubicBezTo>
                <a:lnTo>
                  <a:pt x="10453" y="8188"/>
                </a:lnTo>
                <a:cubicBezTo>
                  <a:pt x="10563" y="8082"/>
                  <a:pt x="10705" y="8029"/>
                  <a:pt x="10846" y="8029"/>
                </a:cubicBezTo>
                <a:close/>
                <a:moveTo>
                  <a:pt x="13208" y="0"/>
                </a:moveTo>
                <a:cubicBezTo>
                  <a:pt x="11632" y="0"/>
                  <a:pt x="10059" y="597"/>
                  <a:pt x="8857" y="1801"/>
                </a:cubicBezTo>
                <a:lnTo>
                  <a:pt x="8456" y="2201"/>
                </a:lnTo>
                <a:lnTo>
                  <a:pt x="9655" y="3397"/>
                </a:lnTo>
                <a:cubicBezTo>
                  <a:pt x="9869" y="3620"/>
                  <a:pt x="9866" y="3972"/>
                  <a:pt x="9646" y="4189"/>
                </a:cubicBezTo>
                <a:cubicBezTo>
                  <a:pt x="9536" y="4300"/>
                  <a:pt x="9391" y="4356"/>
                  <a:pt x="9246" y="4356"/>
                </a:cubicBezTo>
                <a:cubicBezTo>
                  <a:pt x="9106" y="4356"/>
                  <a:pt x="8965" y="4303"/>
                  <a:pt x="8857" y="4198"/>
                </a:cubicBezTo>
                <a:lnTo>
                  <a:pt x="7658" y="2999"/>
                </a:lnTo>
                <a:lnTo>
                  <a:pt x="663" y="9994"/>
                </a:lnTo>
                <a:cubicBezTo>
                  <a:pt x="1" y="10654"/>
                  <a:pt x="1" y="11726"/>
                  <a:pt x="663" y="12388"/>
                </a:cubicBezTo>
                <a:lnTo>
                  <a:pt x="7053" y="18775"/>
                </a:lnTo>
                <a:cubicBezTo>
                  <a:pt x="7383" y="19107"/>
                  <a:pt x="7816" y="19272"/>
                  <a:pt x="8249" y="19272"/>
                </a:cubicBezTo>
                <a:cubicBezTo>
                  <a:pt x="8682" y="19272"/>
                  <a:pt x="9116" y="19107"/>
                  <a:pt x="9447" y="18775"/>
                </a:cubicBezTo>
                <a:lnTo>
                  <a:pt x="16442" y="11783"/>
                </a:lnTo>
                <a:lnTo>
                  <a:pt x="15244" y="10585"/>
                </a:lnTo>
                <a:cubicBezTo>
                  <a:pt x="15030" y="10362"/>
                  <a:pt x="15033" y="10010"/>
                  <a:pt x="15250" y="9793"/>
                </a:cubicBezTo>
                <a:cubicBezTo>
                  <a:pt x="15361" y="9683"/>
                  <a:pt x="15506" y="9628"/>
                  <a:pt x="15650" y="9628"/>
                </a:cubicBezTo>
                <a:cubicBezTo>
                  <a:pt x="15792" y="9628"/>
                  <a:pt x="15933" y="9681"/>
                  <a:pt x="16042" y="9787"/>
                </a:cubicBezTo>
                <a:lnTo>
                  <a:pt x="17240" y="10982"/>
                </a:lnTo>
                <a:lnTo>
                  <a:pt x="17641" y="10585"/>
                </a:lnTo>
                <a:cubicBezTo>
                  <a:pt x="19923" y="8299"/>
                  <a:pt x="20025" y="4677"/>
                  <a:pt x="17999" y="2240"/>
                </a:cubicBezTo>
                <a:lnTo>
                  <a:pt x="19237" y="1003"/>
                </a:lnTo>
                <a:cubicBezTo>
                  <a:pt x="19456" y="783"/>
                  <a:pt x="19456" y="425"/>
                  <a:pt x="19237" y="205"/>
                </a:cubicBezTo>
                <a:cubicBezTo>
                  <a:pt x="19127" y="95"/>
                  <a:pt x="18982" y="40"/>
                  <a:pt x="18838" y="40"/>
                </a:cubicBezTo>
                <a:cubicBezTo>
                  <a:pt x="18693" y="40"/>
                  <a:pt x="18548" y="95"/>
                  <a:pt x="18439" y="205"/>
                </a:cubicBezTo>
                <a:lnTo>
                  <a:pt x="17198" y="1443"/>
                </a:lnTo>
                <a:cubicBezTo>
                  <a:pt x="16045" y="483"/>
                  <a:pt x="14625" y="0"/>
                  <a:pt x="1320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srgbClr val="435D74"/>
              </a:solidFill>
            </a:endParaRPr>
          </a:p>
        </p:txBody>
      </p:sp>
      <p:grpSp>
        <p:nvGrpSpPr>
          <p:cNvPr id="432" name="Google Shape;6728;p78"/>
          <p:cNvGrpSpPr/>
          <p:nvPr/>
        </p:nvGrpSpPr>
        <p:grpSpPr>
          <a:xfrm>
            <a:off x="4028559" y="971092"/>
            <a:ext cx="457659" cy="385320"/>
            <a:chOff x="2682350" y="2643425"/>
            <a:chExt cx="473775" cy="436425"/>
          </a:xfrm>
        </p:grpSpPr>
        <p:sp>
          <p:nvSpPr>
            <p:cNvPr id="643" name="Google Shape;6729;p78"/>
            <p:cNvSpPr/>
            <p:nvPr/>
          </p:nvSpPr>
          <p:spPr>
            <a:xfrm>
              <a:off x="2682350" y="2725775"/>
              <a:ext cx="70175" cy="73425"/>
            </a:xfrm>
            <a:custGeom>
              <a:avLst/>
              <a:gdLst/>
              <a:ahLst/>
              <a:cxnLst/>
              <a:rect l="l" t="t" r="r" b="b"/>
              <a:pathLst>
                <a:path w="2807" h="2937" extrusionOk="0">
                  <a:moveTo>
                    <a:pt x="1130" y="1"/>
                  </a:moveTo>
                  <a:cubicBezTo>
                    <a:pt x="506" y="1"/>
                    <a:pt x="1" y="504"/>
                    <a:pt x="1" y="1130"/>
                  </a:cubicBezTo>
                  <a:lnTo>
                    <a:pt x="1" y="2937"/>
                  </a:lnTo>
                  <a:lnTo>
                    <a:pt x="1991" y="2937"/>
                  </a:lnTo>
                  <a:cubicBezTo>
                    <a:pt x="2443" y="2937"/>
                    <a:pt x="2807" y="2572"/>
                    <a:pt x="2807" y="2124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44" name="Google Shape;6730;p78"/>
            <p:cNvSpPr/>
            <p:nvPr/>
          </p:nvSpPr>
          <p:spPr>
            <a:xfrm>
              <a:off x="2682350" y="3006350"/>
              <a:ext cx="70175" cy="73500"/>
            </a:xfrm>
            <a:custGeom>
              <a:avLst/>
              <a:gdLst/>
              <a:ahLst/>
              <a:cxnLst/>
              <a:rect l="l" t="t" r="r" b="b"/>
              <a:pathLst>
                <a:path w="2807" h="2940" extrusionOk="0">
                  <a:moveTo>
                    <a:pt x="1" y="1"/>
                  </a:moveTo>
                  <a:lnTo>
                    <a:pt x="1" y="1811"/>
                  </a:lnTo>
                  <a:cubicBezTo>
                    <a:pt x="1" y="2434"/>
                    <a:pt x="506" y="2940"/>
                    <a:pt x="1130" y="2940"/>
                  </a:cubicBezTo>
                  <a:lnTo>
                    <a:pt x="2807" y="2940"/>
                  </a:lnTo>
                  <a:lnTo>
                    <a:pt x="2807" y="817"/>
                  </a:lnTo>
                  <a:cubicBezTo>
                    <a:pt x="2807" y="365"/>
                    <a:pt x="2443" y="4"/>
                    <a:pt x="19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45" name="Google Shape;6731;p78"/>
            <p:cNvSpPr/>
            <p:nvPr/>
          </p:nvSpPr>
          <p:spPr>
            <a:xfrm>
              <a:off x="3085925" y="272570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1" y="1"/>
                  </a:moveTo>
                  <a:lnTo>
                    <a:pt x="1" y="2127"/>
                  </a:lnTo>
                  <a:cubicBezTo>
                    <a:pt x="1" y="2575"/>
                    <a:pt x="365" y="2940"/>
                    <a:pt x="817" y="2940"/>
                  </a:cubicBezTo>
                  <a:lnTo>
                    <a:pt x="2807" y="2940"/>
                  </a:lnTo>
                  <a:lnTo>
                    <a:pt x="2807" y="1130"/>
                  </a:lnTo>
                  <a:cubicBezTo>
                    <a:pt x="2807" y="507"/>
                    <a:pt x="2301" y="1"/>
                    <a:pt x="16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46" name="Google Shape;6732;p78"/>
            <p:cNvSpPr/>
            <p:nvPr/>
          </p:nvSpPr>
          <p:spPr>
            <a:xfrm>
              <a:off x="2825150" y="2843075"/>
              <a:ext cx="180700" cy="107375"/>
            </a:xfrm>
            <a:custGeom>
              <a:avLst/>
              <a:gdLst/>
              <a:ahLst/>
              <a:cxnLst/>
              <a:rect l="l" t="t" r="r" b="b"/>
              <a:pathLst>
                <a:path w="7228" h="4295" extrusionOk="0">
                  <a:moveTo>
                    <a:pt x="5024" y="714"/>
                  </a:moveTo>
                  <a:cubicBezTo>
                    <a:pt x="5337" y="714"/>
                    <a:pt x="5590" y="967"/>
                    <a:pt x="5590" y="1277"/>
                  </a:cubicBezTo>
                  <a:cubicBezTo>
                    <a:pt x="5590" y="1590"/>
                    <a:pt x="5337" y="1843"/>
                    <a:pt x="5024" y="1843"/>
                  </a:cubicBezTo>
                  <a:lnTo>
                    <a:pt x="2503" y="1843"/>
                  </a:lnTo>
                  <a:cubicBezTo>
                    <a:pt x="2190" y="1843"/>
                    <a:pt x="1937" y="1590"/>
                    <a:pt x="1937" y="1277"/>
                  </a:cubicBezTo>
                  <a:cubicBezTo>
                    <a:pt x="1937" y="967"/>
                    <a:pt x="2190" y="714"/>
                    <a:pt x="2503" y="714"/>
                  </a:cubicBezTo>
                  <a:close/>
                  <a:moveTo>
                    <a:pt x="6078" y="2452"/>
                  </a:moveTo>
                  <a:cubicBezTo>
                    <a:pt x="6391" y="2452"/>
                    <a:pt x="6644" y="2704"/>
                    <a:pt x="6644" y="3018"/>
                  </a:cubicBezTo>
                  <a:cubicBezTo>
                    <a:pt x="6644" y="3328"/>
                    <a:pt x="6391" y="3581"/>
                    <a:pt x="6078" y="3581"/>
                  </a:cubicBezTo>
                  <a:lnTo>
                    <a:pt x="1449" y="3581"/>
                  </a:lnTo>
                  <a:cubicBezTo>
                    <a:pt x="1136" y="3581"/>
                    <a:pt x="883" y="3328"/>
                    <a:pt x="883" y="3018"/>
                  </a:cubicBezTo>
                  <a:cubicBezTo>
                    <a:pt x="883" y="2704"/>
                    <a:pt x="1136" y="2452"/>
                    <a:pt x="1449" y="2452"/>
                  </a:cubicBezTo>
                  <a:close/>
                  <a:moveTo>
                    <a:pt x="1" y="0"/>
                  </a:moveTo>
                  <a:lnTo>
                    <a:pt x="1" y="4294"/>
                  </a:lnTo>
                  <a:lnTo>
                    <a:pt x="7228" y="4294"/>
                  </a:lnTo>
                  <a:lnTo>
                    <a:pt x="72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47" name="Google Shape;6733;p78"/>
            <p:cNvSpPr/>
            <p:nvPr/>
          </p:nvSpPr>
          <p:spPr>
            <a:xfrm>
              <a:off x="2682350" y="2725700"/>
              <a:ext cx="473775" cy="354150"/>
            </a:xfrm>
            <a:custGeom>
              <a:avLst/>
              <a:gdLst/>
              <a:ahLst/>
              <a:cxnLst/>
              <a:rect l="l" t="t" r="r" b="b"/>
              <a:pathLst>
                <a:path w="18951" h="14166" extrusionOk="0">
                  <a:moveTo>
                    <a:pt x="13503" y="3566"/>
                  </a:moveTo>
                  <a:cubicBezTo>
                    <a:pt x="13816" y="3566"/>
                    <a:pt x="14069" y="3819"/>
                    <a:pt x="14069" y="4129"/>
                  </a:cubicBezTo>
                  <a:lnTo>
                    <a:pt x="14069" y="9556"/>
                  </a:lnTo>
                  <a:cubicBezTo>
                    <a:pt x="14069" y="9866"/>
                    <a:pt x="13816" y="10119"/>
                    <a:pt x="13503" y="10119"/>
                  </a:cubicBezTo>
                  <a:lnTo>
                    <a:pt x="5147" y="10119"/>
                  </a:lnTo>
                  <a:cubicBezTo>
                    <a:pt x="4834" y="10119"/>
                    <a:pt x="4584" y="9866"/>
                    <a:pt x="4584" y="9556"/>
                  </a:cubicBezTo>
                  <a:lnTo>
                    <a:pt x="4584" y="4129"/>
                  </a:lnTo>
                  <a:cubicBezTo>
                    <a:pt x="4584" y="3819"/>
                    <a:pt x="4834" y="3566"/>
                    <a:pt x="5147" y="3566"/>
                  </a:cubicBezTo>
                  <a:close/>
                  <a:moveTo>
                    <a:pt x="3936" y="1"/>
                  </a:moveTo>
                  <a:lnTo>
                    <a:pt x="3936" y="2127"/>
                  </a:lnTo>
                  <a:cubicBezTo>
                    <a:pt x="3933" y="3199"/>
                    <a:pt x="3066" y="4069"/>
                    <a:pt x="1991" y="4069"/>
                  </a:cubicBezTo>
                  <a:lnTo>
                    <a:pt x="1" y="4069"/>
                  </a:lnTo>
                  <a:lnTo>
                    <a:pt x="1" y="10098"/>
                  </a:lnTo>
                  <a:lnTo>
                    <a:pt x="1991" y="10098"/>
                  </a:lnTo>
                  <a:cubicBezTo>
                    <a:pt x="3066" y="10101"/>
                    <a:pt x="3933" y="10968"/>
                    <a:pt x="3936" y="12043"/>
                  </a:cubicBezTo>
                  <a:lnTo>
                    <a:pt x="3936" y="14166"/>
                  </a:lnTo>
                  <a:lnTo>
                    <a:pt x="15015" y="14166"/>
                  </a:lnTo>
                  <a:lnTo>
                    <a:pt x="15015" y="12043"/>
                  </a:lnTo>
                  <a:cubicBezTo>
                    <a:pt x="15018" y="10968"/>
                    <a:pt x="15885" y="10101"/>
                    <a:pt x="16960" y="10098"/>
                  </a:cubicBezTo>
                  <a:lnTo>
                    <a:pt x="18950" y="10098"/>
                  </a:lnTo>
                  <a:lnTo>
                    <a:pt x="18950" y="4069"/>
                  </a:lnTo>
                  <a:lnTo>
                    <a:pt x="16960" y="4069"/>
                  </a:lnTo>
                  <a:cubicBezTo>
                    <a:pt x="15885" y="4069"/>
                    <a:pt x="15018" y="3199"/>
                    <a:pt x="15015" y="2127"/>
                  </a:cubicBezTo>
                  <a:lnTo>
                    <a:pt x="1501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48" name="Google Shape;6734;p78"/>
            <p:cNvSpPr/>
            <p:nvPr/>
          </p:nvSpPr>
          <p:spPr>
            <a:xfrm>
              <a:off x="3085925" y="3006350"/>
              <a:ext cx="70200" cy="73500"/>
            </a:xfrm>
            <a:custGeom>
              <a:avLst/>
              <a:gdLst/>
              <a:ahLst/>
              <a:cxnLst/>
              <a:rect l="l" t="t" r="r" b="b"/>
              <a:pathLst>
                <a:path w="2808" h="2940" extrusionOk="0">
                  <a:moveTo>
                    <a:pt x="817" y="1"/>
                  </a:moveTo>
                  <a:cubicBezTo>
                    <a:pt x="365" y="4"/>
                    <a:pt x="1" y="365"/>
                    <a:pt x="1" y="817"/>
                  </a:cubicBezTo>
                  <a:lnTo>
                    <a:pt x="1" y="2940"/>
                  </a:lnTo>
                  <a:lnTo>
                    <a:pt x="1678" y="2940"/>
                  </a:lnTo>
                  <a:cubicBezTo>
                    <a:pt x="2301" y="2940"/>
                    <a:pt x="2807" y="2434"/>
                    <a:pt x="2807" y="1811"/>
                  </a:cubicBezTo>
                  <a:lnTo>
                    <a:pt x="28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49" name="Google Shape;6735;p78"/>
            <p:cNvSpPr/>
            <p:nvPr/>
          </p:nvSpPr>
          <p:spPr>
            <a:xfrm>
              <a:off x="2825450" y="2643425"/>
              <a:ext cx="187550" cy="54075"/>
            </a:xfrm>
            <a:custGeom>
              <a:avLst/>
              <a:gdLst/>
              <a:ahLst/>
              <a:cxnLst/>
              <a:rect l="l" t="t" r="r" b="b"/>
              <a:pathLst>
                <a:path w="7502" h="2163" extrusionOk="0">
                  <a:moveTo>
                    <a:pt x="1862" y="1"/>
                  </a:moveTo>
                  <a:cubicBezTo>
                    <a:pt x="835" y="4"/>
                    <a:pt x="1" y="835"/>
                    <a:pt x="1" y="1861"/>
                  </a:cubicBezTo>
                  <a:lnTo>
                    <a:pt x="1" y="2163"/>
                  </a:lnTo>
                  <a:lnTo>
                    <a:pt x="1130" y="2163"/>
                  </a:lnTo>
                  <a:lnTo>
                    <a:pt x="1130" y="1861"/>
                  </a:lnTo>
                  <a:cubicBezTo>
                    <a:pt x="1130" y="1458"/>
                    <a:pt x="1458" y="1133"/>
                    <a:pt x="1862" y="1130"/>
                  </a:cubicBezTo>
                  <a:lnTo>
                    <a:pt x="5641" y="1130"/>
                  </a:lnTo>
                  <a:cubicBezTo>
                    <a:pt x="6044" y="1133"/>
                    <a:pt x="6373" y="1458"/>
                    <a:pt x="6373" y="1861"/>
                  </a:cubicBezTo>
                  <a:lnTo>
                    <a:pt x="6373" y="2163"/>
                  </a:lnTo>
                  <a:lnTo>
                    <a:pt x="7502" y="2163"/>
                  </a:lnTo>
                  <a:lnTo>
                    <a:pt x="7502" y="1861"/>
                  </a:lnTo>
                  <a:cubicBezTo>
                    <a:pt x="7502" y="835"/>
                    <a:pt x="6668" y="4"/>
                    <a:pt x="56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33" name="Google Shape;6736;p78"/>
          <p:cNvGrpSpPr/>
          <p:nvPr/>
        </p:nvGrpSpPr>
        <p:grpSpPr>
          <a:xfrm>
            <a:off x="4667183" y="951050"/>
            <a:ext cx="327250" cy="425404"/>
            <a:chOff x="3342725" y="2620775"/>
            <a:chExt cx="338775" cy="481825"/>
          </a:xfrm>
        </p:grpSpPr>
        <p:sp>
          <p:nvSpPr>
            <p:cNvPr id="640" name="Google Shape;6737;p78"/>
            <p:cNvSpPr/>
            <p:nvPr/>
          </p:nvSpPr>
          <p:spPr>
            <a:xfrm>
              <a:off x="3342725" y="2620775"/>
              <a:ext cx="338775" cy="56475"/>
            </a:xfrm>
            <a:custGeom>
              <a:avLst/>
              <a:gdLst/>
              <a:ahLst/>
              <a:cxnLst/>
              <a:rect l="l" t="t" r="r" b="b"/>
              <a:pathLst>
                <a:path w="13551" h="2259" extrusionOk="0">
                  <a:moveTo>
                    <a:pt x="1693" y="0"/>
                  </a:moveTo>
                  <a:cubicBezTo>
                    <a:pt x="756" y="0"/>
                    <a:pt x="0" y="759"/>
                    <a:pt x="0" y="1695"/>
                  </a:cubicBezTo>
                  <a:lnTo>
                    <a:pt x="0" y="2259"/>
                  </a:lnTo>
                  <a:lnTo>
                    <a:pt x="13551" y="2259"/>
                  </a:lnTo>
                  <a:lnTo>
                    <a:pt x="13551" y="1695"/>
                  </a:lnTo>
                  <a:cubicBezTo>
                    <a:pt x="13548" y="759"/>
                    <a:pt x="12792" y="0"/>
                    <a:pt x="11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41" name="Google Shape;6738;p78"/>
            <p:cNvSpPr/>
            <p:nvPr/>
          </p:nvSpPr>
          <p:spPr>
            <a:xfrm>
              <a:off x="3342725" y="2705450"/>
              <a:ext cx="338775" cy="284225"/>
            </a:xfrm>
            <a:custGeom>
              <a:avLst/>
              <a:gdLst/>
              <a:ahLst/>
              <a:cxnLst/>
              <a:rect l="l" t="t" r="r" b="b"/>
              <a:pathLst>
                <a:path w="13551" h="11369" extrusionOk="0">
                  <a:moveTo>
                    <a:pt x="0" y="1"/>
                  </a:moveTo>
                  <a:lnTo>
                    <a:pt x="0" y="11368"/>
                  </a:lnTo>
                  <a:lnTo>
                    <a:pt x="13551" y="11368"/>
                  </a:lnTo>
                  <a:lnTo>
                    <a:pt x="135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42" name="Google Shape;6739;p78"/>
            <p:cNvSpPr/>
            <p:nvPr/>
          </p:nvSpPr>
          <p:spPr>
            <a:xfrm>
              <a:off x="3342725" y="3017875"/>
              <a:ext cx="338775" cy="84725"/>
            </a:xfrm>
            <a:custGeom>
              <a:avLst/>
              <a:gdLst/>
              <a:ahLst/>
              <a:cxnLst/>
              <a:rect l="l" t="t" r="r" b="b"/>
              <a:pathLst>
                <a:path w="13551" h="3389" extrusionOk="0">
                  <a:moveTo>
                    <a:pt x="8224" y="1205"/>
                  </a:moveTo>
                  <a:cubicBezTo>
                    <a:pt x="8534" y="1205"/>
                    <a:pt x="8787" y="1458"/>
                    <a:pt x="8787" y="1771"/>
                  </a:cubicBezTo>
                  <a:cubicBezTo>
                    <a:pt x="8787" y="2081"/>
                    <a:pt x="8534" y="2334"/>
                    <a:pt x="8224" y="2334"/>
                  </a:cubicBezTo>
                  <a:lnTo>
                    <a:pt x="5324" y="2334"/>
                  </a:lnTo>
                  <a:cubicBezTo>
                    <a:pt x="5014" y="2334"/>
                    <a:pt x="4761" y="2081"/>
                    <a:pt x="4761" y="1771"/>
                  </a:cubicBezTo>
                  <a:cubicBezTo>
                    <a:pt x="4761" y="1458"/>
                    <a:pt x="5014" y="1205"/>
                    <a:pt x="5324" y="1205"/>
                  </a:cubicBezTo>
                  <a:close/>
                  <a:moveTo>
                    <a:pt x="0" y="0"/>
                  </a:moveTo>
                  <a:lnTo>
                    <a:pt x="0" y="1696"/>
                  </a:lnTo>
                  <a:cubicBezTo>
                    <a:pt x="0" y="2629"/>
                    <a:pt x="756" y="3388"/>
                    <a:pt x="1693" y="3388"/>
                  </a:cubicBezTo>
                  <a:lnTo>
                    <a:pt x="11855" y="3388"/>
                  </a:lnTo>
                  <a:cubicBezTo>
                    <a:pt x="12792" y="3388"/>
                    <a:pt x="13548" y="2629"/>
                    <a:pt x="13551" y="1696"/>
                  </a:cubicBezTo>
                  <a:lnTo>
                    <a:pt x="1355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34" name="Google Shape;6740;p78"/>
          <p:cNvGrpSpPr/>
          <p:nvPr/>
        </p:nvGrpSpPr>
        <p:grpSpPr>
          <a:xfrm>
            <a:off x="5207385" y="951050"/>
            <a:ext cx="381805" cy="425404"/>
            <a:chOff x="3907325" y="2620775"/>
            <a:chExt cx="395250" cy="481825"/>
          </a:xfrm>
        </p:grpSpPr>
        <p:sp>
          <p:nvSpPr>
            <p:cNvPr id="636" name="Google Shape;6741;p78"/>
            <p:cNvSpPr/>
            <p:nvPr/>
          </p:nvSpPr>
          <p:spPr>
            <a:xfrm>
              <a:off x="3907325" y="3016975"/>
              <a:ext cx="74550" cy="56475"/>
            </a:xfrm>
            <a:custGeom>
              <a:avLst/>
              <a:gdLst/>
              <a:ahLst/>
              <a:cxnLst/>
              <a:rect l="l" t="t" r="r" b="b"/>
              <a:pathLst>
                <a:path w="2982" h="2259" extrusionOk="0">
                  <a:moveTo>
                    <a:pt x="1" y="0"/>
                  </a:moveTo>
                  <a:lnTo>
                    <a:pt x="1" y="563"/>
                  </a:lnTo>
                  <a:cubicBezTo>
                    <a:pt x="1" y="1500"/>
                    <a:pt x="756" y="2256"/>
                    <a:pt x="1693" y="2259"/>
                  </a:cubicBezTo>
                  <a:lnTo>
                    <a:pt x="2982" y="2259"/>
                  </a:lnTo>
                  <a:cubicBezTo>
                    <a:pt x="2711" y="1527"/>
                    <a:pt x="2515" y="768"/>
                    <a:pt x="24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37" name="Google Shape;6742;p78"/>
            <p:cNvSpPr/>
            <p:nvPr/>
          </p:nvSpPr>
          <p:spPr>
            <a:xfrm>
              <a:off x="3907325" y="2705450"/>
              <a:ext cx="282325" cy="283325"/>
            </a:xfrm>
            <a:custGeom>
              <a:avLst/>
              <a:gdLst/>
              <a:ahLst/>
              <a:cxnLst/>
              <a:rect l="l" t="t" r="r" b="b"/>
              <a:pathLst>
                <a:path w="11293" h="11333" extrusionOk="0">
                  <a:moveTo>
                    <a:pt x="1" y="1"/>
                  </a:moveTo>
                  <a:lnTo>
                    <a:pt x="1" y="11332"/>
                  </a:lnTo>
                  <a:lnTo>
                    <a:pt x="2283" y="11332"/>
                  </a:lnTo>
                  <a:cubicBezTo>
                    <a:pt x="2274" y="11142"/>
                    <a:pt x="2259" y="10956"/>
                    <a:pt x="2259" y="10766"/>
                  </a:cubicBezTo>
                  <a:lnTo>
                    <a:pt x="2259" y="9637"/>
                  </a:lnTo>
                  <a:cubicBezTo>
                    <a:pt x="2259" y="8396"/>
                    <a:pt x="2834" y="7249"/>
                    <a:pt x="3834" y="6490"/>
                  </a:cubicBezTo>
                  <a:lnTo>
                    <a:pt x="4517" y="5975"/>
                  </a:lnTo>
                  <a:lnTo>
                    <a:pt x="4517" y="3145"/>
                  </a:lnTo>
                  <a:cubicBezTo>
                    <a:pt x="4517" y="2051"/>
                    <a:pt x="5400" y="1169"/>
                    <a:pt x="6493" y="1169"/>
                  </a:cubicBezTo>
                  <a:cubicBezTo>
                    <a:pt x="7583" y="1169"/>
                    <a:pt x="8468" y="2051"/>
                    <a:pt x="8468" y="3145"/>
                  </a:cubicBezTo>
                  <a:lnTo>
                    <a:pt x="8468" y="3617"/>
                  </a:lnTo>
                  <a:cubicBezTo>
                    <a:pt x="8743" y="3487"/>
                    <a:pt x="9031" y="3426"/>
                    <a:pt x="9314" y="3426"/>
                  </a:cubicBezTo>
                  <a:cubicBezTo>
                    <a:pt x="10141" y="3426"/>
                    <a:pt x="10923" y="3949"/>
                    <a:pt x="11196" y="4795"/>
                  </a:cubicBezTo>
                  <a:cubicBezTo>
                    <a:pt x="11226" y="4780"/>
                    <a:pt x="11260" y="4771"/>
                    <a:pt x="11293" y="4759"/>
                  </a:cubicBezTo>
                  <a:lnTo>
                    <a:pt x="11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38" name="Google Shape;6743;p78"/>
            <p:cNvSpPr/>
            <p:nvPr/>
          </p:nvSpPr>
          <p:spPr>
            <a:xfrm>
              <a:off x="3907325" y="2620775"/>
              <a:ext cx="282325" cy="56475"/>
            </a:xfrm>
            <a:custGeom>
              <a:avLst/>
              <a:gdLst/>
              <a:ahLst/>
              <a:cxnLst/>
              <a:rect l="l" t="t" r="r" b="b"/>
              <a:pathLst>
                <a:path w="11293" h="2259" extrusionOk="0">
                  <a:moveTo>
                    <a:pt x="1693" y="0"/>
                  </a:moveTo>
                  <a:cubicBezTo>
                    <a:pt x="756" y="0"/>
                    <a:pt x="1" y="759"/>
                    <a:pt x="1" y="1695"/>
                  </a:cubicBezTo>
                  <a:lnTo>
                    <a:pt x="1" y="2259"/>
                  </a:lnTo>
                  <a:lnTo>
                    <a:pt x="11293" y="2259"/>
                  </a:lnTo>
                  <a:lnTo>
                    <a:pt x="11293" y="1695"/>
                  </a:lnTo>
                  <a:cubicBezTo>
                    <a:pt x="11290" y="759"/>
                    <a:pt x="10534" y="0"/>
                    <a:pt x="9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39" name="Google Shape;6744;p78"/>
            <p:cNvSpPr/>
            <p:nvPr/>
          </p:nvSpPr>
          <p:spPr>
            <a:xfrm>
              <a:off x="3992025" y="2762900"/>
              <a:ext cx="310550" cy="339700"/>
            </a:xfrm>
            <a:custGeom>
              <a:avLst/>
              <a:gdLst/>
              <a:ahLst/>
              <a:cxnLst/>
              <a:rect l="l" t="t" r="r" b="b"/>
              <a:pathLst>
                <a:path w="12422" h="13588" extrusionOk="0">
                  <a:moveTo>
                    <a:pt x="3105" y="0"/>
                  </a:moveTo>
                  <a:cubicBezTo>
                    <a:pt x="2635" y="0"/>
                    <a:pt x="2259" y="377"/>
                    <a:pt x="2259" y="847"/>
                  </a:cubicBezTo>
                  <a:lnTo>
                    <a:pt x="2259" y="8468"/>
                  </a:lnTo>
                  <a:cubicBezTo>
                    <a:pt x="2259" y="8781"/>
                    <a:pt x="2006" y="9031"/>
                    <a:pt x="1693" y="9031"/>
                  </a:cubicBezTo>
                  <a:cubicBezTo>
                    <a:pt x="1379" y="9031"/>
                    <a:pt x="1129" y="8781"/>
                    <a:pt x="1129" y="8468"/>
                  </a:cubicBezTo>
                  <a:lnTo>
                    <a:pt x="1129" y="5095"/>
                  </a:lnTo>
                  <a:cubicBezTo>
                    <a:pt x="419" y="5622"/>
                    <a:pt x="0" y="6453"/>
                    <a:pt x="0" y="7339"/>
                  </a:cubicBezTo>
                  <a:lnTo>
                    <a:pt x="0" y="8468"/>
                  </a:lnTo>
                  <a:cubicBezTo>
                    <a:pt x="0" y="10052"/>
                    <a:pt x="368" y="11615"/>
                    <a:pt x="1069" y="13036"/>
                  </a:cubicBezTo>
                  <a:cubicBezTo>
                    <a:pt x="1223" y="13346"/>
                    <a:pt x="1322" y="13587"/>
                    <a:pt x="1693" y="13587"/>
                  </a:cubicBezTo>
                  <a:lnTo>
                    <a:pt x="10726" y="13587"/>
                  </a:lnTo>
                  <a:cubicBezTo>
                    <a:pt x="11097" y="13587"/>
                    <a:pt x="11196" y="13346"/>
                    <a:pt x="11350" y="13036"/>
                  </a:cubicBezTo>
                  <a:cubicBezTo>
                    <a:pt x="12051" y="11615"/>
                    <a:pt x="12419" y="10052"/>
                    <a:pt x="12422" y="8468"/>
                  </a:cubicBezTo>
                  <a:lnTo>
                    <a:pt x="12422" y="5363"/>
                  </a:lnTo>
                  <a:cubicBezTo>
                    <a:pt x="12422" y="4894"/>
                    <a:pt x="12042" y="4517"/>
                    <a:pt x="11572" y="4517"/>
                  </a:cubicBezTo>
                  <a:cubicBezTo>
                    <a:pt x="11106" y="4517"/>
                    <a:pt x="10726" y="4894"/>
                    <a:pt x="10726" y="5363"/>
                  </a:cubicBezTo>
                  <a:lnTo>
                    <a:pt x="10726" y="7339"/>
                  </a:lnTo>
                  <a:cubicBezTo>
                    <a:pt x="10726" y="7652"/>
                    <a:pt x="10473" y="7902"/>
                    <a:pt x="10163" y="7902"/>
                  </a:cubicBezTo>
                  <a:cubicBezTo>
                    <a:pt x="9850" y="7902"/>
                    <a:pt x="9597" y="7652"/>
                    <a:pt x="9597" y="7339"/>
                  </a:cubicBezTo>
                  <a:lnTo>
                    <a:pt x="9597" y="6297"/>
                  </a:lnTo>
                  <a:lnTo>
                    <a:pt x="9597" y="4234"/>
                  </a:lnTo>
                  <a:cubicBezTo>
                    <a:pt x="9597" y="3764"/>
                    <a:pt x="9218" y="3388"/>
                    <a:pt x="8751" y="3388"/>
                  </a:cubicBezTo>
                  <a:cubicBezTo>
                    <a:pt x="8281" y="3388"/>
                    <a:pt x="7905" y="3764"/>
                    <a:pt x="7905" y="4234"/>
                  </a:cubicBezTo>
                  <a:lnTo>
                    <a:pt x="7905" y="6210"/>
                  </a:lnTo>
                  <a:cubicBezTo>
                    <a:pt x="7905" y="6523"/>
                    <a:pt x="7652" y="6773"/>
                    <a:pt x="7339" y="6773"/>
                  </a:cubicBezTo>
                  <a:cubicBezTo>
                    <a:pt x="7025" y="6773"/>
                    <a:pt x="6776" y="6523"/>
                    <a:pt x="6776" y="6210"/>
                  </a:cubicBezTo>
                  <a:lnTo>
                    <a:pt x="6776" y="3105"/>
                  </a:lnTo>
                  <a:cubicBezTo>
                    <a:pt x="6776" y="2635"/>
                    <a:pt x="6396" y="2259"/>
                    <a:pt x="5926" y="2259"/>
                  </a:cubicBezTo>
                  <a:cubicBezTo>
                    <a:pt x="5460" y="2259"/>
                    <a:pt x="5080" y="2635"/>
                    <a:pt x="5080" y="3105"/>
                  </a:cubicBezTo>
                  <a:lnTo>
                    <a:pt x="5080" y="6210"/>
                  </a:lnTo>
                  <a:cubicBezTo>
                    <a:pt x="5080" y="6523"/>
                    <a:pt x="4827" y="6773"/>
                    <a:pt x="4517" y="6773"/>
                  </a:cubicBezTo>
                  <a:cubicBezTo>
                    <a:pt x="4204" y="6773"/>
                    <a:pt x="3951" y="6523"/>
                    <a:pt x="3951" y="6210"/>
                  </a:cubicBezTo>
                  <a:lnTo>
                    <a:pt x="3951" y="847"/>
                  </a:lnTo>
                  <a:cubicBezTo>
                    <a:pt x="3951" y="377"/>
                    <a:pt x="3572" y="0"/>
                    <a:pt x="31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35" name="Google Shape;6745;p78"/>
          <p:cNvGrpSpPr/>
          <p:nvPr/>
        </p:nvGrpSpPr>
        <p:grpSpPr>
          <a:xfrm>
            <a:off x="5196121" y="3882778"/>
            <a:ext cx="465435" cy="398806"/>
            <a:chOff x="5049725" y="2635825"/>
            <a:chExt cx="481825" cy="451700"/>
          </a:xfrm>
        </p:grpSpPr>
        <p:sp>
          <p:nvSpPr>
            <p:cNvPr id="633" name="Google Shape;6746;p78"/>
            <p:cNvSpPr/>
            <p:nvPr/>
          </p:nvSpPr>
          <p:spPr>
            <a:xfrm>
              <a:off x="5135325" y="3031050"/>
              <a:ext cx="310550" cy="56475"/>
            </a:xfrm>
            <a:custGeom>
              <a:avLst/>
              <a:gdLst/>
              <a:ahLst/>
              <a:cxnLst/>
              <a:rect l="l" t="t" r="r" b="b"/>
              <a:pathLst>
                <a:path w="12422" h="2259" extrusionOk="0">
                  <a:moveTo>
                    <a:pt x="2791" y="0"/>
                  </a:moveTo>
                  <a:lnTo>
                    <a:pt x="2415" y="1130"/>
                  </a:lnTo>
                  <a:lnTo>
                    <a:pt x="566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6" y="2259"/>
                  </a:cubicBezTo>
                  <a:lnTo>
                    <a:pt x="11858" y="2259"/>
                  </a:lnTo>
                  <a:cubicBezTo>
                    <a:pt x="12169" y="2259"/>
                    <a:pt x="12421" y="2006"/>
                    <a:pt x="12421" y="1696"/>
                  </a:cubicBezTo>
                  <a:cubicBezTo>
                    <a:pt x="12421" y="1383"/>
                    <a:pt x="12169" y="1130"/>
                    <a:pt x="11858" y="1130"/>
                  </a:cubicBezTo>
                  <a:lnTo>
                    <a:pt x="10006" y="1130"/>
                  </a:lnTo>
                  <a:lnTo>
                    <a:pt x="96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34" name="Google Shape;6747;p78"/>
            <p:cNvSpPr/>
            <p:nvPr/>
          </p:nvSpPr>
          <p:spPr>
            <a:xfrm>
              <a:off x="5049725" y="2946350"/>
              <a:ext cx="481825" cy="56500"/>
            </a:xfrm>
            <a:custGeom>
              <a:avLst/>
              <a:gdLst/>
              <a:ahLst/>
              <a:cxnLst/>
              <a:rect l="l" t="t" r="r" b="b"/>
              <a:pathLst>
                <a:path w="19273" h="2260" extrusionOk="0">
                  <a:moveTo>
                    <a:pt x="0" y="1"/>
                  </a:moveTo>
                  <a:lnTo>
                    <a:pt x="0" y="567"/>
                  </a:lnTo>
                  <a:cubicBezTo>
                    <a:pt x="0" y="1500"/>
                    <a:pt x="756" y="2259"/>
                    <a:pt x="1693" y="2259"/>
                  </a:cubicBezTo>
                  <a:lnTo>
                    <a:pt x="17577" y="2259"/>
                  </a:lnTo>
                  <a:cubicBezTo>
                    <a:pt x="18513" y="2259"/>
                    <a:pt x="19269" y="1500"/>
                    <a:pt x="19272" y="567"/>
                  </a:cubicBezTo>
                  <a:lnTo>
                    <a:pt x="192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35" name="Google Shape;6748;p78"/>
            <p:cNvSpPr/>
            <p:nvPr/>
          </p:nvSpPr>
          <p:spPr>
            <a:xfrm>
              <a:off x="504972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0" y="759"/>
                    <a:pt x="0" y="1696"/>
                  </a:cubicBezTo>
                  <a:lnTo>
                    <a:pt x="0" y="11293"/>
                  </a:lnTo>
                  <a:lnTo>
                    <a:pt x="19272" y="11293"/>
                  </a:lnTo>
                  <a:lnTo>
                    <a:pt x="19272" y="1696"/>
                  </a:lnTo>
                  <a:cubicBezTo>
                    <a:pt x="19269" y="759"/>
                    <a:pt x="18513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36" name="Google Shape;6749;p78"/>
          <p:cNvGrpSpPr/>
          <p:nvPr/>
        </p:nvGrpSpPr>
        <p:grpSpPr>
          <a:xfrm>
            <a:off x="2705667" y="5884661"/>
            <a:ext cx="464492" cy="424300"/>
            <a:chOff x="5643000" y="2621375"/>
            <a:chExt cx="480850" cy="480575"/>
          </a:xfrm>
        </p:grpSpPr>
        <p:sp>
          <p:nvSpPr>
            <p:cNvPr id="626" name="Google Shape;6750;p78"/>
            <p:cNvSpPr/>
            <p:nvPr/>
          </p:nvSpPr>
          <p:spPr>
            <a:xfrm>
              <a:off x="5837150" y="2812950"/>
              <a:ext cx="92625" cy="88125"/>
            </a:xfrm>
            <a:custGeom>
              <a:avLst/>
              <a:gdLst/>
              <a:ahLst/>
              <a:cxnLst/>
              <a:rect l="l" t="t" r="r" b="b"/>
              <a:pathLst>
                <a:path w="3705" h="3525" extrusionOk="0">
                  <a:moveTo>
                    <a:pt x="1853" y="1"/>
                  </a:moveTo>
                  <a:lnTo>
                    <a:pt x="1" y="1347"/>
                  </a:lnTo>
                  <a:lnTo>
                    <a:pt x="706" y="3524"/>
                  </a:lnTo>
                  <a:lnTo>
                    <a:pt x="2997" y="3524"/>
                  </a:lnTo>
                  <a:lnTo>
                    <a:pt x="3705" y="1347"/>
                  </a:lnTo>
                  <a:lnTo>
                    <a:pt x="1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27" name="Google Shape;6751;p78"/>
            <p:cNvSpPr/>
            <p:nvPr/>
          </p:nvSpPr>
          <p:spPr>
            <a:xfrm>
              <a:off x="5643000" y="2631975"/>
              <a:ext cx="480850" cy="469975"/>
            </a:xfrm>
            <a:custGeom>
              <a:avLst/>
              <a:gdLst/>
              <a:ahLst/>
              <a:cxnLst/>
              <a:rect l="l" t="t" r="r" b="b"/>
              <a:pathLst>
                <a:path w="19234" h="18799" extrusionOk="0">
                  <a:moveTo>
                    <a:pt x="9617" y="5978"/>
                  </a:moveTo>
                  <a:cubicBezTo>
                    <a:pt x="9734" y="5978"/>
                    <a:pt x="9851" y="6014"/>
                    <a:pt x="9950" y="6087"/>
                  </a:cubicBezTo>
                  <a:lnTo>
                    <a:pt x="12464" y="7914"/>
                  </a:lnTo>
                  <a:cubicBezTo>
                    <a:pt x="12663" y="8059"/>
                    <a:pt x="12745" y="8312"/>
                    <a:pt x="12669" y="8547"/>
                  </a:cubicBezTo>
                  <a:lnTo>
                    <a:pt x="11709" y="11504"/>
                  </a:lnTo>
                  <a:cubicBezTo>
                    <a:pt x="11633" y="11736"/>
                    <a:pt x="11417" y="11892"/>
                    <a:pt x="11173" y="11892"/>
                  </a:cubicBezTo>
                  <a:lnTo>
                    <a:pt x="8062" y="11892"/>
                  </a:lnTo>
                  <a:cubicBezTo>
                    <a:pt x="7818" y="11892"/>
                    <a:pt x="7601" y="11736"/>
                    <a:pt x="7526" y="11504"/>
                  </a:cubicBezTo>
                  <a:lnTo>
                    <a:pt x="6565" y="8547"/>
                  </a:lnTo>
                  <a:cubicBezTo>
                    <a:pt x="6490" y="8312"/>
                    <a:pt x="6571" y="8059"/>
                    <a:pt x="6770" y="7914"/>
                  </a:cubicBezTo>
                  <a:lnTo>
                    <a:pt x="9285" y="6087"/>
                  </a:lnTo>
                  <a:cubicBezTo>
                    <a:pt x="9384" y="6014"/>
                    <a:pt x="9501" y="5978"/>
                    <a:pt x="9617" y="5978"/>
                  </a:cubicBezTo>
                  <a:close/>
                  <a:moveTo>
                    <a:pt x="6785" y="1"/>
                  </a:moveTo>
                  <a:lnTo>
                    <a:pt x="6785" y="1"/>
                  </a:lnTo>
                  <a:cubicBezTo>
                    <a:pt x="5289" y="462"/>
                    <a:pt x="3928" y="1284"/>
                    <a:pt x="2822" y="2395"/>
                  </a:cubicBezTo>
                  <a:cubicBezTo>
                    <a:pt x="2431" y="2783"/>
                    <a:pt x="2076" y="3208"/>
                    <a:pt x="1756" y="3656"/>
                  </a:cubicBezTo>
                  <a:lnTo>
                    <a:pt x="3072" y="3834"/>
                  </a:lnTo>
                  <a:cubicBezTo>
                    <a:pt x="3289" y="3864"/>
                    <a:pt x="3467" y="4015"/>
                    <a:pt x="3533" y="4220"/>
                  </a:cubicBezTo>
                  <a:lnTo>
                    <a:pt x="4497" y="7177"/>
                  </a:lnTo>
                  <a:cubicBezTo>
                    <a:pt x="4572" y="7408"/>
                    <a:pt x="4488" y="7664"/>
                    <a:pt x="4289" y="7809"/>
                  </a:cubicBezTo>
                  <a:lnTo>
                    <a:pt x="1775" y="9637"/>
                  </a:lnTo>
                  <a:cubicBezTo>
                    <a:pt x="1677" y="9708"/>
                    <a:pt x="1560" y="9743"/>
                    <a:pt x="1444" y="9743"/>
                  </a:cubicBezTo>
                  <a:cubicBezTo>
                    <a:pt x="1351" y="9743"/>
                    <a:pt x="1259" y="9721"/>
                    <a:pt x="1175" y="9676"/>
                  </a:cubicBezTo>
                  <a:lnTo>
                    <a:pt x="7" y="9047"/>
                  </a:lnTo>
                  <a:cubicBezTo>
                    <a:pt x="7" y="9092"/>
                    <a:pt x="7" y="9140"/>
                    <a:pt x="7" y="9188"/>
                  </a:cubicBezTo>
                  <a:cubicBezTo>
                    <a:pt x="1" y="11269"/>
                    <a:pt x="675" y="13292"/>
                    <a:pt x="1925" y="14955"/>
                  </a:cubicBezTo>
                  <a:lnTo>
                    <a:pt x="2500" y="13756"/>
                  </a:lnTo>
                  <a:cubicBezTo>
                    <a:pt x="2594" y="13560"/>
                    <a:pt x="2792" y="13437"/>
                    <a:pt x="3009" y="13437"/>
                  </a:cubicBezTo>
                  <a:lnTo>
                    <a:pt x="6120" y="13437"/>
                  </a:lnTo>
                  <a:cubicBezTo>
                    <a:pt x="6364" y="13437"/>
                    <a:pt x="6580" y="13594"/>
                    <a:pt x="6656" y="13828"/>
                  </a:cubicBezTo>
                  <a:lnTo>
                    <a:pt x="7616" y="16786"/>
                  </a:lnTo>
                  <a:cubicBezTo>
                    <a:pt x="7683" y="16990"/>
                    <a:pt x="7625" y="17216"/>
                    <a:pt x="7469" y="17367"/>
                  </a:cubicBezTo>
                  <a:lnTo>
                    <a:pt x="6508" y="18288"/>
                  </a:lnTo>
                  <a:cubicBezTo>
                    <a:pt x="7515" y="18628"/>
                    <a:pt x="8566" y="18799"/>
                    <a:pt x="9616" y="18799"/>
                  </a:cubicBezTo>
                  <a:cubicBezTo>
                    <a:pt x="10667" y="18799"/>
                    <a:pt x="11718" y="18628"/>
                    <a:pt x="12726" y="18288"/>
                  </a:cubicBezTo>
                  <a:lnTo>
                    <a:pt x="11763" y="17367"/>
                  </a:lnTo>
                  <a:cubicBezTo>
                    <a:pt x="11606" y="17216"/>
                    <a:pt x="11549" y="16990"/>
                    <a:pt x="11615" y="16786"/>
                  </a:cubicBezTo>
                  <a:lnTo>
                    <a:pt x="12576" y="13828"/>
                  </a:lnTo>
                  <a:cubicBezTo>
                    <a:pt x="12651" y="13594"/>
                    <a:pt x="12868" y="13437"/>
                    <a:pt x="13115" y="13437"/>
                  </a:cubicBezTo>
                  <a:lnTo>
                    <a:pt x="16223" y="13437"/>
                  </a:lnTo>
                  <a:cubicBezTo>
                    <a:pt x="16439" y="13437"/>
                    <a:pt x="16638" y="13560"/>
                    <a:pt x="16731" y="13756"/>
                  </a:cubicBezTo>
                  <a:lnTo>
                    <a:pt x="17307" y="14955"/>
                  </a:lnTo>
                  <a:cubicBezTo>
                    <a:pt x="18559" y="13292"/>
                    <a:pt x="19234" y="11269"/>
                    <a:pt x="19228" y="9188"/>
                  </a:cubicBezTo>
                  <a:cubicBezTo>
                    <a:pt x="19228" y="9140"/>
                    <a:pt x="19228" y="9092"/>
                    <a:pt x="19225" y="9044"/>
                  </a:cubicBezTo>
                  <a:lnTo>
                    <a:pt x="18059" y="9673"/>
                  </a:lnTo>
                  <a:cubicBezTo>
                    <a:pt x="17975" y="9719"/>
                    <a:pt x="17883" y="9742"/>
                    <a:pt x="17791" y="9742"/>
                  </a:cubicBezTo>
                  <a:cubicBezTo>
                    <a:pt x="17674" y="9742"/>
                    <a:pt x="17557" y="9705"/>
                    <a:pt x="17457" y="9634"/>
                  </a:cubicBezTo>
                  <a:lnTo>
                    <a:pt x="14943" y="7806"/>
                  </a:lnTo>
                  <a:cubicBezTo>
                    <a:pt x="14744" y="7661"/>
                    <a:pt x="14663" y="7408"/>
                    <a:pt x="14738" y="7174"/>
                  </a:cubicBezTo>
                  <a:lnTo>
                    <a:pt x="15702" y="4220"/>
                  </a:lnTo>
                  <a:cubicBezTo>
                    <a:pt x="15768" y="4012"/>
                    <a:pt x="15945" y="3864"/>
                    <a:pt x="16162" y="3834"/>
                  </a:cubicBezTo>
                  <a:lnTo>
                    <a:pt x="17478" y="3656"/>
                  </a:lnTo>
                  <a:cubicBezTo>
                    <a:pt x="17162" y="3208"/>
                    <a:pt x="16804" y="2783"/>
                    <a:pt x="16415" y="2395"/>
                  </a:cubicBezTo>
                  <a:cubicBezTo>
                    <a:pt x="15307" y="1284"/>
                    <a:pt x="13946" y="462"/>
                    <a:pt x="12449" y="1"/>
                  </a:cubicBezTo>
                  <a:lnTo>
                    <a:pt x="12449" y="1"/>
                  </a:lnTo>
                  <a:lnTo>
                    <a:pt x="12690" y="1311"/>
                  </a:lnTo>
                  <a:cubicBezTo>
                    <a:pt x="12726" y="1524"/>
                    <a:pt x="12642" y="1741"/>
                    <a:pt x="12464" y="1868"/>
                  </a:cubicBezTo>
                  <a:lnTo>
                    <a:pt x="9950" y="3696"/>
                  </a:lnTo>
                  <a:cubicBezTo>
                    <a:pt x="9851" y="3768"/>
                    <a:pt x="9734" y="3804"/>
                    <a:pt x="9618" y="3804"/>
                  </a:cubicBezTo>
                  <a:cubicBezTo>
                    <a:pt x="9501" y="3804"/>
                    <a:pt x="9385" y="3768"/>
                    <a:pt x="9288" y="3696"/>
                  </a:cubicBezTo>
                  <a:lnTo>
                    <a:pt x="6770" y="1868"/>
                  </a:lnTo>
                  <a:cubicBezTo>
                    <a:pt x="6596" y="1741"/>
                    <a:pt x="6508" y="1524"/>
                    <a:pt x="6547" y="1311"/>
                  </a:cubicBezTo>
                  <a:lnTo>
                    <a:pt x="67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28" name="Google Shape;6752;p78"/>
            <p:cNvSpPr/>
            <p:nvPr/>
          </p:nvSpPr>
          <p:spPr>
            <a:xfrm>
              <a:off x="6041550" y="2749725"/>
              <a:ext cx="79750" cy="95025"/>
            </a:xfrm>
            <a:custGeom>
              <a:avLst/>
              <a:gdLst/>
              <a:ahLst/>
              <a:cxnLst/>
              <a:rect l="l" t="t" r="r" b="b"/>
              <a:pathLst>
                <a:path w="3190" h="3801" extrusionOk="0">
                  <a:moveTo>
                    <a:pt x="2184" y="0"/>
                  </a:moveTo>
                  <a:lnTo>
                    <a:pt x="723" y="196"/>
                  </a:lnTo>
                  <a:lnTo>
                    <a:pt x="0" y="2424"/>
                  </a:lnTo>
                  <a:lnTo>
                    <a:pt x="1895" y="3801"/>
                  </a:lnTo>
                  <a:lnTo>
                    <a:pt x="3189" y="3102"/>
                  </a:lnTo>
                  <a:cubicBezTo>
                    <a:pt x="3036" y="2018"/>
                    <a:pt x="2696" y="967"/>
                    <a:pt x="21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29" name="Google Shape;6753;p78"/>
            <p:cNvSpPr/>
            <p:nvPr/>
          </p:nvSpPr>
          <p:spPr>
            <a:xfrm>
              <a:off x="5963025" y="2996125"/>
              <a:ext cx="92625" cy="81175"/>
            </a:xfrm>
            <a:custGeom>
              <a:avLst/>
              <a:gdLst/>
              <a:ahLst/>
              <a:cxnLst/>
              <a:rect l="l" t="t" r="r" b="b"/>
              <a:pathLst>
                <a:path w="3705" h="3247" extrusionOk="0">
                  <a:moveTo>
                    <a:pt x="723" y="0"/>
                  </a:moveTo>
                  <a:lnTo>
                    <a:pt x="1" y="2229"/>
                  </a:lnTo>
                  <a:lnTo>
                    <a:pt x="1067" y="3246"/>
                  </a:lnTo>
                  <a:cubicBezTo>
                    <a:pt x="2009" y="2780"/>
                    <a:pt x="2870" y="2162"/>
                    <a:pt x="3614" y="1416"/>
                  </a:cubicBezTo>
                  <a:cubicBezTo>
                    <a:pt x="3644" y="1388"/>
                    <a:pt x="3674" y="1355"/>
                    <a:pt x="3705" y="1325"/>
                  </a:cubicBezTo>
                  <a:lnTo>
                    <a:pt x="30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30" name="Google Shape;6754;p78"/>
            <p:cNvSpPr/>
            <p:nvPr/>
          </p:nvSpPr>
          <p:spPr>
            <a:xfrm>
              <a:off x="5711225" y="2996200"/>
              <a:ext cx="92600" cy="81100"/>
            </a:xfrm>
            <a:custGeom>
              <a:avLst/>
              <a:gdLst/>
              <a:ahLst/>
              <a:cxnLst/>
              <a:rect l="l" t="t" r="r" b="b"/>
              <a:pathLst>
                <a:path w="3704" h="3244" extrusionOk="0">
                  <a:moveTo>
                    <a:pt x="635" y="0"/>
                  </a:moveTo>
                  <a:lnTo>
                    <a:pt x="0" y="1322"/>
                  </a:lnTo>
                  <a:cubicBezTo>
                    <a:pt x="30" y="1355"/>
                    <a:pt x="60" y="1385"/>
                    <a:pt x="93" y="1416"/>
                  </a:cubicBezTo>
                  <a:cubicBezTo>
                    <a:pt x="834" y="2162"/>
                    <a:pt x="1695" y="2780"/>
                    <a:pt x="2638" y="3243"/>
                  </a:cubicBezTo>
                  <a:lnTo>
                    <a:pt x="3704" y="2229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31" name="Google Shape;6755;p78"/>
            <p:cNvSpPr/>
            <p:nvPr/>
          </p:nvSpPr>
          <p:spPr>
            <a:xfrm>
              <a:off x="5645575" y="2749725"/>
              <a:ext cx="79825" cy="95100"/>
            </a:xfrm>
            <a:custGeom>
              <a:avLst/>
              <a:gdLst/>
              <a:ahLst/>
              <a:cxnLst/>
              <a:rect l="l" t="t" r="r" b="b"/>
              <a:pathLst>
                <a:path w="3193" h="3804" extrusionOk="0">
                  <a:moveTo>
                    <a:pt x="1009" y="0"/>
                  </a:moveTo>
                  <a:cubicBezTo>
                    <a:pt x="497" y="967"/>
                    <a:pt x="154" y="2018"/>
                    <a:pt x="0" y="3105"/>
                  </a:cubicBezTo>
                  <a:lnTo>
                    <a:pt x="1295" y="3804"/>
                  </a:lnTo>
                  <a:lnTo>
                    <a:pt x="3192" y="2424"/>
                  </a:lnTo>
                  <a:lnTo>
                    <a:pt x="2467" y="196"/>
                  </a:lnTo>
                  <a:lnTo>
                    <a:pt x="10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32" name="Google Shape;6756;p78"/>
            <p:cNvSpPr/>
            <p:nvPr/>
          </p:nvSpPr>
          <p:spPr>
            <a:xfrm>
              <a:off x="5836025" y="2621375"/>
              <a:ext cx="94800" cy="74100"/>
            </a:xfrm>
            <a:custGeom>
              <a:avLst/>
              <a:gdLst/>
              <a:ahLst/>
              <a:cxnLst/>
              <a:rect l="l" t="t" r="r" b="b"/>
              <a:pathLst>
                <a:path w="3792" h="2964" extrusionOk="0">
                  <a:moveTo>
                    <a:pt x="1897" y="1"/>
                  </a:moveTo>
                  <a:cubicBezTo>
                    <a:pt x="1351" y="1"/>
                    <a:pt x="805" y="47"/>
                    <a:pt x="266" y="139"/>
                  </a:cubicBezTo>
                  <a:lnTo>
                    <a:pt x="1" y="1587"/>
                  </a:lnTo>
                  <a:lnTo>
                    <a:pt x="1898" y="2963"/>
                  </a:lnTo>
                  <a:lnTo>
                    <a:pt x="3792" y="1587"/>
                  </a:lnTo>
                  <a:lnTo>
                    <a:pt x="3530" y="139"/>
                  </a:lnTo>
                  <a:cubicBezTo>
                    <a:pt x="2989" y="47"/>
                    <a:pt x="2443" y="1"/>
                    <a:pt x="18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37" name="Google Shape;6757;p78"/>
          <p:cNvGrpSpPr/>
          <p:nvPr/>
        </p:nvGrpSpPr>
        <p:grpSpPr>
          <a:xfrm>
            <a:off x="1141247" y="3038394"/>
            <a:ext cx="465580" cy="425404"/>
            <a:chOff x="6235250" y="2620775"/>
            <a:chExt cx="481975" cy="481825"/>
          </a:xfrm>
        </p:grpSpPr>
        <p:sp>
          <p:nvSpPr>
            <p:cNvPr id="621" name="Google Shape;6758;p78"/>
            <p:cNvSpPr/>
            <p:nvPr/>
          </p:nvSpPr>
          <p:spPr>
            <a:xfrm>
              <a:off x="6405675" y="2620775"/>
              <a:ext cx="28275" cy="56475"/>
            </a:xfrm>
            <a:custGeom>
              <a:avLst/>
              <a:gdLst/>
              <a:ahLst/>
              <a:cxnLst/>
              <a:rect l="l" t="t" r="r" b="b"/>
              <a:pathLst>
                <a:path w="1131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22" name="Google Shape;6759;p78"/>
            <p:cNvSpPr/>
            <p:nvPr/>
          </p:nvSpPr>
          <p:spPr>
            <a:xfrm>
              <a:off x="6518600" y="2620775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4" y="0"/>
                    <a:pt x="1" y="253"/>
                    <a:pt x="1" y="566"/>
                  </a:cubicBezTo>
                  <a:lnTo>
                    <a:pt x="1" y="1695"/>
                  </a:lnTo>
                  <a:cubicBezTo>
                    <a:pt x="1" y="2006"/>
                    <a:pt x="254" y="2259"/>
                    <a:pt x="567" y="2259"/>
                  </a:cubicBezTo>
                  <a:cubicBezTo>
                    <a:pt x="877" y="2259"/>
                    <a:pt x="1130" y="2006"/>
                    <a:pt x="1130" y="1695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23" name="Google Shape;6760;p78"/>
            <p:cNvSpPr/>
            <p:nvPr/>
          </p:nvSpPr>
          <p:spPr>
            <a:xfrm>
              <a:off x="66033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7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7" y="2259"/>
                  </a:cubicBezTo>
                  <a:cubicBezTo>
                    <a:pt x="877" y="2259"/>
                    <a:pt x="1130" y="2006"/>
                    <a:pt x="1130" y="1696"/>
                  </a:cubicBezTo>
                  <a:lnTo>
                    <a:pt x="1130" y="566"/>
                  </a:lnTo>
                  <a:cubicBezTo>
                    <a:pt x="1130" y="253"/>
                    <a:pt x="877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24" name="Google Shape;6761;p78"/>
            <p:cNvSpPr/>
            <p:nvPr/>
          </p:nvSpPr>
          <p:spPr>
            <a:xfrm>
              <a:off x="6321000" y="2649000"/>
              <a:ext cx="28250" cy="56475"/>
            </a:xfrm>
            <a:custGeom>
              <a:avLst/>
              <a:gdLst/>
              <a:ahLst/>
              <a:cxnLst/>
              <a:rect l="l" t="t" r="r" b="b"/>
              <a:pathLst>
                <a:path w="1130" h="2259" extrusionOk="0">
                  <a:moveTo>
                    <a:pt x="566" y="0"/>
                  </a:moveTo>
                  <a:cubicBezTo>
                    <a:pt x="253" y="0"/>
                    <a:pt x="0" y="253"/>
                    <a:pt x="0" y="566"/>
                  </a:cubicBezTo>
                  <a:lnTo>
                    <a:pt x="0" y="1696"/>
                  </a:lnTo>
                  <a:cubicBezTo>
                    <a:pt x="0" y="2006"/>
                    <a:pt x="253" y="2259"/>
                    <a:pt x="566" y="2259"/>
                  </a:cubicBezTo>
                  <a:cubicBezTo>
                    <a:pt x="876" y="2259"/>
                    <a:pt x="1129" y="2006"/>
                    <a:pt x="1129" y="1696"/>
                  </a:cubicBezTo>
                  <a:lnTo>
                    <a:pt x="1129" y="566"/>
                  </a:lnTo>
                  <a:cubicBezTo>
                    <a:pt x="1129" y="253"/>
                    <a:pt x="876" y="0"/>
                    <a:pt x="5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25" name="Google Shape;6762;p78"/>
            <p:cNvSpPr/>
            <p:nvPr/>
          </p:nvSpPr>
          <p:spPr>
            <a:xfrm>
              <a:off x="6235250" y="2677225"/>
              <a:ext cx="481975" cy="425375"/>
            </a:xfrm>
            <a:custGeom>
              <a:avLst/>
              <a:gdLst/>
              <a:ahLst/>
              <a:cxnLst/>
              <a:rect l="l" t="t" r="r" b="b"/>
              <a:pathLst>
                <a:path w="19279" h="17015" extrusionOk="0">
                  <a:moveTo>
                    <a:pt x="9639" y="1"/>
                  </a:moveTo>
                  <a:cubicBezTo>
                    <a:pt x="9326" y="1"/>
                    <a:pt x="9073" y="254"/>
                    <a:pt x="9073" y="567"/>
                  </a:cubicBezTo>
                  <a:lnTo>
                    <a:pt x="9073" y="1202"/>
                  </a:lnTo>
                  <a:cubicBezTo>
                    <a:pt x="7920" y="1470"/>
                    <a:pt x="6872" y="2548"/>
                    <a:pt x="6252" y="4156"/>
                  </a:cubicBezTo>
                  <a:cubicBezTo>
                    <a:pt x="6164" y="4380"/>
                    <a:pt x="5952" y="4518"/>
                    <a:pt x="5726" y="4518"/>
                  </a:cubicBezTo>
                  <a:cubicBezTo>
                    <a:pt x="5658" y="4518"/>
                    <a:pt x="5588" y="4505"/>
                    <a:pt x="5520" y="4478"/>
                  </a:cubicBezTo>
                  <a:cubicBezTo>
                    <a:pt x="5231" y="4367"/>
                    <a:pt x="5083" y="4042"/>
                    <a:pt x="5198" y="3750"/>
                  </a:cubicBezTo>
                  <a:cubicBezTo>
                    <a:pt x="5532" y="2876"/>
                    <a:pt x="5987" y="2130"/>
                    <a:pt x="6517" y="1536"/>
                  </a:cubicBezTo>
                  <a:lnTo>
                    <a:pt x="6517" y="1536"/>
                  </a:lnTo>
                  <a:cubicBezTo>
                    <a:pt x="2753" y="2527"/>
                    <a:pt x="0" y="5258"/>
                    <a:pt x="0" y="8468"/>
                  </a:cubicBezTo>
                  <a:lnTo>
                    <a:pt x="0" y="9034"/>
                  </a:lnTo>
                  <a:cubicBezTo>
                    <a:pt x="0" y="9347"/>
                    <a:pt x="253" y="9597"/>
                    <a:pt x="564" y="9597"/>
                  </a:cubicBezTo>
                  <a:cubicBezTo>
                    <a:pt x="877" y="9597"/>
                    <a:pt x="1130" y="9347"/>
                    <a:pt x="1130" y="9034"/>
                  </a:cubicBezTo>
                  <a:cubicBezTo>
                    <a:pt x="1130" y="8423"/>
                    <a:pt x="1904" y="7905"/>
                    <a:pt x="2822" y="7905"/>
                  </a:cubicBezTo>
                  <a:cubicBezTo>
                    <a:pt x="3740" y="7905"/>
                    <a:pt x="4553" y="8423"/>
                    <a:pt x="4553" y="9034"/>
                  </a:cubicBezTo>
                  <a:cubicBezTo>
                    <a:pt x="4553" y="9347"/>
                    <a:pt x="4806" y="9597"/>
                    <a:pt x="5120" y="9597"/>
                  </a:cubicBezTo>
                  <a:cubicBezTo>
                    <a:pt x="5430" y="9597"/>
                    <a:pt x="5683" y="9347"/>
                    <a:pt x="5683" y="9034"/>
                  </a:cubicBezTo>
                  <a:cubicBezTo>
                    <a:pt x="5683" y="8423"/>
                    <a:pt x="6460" y="7905"/>
                    <a:pt x="7378" y="7905"/>
                  </a:cubicBezTo>
                  <a:cubicBezTo>
                    <a:pt x="8296" y="7905"/>
                    <a:pt x="9070" y="8423"/>
                    <a:pt x="9070" y="9034"/>
                  </a:cubicBezTo>
                  <a:lnTo>
                    <a:pt x="9070" y="14756"/>
                  </a:lnTo>
                  <a:cubicBezTo>
                    <a:pt x="9070" y="15379"/>
                    <a:pt x="8564" y="15885"/>
                    <a:pt x="7941" y="15885"/>
                  </a:cubicBezTo>
                  <a:cubicBezTo>
                    <a:pt x="7318" y="15885"/>
                    <a:pt x="6812" y="15379"/>
                    <a:pt x="6812" y="14756"/>
                  </a:cubicBezTo>
                  <a:lnTo>
                    <a:pt x="6812" y="14190"/>
                  </a:lnTo>
                  <a:cubicBezTo>
                    <a:pt x="6812" y="13879"/>
                    <a:pt x="6559" y="13626"/>
                    <a:pt x="6249" y="13626"/>
                  </a:cubicBezTo>
                  <a:cubicBezTo>
                    <a:pt x="5936" y="13626"/>
                    <a:pt x="5683" y="13879"/>
                    <a:pt x="5683" y="14190"/>
                  </a:cubicBezTo>
                  <a:lnTo>
                    <a:pt x="5683" y="14756"/>
                  </a:lnTo>
                  <a:cubicBezTo>
                    <a:pt x="5683" y="16002"/>
                    <a:pt x="6694" y="17014"/>
                    <a:pt x="7941" y="17014"/>
                  </a:cubicBezTo>
                  <a:cubicBezTo>
                    <a:pt x="9188" y="17014"/>
                    <a:pt x="10200" y="16002"/>
                    <a:pt x="10200" y="14756"/>
                  </a:cubicBezTo>
                  <a:lnTo>
                    <a:pt x="10200" y="9034"/>
                  </a:lnTo>
                  <a:cubicBezTo>
                    <a:pt x="10200" y="8423"/>
                    <a:pt x="10976" y="7905"/>
                    <a:pt x="11895" y="7905"/>
                  </a:cubicBezTo>
                  <a:cubicBezTo>
                    <a:pt x="12813" y="7905"/>
                    <a:pt x="13587" y="8423"/>
                    <a:pt x="13587" y="9034"/>
                  </a:cubicBezTo>
                  <a:cubicBezTo>
                    <a:pt x="13587" y="9347"/>
                    <a:pt x="13840" y="9597"/>
                    <a:pt x="14153" y="9597"/>
                  </a:cubicBezTo>
                  <a:cubicBezTo>
                    <a:pt x="14463" y="9597"/>
                    <a:pt x="14716" y="9347"/>
                    <a:pt x="14716" y="9034"/>
                  </a:cubicBezTo>
                  <a:cubicBezTo>
                    <a:pt x="14716" y="8423"/>
                    <a:pt x="15529" y="7905"/>
                    <a:pt x="16448" y="7905"/>
                  </a:cubicBezTo>
                  <a:cubicBezTo>
                    <a:pt x="17366" y="7905"/>
                    <a:pt x="18143" y="8423"/>
                    <a:pt x="18143" y="9034"/>
                  </a:cubicBezTo>
                  <a:cubicBezTo>
                    <a:pt x="18143" y="9347"/>
                    <a:pt x="18396" y="9597"/>
                    <a:pt x="18706" y="9597"/>
                  </a:cubicBezTo>
                  <a:cubicBezTo>
                    <a:pt x="19019" y="9597"/>
                    <a:pt x="19272" y="9347"/>
                    <a:pt x="19272" y="9034"/>
                  </a:cubicBezTo>
                  <a:lnTo>
                    <a:pt x="19272" y="8471"/>
                  </a:lnTo>
                  <a:cubicBezTo>
                    <a:pt x="19278" y="5258"/>
                    <a:pt x="16523" y="2527"/>
                    <a:pt x="12759" y="1536"/>
                  </a:cubicBezTo>
                  <a:lnTo>
                    <a:pt x="12759" y="1536"/>
                  </a:lnTo>
                  <a:cubicBezTo>
                    <a:pt x="13292" y="2130"/>
                    <a:pt x="13744" y="2876"/>
                    <a:pt x="14081" y="3750"/>
                  </a:cubicBezTo>
                  <a:cubicBezTo>
                    <a:pt x="14192" y="4042"/>
                    <a:pt x="14048" y="4367"/>
                    <a:pt x="13756" y="4478"/>
                  </a:cubicBezTo>
                  <a:cubicBezTo>
                    <a:pt x="13688" y="4505"/>
                    <a:pt x="13618" y="4518"/>
                    <a:pt x="13550" y="4518"/>
                  </a:cubicBezTo>
                  <a:cubicBezTo>
                    <a:pt x="13324" y="4518"/>
                    <a:pt x="13113" y="4380"/>
                    <a:pt x="13027" y="4156"/>
                  </a:cubicBezTo>
                  <a:cubicBezTo>
                    <a:pt x="12407" y="2548"/>
                    <a:pt x="11359" y="1470"/>
                    <a:pt x="10203" y="1202"/>
                  </a:cubicBezTo>
                  <a:lnTo>
                    <a:pt x="10203" y="567"/>
                  </a:lnTo>
                  <a:cubicBezTo>
                    <a:pt x="10203" y="254"/>
                    <a:pt x="9950" y="1"/>
                    <a:pt x="963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sp>
        <p:nvSpPr>
          <p:cNvPr id="438" name="Google Shape;6763;p78"/>
          <p:cNvSpPr/>
          <p:nvPr/>
        </p:nvSpPr>
        <p:spPr>
          <a:xfrm>
            <a:off x="2300265" y="1494653"/>
            <a:ext cx="473356" cy="401631"/>
          </a:xfrm>
          <a:custGeom>
            <a:avLst/>
            <a:gdLst/>
            <a:ahLst/>
            <a:cxnLst/>
            <a:rect l="l" t="t" r="r" b="b"/>
            <a:pathLst>
              <a:path w="19601" h="18196" extrusionOk="0">
                <a:moveTo>
                  <a:pt x="9798" y="0"/>
                </a:moveTo>
                <a:cubicBezTo>
                  <a:pt x="9597" y="0"/>
                  <a:pt x="9397" y="104"/>
                  <a:pt x="9293" y="312"/>
                </a:cubicBezTo>
                <a:lnTo>
                  <a:pt x="6619" y="5666"/>
                </a:lnTo>
                <a:lnTo>
                  <a:pt x="648" y="6524"/>
                </a:lnTo>
                <a:cubicBezTo>
                  <a:pt x="184" y="6590"/>
                  <a:pt x="1" y="7163"/>
                  <a:pt x="338" y="7488"/>
                </a:cubicBezTo>
                <a:lnTo>
                  <a:pt x="4659" y="11652"/>
                </a:lnTo>
                <a:lnTo>
                  <a:pt x="3638" y="17530"/>
                </a:lnTo>
                <a:cubicBezTo>
                  <a:pt x="3574" y="17898"/>
                  <a:pt x="3865" y="18195"/>
                  <a:pt x="4195" y="18195"/>
                </a:cubicBezTo>
                <a:cubicBezTo>
                  <a:pt x="4281" y="18195"/>
                  <a:pt x="4371" y="18175"/>
                  <a:pt x="4457" y="18129"/>
                </a:cubicBezTo>
                <a:lnTo>
                  <a:pt x="9802" y="15350"/>
                </a:lnTo>
                <a:lnTo>
                  <a:pt x="15147" y="18129"/>
                </a:lnTo>
                <a:cubicBezTo>
                  <a:pt x="15233" y="18175"/>
                  <a:pt x="15322" y="18195"/>
                  <a:pt x="15408" y="18195"/>
                </a:cubicBezTo>
                <a:cubicBezTo>
                  <a:pt x="15736" y="18195"/>
                  <a:pt x="16025" y="17898"/>
                  <a:pt x="15963" y="17533"/>
                </a:cubicBezTo>
                <a:lnTo>
                  <a:pt x="14942" y="11652"/>
                </a:lnTo>
                <a:lnTo>
                  <a:pt x="19263" y="7491"/>
                </a:lnTo>
                <a:cubicBezTo>
                  <a:pt x="19601" y="7163"/>
                  <a:pt x="19417" y="6590"/>
                  <a:pt x="18950" y="6524"/>
                </a:cubicBezTo>
                <a:lnTo>
                  <a:pt x="12976" y="5666"/>
                </a:lnTo>
                <a:lnTo>
                  <a:pt x="10302" y="312"/>
                </a:lnTo>
                <a:cubicBezTo>
                  <a:pt x="10198" y="104"/>
                  <a:pt x="9998" y="0"/>
                  <a:pt x="9798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srgbClr val="435D74"/>
              </a:solidFill>
            </a:endParaRPr>
          </a:p>
        </p:txBody>
      </p:sp>
      <p:grpSp>
        <p:nvGrpSpPr>
          <p:cNvPr id="439" name="Google Shape;6764;p78"/>
          <p:cNvGrpSpPr/>
          <p:nvPr/>
        </p:nvGrpSpPr>
        <p:grpSpPr>
          <a:xfrm>
            <a:off x="2897153" y="1482896"/>
            <a:ext cx="467970" cy="425404"/>
            <a:chOff x="1535000" y="3223325"/>
            <a:chExt cx="484450" cy="481825"/>
          </a:xfrm>
        </p:grpSpPr>
        <p:sp>
          <p:nvSpPr>
            <p:cNvPr id="618" name="Google Shape;6765;p78"/>
            <p:cNvSpPr/>
            <p:nvPr/>
          </p:nvSpPr>
          <p:spPr>
            <a:xfrm>
              <a:off x="1760150" y="3308225"/>
              <a:ext cx="143825" cy="140600"/>
            </a:xfrm>
            <a:custGeom>
              <a:avLst/>
              <a:gdLst/>
              <a:ahLst/>
              <a:cxnLst/>
              <a:rect l="l" t="t" r="r" b="b"/>
              <a:pathLst>
                <a:path w="5753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4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629" y="3208"/>
                    <a:pt x="5752" y="3012"/>
                    <a:pt x="5752" y="2798"/>
                  </a:cubicBezTo>
                  <a:cubicBezTo>
                    <a:pt x="5752" y="2585"/>
                    <a:pt x="5632" y="2389"/>
                    <a:pt x="5439" y="2295"/>
                  </a:cubicBezTo>
                  <a:lnTo>
                    <a:pt x="4102" y="1627"/>
                  </a:lnTo>
                  <a:lnTo>
                    <a:pt x="3434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19" name="Google Shape;6766;p78"/>
            <p:cNvSpPr/>
            <p:nvPr/>
          </p:nvSpPr>
          <p:spPr>
            <a:xfrm>
              <a:off x="1873075" y="3421150"/>
              <a:ext cx="146375" cy="140600"/>
            </a:xfrm>
            <a:custGeom>
              <a:avLst/>
              <a:gdLst/>
              <a:ahLst/>
              <a:cxnLst/>
              <a:rect l="l" t="t" r="r" b="b"/>
              <a:pathLst>
                <a:path w="5855" h="5624" extrusionOk="0">
                  <a:moveTo>
                    <a:pt x="2928" y="0"/>
                  </a:moveTo>
                  <a:cubicBezTo>
                    <a:pt x="2723" y="0"/>
                    <a:pt x="2518" y="96"/>
                    <a:pt x="2422" y="287"/>
                  </a:cubicBezTo>
                  <a:lnTo>
                    <a:pt x="1756" y="1627"/>
                  </a:lnTo>
                  <a:lnTo>
                    <a:pt x="416" y="2295"/>
                  </a:lnTo>
                  <a:cubicBezTo>
                    <a:pt x="1" y="2503"/>
                    <a:pt x="1" y="3096"/>
                    <a:pt x="416" y="3304"/>
                  </a:cubicBezTo>
                  <a:lnTo>
                    <a:pt x="1756" y="3973"/>
                  </a:lnTo>
                  <a:lnTo>
                    <a:pt x="2422" y="5310"/>
                  </a:lnTo>
                  <a:cubicBezTo>
                    <a:pt x="2526" y="5519"/>
                    <a:pt x="2727" y="5624"/>
                    <a:pt x="2928" y="5624"/>
                  </a:cubicBezTo>
                  <a:cubicBezTo>
                    <a:pt x="3129" y="5624"/>
                    <a:pt x="3330" y="5519"/>
                    <a:pt x="3433" y="5310"/>
                  </a:cubicBezTo>
                  <a:lnTo>
                    <a:pt x="4102" y="3973"/>
                  </a:lnTo>
                  <a:lnTo>
                    <a:pt x="5439" y="3304"/>
                  </a:lnTo>
                  <a:cubicBezTo>
                    <a:pt x="5854" y="3096"/>
                    <a:pt x="5854" y="2503"/>
                    <a:pt x="5439" y="2295"/>
                  </a:cubicBezTo>
                  <a:lnTo>
                    <a:pt x="4102" y="1627"/>
                  </a:lnTo>
                  <a:lnTo>
                    <a:pt x="3433" y="287"/>
                  </a:lnTo>
                  <a:cubicBezTo>
                    <a:pt x="3337" y="96"/>
                    <a:pt x="3132" y="0"/>
                    <a:pt x="29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20" name="Google Shape;6767;p78"/>
            <p:cNvSpPr/>
            <p:nvPr/>
          </p:nvSpPr>
          <p:spPr>
            <a:xfrm>
              <a:off x="1535000" y="3223325"/>
              <a:ext cx="406450" cy="481825"/>
            </a:xfrm>
            <a:custGeom>
              <a:avLst/>
              <a:gdLst/>
              <a:ahLst/>
              <a:cxnLst/>
              <a:rect l="l" t="t" r="r" b="b"/>
              <a:pathLst>
                <a:path w="16258" h="19273" extrusionOk="0">
                  <a:moveTo>
                    <a:pt x="9660" y="0"/>
                  </a:moveTo>
                  <a:cubicBezTo>
                    <a:pt x="4399" y="0"/>
                    <a:pt x="0" y="4351"/>
                    <a:pt x="0" y="9636"/>
                  </a:cubicBezTo>
                  <a:cubicBezTo>
                    <a:pt x="0" y="14927"/>
                    <a:pt x="4381" y="19272"/>
                    <a:pt x="9675" y="19272"/>
                  </a:cubicBezTo>
                  <a:cubicBezTo>
                    <a:pt x="12012" y="19269"/>
                    <a:pt x="14270" y="18411"/>
                    <a:pt x="16023" y="16860"/>
                  </a:cubicBezTo>
                  <a:cubicBezTo>
                    <a:pt x="16195" y="16707"/>
                    <a:pt x="16258" y="16463"/>
                    <a:pt x="16176" y="16243"/>
                  </a:cubicBezTo>
                  <a:cubicBezTo>
                    <a:pt x="16098" y="16026"/>
                    <a:pt x="15893" y="15879"/>
                    <a:pt x="15662" y="15872"/>
                  </a:cubicBezTo>
                  <a:cubicBezTo>
                    <a:pt x="11352" y="15752"/>
                    <a:pt x="7980" y="12250"/>
                    <a:pt x="7980" y="7941"/>
                  </a:cubicBezTo>
                  <a:cubicBezTo>
                    <a:pt x="7974" y="5207"/>
                    <a:pt x="9380" y="2662"/>
                    <a:pt x="11696" y="1211"/>
                  </a:cubicBezTo>
                  <a:cubicBezTo>
                    <a:pt x="12129" y="937"/>
                    <a:pt x="12006" y="274"/>
                    <a:pt x="11503" y="178"/>
                  </a:cubicBezTo>
                  <a:cubicBezTo>
                    <a:pt x="10881" y="58"/>
                    <a:pt x="10265" y="0"/>
                    <a:pt x="96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40" name="Google Shape;6768;p78"/>
          <p:cNvGrpSpPr/>
          <p:nvPr/>
        </p:nvGrpSpPr>
        <p:grpSpPr>
          <a:xfrm>
            <a:off x="3456310" y="1527162"/>
            <a:ext cx="465435" cy="336870"/>
            <a:chOff x="2085525" y="3263750"/>
            <a:chExt cx="481825" cy="381550"/>
          </a:xfrm>
        </p:grpSpPr>
        <p:sp>
          <p:nvSpPr>
            <p:cNvPr id="616" name="Google Shape;6769;p78"/>
            <p:cNvSpPr/>
            <p:nvPr/>
          </p:nvSpPr>
          <p:spPr>
            <a:xfrm>
              <a:off x="2320325" y="3263750"/>
              <a:ext cx="227825" cy="141025"/>
            </a:xfrm>
            <a:custGeom>
              <a:avLst/>
              <a:gdLst/>
              <a:ahLst/>
              <a:cxnLst/>
              <a:rect l="l" t="t" r="r" b="b"/>
              <a:pathLst>
                <a:path w="9113" h="5641" extrusionOk="0">
                  <a:moveTo>
                    <a:pt x="4066" y="0"/>
                  </a:moveTo>
                  <a:cubicBezTo>
                    <a:pt x="2283" y="3"/>
                    <a:pt x="675" y="1081"/>
                    <a:pt x="0" y="2731"/>
                  </a:cubicBezTo>
                  <a:cubicBezTo>
                    <a:pt x="1527" y="2939"/>
                    <a:pt x="2912" y="3734"/>
                    <a:pt x="3861" y="4948"/>
                  </a:cubicBezTo>
                  <a:cubicBezTo>
                    <a:pt x="4331" y="4823"/>
                    <a:pt x="4810" y="4761"/>
                    <a:pt x="5287" y="4761"/>
                  </a:cubicBezTo>
                  <a:cubicBezTo>
                    <a:pt x="6338" y="4761"/>
                    <a:pt x="7378" y="5060"/>
                    <a:pt x="8281" y="5640"/>
                  </a:cubicBezTo>
                  <a:cubicBezTo>
                    <a:pt x="9112" y="2825"/>
                    <a:pt x="7002" y="0"/>
                    <a:pt x="406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17" name="Google Shape;6770;p78"/>
            <p:cNvSpPr/>
            <p:nvPr/>
          </p:nvSpPr>
          <p:spPr>
            <a:xfrm>
              <a:off x="2085525" y="3355200"/>
              <a:ext cx="481825" cy="290100"/>
            </a:xfrm>
            <a:custGeom>
              <a:avLst/>
              <a:gdLst/>
              <a:ahLst/>
              <a:cxnLst/>
              <a:rect l="l" t="t" r="r" b="b"/>
              <a:pathLst>
                <a:path w="19273" h="11604" extrusionOk="0">
                  <a:moveTo>
                    <a:pt x="8620" y="1"/>
                  </a:moveTo>
                  <a:cubicBezTo>
                    <a:pt x="8610" y="1"/>
                    <a:pt x="8599" y="1"/>
                    <a:pt x="8588" y="1"/>
                  </a:cubicBezTo>
                  <a:cubicBezTo>
                    <a:pt x="7468" y="4"/>
                    <a:pt x="6384" y="407"/>
                    <a:pt x="5535" y="1139"/>
                  </a:cubicBezTo>
                  <a:cubicBezTo>
                    <a:pt x="4818" y="1756"/>
                    <a:pt x="4288" y="2563"/>
                    <a:pt x="4005" y="3470"/>
                  </a:cubicBezTo>
                  <a:lnTo>
                    <a:pt x="3891" y="3470"/>
                  </a:lnTo>
                  <a:cubicBezTo>
                    <a:pt x="1747" y="3470"/>
                    <a:pt x="0" y="5295"/>
                    <a:pt x="0" y="7538"/>
                  </a:cubicBezTo>
                  <a:cubicBezTo>
                    <a:pt x="0" y="9781"/>
                    <a:pt x="1744" y="11603"/>
                    <a:pt x="3891" y="11603"/>
                  </a:cubicBezTo>
                  <a:lnTo>
                    <a:pt x="14798" y="11603"/>
                  </a:lnTo>
                  <a:cubicBezTo>
                    <a:pt x="17264" y="11603"/>
                    <a:pt x="19272" y="9504"/>
                    <a:pt x="19272" y="6924"/>
                  </a:cubicBezTo>
                  <a:cubicBezTo>
                    <a:pt x="19272" y="6044"/>
                    <a:pt x="19034" y="5180"/>
                    <a:pt x="18583" y="4427"/>
                  </a:cubicBezTo>
                  <a:cubicBezTo>
                    <a:pt x="18152" y="3705"/>
                    <a:pt x="17529" y="3118"/>
                    <a:pt x="16782" y="2726"/>
                  </a:cubicBezTo>
                  <a:cubicBezTo>
                    <a:pt x="16161" y="2403"/>
                    <a:pt x="15480" y="2241"/>
                    <a:pt x="14799" y="2241"/>
                  </a:cubicBezTo>
                  <a:cubicBezTo>
                    <a:pt x="14135" y="2241"/>
                    <a:pt x="13471" y="2394"/>
                    <a:pt x="12861" y="2702"/>
                  </a:cubicBezTo>
                  <a:cubicBezTo>
                    <a:pt x="12232" y="1443"/>
                    <a:pt x="11118" y="513"/>
                    <a:pt x="9784" y="157"/>
                  </a:cubicBezTo>
                  <a:cubicBezTo>
                    <a:pt x="9403" y="55"/>
                    <a:pt x="9013" y="1"/>
                    <a:pt x="86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sp>
        <p:nvSpPr>
          <p:cNvPr id="441" name="Google Shape;6771;p78"/>
          <p:cNvSpPr/>
          <p:nvPr/>
        </p:nvSpPr>
        <p:spPr>
          <a:xfrm>
            <a:off x="4024547" y="1567378"/>
            <a:ext cx="465435" cy="256174"/>
          </a:xfrm>
          <a:custGeom>
            <a:avLst/>
            <a:gdLst/>
            <a:ahLst/>
            <a:cxnLst/>
            <a:rect l="l" t="t" r="r" b="b"/>
            <a:pathLst>
              <a:path w="19273" h="11606" extrusionOk="0">
                <a:moveTo>
                  <a:pt x="8589" y="0"/>
                </a:moveTo>
                <a:cubicBezTo>
                  <a:pt x="7469" y="3"/>
                  <a:pt x="6385" y="407"/>
                  <a:pt x="5536" y="1138"/>
                </a:cubicBezTo>
                <a:cubicBezTo>
                  <a:pt x="4819" y="1759"/>
                  <a:pt x="4289" y="2566"/>
                  <a:pt x="4006" y="3469"/>
                </a:cubicBezTo>
                <a:lnTo>
                  <a:pt x="3891" y="3469"/>
                </a:lnTo>
                <a:cubicBezTo>
                  <a:pt x="1747" y="3469"/>
                  <a:pt x="1" y="5294"/>
                  <a:pt x="1" y="7537"/>
                </a:cubicBezTo>
                <a:cubicBezTo>
                  <a:pt x="1" y="9781"/>
                  <a:pt x="1744" y="11605"/>
                  <a:pt x="3891" y="11605"/>
                </a:cubicBezTo>
                <a:lnTo>
                  <a:pt x="14798" y="11605"/>
                </a:lnTo>
                <a:cubicBezTo>
                  <a:pt x="17264" y="11605"/>
                  <a:pt x="19273" y="9507"/>
                  <a:pt x="19273" y="6923"/>
                </a:cubicBezTo>
                <a:cubicBezTo>
                  <a:pt x="19273" y="6044"/>
                  <a:pt x="19035" y="5182"/>
                  <a:pt x="18583" y="4430"/>
                </a:cubicBezTo>
                <a:cubicBezTo>
                  <a:pt x="18153" y="3707"/>
                  <a:pt x="17529" y="3117"/>
                  <a:pt x="16783" y="2728"/>
                </a:cubicBezTo>
                <a:cubicBezTo>
                  <a:pt x="16161" y="2404"/>
                  <a:pt x="15479" y="2243"/>
                  <a:pt x="14797" y="2243"/>
                </a:cubicBezTo>
                <a:cubicBezTo>
                  <a:pt x="14134" y="2243"/>
                  <a:pt x="13470" y="2395"/>
                  <a:pt x="12862" y="2701"/>
                </a:cubicBezTo>
                <a:cubicBezTo>
                  <a:pt x="12233" y="1442"/>
                  <a:pt x="11118" y="512"/>
                  <a:pt x="9784" y="157"/>
                </a:cubicBezTo>
                <a:cubicBezTo>
                  <a:pt x="9393" y="54"/>
                  <a:pt x="8992" y="0"/>
                  <a:pt x="858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srgbClr val="435D74"/>
              </a:solidFill>
            </a:endParaRPr>
          </a:p>
        </p:txBody>
      </p:sp>
      <p:grpSp>
        <p:nvGrpSpPr>
          <p:cNvPr id="442" name="Google Shape;6772;p78"/>
          <p:cNvGrpSpPr/>
          <p:nvPr/>
        </p:nvGrpSpPr>
        <p:grpSpPr>
          <a:xfrm>
            <a:off x="4597439" y="1482885"/>
            <a:ext cx="466740" cy="425426"/>
            <a:chOff x="3270450" y="3213625"/>
            <a:chExt cx="483175" cy="481850"/>
          </a:xfrm>
        </p:grpSpPr>
        <p:sp>
          <p:nvSpPr>
            <p:cNvPr id="614" name="Google Shape;6773;p78"/>
            <p:cNvSpPr/>
            <p:nvPr/>
          </p:nvSpPr>
          <p:spPr>
            <a:xfrm>
              <a:off x="3392550" y="3335025"/>
              <a:ext cx="239050" cy="239050"/>
            </a:xfrm>
            <a:custGeom>
              <a:avLst/>
              <a:gdLst/>
              <a:ahLst/>
              <a:cxnLst/>
              <a:rect l="l" t="t" r="r" b="b"/>
              <a:pathLst>
                <a:path w="9562" h="9562" extrusionOk="0">
                  <a:moveTo>
                    <a:pt x="4782" y="1"/>
                  </a:moveTo>
                  <a:cubicBezTo>
                    <a:pt x="2142" y="1"/>
                    <a:pt x="1" y="2139"/>
                    <a:pt x="1" y="4780"/>
                  </a:cubicBezTo>
                  <a:cubicBezTo>
                    <a:pt x="1" y="7421"/>
                    <a:pt x="2142" y="9562"/>
                    <a:pt x="4782" y="9562"/>
                  </a:cubicBezTo>
                  <a:cubicBezTo>
                    <a:pt x="7420" y="9562"/>
                    <a:pt x="9561" y="7421"/>
                    <a:pt x="9561" y="4780"/>
                  </a:cubicBezTo>
                  <a:cubicBezTo>
                    <a:pt x="9561" y="2139"/>
                    <a:pt x="7420" y="1"/>
                    <a:pt x="47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15" name="Google Shape;6774;p78"/>
            <p:cNvSpPr/>
            <p:nvPr/>
          </p:nvSpPr>
          <p:spPr>
            <a:xfrm>
              <a:off x="3270450" y="3213625"/>
              <a:ext cx="483175" cy="481850"/>
            </a:xfrm>
            <a:custGeom>
              <a:avLst/>
              <a:gdLst/>
              <a:ahLst/>
              <a:cxnLst/>
              <a:rect l="l" t="t" r="r" b="b"/>
              <a:pathLst>
                <a:path w="19327" h="19274" extrusionOk="0">
                  <a:moveTo>
                    <a:pt x="9666" y="3728"/>
                  </a:moveTo>
                  <a:cubicBezTo>
                    <a:pt x="12925" y="3728"/>
                    <a:pt x="15575" y="6378"/>
                    <a:pt x="15575" y="9636"/>
                  </a:cubicBezTo>
                  <a:cubicBezTo>
                    <a:pt x="15575" y="12894"/>
                    <a:pt x="12925" y="15547"/>
                    <a:pt x="9666" y="15547"/>
                  </a:cubicBezTo>
                  <a:cubicBezTo>
                    <a:pt x="6405" y="15547"/>
                    <a:pt x="3755" y="12894"/>
                    <a:pt x="3755" y="9636"/>
                  </a:cubicBezTo>
                  <a:cubicBezTo>
                    <a:pt x="3755" y="6378"/>
                    <a:pt x="6405" y="3728"/>
                    <a:pt x="9666" y="3728"/>
                  </a:cubicBezTo>
                  <a:close/>
                  <a:moveTo>
                    <a:pt x="9665" y="0"/>
                  </a:moveTo>
                  <a:cubicBezTo>
                    <a:pt x="9575" y="0"/>
                    <a:pt x="9484" y="22"/>
                    <a:pt x="9402" y="66"/>
                  </a:cubicBezTo>
                  <a:lnTo>
                    <a:pt x="7532" y="1054"/>
                  </a:lnTo>
                  <a:lnTo>
                    <a:pt x="5418" y="1054"/>
                  </a:lnTo>
                  <a:cubicBezTo>
                    <a:pt x="5231" y="1054"/>
                    <a:pt x="5056" y="1144"/>
                    <a:pt x="4954" y="1301"/>
                  </a:cubicBezTo>
                  <a:lnTo>
                    <a:pt x="3752" y="3053"/>
                  </a:lnTo>
                  <a:lnTo>
                    <a:pt x="1879" y="4041"/>
                  </a:lnTo>
                  <a:cubicBezTo>
                    <a:pt x="1717" y="4128"/>
                    <a:pt x="1605" y="4288"/>
                    <a:pt x="1584" y="4474"/>
                  </a:cubicBezTo>
                  <a:lnTo>
                    <a:pt x="1328" y="6588"/>
                  </a:lnTo>
                  <a:lnTo>
                    <a:pt x="127" y="8341"/>
                  </a:lnTo>
                  <a:cubicBezTo>
                    <a:pt x="24" y="8491"/>
                    <a:pt x="0" y="8687"/>
                    <a:pt x="67" y="8859"/>
                  </a:cubicBezTo>
                  <a:lnTo>
                    <a:pt x="816" y="10852"/>
                  </a:lnTo>
                  <a:lnTo>
                    <a:pt x="560" y="12966"/>
                  </a:lnTo>
                  <a:cubicBezTo>
                    <a:pt x="536" y="13150"/>
                    <a:pt x="606" y="13334"/>
                    <a:pt x="744" y="13457"/>
                  </a:cubicBezTo>
                  <a:lnTo>
                    <a:pt x="2325" y="14869"/>
                  </a:lnTo>
                  <a:lnTo>
                    <a:pt x="3075" y="16860"/>
                  </a:lnTo>
                  <a:cubicBezTo>
                    <a:pt x="3141" y="17034"/>
                    <a:pt x="3289" y="17164"/>
                    <a:pt x="3466" y="17209"/>
                  </a:cubicBezTo>
                  <a:lnTo>
                    <a:pt x="5520" y="17718"/>
                  </a:lnTo>
                  <a:lnTo>
                    <a:pt x="7101" y="19130"/>
                  </a:lnTo>
                  <a:cubicBezTo>
                    <a:pt x="7205" y="19223"/>
                    <a:pt x="7340" y="19273"/>
                    <a:pt x="7477" y="19273"/>
                  </a:cubicBezTo>
                  <a:cubicBezTo>
                    <a:pt x="7523" y="19273"/>
                    <a:pt x="7568" y="19268"/>
                    <a:pt x="7613" y="19257"/>
                  </a:cubicBezTo>
                  <a:lnTo>
                    <a:pt x="9666" y="18745"/>
                  </a:lnTo>
                  <a:lnTo>
                    <a:pt x="11717" y="19254"/>
                  </a:lnTo>
                  <a:cubicBezTo>
                    <a:pt x="11759" y="19266"/>
                    <a:pt x="11807" y="19272"/>
                    <a:pt x="11853" y="19272"/>
                  </a:cubicBezTo>
                  <a:cubicBezTo>
                    <a:pt x="11991" y="19272"/>
                    <a:pt x="12124" y="19221"/>
                    <a:pt x="12229" y="19127"/>
                  </a:cubicBezTo>
                  <a:lnTo>
                    <a:pt x="13810" y="17715"/>
                  </a:lnTo>
                  <a:lnTo>
                    <a:pt x="15861" y="17206"/>
                  </a:lnTo>
                  <a:cubicBezTo>
                    <a:pt x="16041" y="17161"/>
                    <a:pt x="16186" y="17031"/>
                    <a:pt x="16252" y="16857"/>
                  </a:cubicBezTo>
                  <a:lnTo>
                    <a:pt x="17002" y="14866"/>
                  </a:lnTo>
                  <a:lnTo>
                    <a:pt x="18583" y="13454"/>
                  </a:lnTo>
                  <a:cubicBezTo>
                    <a:pt x="18721" y="13331"/>
                    <a:pt x="18791" y="13147"/>
                    <a:pt x="18766" y="12963"/>
                  </a:cubicBezTo>
                  <a:lnTo>
                    <a:pt x="18514" y="10849"/>
                  </a:lnTo>
                  <a:lnTo>
                    <a:pt x="19263" y="8856"/>
                  </a:lnTo>
                  <a:cubicBezTo>
                    <a:pt x="19327" y="8684"/>
                    <a:pt x="19306" y="8491"/>
                    <a:pt x="19200" y="8338"/>
                  </a:cubicBezTo>
                  <a:lnTo>
                    <a:pt x="18002" y="6588"/>
                  </a:lnTo>
                  <a:lnTo>
                    <a:pt x="17746" y="4471"/>
                  </a:lnTo>
                  <a:cubicBezTo>
                    <a:pt x="17725" y="4288"/>
                    <a:pt x="17613" y="4128"/>
                    <a:pt x="17451" y="4041"/>
                  </a:cubicBezTo>
                  <a:lnTo>
                    <a:pt x="15578" y="3050"/>
                  </a:lnTo>
                  <a:lnTo>
                    <a:pt x="14379" y="1298"/>
                  </a:lnTo>
                  <a:cubicBezTo>
                    <a:pt x="14274" y="1144"/>
                    <a:pt x="14099" y="1054"/>
                    <a:pt x="13912" y="1054"/>
                  </a:cubicBezTo>
                  <a:lnTo>
                    <a:pt x="11798" y="1054"/>
                  </a:lnTo>
                  <a:lnTo>
                    <a:pt x="9928" y="66"/>
                  </a:lnTo>
                  <a:cubicBezTo>
                    <a:pt x="9846" y="22"/>
                    <a:pt x="9755" y="0"/>
                    <a:pt x="96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43" name="Google Shape;6775;p78"/>
          <p:cNvGrpSpPr/>
          <p:nvPr/>
        </p:nvGrpSpPr>
        <p:grpSpPr>
          <a:xfrm>
            <a:off x="5282405" y="1482896"/>
            <a:ext cx="231763" cy="425404"/>
            <a:chOff x="3984950" y="3213600"/>
            <a:chExt cx="239925" cy="481825"/>
          </a:xfrm>
        </p:grpSpPr>
        <p:sp>
          <p:nvSpPr>
            <p:cNvPr id="612" name="Google Shape;6776;p78"/>
            <p:cNvSpPr/>
            <p:nvPr/>
          </p:nvSpPr>
          <p:spPr>
            <a:xfrm>
              <a:off x="3984950" y="3213600"/>
              <a:ext cx="239925" cy="481825"/>
            </a:xfrm>
            <a:custGeom>
              <a:avLst/>
              <a:gdLst/>
              <a:ahLst/>
              <a:cxnLst/>
              <a:rect l="l" t="t" r="r" b="b"/>
              <a:pathLst>
                <a:path w="9597" h="19273" extrusionOk="0">
                  <a:moveTo>
                    <a:pt x="4800" y="3355"/>
                  </a:moveTo>
                  <a:cubicBezTo>
                    <a:pt x="5110" y="3355"/>
                    <a:pt x="5363" y="3608"/>
                    <a:pt x="5363" y="3918"/>
                  </a:cubicBezTo>
                  <a:lnTo>
                    <a:pt x="5363" y="12121"/>
                  </a:lnTo>
                  <a:cubicBezTo>
                    <a:pt x="6556" y="12407"/>
                    <a:pt x="7345" y="13542"/>
                    <a:pt x="7203" y="14759"/>
                  </a:cubicBezTo>
                  <a:cubicBezTo>
                    <a:pt x="7059" y="15978"/>
                    <a:pt x="6026" y="16897"/>
                    <a:pt x="4800" y="16897"/>
                  </a:cubicBezTo>
                  <a:cubicBezTo>
                    <a:pt x="3571" y="16897"/>
                    <a:pt x="2539" y="15978"/>
                    <a:pt x="2394" y="14759"/>
                  </a:cubicBezTo>
                  <a:cubicBezTo>
                    <a:pt x="2253" y="13542"/>
                    <a:pt x="3042" y="12407"/>
                    <a:pt x="4234" y="12121"/>
                  </a:cubicBezTo>
                  <a:lnTo>
                    <a:pt x="4234" y="3918"/>
                  </a:lnTo>
                  <a:cubicBezTo>
                    <a:pt x="4234" y="3608"/>
                    <a:pt x="4487" y="3355"/>
                    <a:pt x="4800" y="3355"/>
                  </a:cubicBezTo>
                  <a:close/>
                  <a:moveTo>
                    <a:pt x="4800" y="1"/>
                  </a:moveTo>
                  <a:cubicBezTo>
                    <a:pt x="3219" y="1"/>
                    <a:pt x="1939" y="1281"/>
                    <a:pt x="1939" y="2861"/>
                  </a:cubicBezTo>
                  <a:lnTo>
                    <a:pt x="1939" y="10567"/>
                  </a:lnTo>
                  <a:cubicBezTo>
                    <a:pt x="723" y="11501"/>
                    <a:pt x="9" y="12943"/>
                    <a:pt x="0" y="14476"/>
                  </a:cubicBezTo>
                  <a:cubicBezTo>
                    <a:pt x="0" y="17123"/>
                    <a:pt x="2150" y="19273"/>
                    <a:pt x="4800" y="19273"/>
                  </a:cubicBezTo>
                  <a:cubicBezTo>
                    <a:pt x="7450" y="19273"/>
                    <a:pt x="9597" y="17123"/>
                    <a:pt x="9597" y="14476"/>
                  </a:cubicBezTo>
                  <a:cubicBezTo>
                    <a:pt x="9597" y="13651"/>
                    <a:pt x="9395" y="12844"/>
                    <a:pt x="9007" y="12118"/>
                  </a:cubicBezTo>
                  <a:cubicBezTo>
                    <a:pt x="8679" y="11510"/>
                    <a:pt x="8221" y="10980"/>
                    <a:pt x="7664" y="10567"/>
                  </a:cubicBezTo>
                  <a:lnTo>
                    <a:pt x="7661" y="2861"/>
                  </a:lnTo>
                  <a:cubicBezTo>
                    <a:pt x="7661" y="1281"/>
                    <a:pt x="6378" y="1"/>
                    <a:pt x="48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13" name="Google Shape;6777;p78"/>
            <p:cNvSpPr/>
            <p:nvPr/>
          </p:nvSpPr>
          <p:spPr>
            <a:xfrm>
              <a:off x="4072650" y="3543175"/>
              <a:ext cx="64525" cy="64625"/>
            </a:xfrm>
            <a:custGeom>
              <a:avLst/>
              <a:gdLst/>
              <a:ahLst/>
              <a:cxnLst/>
              <a:rect l="l" t="t" r="r" b="b"/>
              <a:pathLst>
                <a:path w="2581" h="2585" extrusionOk="0">
                  <a:moveTo>
                    <a:pt x="1292" y="1"/>
                  </a:moveTo>
                  <a:cubicBezTo>
                    <a:pt x="578" y="1"/>
                    <a:pt x="0" y="579"/>
                    <a:pt x="0" y="1293"/>
                  </a:cubicBezTo>
                  <a:cubicBezTo>
                    <a:pt x="0" y="2006"/>
                    <a:pt x="578" y="2585"/>
                    <a:pt x="1292" y="2585"/>
                  </a:cubicBezTo>
                  <a:cubicBezTo>
                    <a:pt x="2003" y="2585"/>
                    <a:pt x="2581" y="2006"/>
                    <a:pt x="2581" y="1293"/>
                  </a:cubicBezTo>
                  <a:cubicBezTo>
                    <a:pt x="2581" y="579"/>
                    <a:pt x="2003" y="1"/>
                    <a:pt x="129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sp>
        <p:nvSpPr>
          <p:cNvPr id="444" name="Google Shape;6778;p78"/>
          <p:cNvSpPr/>
          <p:nvPr/>
        </p:nvSpPr>
        <p:spPr>
          <a:xfrm>
            <a:off x="4612908" y="4401197"/>
            <a:ext cx="465508" cy="425404"/>
          </a:xfrm>
          <a:custGeom>
            <a:avLst/>
            <a:gdLst/>
            <a:ahLst/>
            <a:cxnLst/>
            <a:rect l="l" t="t" r="r" b="b"/>
            <a:pathLst>
              <a:path w="19276" h="19273" extrusionOk="0">
                <a:moveTo>
                  <a:pt x="9640" y="5686"/>
                </a:moveTo>
                <a:cubicBezTo>
                  <a:pt x="11236" y="5686"/>
                  <a:pt x="12678" y="6647"/>
                  <a:pt x="13289" y="8125"/>
                </a:cubicBezTo>
                <a:cubicBezTo>
                  <a:pt x="13901" y="9601"/>
                  <a:pt x="13563" y="11302"/>
                  <a:pt x="12434" y="12431"/>
                </a:cubicBezTo>
                <a:cubicBezTo>
                  <a:pt x="11676" y="13187"/>
                  <a:pt x="10664" y="13590"/>
                  <a:pt x="9635" y="13590"/>
                </a:cubicBezTo>
                <a:cubicBezTo>
                  <a:pt x="9126" y="13590"/>
                  <a:pt x="8614" y="13491"/>
                  <a:pt x="8125" y="13289"/>
                </a:cubicBezTo>
                <a:cubicBezTo>
                  <a:pt x="6649" y="12675"/>
                  <a:pt x="5686" y="11236"/>
                  <a:pt x="5686" y="9637"/>
                </a:cubicBezTo>
                <a:cubicBezTo>
                  <a:pt x="5689" y="7454"/>
                  <a:pt x="7457" y="5686"/>
                  <a:pt x="9640" y="5686"/>
                </a:cubicBezTo>
                <a:close/>
                <a:moveTo>
                  <a:pt x="9640" y="1"/>
                </a:moveTo>
                <a:cubicBezTo>
                  <a:pt x="8297" y="1"/>
                  <a:pt x="7068" y="748"/>
                  <a:pt x="6451" y="1940"/>
                </a:cubicBezTo>
                <a:cubicBezTo>
                  <a:pt x="6093" y="1826"/>
                  <a:pt x="5726" y="1771"/>
                  <a:pt x="5363" y="1771"/>
                </a:cubicBezTo>
                <a:cubicBezTo>
                  <a:pt x="4425" y="1771"/>
                  <a:pt x="3509" y="2139"/>
                  <a:pt x="2825" y="2822"/>
                </a:cubicBezTo>
                <a:cubicBezTo>
                  <a:pt x="1877" y="3771"/>
                  <a:pt x="1536" y="5168"/>
                  <a:pt x="1940" y="6448"/>
                </a:cubicBezTo>
                <a:cubicBezTo>
                  <a:pt x="750" y="7065"/>
                  <a:pt x="1" y="8297"/>
                  <a:pt x="1" y="9637"/>
                </a:cubicBezTo>
                <a:cubicBezTo>
                  <a:pt x="1" y="10977"/>
                  <a:pt x="750" y="12208"/>
                  <a:pt x="1940" y="12826"/>
                </a:cubicBezTo>
                <a:cubicBezTo>
                  <a:pt x="1536" y="14105"/>
                  <a:pt x="1877" y="15503"/>
                  <a:pt x="2825" y="16451"/>
                </a:cubicBezTo>
                <a:cubicBezTo>
                  <a:pt x="3510" y="17136"/>
                  <a:pt x="4428" y="17504"/>
                  <a:pt x="5367" y="17504"/>
                </a:cubicBezTo>
                <a:cubicBezTo>
                  <a:pt x="5729" y="17504"/>
                  <a:pt x="6095" y="17449"/>
                  <a:pt x="6451" y="17337"/>
                </a:cubicBezTo>
                <a:cubicBezTo>
                  <a:pt x="7068" y="18526"/>
                  <a:pt x="8297" y="19273"/>
                  <a:pt x="9640" y="19273"/>
                </a:cubicBezTo>
                <a:cubicBezTo>
                  <a:pt x="10980" y="19273"/>
                  <a:pt x="12208" y="18526"/>
                  <a:pt x="12826" y="17337"/>
                </a:cubicBezTo>
                <a:cubicBezTo>
                  <a:pt x="13182" y="17449"/>
                  <a:pt x="13547" y="17504"/>
                  <a:pt x="13909" y="17504"/>
                </a:cubicBezTo>
                <a:cubicBezTo>
                  <a:pt x="14848" y="17504"/>
                  <a:pt x="15767" y="17136"/>
                  <a:pt x="16451" y="16451"/>
                </a:cubicBezTo>
                <a:cubicBezTo>
                  <a:pt x="17400" y="15503"/>
                  <a:pt x="17740" y="14105"/>
                  <a:pt x="17336" y="12826"/>
                </a:cubicBezTo>
                <a:cubicBezTo>
                  <a:pt x="18526" y="12208"/>
                  <a:pt x="19276" y="10977"/>
                  <a:pt x="19276" y="9637"/>
                </a:cubicBezTo>
                <a:cubicBezTo>
                  <a:pt x="19276" y="8297"/>
                  <a:pt x="18526" y="7065"/>
                  <a:pt x="17336" y="6448"/>
                </a:cubicBezTo>
                <a:cubicBezTo>
                  <a:pt x="17740" y="5168"/>
                  <a:pt x="17400" y="3771"/>
                  <a:pt x="16451" y="2822"/>
                </a:cubicBezTo>
                <a:cubicBezTo>
                  <a:pt x="15768" y="2139"/>
                  <a:pt x="14851" y="1771"/>
                  <a:pt x="13914" y="1771"/>
                </a:cubicBezTo>
                <a:cubicBezTo>
                  <a:pt x="13550" y="1771"/>
                  <a:pt x="13183" y="1826"/>
                  <a:pt x="12826" y="1940"/>
                </a:cubicBezTo>
                <a:cubicBezTo>
                  <a:pt x="12208" y="748"/>
                  <a:pt x="10980" y="1"/>
                  <a:pt x="964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srgbClr val="435D74"/>
              </a:solidFill>
            </a:endParaRPr>
          </a:p>
        </p:txBody>
      </p:sp>
      <p:sp>
        <p:nvSpPr>
          <p:cNvPr id="445" name="Google Shape;6779;p78"/>
          <p:cNvSpPr/>
          <p:nvPr/>
        </p:nvSpPr>
        <p:spPr>
          <a:xfrm>
            <a:off x="5195887" y="4426094"/>
            <a:ext cx="465435" cy="375608"/>
          </a:xfrm>
          <a:custGeom>
            <a:avLst/>
            <a:gdLst/>
            <a:ahLst/>
            <a:cxnLst/>
            <a:rect l="l" t="t" r="r" b="b"/>
            <a:pathLst>
              <a:path w="19273" h="17017" extrusionOk="0">
                <a:moveTo>
                  <a:pt x="5119" y="1"/>
                </a:moveTo>
                <a:cubicBezTo>
                  <a:pt x="2198" y="1"/>
                  <a:pt x="0" y="2389"/>
                  <a:pt x="0" y="5554"/>
                </a:cubicBezTo>
                <a:cubicBezTo>
                  <a:pt x="0" y="8974"/>
                  <a:pt x="2744" y="11311"/>
                  <a:pt x="6902" y="14855"/>
                </a:cubicBezTo>
                <a:cubicBezTo>
                  <a:pt x="7607" y="15458"/>
                  <a:pt x="8408" y="16138"/>
                  <a:pt x="9239" y="16867"/>
                </a:cubicBezTo>
                <a:cubicBezTo>
                  <a:pt x="9352" y="16966"/>
                  <a:pt x="9493" y="17016"/>
                  <a:pt x="9635" y="17016"/>
                </a:cubicBezTo>
                <a:cubicBezTo>
                  <a:pt x="9776" y="17016"/>
                  <a:pt x="9918" y="16966"/>
                  <a:pt x="10031" y="16867"/>
                </a:cubicBezTo>
                <a:cubicBezTo>
                  <a:pt x="10862" y="16138"/>
                  <a:pt x="11663" y="15458"/>
                  <a:pt x="12370" y="14855"/>
                </a:cubicBezTo>
                <a:cubicBezTo>
                  <a:pt x="16526" y="11314"/>
                  <a:pt x="19272" y="8974"/>
                  <a:pt x="19272" y="5554"/>
                </a:cubicBezTo>
                <a:cubicBezTo>
                  <a:pt x="19272" y="2389"/>
                  <a:pt x="17071" y="1"/>
                  <a:pt x="14153" y="1"/>
                </a:cubicBezTo>
                <a:cubicBezTo>
                  <a:pt x="13105" y="1"/>
                  <a:pt x="12148" y="332"/>
                  <a:pt x="11301" y="986"/>
                </a:cubicBezTo>
                <a:cubicBezTo>
                  <a:pt x="10491" y="1612"/>
                  <a:pt x="9952" y="2410"/>
                  <a:pt x="9636" y="2991"/>
                </a:cubicBezTo>
                <a:cubicBezTo>
                  <a:pt x="9317" y="2410"/>
                  <a:pt x="8778" y="1612"/>
                  <a:pt x="7968" y="986"/>
                </a:cubicBezTo>
                <a:cubicBezTo>
                  <a:pt x="7122" y="332"/>
                  <a:pt x="6164" y="1"/>
                  <a:pt x="511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srgbClr val="435D74"/>
              </a:solidFill>
            </a:endParaRPr>
          </a:p>
        </p:txBody>
      </p:sp>
      <p:grpSp>
        <p:nvGrpSpPr>
          <p:cNvPr id="446" name="Google Shape;6780;p78"/>
          <p:cNvGrpSpPr/>
          <p:nvPr/>
        </p:nvGrpSpPr>
        <p:grpSpPr>
          <a:xfrm>
            <a:off x="2018181" y="5921331"/>
            <a:ext cx="487338" cy="350953"/>
            <a:chOff x="5629975" y="3255775"/>
            <a:chExt cx="504500" cy="397500"/>
          </a:xfrm>
        </p:grpSpPr>
        <p:sp>
          <p:nvSpPr>
            <p:cNvPr id="607" name="Google Shape;6781;p78"/>
            <p:cNvSpPr/>
            <p:nvPr/>
          </p:nvSpPr>
          <p:spPr>
            <a:xfrm>
              <a:off x="575637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3"/>
                    <a:pt x="2259" y="5736"/>
                  </a:cubicBezTo>
                  <a:cubicBezTo>
                    <a:pt x="3506" y="5733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08" name="Google Shape;6782;p78"/>
            <p:cNvSpPr/>
            <p:nvPr/>
          </p:nvSpPr>
          <p:spPr>
            <a:xfrm>
              <a:off x="5629975" y="3374400"/>
              <a:ext cx="140575" cy="136175"/>
            </a:xfrm>
            <a:custGeom>
              <a:avLst/>
              <a:gdLst/>
              <a:ahLst/>
              <a:cxnLst/>
              <a:rect l="l" t="t" r="r" b="b"/>
              <a:pathLst>
                <a:path w="5623" h="5447" extrusionOk="0">
                  <a:moveTo>
                    <a:pt x="1951" y="0"/>
                  </a:moveTo>
                  <a:cubicBezTo>
                    <a:pt x="1711" y="0"/>
                    <a:pt x="1480" y="53"/>
                    <a:pt x="1269" y="175"/>
                  </a:cubicBezTo>
                  <a:cubicBezTo>
                    <a:pt x="1" y="907"/>
                    <a:pt x="582" y="3443"/>
                    <a:pt x="1088" y="4316"/>
                  </a:cubicBezTo>
                  <a:cubicBezTo>
                    <a:pt x="1506" y="5041"/>
                    <a:pt x="2265" y="5447"/>
                    <a:pt x="3045" y="5447"/>
                  </a:cubicBezTo>
                  <a:cubicBezTo>
                    <a:pt x="3428" y="5447"/>
                    <a:pt x="3816" y="5349"/>
                    <a:pt x="4172" y="5144"/>
                  </a:cubicBezTo>
                  <a:cubicBezTo>
                    <a:pt x="5253" y="4521"/>
                    <a:pt x="5623" y="3138"/>
                    <a:pt x="5000" y="2057"/>
                  </a:cubicBezTo>
                  <a:cubicBezTo>
                    <a:pt x="4578" y="1330"/>
                    <a:pt x="3149" y="0"/>
                    <a:pt x="19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09" name="Google Shape;6783;p78"/>
            <p:cNvSpPr/>
            <p:nvPr/>
          </p:nvSpPr>
          <p:spPr>
            <a:xfrm>
              <a:off x="5897525" y="3255775"/>
              <a:ext cx="112950" cy="143425"/>
            </a:xfrm>
            <a:custGeom>
              <a:avLst/>
              <a:gdLst/>
              <a:ahLst/>
              <a:cxnLst/>
              <a:rect l="l" t="t" r="r" b="b"/>
              <a:pathLst>
                <a:path w="4518" h="5737" extrusionOk="0">
                  <a:moveTo>
                    <a:pt x="2259" y="0"/>
                  </a:moveTo>
                  <a:cubicBezTo>
                    <a:pt x="793" y="0"/>
                    <a:pt x="1" y="2469"/>
                    <a:pt x="1" y="3478"/>
                  </a:cubicBezTo>
                  <a:cubicBezTo>
                    <a:pt x="1" y="4725"/>
                    <a:pt x="1013" y="5736"/>
                    <a:pt x="2259" y="5736"/>
                  </a:cubicBezTo>
                  <a:cubicBezTo>
                    <a:pt x="3506" y="5736"/>
                    <a:pt x="4518" y="4725"/>
                    <a:pt x="4518" y="3478"/>
                  </a:cubicBezTo>
                  <a:cubicBezTo>
                    <a:pt x="4518" y="2469"/>
                    <a:pt x="3729" y="0"/>
                    <a:pt x="22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10" name="Google Shape;6784;p78"/>
            <p:cNvSpPr/>
            <p:nvPr/>
          </p:nvSpPr>
          <p:spPr>
            <a:xfrm>
              <a:off x="5996075" y="3373900"/>
              <a:ext cx="138400" cy="136200"/>
            </a:xfrm>
            <a:custGeom>
              <a:avLst/>
              <a:gdLst/>
              <a:ahLst/>
              <a:cxnLst/>
              <a:rect l="l" t="t" r="r" b="b"/>
              <a:pathLst>
                <a:path w="5536" h="5448" extrusionOk="0">
                  <a:moveTo>
                    <a:pt x="3670" y="1"/>
                  </a:moveTo>
                  <a:cubicBezTo>
                    <a:pt x="2471" y="1"/>
                    <a:pt x="1045" y="1330"/>
                    <a:pt x="624" y="2059"/>
                  </a:cubicBezTo>
                  <a:cubicBezTo>
                    <a:pt x="1" y="3137"/>
                    <a:pt x="371" y="4523"/>
                    <a:pt x="1452" y="5146"/>
                  </a:cubicBezTo>
                  <a:cubicBezTo>
                    <a:pt x="1808" y="5351"/>
                    <a:pt x="2199" y="5448"/>
                    <a:pt x="2586" y="5448"/>
                  </a:cubicBezTo>
                  <a:cubicBezTo>
                    <a:pt x="3381" y="5448"/>
                    <a:pt x="4158" y="5039"/>
                    <a:pt x="4575" y="4318"/>
                  </a:cubicBezTo>
                  <a:cubicBezTo>
                    <a:pt x="5168" y="3288"/>
                    <a:pt x="5535" y="858"/>
                    <a:pt x="4355" y="177"/>
                  </a:cubicBezTo>
                  <a:cubicBezTo>
                    <a:pt x="4142" y="54"/>
                    <a:pt x="3911" y="1"/>
                    <a:pt x="3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11" name="Google Shape;6785;p78"/>
            <p:cNvSpPr/>
            <p:nvPr/>
          </p:nvSpPr>
          <p:spPr>
            <a:xfrm>
              <a:off x="5728150" y="3427400"/>
              <a:ext cx="310575" cy="225875"/>
            </a:xfrm>
            <a:custGeom>
              <a:avLst/>
              <a:gdLst/>
              <a:ahLst/>
              <a:cxnLst/>
              <a:rect l="l" t="t" r="r" b="b"/>
              <a:pathLst>
                <a:path w="12423" h="9035" extrusionOk="0">
                  <a:moveTo>
                    <a:pt x="6213" y="1"/>
                  </a:moveTo>
                  <a:cubicBezTo>
                    <a:pt x="5234" y="1"/>
                    <a:pt x="2259" y="1"/>
                    <a:pt x="2259" y="2822"/>
                  </a:cubicBezTo>
                  <a:lnTo>
                    <a:pt x="2259" y="3147"/>
                  </a:lnTo>
                  <a:cubicBezTo>
                    <a:pt x="2259" y="3376"/>
                    <a:pt x="2121" y="3584"/>
                    <a:pt x="1907" y="3671"/>
                  </a:cubicBezTo>
                  <a:cubicBezTo>
                    <a:pt x="750" y="4144"/>
                    <a:pt x="1" y="5141"/>
                    <a:pt x="1" y="6210"/>
                  </a:cubicBezTo>
                  <a:cubicBezTo>
                    <a:pt x="1" y="7767"/>
                    <a:pt x="1521" y="9034"/>
                    <a:pt x="3388" y="9034"/>
                  </a:cubicBezTo>
                  <a:cubicBezTo>
                    <a:pt x="3400" y="9035"/>
                    <a:pt x="3413" y="9035"/>
                    <a:pt x="3425" y="9035"/>
                  </a:cubicBezTo>
                  <a:cubicBezTo>
                    <a:pt x="3753" y="9035"/>
                    <a:pt x="4081" y="8995"/>
                    <a:pt x="4400" y="8917"/>
                  </a:cubicBezTo>
                  <a:cubicBezTo>
                    <a:pt x="4995" y="8766"/>
                    <a:pt x="5604" y="8691"/>
                    <a:pt x="6213" y="8691"/>
                  </a:cubicBezTo>
                  <a:cubicBezTo>
                    <a:pt x="6823" y="8691"/>
                    <a:pt x="7432" y="8766"/>
                    <a:pt x="8029" y="8917"/>
                  </a:cubicBezTo>
                  <a:cubicBezTo>
                    <a:pt x="8345" y="8995"/>
                    <a:pt x="8670" y="9035"/>
                    <a:pt x="8998" y="9035"/>
                  </a:cubicBezTo>
                  <a:cubicBezTo>
                    <a:pt x="9010" y="9035"/>
                    <a:pt x="9022" y="9035"/>
                    <a:pt x="9034" y="9034"/>
                  </a:cubicBezTo>
                  <a:cubicBezTo>
                    <a:pt x="10901" y="9034"/>
                    <a:pt x="12422" y="7767"/>
                    <a:pt x="12422" y="6210"/>
                  </a:cubicBezTo>
                  <a:cubicBezTo>
                    <a:pt x="12422" y="5138"/>
                    <a:pt x="11675" y="4141"/>
                    <a:pt x="10516" y="3671"/>
                  </a:cubicBezTo>
                  <a:cubicBezTo>
                    <a:pt x="10302" y="3584"/>
                    <a:pt x="10164" y="3376"/>
                    <a:pt x="10164" y="3147"/>
                  </a:cubicBezTo>
                  <a:lnTo>
                    <a:pt x="10164" y="2822"/>
                  </a:lnTo>
                  <a:cubicBezTo>
                    <a:pt x="10164" y="1"/>
                    <a:pt x="7191" y="1"/>
                    <a:pt x="62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47" name="Google Shape;6786;p78"/>
          <p:cNvGrpSpPr/>
          <p:nvPr/>
        </p:nvGrpSpPr>
        <p:grpSpPr>
          <a:xfrm>
            <a:off x="541788" y="3075749"/>
            <a:ext cx="466811" cy="350689"/>
            <a:chOff x="6234950" y="3255925"/>
            <a:chExt cx="483250" cy="397200"/>
          </a:xfrm>
        </p:grpSpPr>
        <p:sp>
          <p:nvSpPr>
            <p:cNvPr id="601" name="Google Shape;6787;p78"/>
            <p:cNvSpPr/>
            <p:nvPr/>
          </p:nvSpPr>
          <p:spPr>
            <a:xfrm>
              <a:off x="6444675" y="3255925"/>
              <a:ext cx="128300" cy="90200"/>
            </a:xfrm>
            <a:custGeom>
              <a:avLst/>
              <a:gdLst/>
              <a:ahLst/>
              <a:cxnLst/>
              <a:rect l="l" t="t" r="r" b="b"/>
              <a:pathLst>
                <a:path w="5132" h="3608" extrusionOk="0">
                  <a:moveTo>
                    <a:pt x="567" y="0"/>
                  </a:moveTo>
                  <a:cubicBezTo>
                    <a:pt x="254" y="0"/>
                    <a:pt x="1" y="253"/>
                    <a:pt x="1" y="563"/>
                  </a:cubicBezTo>
                  <a:cubicBezTo>
                    <a:pt x="7" y="1662"/>
                    <a:pt x="368" y="2731"/>
                    <a:pt x="1034" y="3608"/>
                  </a:cubicBezTo>
                  <a:cubicBezTo>
                    <a:pt x="2097" y="3138"/>
                    <a:pt x="3325" y="2864"/>
                    <a:pt x="5014" y="2864"/>
                  </a:cubicBezTo>
                  <a:cubicBezTo>
                    <a:pt x="5054" y="2864"/>
                    <a:pt x="5093" y="2873"/>
                    <a:pt x="5132" y="2873"/>
                  </a:cubicBezTo>
                  <a:cubicBezTo>
                    <a:pt x="4289" y="1117"/>
                    <a:pt x="2515" y="0"/>
                    <a:pt x="56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02" name="Google Shape;6788;p78"/>
            <p:cNvSpPr/>
            <p:nvPr/>
          </p:nvSpPr>
          <p:spPr>
            <a:xfrm>
              <a:off x="6444750" y="3563200"/>
              <a:ext cx="128225" cy="89925"/>
            </a:xfrm>
            <a:custGeom>
              <a:avLst/>
              <a:gdLst/>
              <a:ahLst/>
              <a:cxnLst/>
              <a:rect l="l" t="t" r="r" b="b"/>
              <a:pathLst>
                <a:path w="5129" h="3597" extrusionOk="0">
                  <a:moveTo>
                    <a:pt x="1022" y="1"/>
                  </a:moveTo>
                  <a:cubicBezTo>
                    <a:pt x="362" y="874"/>
                    <a:pt x="4" y="1937"/>
                    <a:pt x="1" y="3033"/>
                  </a:cubicBezTo>
                  <a:cubicBezTo>
                    <a:pt x="1" y="3343"/>
                    <a:pt x="251" y="3596"/>
                    <a:pt x="564" y="3596"/>
                  </a:cubicBezTo>
                  <a:cubicBezTo>
                    <a:pt x="2512" y="3596"/>
                    <a:pt x="4286" y="2479"/>
                    <a:pt x="5129" y="724"/>
                  </a:cubicBezTo>
                  <a:cubicBezTo>
                    <a:pt x="5093" y="724"/>
                    <a:pt x="5051" y="736"/>
                    <a:pt x="5011" y="736"/>
                  </a:cubicBezTo>
                  <a:cubicBezTo>
                    <a:pt x="3319" y="736"/>
                    <a:pt x="2088" y="462"/>
                    <a:pt x="102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03" name="Google Shape;6789;p78"/>
            <p:cNvSpPr/>
            <p:nvPr/>
          </p:nvSpPr>
          <p:spPr>
            <a:xfrm>
              <a:off x="6375350" y="3355650"/>
              <a:ext cx="244750" cy="197650"/>
            </a:xfrm>
            <a:custGeom>
              <a:avLst/>
              <a:gdLst/>
              <a:ahLst/>
              <a:cxnLst/>
              <a:rect l="l" t="t" r="r" b="b"/>
              <a:pathLst>
                <a:path w="9790" h="7906" extrusionOk="0">
                  <a:moveTo>
                    <a:pt x="6045" y="2610"/>
                  </a:moveTo>
                  <a:cubicBezTo>
                    <a:pt x="6190" y="2610"/>
                    <a:pt x="6335" y="2666"/>
                    <a:pt x="6444" y="2777"/>
                  </a:cubicBezTo>
                  <a:cubicBezTo>
                    <a:pt x="6664" y="2997"/>
                    <a:pt x="6664" y="3356"/>
                    <a:pt x="6444" y="3575"/>
                  </a:cubicBezTo>
                  <a:cubicBezTo>
                    <a:pt x="6225" y="3795"/>
                    <a:pt x="6225" y="4153"/>
                    <a:pt x="6444" y="4373"/>
                  </a:cubicBezTo>
                  <a:cubicBezTo>
                    <a:pt x="6664" y="4593"/>
                    <a:pt x="6664" y="4951"/>
                    <a:pt x="6444" y="5171"/>
                  </a:cubicBezTo>
                  <a:cubicBezTo>
                    <a:pt x="6335" y="5281"/>
                    <a:pt x="6190" y="5336"/>
                    <a:pt x="6045" y="5336"/>
                  </a:cubicBezTo>
                  <a:cubicBezTo>
                    <a:pt x="5901" y="5336"/>
                    <a:pt x="5756" y="5281"/>
                    <a:pt x="5646" y="5171"/>
                  </a:cubicBezTo>
                  <a:cubicBezTo>
                    <a:pt x="4984" y="4509"/>
                    <a:pt x="4984" y="3440"/>
                    <a:pt x="5646" y="2777"/>
                  </a:cubicBezTo>
                  <a:cubicBezTo>
                    <a:pt x="5756" y="2666"/>
                    <a:pt x="5901" y="2610"/>
                    <a:pt x="6045" y="2610"/>
                  </a:cubicBezTo>
                  <a:close/>
                  <a:moveTo>
                    <a:pt x="7787" y="1"/>
                  </a:moveTo>
                  <a:cubicBezTo>
                    <a:pt x="4463" y="1"/>
                    <a:pt x="3204" y="1064"/>
                    <a:pt x="919" y="2997"/>
                  </a:cubicBezTo>
                  <a:lnTo>
                    <a:pt x="271" y="3542"/>
                  </a:lnTo>
                  <a:cubicBezTo>
                    <a:pt x="0" y="3765"/>
                    <a:pt x="0" y="4181"/>
                    <a:pt x="271" y="4406"/>
                  </a:cubicBezTo>
                  <a:lnTo>
                    <a:pt x="856" y="4897"/>
                  </a:lnTo>
                  <a:cubicBezTo>
                    <a:pt x="3147" y="6837"/>
                    <a:pt x="4412" y="7906"/>
                    <a:pt x="7787" y="7906"/>
                  </a:cubicBezTo>
                  <a:cubicBezTo>
                    <a:pt x="8450" y="7902"/>
                    <a:pt x="9106" y="7788"/>
                    <a:pt x="9730" y="7574"/>
                  </a:cubicBezTo>
                  <a:cubicBezTo>
                    <a:pt x="8357" y="6951"/>
                    <a:pt x="7456" y="5602"/>
                    <a:pt x="7411" y="4093"/>
                  </a:cubicBezTo>
                  <a:cubicBezTo>
                    <a:pt x="7366" y="2588"/>
                    <a:pt x="8179" y="1184"/>
                    <a:pt x="9513" y="480"/>
                  </a:cubicBezTo>
                  <a:cubicBezTo>
                    <a:pt x="9603" y="432"/>
                    <a:pt x="9697" y="398"/>
                    <a:pt x="9790" y="356"/>
                  </a:cubicBezTo>
                  <a:cubicBezTo>
                    <a:pt x="9149" y="124"/>
                    <a:pt x="8471" y="4"/>
                    <a:pt x="77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04" name="Google Shape;6790;p78"/>
            <p:cNvSpPr/>
            <p:nvPr/>
          </p:nvSpPr>
          <p:spPr>
            <a:xfrm>
              <a:off x="6587875" y="3385100"/>
              <a:ext cx="130325" cy="140500"/>
            </a:xfrm>
            <a:custGeom>
              <a:avLst/>
              <a:gdLst/>
              <a:ahLst/>
              <a:cxnLst/>
              <a:rect l="l" t="t" r="r" b="b"/>
              <a:pathLst>
                <a:path w="5213" h="5620" extrusionOk="0">
                  <a:moveTo>
                    <a:pt x="2343" y="1789"/>
                  </a:moveTo>
                  <a:cubicBezTo>
                    <a:pt x="2633" y="1789"/>
                    <a:pt x="2912" y="2015"/>
                    <a:pt x="2912" y="2355"/>
                  </a:cubicBezTo>
                  <a:cubicBezTo>
                    <a:pt x="2912" y="2665"/>
                    <a:pt x="2659" y="2918"/>
                    <a:pt x="2349" y="2918"/>
                  </a:cubicBezTo>
                  <a:cubicBezTo>
                    <a:pt x="1846" y="2918"/>
                    <a:pt x="1593" y="2310"/>
                    <a:pt x="1948" y="1955"/>
                  </a:cubicBezTo>
                  <a:cubicBezTo>
                    <a:pt x="2063" y="1840"/>
                    <a:pt x="2204" y="1789"/>
                    <a:pt x="2343" y="1789"/>
                  </a:cubicBezTo>
                  <a:close/>
                  <a:moveTo>
                    <a:pt x="2846" y="0"/>
                  </a:moveTo>
                  <a:cubicBezTo>
                    <a:pt x="2394" y="0"/>
                    <a:pt x="1947" y="85"/>
                    <a:pt x="1539" y="301"/>
                  </a:cubicBezTo>
                  <a:cubicBezTo>
                    <a:pt x="645" y="774"/>
                    <a:pt x="72" y="1687"/>
                    <a:pt x="36" y="2698"/>
                  </a:cubicBezTo>
                  <a:cubicBezTo>
                    <a:pt x="0" y="3707"/>
                    <a:pt x="506" y="4662"/>
                    <a:pt x="1367" y="5195"/>
                  </a:cubicBezTo>
                  <a:cubicBezTo>
                    <a:pt x="1792" y="5460"/>
                    <a:pt x="2280" y="5607"/>
                    <a:pt x="2782" y="5619"/>
                  </a:cubicBezTo>
                  <a:cubicBezTo>
                    <a:pt x="3752" y="4957"/>
                    <a:pt x="4550" y="4078"/>
                    <a:pt x="5119" y="3051"/>
                  </a:cubicBezTo>
                  <a:cubicBezTo>
                    <a:pt x="5213" y="2882"/>
                    <a:pt x="5213" y="2674"/>
                    <a:pt x="5119" y="2506"/>
                  </a:cubicBezTo>
                  <a:cubicBezTo>
                    <a:pt x="4568" y="1512"/>
                    <a:pt x="3797" y="654"/>
                    <a:pt x="2870" y="0"/>
                  </a:cubicBezTo>
                  <a:cubicBezTo>
                    <a:pt x="2862" y="0"/>
                    <a:pt x="2854" y="0"/>
                    <a:pt x="28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05" name="Google Shape;6791;p78"/>
            <p:cNvSpPr/>
            <p:nvPr/>
          </p:nvSpPr>
          <p:spPr>
            <a:xfrm>
              <a:off x="6234950" y="3469100"/>
              <a:ext cx="165050" cy="141200"/>
            </a:xfrm>
            <a:custGeom>
              <a:avLst/>
              <a:gdLst/>
              <a:ahLst/>
              <a:cxnLst/>
              <a:rect l="l" t="t" r="r" b="b"/>
              <a:pathLst>
                <a:path w="6602" h="5648" extrusionOk="0">
                  <a:moveTo>
                    <a:pt x="3990" y="1"/>
                  </a:moveTo>
                  <a:cubicBezTo>
                    <a:pt x="1807" y="1"/>
                    <a:pt x="0" y="1772"/>
                    <a:pt x="0" y="3955"/>
                  </a:cubicBezTo>
                  <a:lnTo>
                    <a:pt x="0" y="5084"/>
                  </a:lnTo>
                  <a:cubicBezTo>
                    <a:pt x="0" y="5394"/>
                    <a:pt x="253" y="5647"/>
                    <a:pt x="566" y="5647"/>
                  </a:cubicBezTo>
                  <a:lnTo>
                    <a:pt x="1696" y="5647"/>
                  </a:lnTo>
                  <a:cubicBezTo>
                    <a:pt x="4014" y="5647"/>
                    <a:pt x="5996" y="4075"/>
                    <a:pt x="6601" y="1943"/>
                  </a:cubicBezTo>
                  <a:cubicBezTo>
                    <a:pt x="6324" y="1717"/>
                    <a:pt x="6041" y="1476"/>
                    <a:pt x="5740" y="1223"/>
                  </a:cubicBezTo>
                  <a:lnTo>
                    <a:pt x="5481" y="1004"/>
                  </a:lnTo>
                  <a:lnTo>
                    <a:pt x="4391" y="2097"/>
                  </a:lnTo>
                  <a:cubicBezTo>
                    <a:pt x="4281" y="2203"/>
                    <a:pt x="4139" y="2255"/>
                    <a:pt x="3997" y="2255"/>
                  </a:cubicBezTo>
                  <a:cubicBezTo>
                    <a:pt x="3852" y="2255"/>
                    <a:pt x="3708" y="2200"/>
                    <a:pt x="3599" y="2091"/>
                  </a:cubicBezTo>
                  <a:cubicBezTo>
                    <a:pt x="3379" y="1871"/>
                    <a:pt x="3376" y="1519"/>
                    <a:pt x="3593" y="1299"/>
                  </a:cubicBezTo>
                  <a:lnTo>
                    <a:pt x="4611" y="278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06" name="Google Shape;6792;p78"/>
            <p:cNvSpPr/>
            <p:nvPr/>
          </p:nvSpPr>
          <p:spPr>
            <a:xfrm>
              <a:off x="6234950" y="3299725"/>
              <a:ext cx="165050" cy="141175"/>
            </a:xfrm>
            <a:custGeom>
              <a:avLst/>
              <a:gdLst/>
              <a:ahLst/>
              <a:cxnLst/>
              <a:rect l="l" t="t" r="r" b="b"/>
              <a:pathLst>
                <a:path w="6602" h="5647" extrusionOk="0">
                  <a:moveTo>
                    <a:pt x="566" y="1"/>
                  </a:moveTo>
                  <a:cubicBezTo>
                    <a:pt x="253" y="1"/>
                    <a:pt x="3" y="254"/>
                    <a:pt x="3" y="567"/>
                  </a:cubicBezTo>
                  <a:lnTo>
                    <a:pt x="3" y="1699"/>
                  </a:lnTo>
                  <a:cubicBezTo>
                    <a:pt x="0" y="3879"/>
                    <a:pt x="1807" y="5647"/>
                    <a:pt x="3990" y="5647"/>
                  </a:cubicBezTo>
                  <a:lnTo>
                    <a:pt x="4285" y="5647"/>
                  </a:lnTo>
                  <a:lnTo>
                    <a:pt x="4611" y="5373"/>
                  </a:lnTo>
                  <a:lnTo>
                    <a:pt x="3593" y="4352"/>
                  </a:lnTo>
                  <a:cubicBezTo>
                    <a:pt x="3379" y="4132"/>
                    <a:pt x="3382" y="3780"/>
                    <a:pt x="3599" y="3563"/>
                  </a:cubicBezTo>
                  <a:cubicBezTo>
                    <a:pt x="3710" y="3451"/>
                    <a:pt x="3856" y="3396"/>
                    <a:pt x="4001" y="3396"/>
                  </a:cubicBezTo>
                  <a:cubicBezTo>
                    <a:pt x="4142" y="3396"/>
                    <a:pt x="4282" y="3448"/>
                    <a:pt x="4391" y="3554"/>
                  </a:cubicBezTo>
                  <a:lnTo>
                    <a:pt x="5481" y="4644"/>
                  </a:lnTo>
                  <a:lnTo>
                    <a:pt x="5809" y="4370"/>
                  </a:lnTo>
                  <a:cubicBezTo>
                    <a:pt x="6083" y="4138"/>
                    <a:pt x="6345" y="3918"/>
                    <a:pt x="6601" y="3704"/>
                  </a:cubicBezTo>
                  <a:cubicBezTo>
                    <a:pt x="5996" y="1575"/>
                    <a:pt x="4017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48" name="Google Shape;6793;p78"/>
          <p:cNvGrpSpPr/>
          <p:nvPr/>
        </p:nvGrpSpPr>
        <p:grpSpPr>
          <a:xfrm>
            <a:off x="2318818" y="2002847"/>
            <a:ext cx="436335" cy="425404"/>
            <a:chOff x="914900" y="3806450"/>
            <a:chExt cx="451700" cy="481825"/>
          </a:xfrm>
        </p:grpSpPr>
        <p:sp>
          <p:nvSpPr>
            <p:cNvPr id="596" name="Google Shape;6794;p78"/>
            <p:cNvSpPr/>
            <p:nvPr/>
          </p:nvSpPr>
          <p:spPr>
            <a:xfrm>
              <a:off x="914900" y="4174425"/>
              <a:ext cx="423400" cy="113850"/>
            </a:xfrm>
            <a:custGeom>
              <a:avLst/>
              <a:gdLst/>
              <a:ahLst/>
              <a:cxnLst/>
              <a:rect l="l" t="t" r="r" b="b"/>
              <a:pathLst>
                <a:path w="16936" h="4554" extrusionOk="0">
                  <a:moveTo>
                    <a:pt x="564" y="0"/>
                  </a:moveTo>
                  <a:cubicBezTo>
                    <a:pt x="250" y="0"/>
                    <a:pt x="0" y="250"/>
                    <a:pt x="0" y="563"/>
                  </a:cubicBezTo>
                  <a:cubicBezTo>
                    <a:pt x="0" y="877"/>
                    <a:pt x="250" y="1130"/>
                    <a:pt x="564" y="1130"/>
                  </a:cubicBezTo>
                  <a:lnTo>
                    <a:pt x="2259" y="1130"/>
                  </a:lnTo>
                  <a:lnTo>
                    <a:pt x="2259" y="2861"/>
                  </a:lnTo>
                  <a:cubicBezTo>
                    <a:pt x="2259" y="3795"/>
                    <a:pt x="3015" y="4553"/>
                    <a:pt x="3951" y="4553"/>
                  </a:cubicBezTo>
                  <a:cubicBezTo>
                    <a:pt x="4264" y="4553"/>
                    <a:pt x="4517" y="4300"/>
                    <a:pt x="4517" y="3990"/>
                  </a:cubicBezTo>
                  <a:lnTo>
                    <a:pt x="4517" y="1130"/>
                  </a:lnTo>
                  <a:lnTo>
                    <a:pt x="5646" y="1130"/>
                  </a:lnTo>
                  <a:lnTo>
                    <a:pt x="5646" y="1693"/>
                  </a:lnTo>
                  <a:cubicBezTo>
                    <a:pt x="5646" y="2629"/>
                    <a:pt x="6402" y="3424"/>
                    <a:pt x="7339" y="3424"/>
                  </a:cubicBezTo>
                  <a:cubicBezTo>
                    <a:pt x="7652" y="3424"/>
                    <a:pt x="7905" y="3171"/>
                    <a:pt x="7905" y="2861"/>
                  </a:cubicBezTo>
                  <a:lnTo>
                    <a:pt x="7905" y="1130"/>
                  </a:lnTo>
                  <a:lnTo>
                    <a:pt x="9034" y="1130"/>
                  </a:lnTo>
                  <a:lnTo>
                    <a:pt x="9034" y="3990"/>
                  </a:lnTo>
                  <a:cubicBezTo>
                    <a:pt x="9034" y="4300"/>
                    <a:pt x="9284" y="4553"/>
                    <a:pt x="9597" y="4553"/>
                  </a:cubicBezTo>
                  <a:cubicBezTo>
                    <a:pt x="9910" y="4553"/>
                    <a:pt x="10163" y="4300"/>
                    <a:pt x="10163" y="3990"/>
                  </a:cubicBezTo>
                  <a:lnTo>
                    <a:pt x="10163" y="1130"/>
                  </a:lnTo>
                  <a:lnTo>
                    <a:pt x="16373" y="1130"/>
                  </a:lnTo>
                  <a:cubicBezTo>
                    <a:pt x="16686" y="1130"/>
                    <a:pt x="16936" y="877"/>
                    <a:pt x="16936" y="563"/>
                  </a:cubicBezTo>
                  <a:cubicBezTo>
                    <a:pt x="16936" y="250"/>
                    <a:pt x="16686" y="0"/>
                    <a:pt x="163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97" name="Google Shape;6795;p78"/>
            <p:cNvSpPr/>
            <p:nvPr/>
          </p:nvSpPr>
          <p:spPr>
            <a:xfrm>
              <a:off x="971350" y="3806450"/>
              <a:ext cx="254100" cy="339775"/>
            </a:xfrm>
            <a:custGeom>
              <a:avLst/>
              <a:gdLst/>
              <a:ahLst/>
              <a:cxnLst/>
              <a:rect l="l" t="t" r="r" b="b"/>
              <a:pathLst>
                <a:path w="10164" h="13591" extrusionOk="0">
                  <a:moveTo>
                    <a:pt x="7563" y="2032"/>
                  </a:moveTo>
                  <a:cubicBezTo>
                    <a:pt x="7853" y="2032"/>
                    <a:pt x="8131" y="2256"/>
                    <a:pt x="8131" y="2596"/>
                  </a:cubicBezTo>
                  <a:cubicBezTo>
                    <a:pt x="8131" y="2937"/>
                    <a:pt x="7852" y="3163"/>
                    <a:pt x="7562" y="3163"/>
                  </a:cubicBezTo>
                  <a:cubicBezTo>
                    <a:pt x="7423" y="3163"/>
                    <a:pt x="7282" y="3111"/>
                    <a:pt x="7168" y="2997"/>
                  </a:cubicBezTo>
                  <a:cubicBezTo>
                    <a:pt x="6945" y="2777"/>
                    <a:pt x="6945" y="2418"/>
                    <a:pt x="7168" y="2199"/>
                  </a:cubicBezTo>
                  <a:cubicBezTo>
                    <a:pt x="7283" y="2083"/>
                    <a:pt x="7425" y="2032"/>
                    <a:pt x="7563" y="2032"/>
                  </a:cubicBezTo>
                  <a:close/>
                  <a:moveTo>
                    <a:pt x="7339" y="0"/>
                  </a:moveTo>
                  <a:cubicBezTo>
                    <a:pt x="5412" y="0"/>
                    <a:pt x="3759" y="1087"/>
                    <a:pt x="2901" y="2668"/>
                  </a:cubicBezTo>
                  <a:cubicBezTo>
                    <a:pt x="2852" y="2674"/>
                    <a:pt x="2804" y="2686"/>
                    <a:pt x="2762" y="2704"/>
                  </a:cubicBezTo>
                  <a:cubicBezTo>
                    <a:pt x="2602" y="2782"/>
                    <a:pt x="2431" y="2819"/>
                    <a:pt x="2260" y="2819"/>
                  </a:cubicBezTo>
                  <a:cubicBezTo>
                    <a:pt x="1967" y="2819"/>
                    <a:pt x="1678" y="2707"/>
                    <a:pt x="1458" y="2494"/>
                  </a:cubicBezTo>
                  <a:cubicBezTo>
                    <a:pt x="1247" y="2280"/>
                    <a:pt x="1127" y="1994"/>
                    <a:pt x="1130" y="1696"/>
                  </a:cubicBezTo>
                  <a:cubicBezTo>
                    <a:pt x="1130" y="1395"/>
                    <a:pt x="1247" y="1178"/>
                    <a:pt x="1458" y="964"/>
                  </a:cubicBezTo>
                  <a:cubicBezTo>
                    <a:pt x="1681" y="744"/>
                    <a:pt x="1681" y="386"/>
                    <a:pt x="1458" y="166"/>
                  </a:cubicBezTo>
                  <a:cubicBezTo>
                    <a:pt x="1348" y="56"/>
                    <a:pt x="1204" y="1"/>
                    <a:pt x="1059" y="1"/>
                  </a:cubicBezTo>
                  <a:cubicBezTo>
                    <a:pt x="915" y="1"/>
                    <a:pt x="770" y="56"/>
                    <a:pt x="660" y="166"/>
                  </a:cubicBezTo>
                  <a:cubicBezTo>
                    <a:pt x="236" y="594"/>
                    <a:pt x="1" y="1093"/>
                    <a:pt x="1" y="1696"/>
                  </a:cubicBezTo>
                  <a:cubicBezTo>
                    <a:pt x="1" y="2942"/>
                    <a:pt x="1010" y="3954"/>
                    <a:pt x="2259" y="3954"/>
                  </a:cubicBezTo>
                  <a:cubicBezTo>
                    <a:pt x="2307" y="3954"/>
                    <a:pt x="2353" y="3939"/>
                    <a:pt x="2401" y="3936"/>
                  </a:cubicBezTo>
                  <a:lnTo>
                    <a:pt x="2401" y="3936"/>
                  </a:lnTo>
                  <a:cubicBezTo>
                    <a:pt x="2319" y="4282"/>
                    <a:pt x="2274" y="4635"/>
                    <a:pt x="2265" y="4990"/>
                  </a:cubicBezTo>
                  <a:cubicBezTo>
                    <a:pt x="2976" y="4680"/>
                    <a:pt x="3741" y="4517"/>
                    <a:pt x="4518" y="4517"/>
                  </a:cubicBezTo>
                  <a:lnTo>
                    <a:pt x="5081" y="4517"/>
                  </a:lnTo>
                  <a:cubicBezTo>
                    <a:pt x="6017" y="4517"/>
                    <a:pt x="6773" y="5276"/>
                    <a:pt x="6776" y="6213"/>
                  </a:cubicBezTo>
                  <a:lnTo>
                    <a:pt x="6776" y="9073"/>
                  </a:lnTo>
                  <a:cubicBezTo>
                    <a:pt x="6776" y="10925"/>
                    <a:pt x="5864" y="12557"/>
                    <a:pt x="4482" y="13590"/>
                  </a:cubicBezTo>
                  <a:lnTo>
                    <a:pt x="6210" y="13590"/>
                  </a:lnTo>
                  <a:cubicBezTo>
                    <a:pt x="8393" y="13590"/>
                    <a:pt x="10164" y="11820"/>
                    <a:pt x="10164" y="9636"/>
                  </a:cubicBezTo>
                  <a:lnTo>
                    <a:pt x="101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98" name="Google Shape;6796;p78"/>
            <p:cNvSpPr/>
            <p:nvPr/>
          </p:nvSpPr>
          <p:spPr>
            <a:xfrm>
              <a:off x="971350" y="3947600"/>
              <a:ext cx="141175" cy="198625"/>
            </a:xfrm>
            <a:custGeom>
              <a:avLst/>
              <a:gdLst/>
              <a:ahLst/>
              <a:cxnLst/>
              <a:rect l="l" t="t" r="r" b="b"/>
              <a:pathLst>
                <a:path w="5647" h="7945" extrusionOk="0">
                  <a:moveTo>
                    <a:pt x="4518" y="0"/>
                  </a:moveTo>
                  <a:cubicBezTo>
                    <a:pt x="2021" y="0"/>
                    <a:pt x="1" y="2060"/>
                    <a:pt x="1" y="4556"/>
                  </a:cubicBezTo>
                  <a:lnTo>
                    <a:pt x="1" y="6815"/>
                  </a:lnTo>
                  <a:cubicBezTo>
                    <a:pt x="934" y="6812"/>
                    <a:pt x="1693" y="6056"/>
                    <a:pt x="1693" y="5120"/>
                  </a:cubicBezTo>
                  <a:cubicBezTo>
                    <a:pt x="1693" y="4806"/>
                    <a:pt x="1946" y="4556"/>
                    <a:pt x="2259" y="4556"/>
                  </a:cubicBezTo>
                  <a:cubicBezTo>
                    <a:pt x="2569" y="4556"/>
                    <a:pt x="2822" y="4806"/>
                    <a:pt x="2822" y="5120"/>
                  </a:cubicBezTo>
                  <a:cubicBezTo>
                    <a:pt x="2822" y="6547"/>
                    <a:pt x="1753" y="7718"/>
                    <a:pt x="377" y="7905"/>
                  </a:cubicBezTo>
                  <a:cubicBezTo>
                    <a:pt x="434" y="7929"/>
                    <a:pt x="501" y="7941"/>
                    <a:pt x="564" y="7944"/>
                  </a:cubicBezTo>
                  <a:lnTo>
                    <a:pt x="1130" y="7944"/>
                  </a:lnTo>
                  <a:cubicBezTo>
                    <a:pt x="3623" y="7944"/>
                    <a:pt x="5647" y="5921"/>
                    <a:pt x="5647" y="3427"/>
                  </a:cubicBezTo>
                  <a:lnTo>
                    <a:pt x="5647" y="567"/>
                  </a:lnTo>
                  <a:cubicBezTo>
                    <a:pt x="5647" y="253"/>
                    <a:pt x="5394" y="0"/>
                    <a:pt x="50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99" name="Google Shape;6797;p78"/>
            <p:cNvSpPr/>
            <p:nvPr/>
          </p:nvSpPr>
          <p:spPr>
            <a:xfrm>
              <a:off x="1253675" y="3806450"/>
              <a:ext cx="112925" cy="90350"/>
            </a:xfrm>
            <a:custGeom>
              <a:avLst/>
              <a:gdLst/>
              <a:ahLst/>
              <a:cxnLst/>
              <a:rect l="l" t="t" r="r" b="b"/>
              <a:pathLst>
                <a:path w="4517" h="3614" extrusionOk="0">
                  <a:moveTo>
                    <a:pt x="0" y="0"/>
                  </a:moveTo>
                  <a:lnTo>
                    <a:pt x="0" y="1696"/>
                  </a:lnTo>
                  <a:cubicBezTo>
                    <a:pt x="142" y="1685"/>
                    <a:pt x="428" y="1669"/>
                    <a:pt x="771" y="1669"/>
                  </a:cubicBezTo>
                  <a:cubicBezTo>
                    <a:pt x="1415" y="1669"/>
                    <a:pt x="2264" y="1726"/>
                    <a:pt x="2749" y="1988"/>
                  </a:cubicBezTo>
                  <a:cubicBezTo>
                    <a:pt x="3355" y="2313"/>
                    <a:pt x="4062" y="3078"/>
                    <a:pt x="4517" y="3614"/>
                  </a:cubicBezTo>
                  <a:lnTo>
                    <a:pt x="4517" y="2259"/>
                  </a:lnTo>
                  <a:cubicBezTo>
                    <a:pt x="4517" y="1012"/>
                    <a:pt x="3505" y="0"/>
                    <a:pt x="22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600" name="Google Shape;6798;p78"/>
            <p:cNvSpPr/>
            <p:nvPr/>
          </p:nvSpPr>
          <p:spPr>
            <a:xfrm>
              <a:off x="1253600" y="3876425"/>
              <a:ext cx="95025" cy="42975"/>
            </a:xfrm>
            <a:custGeom>
              <a:avLst/>
              <a:gdLst/>
              <a:ahLst/>
              <a:cxnLst/>
              <a:rect l="l" t="t" r="r" b="b"/>
              <a:pathLst>
                <a:path w="3801" h="1719" extrusionOk="0">
                  <a:moveTo>
                    <a:pt x="726" y="0"/>
                  </a:moveTo>
                  <a:cubicBezTo>
                    <a:pt x="478" y="0"/>
                    <a:pt x="239" y="9"/>
                    <a:pt x="42" y="23"/>
                  </a:cubicBezTo>
                  <a:lnTo>
                    <a:pt x="0" y="23"/>
                  </a:lnTo>
                  <a:lnTo>
                    <a:pt x="3" y="1718"/>
                  </a:lnTo>
                  <a:lnTo>
                    <a:pt x="3800" y="1718"/>
                  </a:lnTo>
                  <a:cubicBezTo>
                    <a:pt x="3379" y="1203"/>
                    <a:pt x="2692" y="438"/>
                    <a:pt x="2219" y="182"/>
                  </a:cubicBezTo>
                  <a:cubicBezTo>
                    <a:pt x="1969" y="49"/>
                    <a:pt x="1321" y="0"/>
                    <a:pt x="7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49" name="Google Shape;6799;p78"/>
          <p:cNvGrpSpPr/>
          <p:nvPr/>
        </p:nvGrpSpPr>
        <p:grpSpPr>
          <a:xfrm>
            <a:off x="2893553" y="2002615"/>
            <a:ext cx="475167" cy="425868"/>
            <a:chOff x="1490050" y="3805975"/>
            <a:chExt cx="491900" cy="482350"/>
          </a:xfrm>
        </p:grpSpPr>
        <p:sp>
          <p:nvSpPr>
            <p:cNvPr id="592" name="Google Shape;6800;p78"/>
            <p:cNvSpPr/>
            <p:nvPr/>
          </p:nvSpPr>
          <p:spPr>
            <a:xfrm>
              <a:off x="1541775" y="3877050"/>
              <a:ext cx="302500" cy="277225"/>
            </a:xfrm>
            <a:custGeom>
              <a:avLst/>
              <a:gdLst/>
              <a:ahLst/>
              <a:cxnLst/>
              <a:rect l="l" t="t" r="r" b="b"/>
              <a:pathLst>
                <a:path w="12100" h="11089" extrusionOk="0">
                  <a:moveTo>
                    <a:pt x="10512" y="1"/>
                  </a:moveTo>
                  <a:lnTo>
                    <a:pt x="0" y="10513"/>
                  </a:lnTo>
                  <a:cubicBezTo>
                    <a:pt x="207" y="10475"/>
                    <a:pt x="415" y="10456"/>
                    <a:pt x="622" y="10456"/>
                  </a:cubicBezTo>
                  <a:cubicBezTo>
                    <a:pt x="1327" y="10456"/>
                    <a:pt x="2020" y="10674"/>
                    <a:pt x="2602" y="11088"/>
                  </a:cubicBezTo>
                  <a:lnTo>
                    <a:pt x="12099" y="1588"/>
                  </a:lnTo>
                  <a:lnTo>
                    <a:pt x="10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93" name="Google Shape;6801;p78"/>
            <p:cNvSpPr/>
            <p:nvPr/>
          </p:nvSpPr>
          <p:spPr>
            <a:xfrm>
              <a:off x="1824450" y="3805975"/>
              <a:ext cx="157500" cy="150525"/>
            </a:xfrm>
            <a:custGeom>
              <a:avLst/>
              <a:gdLst/>
              <a:ahLst/>
              <a:cxnLst/>
              <a:rect l="l" t="t" r="r" b="b"/>
              <a:pathLst>
                <a:path w="6300" h="6021" extrusionOk="0">
                  <a:moveTo>
                    <a:pt x="3211" y="0"/>
                  </a:moveTo>
                  <a:cubicBezTo>
                    <a:pt x="2484" y="0"/>
                    <a:pt x="1758" y="281"/>
                    <a:pt x="1208" y="841"/>
                  </a:cubicBezTo>
                  <a:lnTo>
                    <a:pt x="0" y="2049"/>
                  </a:lnTo>
                  <a:lnTo>
                    <a:pt x="3972" y="6021"/>
                  </a:lnTo>
                  <a:lnTo>
                    <a:pt x="5180" y="4813"/>
                  </a:lnTo>
                  <a:cubicBezTo>
                    <a:pt x="6294" y="3717"/>
                    <a:pt x="6300" y="1925"/>
                    <a:pt x="5198" y="823"/>
                  </a:cubicBezTo>
                  <a:cubicBezTo>
                    <a:pt x="4649" y="274"/>
                    <a:pt x="3930" y="0"/>
                    <a:pt x="321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94" name="Google Shape;6802;p78"/>
            <p:cNvSpPr/>
            <p:nvPr/>
          </p:nvSpPr>
          <p:spPr>
            <a:xfrm>
              <a:off x="1626675" y="3936600"/>
              <a:ext cx="277225" cy="302600"/>
            </a:xfrm>
            <a:custGeom>
              <a:avLst/>
              <a:gdLst/>
              <a:ahLst/>
              <a:cxnLst/>
              <a:rect l="l" t="t" r="r" b="b"/>
              <a:pathLst>
                <a:path w="11089" h="12104" extrusionOk="0">
                  <a:moveTo>
                    <a:pt x="9501" y="1"/>
                  </a:moveTo>
                  <a:lnTo>
                    <a:pt x="1" y="9501"/>
                  </a:lnTo>
                  <a:cubicBezTo>
                    <a:pt x="537" y="10254"/>
                    <a:pt x="745" y="11194"/>
                    <a:pt x="576" y="12103"/>
                  </a:cubicBezTo>
                  <a:lnTo>
                    <a:pt x="11088" y="1591"/>
                  </a:lnTo>
                  <a:lnTo>
                    <a:pt x="95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95" name="Google Shape;6803;p78"/>
            <p:cNvSpPr/>
            <p:nvPr/>
          </p:nvSpPr>
          <p:spPr>
            <a:xfrm>
              <a:off x="1490050" y="4166500"/>
              <a:ext cx="129950" cy="121825"/>
            </a:xfrm>
            <a:custGeom>
              <a:avLst/>
              <a:gdLst/>
              <a:ahLst/>
              <a:cxnLst/>
              <a:rect l="l" t="t" r="r" b="b"/>
              <a:pathLst>
                <a:path w="5198" h="4873" extrusionOk="0">
                  <a:moveTo>
                    <a:pt x="2693" y="0"/>
                  </a:moveTo>
                  <a:cubicBezTo>
                    <a:pt x="2243" y="0"/>
                    <a:pt x="1790" y="133"/>
                    <a:pt x="1398" y="405"/>
                  </a:cubicBezTo>
                  <a:lnTo>
                    <a:pt x="1398" y="402"/>
                  </a:lnTo>
                  <a:lnTo>
                    <a:pt x="741" y="2446"/>
                  </a:lnTo>
                  <a:lnTo>
                    <a:pt x="139" y="4118"/>
                  </a:lnTo>
                  <a:cubicBezTo>
                    <a:pt x="0" y="4500"/>
                    <a:pt x="295" y="4872"/>
                    <a:pt x="664" y="4872"/>
                  </a:cubicBezTo>
                  <a:cubicBezTo>
                    <a:pt x="727" y="4872"/>
                    <a:pt x="793" y="4861"/>
                    <a:pt x="859" y="4837"/>
                  </a:cubicBezTo>
                  <a:lnTo>
                    <a:pt x="2530" y="4235"/>
                  </a:lnTo>
                  <a:lnTo>
                    <a:pt x="4574" y="3579"/>
                  </a:lnTo>
                  <a:cubicBezTo>
                    <a:pt x="5198" y="2672"/>
                    <a:pt x="5086" y="1450"/>
                    <a:pt x="4306" y="670"/>
                  </a:cubicBezTo>
                  <a:cubicBezTo>
                    <a:pt x="3866" y="228"/>
                    <a:pt x="3282" y="0"/>
                    <a:pt x="2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50" name="Google Shape;6804;p78"/>
          <p:cNvGrpSpPr/>
          <p:nvPr/>
        </p:nvGrpSpPr>
        <p:grpSpPr>
          <a:xfrm>
            <a:off x="3475074" y="2002847"/>
            <a:ext cx="427907" cy="425404"/>
            <a:chOff x="2104275" y="3806450"/>
            <a:chExt cx="442975" cy="481825"/>
          </a:xfrm>
        </p:grpSpPr>
        <p:sp>
          <p:nvSpPr>
            <p:cNvPr id="590" name="Google Shape;6805;p78"/>
            <p:cNvSpPr/>
            <p:nvPr/>
          </p:nvSpPr>
          <p:spPr>
            <a:xfrm>
              <a:off x="2104275" y="3806450"/>
              <a:ext cx="442975" cy="481825"/>
            </a:xfrm>
            <a:custGeom>
              <a:avLst/>
              <a:gdLst/>
              <a:ahLst/>
              <a:cxnLst/>
              <a:rect l="l" t="t" r="r" b="b"/>
              <a:pathLst>
                <a:path w="17719" h="19273" extrusionOk="0">
                  <a:moveTo>
                    <a:pt x="8889" y="1130"/>
                  </a:moveTo>
                  <a:cubicBezTo>
                    <a:pt x="9660" y="1130"/>
                    <a:pt x="10482" y="2382"/>
                    <a:pt x="11039" y="4343"/>
                  </a:cubicBezTo>
                  <a:cubicBezTo>
                    <a:pt x="10308" y="4586"/>
                    <a:pt x="9594" y="4870"/>
                    <a:pt x="8895" y="5192"/>
                  </a:cubicBezTo>
                  <a:cubicBezTo>
                    <a:pt x="8194" y="4864"/>
                    <a:pt x="7474" y="4577"/>
                    <a:pt x="6742" y="4331"/>
                  </a:cubicBezTo>
                  <a:cubicBezTo>
                    <a:pt x="7302" y="2379"/>
                    <a:pt x="8121" y="1130"/>
                    <a:pt x="8889" y="1130"/>
                  </a:cubicBezTo>
                  <a:close/>
                  <a:moveTo>
                    <a:pt x="6471" y="5445"/>
                  </a:moveTo>
                  <a:cubicBezTo>
                    <a:pt x="6830" y="5565"/>
                    <a:pt x="7200" y="5704"/>
                    <a:pt x="7570" y="5854"/>
                  </a:cubicBezTo>
                  <a:cubicBezTo>
                    <a:pt x="6571" y="6393"/>
                    <a:pt x="6878" y="6243"/>
                    <a:pt x="6273" y="6616"/>
                  </a:cubicBezTo>
                  <a:cubicBezTo>
                    <a:pt x="6330" y="6210"/>
                    <a:pt x="6396" y="5815"/>
                    <a:pt x="6471" y="5445"/>
                  </a:cubicBezTo>
                  <a:close/>
                  <a:moveTo>
                    <a:pt x="11307" y="5445"/>
                  </a:moveTo>
                  <a:cubicBezTo>
                    <a:pt x="11386" y="5815"/>
                    <a:pt x="11449" y="6210"/>
                    <a:pt x="11506" y="6616"/>
                  </a:cubicBezTo>
                  <a:cubicBezTo>
                    <a:pt x="10895" y="6240"/>
                    <a:pt x="11220" y="6399"/>
                    <a:pt x="10208" y="5854"/>
                  </a:cubicBezTo>
                  <a:cubicBezTo>
                    <a:pt x="10582" y="5704"/>
                    <a:pt x="10949" y="5565"/>
                    <a:pt x="11307" y="5445"/>
                  </a:cubicBezTo>
                  <a:close/>
                  <a:moveTo>
                    <a:pt x="13999" y="4845"/>
                  </a:moveTo>
                  <a:cubicBezTo>
                    <a:pt x="14142" y="5686"/>
                    <a:pt x="14870" y="6249"/>
                    <a:pt x="15661" y="6249"/>
                  </a:cubicBezTo>
                  <a:cubicBezTo>
                    <a:pt x="15873" y="6249"/>
                    <a:pt x="16089" y="6209"/>
                    <a:pt x="16300" y="6122"/>
                  </a:cubicBezTo>
                  <a:lnTo>
                    <a:pt x="16300" y="6122"/>
                  </a:lnTo>
                  <a:cubicBezTo>
                    <a:pt x="16201" y="6676"/>
                    <a:pt x="15821" y="7384"/>
                    <a:pt x="15183" y="8158"/>
                  </a:cubicBezTo>
                  <a:cubicBezTo>
                    <a:pt x="14993" y="8390"/>
                    <a:pt x="14761" y="8625"/>
                    <a:pt x="14535" y="8856"/>
                  </a:cubicBezTo>
                  <a:cubicBezTo>
                    <a:pt x="13963" y="8345"/>
                    <a:pt x="13361" y="7866"/>
                    <a:pt x="12735" y="7423"/>
                  </a:cubicBezTo>
                  <a:cubicBezTo>
                    <a:pt x="12662" y="6652"/>
                    <a:pt x="12551" y="5884"/>
                    <a:pt x="12394" y="5125"/>
                  </a:cubicBezTo>
                  <a:cubicBezTo>
                    <a:pt x="12921" y="4990"/>
                    <a:pt x="13457" y="4897"/>
                    <a:pt x="13999" y="4845"/>
                  </a:cubicBezTo>
                  <a:close/>
                  <a:moveTo>
                    <a:pt x="3779" y="4845"/>
                  </a:moveTo>
                  <a:cubicBezTo>
                    <a:pt x="4321" y="4897"/>
                    <a:pt x="4857" y="4990"/>
                    <a:pt x="5384" y="5129"/>
                  </a:cubicBezTo>
                  <a:cubicBezTo>
                    <a:pt x="5231" y="5887"/>
                    <a:pt x="5116" y="6652"/>
                    <a:pt x="5047" y="7423"/>
                  </a:cubicBezTo>
                  <a:cubicBezTo>
                    <a:pt x="4421" y="7869"/>
                    <a:pt x="3818" y="8348"/>
                    <a:pt x="3246" y="8859"/>
                  </a:cubicBezTo>
                  <a:cubicBezTo>
                    <a:pt x="3020" y="8625"/>
                    <a:pt x="2789" y="8393"/>
                    <a:pt x="2599" y="8161"/>
                  </a:cubicBezTo>
                  <a:cubicBezTo>
                    <a:pt x="1963" y="7387"/>
                    <a:pt x="1584" y="6685"/>
                    <a:pt x="1485" y="6125"/>
                  </a:cubicBezTo>
                  <a:lnTo>
                    <a:pt x="1485" y="6125"/>
                  </a:lnTo>
                  <a:cubicBezTo>
                    <a:pt x="1683" y="6207"/>
                    <a:pt x="1897" y="6249"/>
                    <a:pt x="2114" y="6249"/>
                  </a:cubicBezTo>
                  <a:cubicBezTo>
                    <a:pt x="2936" y="6246"/>
                    <a:pt x="3638" y="5655"/>
                    <a:pt x="3779" y="4845"/>
                  </a:cubicBezTo>
                  <a:close/>
                  <a:moveTo>
                    <a:pt x="4951" y="8893"/>
                  </a:moveTo>
                  <a:lnTo>
                    <a:pt x="4951" y="8893"/>
                  </a:lnTo>
                  <a:cubicBezTo>
                    <a:pt x="4945" y="9143"/>
                    <a:pt x="4939" y="9389"/>
                    <a:pt x="4939" y="9636"/>
                  </a:cubicBezTo>
                  <a:cubicBezTo>
                    <a:pt x="4939" y="9882"/>
                    <a:pt x="4945" y="10128"/>
                    <a:pt x="4951" y="10377"/>
                  </a:cubicBezTo>
                  <a:lnTo>
                    <a:pt x="4951" y="10377"/>
                  </a:lnTo>
                  <a:cubicBezTo>
                    <a:pt x="4637" y="10133"/>
                    <a:pt x="4348" y="9886"/>
                    <a:pt x="4065" y="9636"/>
                  </a:cubicBezTo>
                  <a:cubicBezTo>
                    <a:pt x="4348" y="9386"/>
                    <a:pt x="4637" y="9139"/>
                    <a:pt x="4951" y="8893"/>
                  </a:cubicBezTo>
                  <a:close/>
                  <a:moveTo>
                    <a:pt x="12828" y="8896"/>
                  </a:moveTo>
                  <a:lnTo>
                    <a:pt x="12828" y="8896"/>
                  </a:lnTo>
                  <a:cubicBezTo>
                    <a:pt x="13144" y="9139"/>
                    <a:pt x="13430" y="9386"/>
                    <a:pt x="13713" y="9636"/>
                  </a:cubicBezTo>
                  <a:cubicBezTo>
                    <a:pt x="13433" y="9886"/>
                    <a:pt x="13144" y="10133"/>
                    <a:pt x="12828" y="10380"/>
                  </a:cubicBezTo>
                  <a:cubicBezTo>
                    <a:pt x="12837" y="10130"/>
                    <a:pt x="12843" y="9883"/>
                    <a:pt x="12843" y="9636"/>
                  </a:cubicBezTo>
                  <a:cubicBezTo>
                    <a:pt x="12843" y="9389"/>
                    <a:pt x="12837" y="9143"/>
                    <a:pt x="12828" y="8896"/>
                  </a:cubicBezTo>
                  <a:close/>
                  <a:moveTo>
                    <a:pt x="8889" y="6447"/>
                  </a:moveTo>
                  <a:cubicBezTo>
                    <a:pt x="9850" y="6908"/>
                    <a:pt x="10774" y="7441"/>
                    <a:pt x="11657" y="8040"/>
                  </a:cubicBezTo>
                  <a:cubicBezTo>
                    <a:pt x="11693" y="8555"/>
                    <a:pt x="11714" y="9088"/>
                    <a:pt x="11714" y="9636"/>
                  </a:cubicBezTo>
                  <a:cubicBezTo>
                    <a:pt x="11714" y="10187"/>
                    <a:pt x="11693" y="10717"/>
                    <a:pt x="11657" y="11232"/>
                  </a:cubicBezTo>
                  <a:cubicBezTo>
                    <a:pt x="10774" y="11832"/>
                    <a:pt x="9853" y="12365"/>
                    <a:pt x="8895" y="12828"/>
                  </a:cubicBezTo>
                  <a:cubicBezTo>
                    <a:pt x="7932" y="12368"/>
                    <a:pt x="7007" y="11832"/>
                    <a:pt x="6125" y="11232"/>
                  </a:cubicBezTo>
                  <a:cubicBezTo>
                    <a:pt x="6086" y="10717"/>
                    <a:pt x="6068" y="10187"/>
                    <a:pt x="6068" y="9636"/>
                  </a:cubicBezTo>
                  <a:cubicBezTo>
                    <a:pt x="6068" y="9088"/>
                    <a:pt x="6089" y="8555"/>
                    <a:pt x="6125" y="8040"/>
                  </a:cubicBezTo>
                  <a:cubicBezTo>
                    <a:pt x="7004" y="7441"/>
                    <a:pt x="7929" y="6908"/>
                    <a:pt x="8889" y="6447"/>
                  </a:cubicBezTo>
                  <a:close/>
                  <a:moveTo>
                    <a:pt x="6273" y="12657"/>
                  </a:moveTo>
                  <a:lnTo>
                    <a:pt x="6273" y="12657"/>
                  </a:lnTo>
                  <a:cubicBezTo>
                    <a:pt x="6878" y="13033"/>
                    <a:pt x="6571" y="12879"/>
                    <a:pt x="7570" y="13418"/>
                  </a:cubicBezTo>
                  <a:cubicBezTo>
                    <a:pt x="7194" y="13569"/>
                    <a:pt x="6827" y="13708"/>
                    <a:pt x="6471" y="13828"/>
                  </a:cubicBezTo>
                  <a:cubicBezTo>
                    <a:pt x="6393" y="13455"/>
                    <a:pt x="6330" y="13063"/>
                    <a:pt x="6273" y="12657"/>
                  </a:cubicBezTo>
                  <a:close/>
                  <a:moveTo>
                    <a:pt x="11506" y="12657"/>
                  </a:moveTo>
                  <a:cubicBezTo>
                    <a:pt x="11449" y="13063"/>
                    <a:pt x="11386" y="13458"/>
                    <a:pt x="11307" y="13828"/>
                  </a:cubicBezTo>
                  <a:cubicBezTo>
                    <a:pt x="10949" y="13711"/>
                    <a:pt x="10582" y="13569"/>
                    <a:pt x="10208" y="13418"/>
                  </a:cubicBezTo>
                  <a:cubicBezTo>
                    <a:pt x="11181" y="12898"/>
                    <a:pt x="10937" y="13009"/>
                    <a:pt x="11506" y="12657"/>
                  </a:cubicBezTo>
                  <a:close/>
                  <a:moveTo>
                    <a:pt x="14535" y="10416"/>
                  </a:moveTo>
                  <a:cubicBezTo>
                    <a:pt x="14761" y="10648"/>
                    <a:pt x="14993" y="10883"/>
                    <a:pt x="15183" y="11115"/>
                  </a:cubicBezTo>
                  <a:cubicBezTo>
                    <a:pt x="15818" y="11886"/>
                    <a:pt x="16198" y="12590"/>
                    <a:pt x="16294" y="13147"/>
                  </a:cubicBezTo>
                  <a:cubicBezTo>
                    <a:pt x="16095" y="13066"/>
                    <a:pt x="15881" y="13024"/>
                    <a:pt x="15665" y="13024"/>
                  </a:cubicBezTo>
                  <a:cubicBezTo>
                    <a:pt x="14843" y="13024"/>
                    <a:pt x="14141" y="13617"/>
                    <a:pt x="13999" y="14424"/>
                  </a:cubicBezTo>
                  <a:cubicBezTo>
                    <a:pt x="13457" y="14376"/>
                    <a:pt x="12921" y="14280"/>
                    <a:pt x="12394" y="14144"/>
                  </a:cubicBezTo>
                  <a:cubicBezTo>
                    <a:pt x="12551" y="13385"/>
                    <a:pt x="12662" y="12620"/>
                    <a:pt x="12735" y="11850"/>
                  </a:cubicBezTo>
                  <a:cubicBezTo>
                    <a:pt x="13361" y="11407"/>
                    <a:pt x="13963" y="10928"/>
                    <a:pt x="14535" y="10416"/>
                  </a:cubicBezTo>
                  <a:close/>
                  <a:moveTo>
                    <a:pt x="3243" y="10416"/>
                  </a:moveTo>
                  <a:cubicBezTo>
                    <a:pt x="3815" y="10928"/>
                    <a:pt x="4418" y="11407"/>
                    <a:pt x="5044" y="11850"/>
                  </a:cubicBezTo>
                  <a:cubicBezTo>
                    <a:pt x="5116" y="12620"/>
                    <a:pt x="5228" y="13385"/>
                    <a:pt x="5384" y="14144"/>
                  </a:cubicBezTo>
                  <a:cubicBezTo>
                    <a:pt x="4554" y="14353"/>
                    <a:pt x="3815" y="14456"/>
                    <a:pt x="3207" y="14456"/>
                  </a:cubicBezTo>
                  <a:cubicBezTo>
                    <a:pt x="2366" y="14456"/>
                    <a:pt x="1778" y="14258"/>
                    <a:pt x="1554" y="13870"/>
                  </a:cubicBezTo>
                  <a:cubicBezTo>
                    <a:pt x="1238" y="13322"/>
                    <a:pt x="1626" y="12292"/>
                    <a:pt x="2596" y="11115"/>
                  </a:cubicBezTo>
                  <a:cubicBezTo>
                    <a:pt x="2786" y="10883"/>
                    <a:pt x="3020" y="10648"/>
                    <a:pt x="3243" y="10416"/>
                  </a:cubicBezTo>
                  <a:close/>
                  <a:moveTo>
                    <a:pt x="8889" y="14081"/>
                  </a:moveTo>
                  <a:cubicBezTo>
                    <a:pt x="9588" y="14403"/>
                    <a:pt x="10308" y="14689"/>
                    <a:pt x="11039" y="14933"/>
                  </a:cubicBezTo>
                  <a:cubicBezTo>
                    <a:pt x="10482" y="16890"/>
                    <a:pt x="9660" y="18143"/>
                    <a:pt x="8889" y="18143"/>
                  </a:cubicBezTo>
                  <a:cubicBezTo>
                    <a:pt x="8118" y="18143"/>
                    <a:pt x="7296" y="16887"/>
                    <a:pt x="6739" y="14924"/>
                  </a:cubicBezTo>
                  <a:cubicBezTo>
                    <a:pt x="7471" y="14683"/>
                    <a:pt x="8188" y="14400"/>
                    <a:pt x="8889" y="14081"/>
                  </a:cubicBezTo>
                  <a:close/>
                  <a:moveTo>
                    <a:pt x="8889" y="0"/>
                  </a:moveTo>
                  <a:cubicBezTo>
                    <a:pt x="7396" y="0"/>
                    <a:pt x="6312" y="1708"/>
                    <a:pt x="5658" y="4014"/>
                  </a:cubicBezTo>
                  <a:cubicBezTo>
                    <a:pt x="4902" y="3825"/>
                    <a:pt x="4201" y="3719"/>
                    <a:pt x="3568" y="3698"/>
                  </a:cubicBezTo>
                  <a:cubicBezTo>
                    <a:pt x="3260" y="3171"/>
                    <a:pt x="2700" y="2861"/>
                    <a:pt x="2111" y="2861"/>
                  </a:cubicBezTo>
                  <a:cubicBezTo>
                    <a:pt x="1963" y="2861"/>
                    <a:pt x="1813" y="2881"/>
                    <a:pt x="1665" y="2921"/>
                  </a:cubicBezTo>
                  <a:cubicBezTo>
                    <a:pt x="928" y="3123"/>
                    <a:pt x="419" y="3792"/>
                    <a:pt x="422" y="4556"/>
                  </a:cubicBezTo>
                  <a:cubicBezTo>
                    <a:pt x="422" y="4716"/>
                    <a:pt x="449" y="4876"/>
                    <a:pt x="497" y="5026"/>
                  </a:cubicBezTo>
                  <a:cubicBezTo>
                    <a:pt x="63" y="6017"/>
                    <a:pt x="485" y="7372"/>
                    <a:pt x="1726" y="8878"/>
                  </a:cubicBezTo>
                  <a:cubicBezTo>
                    <a:pt x="1933" y="9130"/>
                    <a:pt x="2183" y="9383"/>
                    <a:pt x="2430" y="9636"/>
                  </a:cubicBezTo>
                  <a:cubicBezTo>
                    <a:pt x="2183" y="9892"/>
                    <a:pt x="1933" y="10145"/>
                    <a:pt x="1726" y="10398"/>
                  </a:cubicBezTo>
                  <a:cubicBezTo>
                    <a:pt x="407" y="12000"/>
                    <a:pt x="0" y="13434"/>
                    <a:pt x="578" y="14436"/>
                  </a:cubicBezTo>
                  <a:cubicBezTo>
                    <a:pt x="1045" y="15246"/>
                    <a:pt x="2003" y="15593"/>
                    <a:pt x="3225" y="15593"/>
                  </a:cubicBezTo>
                  <a:cubicBezTo>
                    <a:pt x="3954" y="15593"/>
                    <a:pt x="4782" y="15460"/>
                    <a:pt x="5652" y="15240"/>
                  </a:cubicBezTo>
                  <a:cubicBezTo>
                    <a:pt x="6306" y="17556"/>
                    <a:pt x="7396" y="19272"/>
                    <a:pt x="8889" y="19272"/>
                  </a:cubicBezTo>
                  <a:cubicBezTo>
                    <a:pt x="10383" y="19272"/>
                    <a:pt x="11473" y="17559"/>
                    <a:pt x="12126" y="15246"/>
                  </a:cubicBezTo>
                  <a:cubicBezTo>
                    <a:pt x="12810" y="15424"/>
                    <a:pt x="13509" y="15532"/>
                    <a:pt x="14210" y="15572"/>
                  </a:cubicBezTo>
                  <a:cubicBezTo>
                    <a:pt x="14519" y="16101"/>
                    <a:pt x="15083" y="16413"/>
                    <a:pt x="15674" y="16413"/>
                  </a:cubicBezTo>
                  <a:cubicBezTo>
                    <a:pt x="15820" y="16413"/>
                    <a:pt x="15968" y="16394"/>
                    <a:pt x="16113" y="16354"/>
                  </a:cubicBezTo>
                  <a:cubicBezTo>
                    <a:pt x="16851" y="16153"/>
                    <a:pt x="17363" y="15484"/>
                    <a:pt x="17360" y="14719"/>
                  </a:cubicBezTo>
                  <a:cubicBezTo>
                    <a:pt x="17357" y="14560"/>
                    <a:pt x="17333" y="14400"/>
                    <a:pt x="17285" y="14247"/>
                  </a:cubicBezTo>
                  <a:cubicBezTo>
                    <a:pt x="17718" y="13256"/>
                    <a:pt x="17297" y="11904"/>
                    <a:pt x="16056" y="10398"/>
                  </a:cubicBezTo>
                  <a:cubicBezTo>
                    <a:pt x="15848" y="10142"/>
                    <a:pt x="15595" y="9889"/>
                    <a:pt x="15351" y="9636"/>
                  </a:cubicBezTo>
                  <a:cubicBezTo>
                    <a:pt x="15595" y="9383"/>
                    <a:pt x="15848" y="9130"/>
                    <a:pt x="16056" y="8878"/>
                  </a:cubicBezTo>
                  <a:cubicBezTo>
                    <a:pt x="17261" y="7414"/>
                    <a:pt x="17694" y="6095"/>
                    <a:pt x="17279" y="5044"/>
                  </a:cubicBezTo>
                  <a:cubicBezTo>
                    <a:pt x="17330" y="4885"/>
                    <a:pt x="17357" y="4722"/>
                    <a:pt x="17360" y="4556"/>
                  </a:cubicBezTo>
                  <a:cubicBezTo>
                    <a:pt x="17363" y="3792"/>
                    <a:pt x="16851" y="3120"/>
                    <a:pt x="16113" y="2918"/>
                  </a:cubicBezTo>
                  <a:cubicBezTo>
                    <a:pt x="15967" y="2879"/>
                    <a:pt x="15819" y="2860"/>
                    <a:pt x="15673" y="2860"/>
                  </a:cubicBezTo>
                  <a:cubicBezTo>
                    <a:pt x="15080" y="2860"/>
                    <a:pt x="14517" y="3173"/>
                    <a:pt x="14210" y="3704"/>
                  </a:cubicBezTo>
                  <a:cubicBezTo>
                    <a:pt x="13506" y="3743"/>
                    <a:pt x="12810" y="3852"/>
                    <a:pt x="12126" y="4029"/>
                  </a:cubicBezTo>
                  <a:cubicBezTo>
                    <a:pt x="11473" y="1714"/>
                    <a:pt x="10383" y="0"/>
                    <a:pt x="88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91" name="Google Shape;6806;p78"/>
            <p:cNvSpPr/>
            <p:nvPr/>
          </p:nvSpPr>
          <p:spPr>
            <a:xfrm>
              <a:off x="2284200" y="4005050"/>
              <a:ext cx="84700" cy="8470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2" y="0"/>
                  </a:moveTo>
                  <a:cubicBezTo>
                    <a:pt x="756" y="0"/>
                    <a:pt x="0" y="756"/>
                    <a:pt x="0" y="1692"/>
                  </a:cubicBezTo>
                  <a:cubicBezTo>
                    <a:pt x="0" y="2629"/>
                    <a:pt x="756" y="3388"/>
                    <a:pt x="1692" y="3388"/>
                  </a:cubicBezTo>
                  <a:cubicBezTo>
                    <a:pt x="2629" y="3388"/>
                    <a:pt x="3388" y="2629"/>
                    <a:pt x="3388" y="1692"/>
                  </a:cubicBezTo>
                  <a:cubicBezTo>
                    <a:pt x="3388" y="756"/>
                    <a:pt x="2629" y="0"/>
                    <a:pt x="16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51" name="Google Shape;6807;p78"/>
          <p:cNvGrpSpPr/>
          <p:nvPr/>
        </p:nvGrpSpPr>
        <p:grpSpPr>
          <a:xfrm>
            <a:off x="4056114" y="2002847"/>
            <a:ext cx="402549" cy="425404"/>
            <a:chOff x="2710875" y="3806450"/>
            <a:chExt cx="416725" cy="481825"/>
          </a:xfrm>
        </p:grpSpPr>
        <p:sp>
          <p:nvSpPr>
            <p:cNvPr id="588" name="Google Shape;6808;p78"/>
            <p:cNvSpPr/>
            <p:nvPr/>
          </p:nvSpPr>
          <p:spPr>
            <a:xfrm>
              <a:off x="2710875" y="4144450"/>
              <a:ext cx="416725" cy="143825"/>
            </a:xfrm>
            <a:custGeom>
              <a:avLst/>
              <a:gdLst/>
              <a:ahLst/>
              <a:cxnLst/>
              <a:rect l="l" t="t" r="r" b="b"/>
              <a:pathLst>
                <a:path w="16669" h="5753" extrusionOk="0">
                  <a:moveTo>
                    <a:pt x="2313" y="1"/>
                  </a:moveTo>
                  <a:lnTo>
                    <a:pt x="260" y="3590"/>
                  </a:lnTo>
                  <a:cubicBezTo>
                    <a:pt x="1" y="4039"/>
                    <a:pt x="1" y="4590"/>
                    <a:pt x="266" y="5036"/>
                  </a:cubicBezTo>
                  <a:cubicBezTo>
                    <a:pt x="517" y="5479"/>
                    <a:pt x="986" y="5752"/>
                    <a:pt x="1495" y="5752"/>
                  </a:cubicBezTo>
                  <a:cubicBezTo>
                    <a:pt x="1498" y="5752"/>
                    <a:pt x="1501" y="5752"/>
                    <a:pt x="1503" y="5752"/>
                  </a:cubicBezTo>
                  <a:lnTo>
                    <a:pt x="15165" y="5752"/>
                  </a:lnTo>
                  <a:cubicBezTo>
                    <a:pt x="15168" y="5752"/>
                    <a:pt x="15171" y="5752"/>
                    <a:pt x="15174" y="5752"/>
                  </a:cubicBezTo>
                  <a:cubicBezTo>
                    <a:pt x="15682" y="5752"/>
                    <a:pt x="16151" y="5479"/>
                    <a:pt x="16403" y="5036"/>
                  </a:cubicBezTo>
                  <a:cubicBezTo>
                    <a:pt x="16668" y="4590"/>
                    <a:pt x="16668" y="4039"/>
                    <a:pt x="16409" y="3590"/>
                  </a:cubicBezTo>
                  <a:lnTo>
                    <a:pt x="1435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89" name="Google Shape;6809;p78"/>
            <p:cNvSpPr/>
            <p:nvPr/>
          </p:nvSpPr>
          <p:spPr>
            <a:xfrm>
              <a:off x="2784800" y="3806450"/>
              <a:ext cx="268850" cy="309800"/>
            </a:xfrm>
            <a:custGeom>
              <a:avLst/>
              <a:gdLst/>
              <a:ahLst/>
              <a:cxnLst/>
              <a:rect l="l" t="t" r="r" b="b"/>
              <a:pathLst>
                <a:path w="10754" h="12392" extrusionOk="0">
                  <a:moveTo>
                    <a:pt x="5379" y="8113"/>
                  </a:moveTo>
                  <a:cubicBezTo>
                    <a:pt x="5882" y="8113"/>
                    <a:pt x="6132" y="8721"/>
                    <a:pt x="5776" y="9076"/>
                  </a:cubicBezTo>
                  <a:cubicBezTo>
                    <a:pt x="5661" y="9192"/>
                    <a:pt x="5519" y="9244"/>
                    <a:pt x="5380" y="9244"/>
                  </a:cubicBezTo>
                  <a:cubicBezTo>
                    <a:pt x="5091" y="9244"/>
                    <a:pt x="4813" y="9019"/>
                    <a:pt x="4813" y="8679"/>
                  </a:cubicBezTo>
                  <a:cubicBezTo>
                    <a:pt x="4813" y="8366"/>
                    <a:pt x="5066" y="8113"/>
                    <a:pt x="5379" y="8113"/>
                  </a:cubicBezTo>
                  <a:close/>
                  <a:moveTo>
                    <a:pt x="4280" y="9989"/>
                  </a:moveTo>
                  <a:cubicBezTo>
                    <a:pt x="4783" y="9989"/>
                    <a:pt x="5036" y="10597"/>
                    <a:pt x="4680" y="10952"/>
                  </a:cubicBezTo>
                  <a:cubicBezTo>
                    <a:pt x="4566" y="11067"/>
                    <a:pt x="4425" y="11118"/>
                    <a:pt x="4286" y="11118"/>
                  </a:cubicBezTo>
                  <a:cubicBezTo>
                    <a:pt x="3996" y="11118"/>
                    <a:pt x="3717" y="10892"/>
                    <a:pt x="3717" y="10552"/>
                  </a:cubicBezTo>
                  <a:cubicBezTo>
                    <a:pt x="3717" y="10242"/>
                    <a:pt x="3970" y="9989"/>
                    <a:pt x="4280" y="9989"/>
                  </a:cubicBezTo>
                  <a:close/>
                  <a:moveTo>
                    <a:pt x="6475" y="9989"/>
                  </a:moveTo>
                  <a:cubicBezTo>
                    <a:pt x="6978" y="9989"/>
                    <a:pt x="7231" y="10597"/>
                    <a:pt x="6875" y="10952"/>
                  </a:cubicBezTo>
                  <a:cubicBezTo>
                    <a:pt x="6761" y="11067"/>
                    <a:pt x="6620" y="11118"/>
                    <a:pt x="6481" y="11118"/>
                  </a:cubicBezTo>
                  <a:cubicBezTo>
                    <a:pt x="6191" y="11118"/>
                    <a:pt x="5912" y="10892"/>
                    <a:pt x="5912" y="10552"/>
                  </a:cubicBezTo>
                  <a:cubicBezTo>
                    <a:pt x="5912" y="10242"/>
                    <a:pt x="6162" y="9989"/>
                    <a:pt x="6475" y="9989"/>
                  </a:cubicBezTo>
                  <a:close/>
                  <a:moveTo>
                    <a:pt x="1744" y="0"/>
                  </a:moveTo>
                  <a:cubicBezTo>
                    <a:pt x="1434" y="0"/>
                    <a:pt x="1181" y="253"/>
                    <a:pt x="1181" y="566"/>
                  </a:cubicBezTo>
                  <a:cubicBezTo>
                    <a:pt x="1181" y="877"/>
                    <a:pt x="1434" y="1130"/>
                    <a:pt x="1744" y="1130"/>
                  </a:cubicBezTo>
                  <a:lnTo>
                    <a:pt x="2259" y="1130"/>
                  </a:lnTo>
                  <a:lnTo>
                    <a:pt x="2259" y="8444"/>
                  </a:lnTo>
                  <a:lnTo>
                    <a:pt x="1" y="12392"/>
                  </a:lnTo>
                  <a:lnTo>
                    <a:pt x="10754" y="12392"/>
                  </a:lnTo>
                  <a:lnTo>
                    <a:pt x="8496" y="8444"/>
                  </a:lnTo>
                  <a:lnTo>
                    <a:pt x="8496" y="1130"/>
                  </a:lnTo>
                  <a:lnTo>
                    <a:pt x="9010" y="1130"/>
                  </a:lnTo>
                  <a:cubicBezTo>
                    <a:pt x="9321" y="1130"/>
                    <a:pt x="9574" y="877"/>
                    <a:pt x="9574" y="566"/>
                  </a:cubicBezTo>
                  <a:cubicBezTo>
                    <a:pt x="9574" y="253"/>
                    <a:pt x="9321" y="0"/>
                    <a:pt x="90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52" name="Google Shape;6810;p78"/>
          <p:cNvGrpSpPr/>
          <p:nvPr/>
        </p:nvGrpSpPr>
        <p:grpSpPr>
          <a:xfrm>
            <a:off x="5195564" y="2003134"/>
            <a:ext cx="405447" cy="424829"/>
            <a:chOff x="3895050" y="3806775"/>
            <a:chExt cx="419725" cy="481175"/>
          </a:xfrm>
        </p:grpSpPr>
        <p:sp>
          <p:nvSpPr>
            <p:cNvPr id="586" name="Google Shape;6811;p78"/>
            <p:cNvSpPr/>
            <p:nvPr/>
          </p:nvSpPr>
          <p:spPr>
            <a:xfrm>
              <a:off x="3895050" y="3942650"/>
              <a:ext cx="419725" cy="345300"/>
            </a:xfrm>
            <a:custGeom>
              <a:avLst/>
              <a:gdLst/>
              <a:ahLst/>
              <a:cxnLst/>
              <a:rect l="l" t="t" r="r" b="b"/>
              <a:pathLst>
                <a:path w="16789" h="13812" extrusionOk="0">
                  <a:moveTo>
                    <a:pt x="4448" y="1"/>
                  </a:moveTo>
                  <a:cubicBezTo>
                    <a:pt x="4233" y="1"/>
                    <a:pt x="4016" y="18"/>
                    <a:pt x="3801" y="54"/>
                  </a:cubicBezTo>
                  <a:cubicBezTo>
                    <a:pt x="1545" y="418"/>
                    <a:pt x="1" y="2604"/>
                    <a:pt x="356" y="4929"/>
                  </a:cubicBezTo>
                  <a:cubicBezTo>
                    <a:pt x="994" y="9100"/>
                    <a:pt x="2205" y="11942"/>
                    <a:pt x="3858" y="13147"/>
                  </a:cubicBezTo>
                  <a:cubicBezTo>
                    <a:pt x="4470" y="13592"/>
                    <a:pt x="5129" y="13811"/>
                    <a:pt x="5863" y="13811"/>
                  </a:cubicBezTo>
                  <a:cubicBezTo>
                    <a:pt x="6071" y="13811"/>
                    <a:pt x="6286" y="13793"/>
                    <a:pt x="6508" y="13758"/>
                  </a:cubicBezTo>
                  <a:cubicBezTo>
                    <a:pt x="7125" y="13659"/>
                    <a:pt x="7610" y="13406"/>
                    <a:pt x="7999" y="12987"/>
                  </a:cubicBezTo>
                  <a:lnTo>
                    <a:pt x="8396" y="12557"/>
                  </a:lnTo>
                  <a:lnTo>
                    <a:pt x="8791" y="12987"/>
                  </a:lnTo>
                  <a:cubicBezTo>
                    <a:pt x="9179" y="13406"/>
                    <a:pt x="9667" y="13659"/>
                    <a:pt x="10281" y="13758"/>
                  </a:cubicBezTo>
                  <a:cubicBezTo>
                    <a:pt x="10503" y="13793"/>
                    <a:pt x="10718" y="13811"/>
                    <a:pt x="10927" y="13811"/>
                  </a:cubicBezTo>
                  <a:cubicBezTo>
                    <a:pt x="11660" y="13811"/>
                    <a:pt x="12319" y="13592"/>
                    <a:pt x="12931" y="13147"/>
                  </a:cubicBezTo>
                  <a:cubicBezTo>
                    <a:pt x="14587" y="11942"/>
                    <a:pt x="15795" y="9100"/>
                    <a:pt x="16433" y="4929"/>
                  </a:cubicBezTo>
                  <a:cubicBezTo>
                    <a:pt x="16788" y="2604"/>
                    <a:pt x="15244" y="418"/>
                    <a:pt x="12988" y="54"/>
                  </a:cubicBezTo>
                  <a:cubicBezTo>
                    <a:pt x="12773" y="18"/>
                    <a:pt x="12556" y="1"/>
                    <a:pt x="12341" y="1"/>
                  </a:cubicBezTo>
                  <a:cubicBezTo>
                    <a:pt x="11461" y="1"/>
                    <a:pt x="10599" y="293"/>
                    <a:pt x="9893" y="840"/>
                  </a:cubicBezTo>
                  <a:cubicBezTo>
                    <a:pt x="9601" y="1063"/>
                    <a:pt x="9263" y="1216"/>
                    <a:pt x="8905" y="1292"/>
                  </a:cubicBezTo>
                  <a:cubicBezTo>
                    <a:pt x="8736" y="1326"/>
                    <a:pt x="8567" y="1343"/>
                    <a:pt x="8397" y="1343"/>
                  </a:cubicBezTo>
                  <a:cubicBezTo>
                    <a:pt x="8296" y="1343"/>
                    <a:pt x="8196" y="1337"/>
                    <a:pt x="8095" y="1325"/>
                  </a:cubicBezTo>
                  <a:cubicBezTo>
                    <a:pt x="7658" y="1273"/>
                    <a:pt x="7246" y="1105"/>
                    <a:pt x="6896" y="840"/>
                  </a:cubicBezTo>
                  <a:cubicBezTo>
                    <a:pt x="6190" y="293"/>
                    <a:pt x="5328" y="1"/>
                    <a:pt x="44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87" name="Google Shape;6812;p78"/>
            <p:cNvSpPr/>
            <p:nvPr/>
          </p:nvSpPr>
          <p:spPr>
            <a:xfrm>
              <a:off x="4016325" y="3806775"/>
              <a:ext cx="199225" cy="142475"/>
            </a:xfrm>
            <a:custGeom>
              <a:avLst/>
              <a:gdLst/>
              <a:ahLst/>
              <a:cxnLst/>
              <a:rect l="l" t="t" r="r" b="b"/>
              <a:pathLst>
                <a:path w="7969" h="5699" extrusionOk="0">
                  <a:moveTo>
                    <a:pt x="1350" y="0"/>
                  </a:moveTo>
                  <a:cubicBezTo>
                    <a:pt x="1132" y="0"/>
                    <a:pt x="925" y="129"/>
                    <a:pt x="832" y="343"/>
                  </a:cubicBezTo>
                  <a:cubicBezTo>
                    <a:pt x="799" y="424"/>
                    <a:pt x="1" y="2330"/>
                    <a:pt x="678" y="4101"/>
                  </a:cubicBezTo>
                  <a:cubicBezTo>
                    <a:pt x="736" y="4242"/>
                    <a:pt x="796" y="4381"/>
                    <a:pt x="868" y="4516"/>
                  </a:cubicBezTo>
                  <a:cubicBezTo>
                    <a:pt x="1534" y="4691"/>
                    <a:pt x="2157" y="4995"/>
                    <a:pt x="2702" y="5414"/>
                  </a:cubicBezTo>
                  <a:cubicBezTo>
                    <a:pt x="2950" y="5603"/>
                    <a:pt x="3247" y="5698"/>
                    <a:pt x="3544" y="5698"/>
                  </a:cubicBezTo>
                  <a:cubicBezTo>
                    <a:pt x="3840" y="5698"/>
                    <a:pt x="4137" y="5603"/>
                    <a:pt x="4385" y="5414"/>
                  </a:cubicBezTo>
                  <a:cubicBezTo>
                    <a:pt x="4442" y="5368"/>
                    <a:pt x="4503" y="5326"/>
                    <a:pt x="4563" y="5284"/>
                  </a:cubicBezTo>
                  <a:cubicBezTo>
                    <a:pt x="4870" y="4592"/>
                    <a:pt x="5355" y="3968"/>
                    <a:pt x="6020" y="3417"/>
                  </a:cubicBezTo>
                  <a:cubicBezTo>
                    <a:pt x="6478" y="3035"/>
                    <a:pt x="6987" y="2722"/>
                    <a:pt x="7532" y="2484"/>
                  </a:cubicBezTo>
                  <a:cubicBezTo>
                    <a:pt x="7824" y="2372"/>
                    <a:pt x="7969" y="2044"/>
                    <a:pt x="7854" y="1752"/>
                  </a:cubicBezTo>
                  <a:cubicBezTo>
                    <a:pt x="7768" y="1529"/>
                    <a:pt x="7554" y="1392"/>
                    <a:pt x="7327" y="1392"/>
                  </a:cubicBezTo>
                  <a:cubicBezTo>
                    <a:pt x="7260" y="1392"/>
                    <a:pt x="7192" y="1404"/>
                    <a:pt x="7125" y="1430"/>
                  </a:cubicBezTo>
                  <a:lnTo>
                    <a:pt x="7125" y="1433"/>
                  </a:lnTo>
                  <a:cubicBezTo>
                    <a:pt x="7089" y="1445"/>
                    <a:pt x="6243" y="1776"/>
                    <a:pt x="5334" y="2520"/>
                  </a:cubicBezTo>
                  <a:cubicBezTo>
                    <a:pt x="4997" y="2794"/>
                    <a:pt x="4689" y="3098"/>
                    <a:pt x="4412" y="3429"/>
                  </a:cubicBezTo>
                  <a:cubicBezTo>
                    <a:pt x="4367" y="3194"/>
                    <a:pt x="4301" y="2965"/>
                    <a:pt x="4217" y="2743"/>
                  </a:cubicBezTo>
                  <a:cubicBezTo>
                    <a:pt x="3536" y="972"/>
                    <a:pt x="1669" y="90"/>
                    <a:pt x="1588" y="54"/>
                  </a:cubicBezTo>
                  <a:cubicBezTo>
                    <a:pt x="1511" y="17"/>
                    <a:pt x="1430" y="0"/>
                    <a:pt x="13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53" name="Google Shape;6813;p78"/>
          <p:cNvGrpSpPr/>
          <p:nvPr/>
        </p:nvGrpSpPr>
        <p:grpSpPr>
          <a:xfrm>
            <a:off x="5196121" y="4921277"/>
            <a:ext cx="465435" cy="425404"/>
            <a:chOff x="5049725" y="3806450"/>
            <a:chExt cx="481825" cy="481825"/>
          </a:xfrm>
        </p:grpSpPr>
        <p:sp>
          <p:nvSpPr>
            <p:cNvPr id="583" name="Google Shape;6814;p78"/>
            <p:cNvSpPr/>
            <p:nvPr/>
          </p:nvSpPr>
          <p:spPr>
            <a:xfrm>
              <a:off x="536115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84" name="Google Shape;6815;p78"/>
            <p:cNvSpPr/>
            <p:nvPr/>
          </p:nvSpPr>
          <p:spPr>
            <a:xfrm>
              <a:off x="519177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85" name="Google Shape;6816;p78"/>
            <p:cNvSpPr/>
            <p:nvPr/>
          </p:nvSpPr>
          <p:spPr>
            <a:xfrm>
              <a:off x="504972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0" y="8901"/>
                    <a:pt x="6686" y="9073"/>
                    <a:pt x="6246" y="9073"/>
                  </a:cubicBezTo>
                  <a:cubicBezTo>
                    <a:pt x="6028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3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0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9636" y="10196"/>
                  </a:moveTo>
                  <a:cubicBezTo>
                    <a:pt x="11955" y="10196"/>
                    <a:pt x="13981" y="11765"/>
                    <a:pt x="14557" y="14012"/>
                  </a:cubicBezTo>
                  <a:cubicBezTo>
                    <a:pt x="14635" y="14316"/>
                    <a:pt x="14454" y="14623"/>
                    <a:pt x="14153" y="14701"/>
                  </a:cubicBezTo>
                  <a:cubicBezTo>
                    <a:pt x="14107" y="14713"/>
                    <a:pt x="14060" y="14718"/>
                    <a:pt x="14014" y="14718"/>
                  </a:cubicBezTo>
                  <a:cubicBezTo>
                    <a:pt x="13760" y="14718"/>
                    <a:pt x="13530" y="14550"/>
                    <a:pt x="13464" y="14295"/>
                  </a:cubicBezTo>
                  <a:cubicBezTo>
                    <a:pt x="13015" y="12548"/>
                    <a:pt x="11440" y="11326"/>
                    <a:pt x="9636" y="11326"/>
                  </a:cubicBezTo>
                  <a:cubicBezTo>
                    <a:pt x="7833" y="11326"/>
                    <a:pt x="6258" y="12548"/>
                    <a:pt x="5809" y="14295"/>
                  </a:cubicBezTo>
                  <a:cubicBezTo>
                    <a:pt x="5743" y="14550"/>
                    <a:pt x="5512" y="14718"/>
                    <a:pt x="5260" y="14718"/>
                  </a:cubicBezTo>
                  <a:cubicBezTo>
                    <a:pt x="5215" y="14718"/>
                    <a:pt x="5169" y="14713"/>
                    <a:pt x="5122" y="14701"/>
                  </a:cubicBezTo>
                  <a:cubicBezTo>
                    <a:pt x="4818" y="14623"/>
                    <a:pt x="4638" y="14316"/>
                    <a:pt x="4716" y="14012"/>
                  </a:cubicBezTo>
                  <a:cubicBezTo>
                    <a:pt x="5291" y="11765"/>
                    <a:pt x="7318" y="10196"/>
                    <a:pt x="9636" y="10196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27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54" name="Google Shape;6817;p78"/>
          <p:cNvGrpSpPr/>
          <p:nvPr/>
        </p:nvGrpSpPr>
        <p:grpSpPr>
          <a:xfrm>
            <a:off x="1452533" y="5884103"/>
            <a:ext cx="465435" cy="425404"/>
            <a:chOff x="5651375" y="3806450"/>
            <a:chExt cx="481825" cy="481825"/>
          </a:xfrm>
        </p:grpSpPr>
        <p:sp>
          <p:nvSpPr>
            <p:cNvPr id="579" name="Google Shape;6818;p78"/>
            <p:cNvSpPr/>
            <p:nvPr/>
          </p:nvSpPr>
          <p:spPr>
            <a:xfrm>
              <a:off x="5793425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80" name="Google Shape;6819;p78"/>
            <p:cNvSpPr/>
            <p:nvPr/>
          </p:nvSpPr>
          <p:spPr>
            <a:xfrm>
              <a:off x="5794475" y="4089725"/>
              <a:ext cx="195600" cy="84725"/>
            </a:xfrm>
            <a:custGeom>
              <a:avLst/>
              <a:gdLst/>
              <a:ahLst/>
              <a:cxnLst/>
              <a:rect l="l" t="t" r="r" b="b"/>
              <a:pathLst>
                <a:path w="7824" h="3389" extrusionOk="0">
                  <a:moveTo>
                    <a:pt x="1" y="1"/>
                  </a:moveTo>
                  <a:cubicBezTo>
                    <a:pt x="284" y="1943"/>
                    <a:pt x="1949" y="3385"/>
                    <a:pt x="3912" y="3388"/>
                  </a:cubicBezTo>
                  <a:cubicBezTo>
                    <a:pt x="5875" y="3385"/>
                    <a:pt x="7541" y="1943"/>
                    <a:pt x="78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81" name="Google Shape;6820;p78"/>
            <p:cNvSpPr/>
            <p:nvPr/>
          </p:nvSpPr>
          <p:spPr>
            <a:xfrm>
              <a:off x="5651375" y="3806450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6249" y="5686"/>
                  </a:moveTo>
                  <a:cubicBezTo>
                    <a:pt x="6932" y="5686"/>
                    <a:pt x="7549" y="6098"/>
                    <a:pt x="7811" y="6730"/>
                  </a:cubicBezTo>
                  <a:cubicBezTo>
                    <a:pt x="8073" y="7363"/>
                    <a:pt x="7929" y="8092"/>
                    <a:pt x="7444" y="8576"/>
                  </a:cubicBezTo>
                  <a:cubicBezTo>
                    <a:pt x="7122" y="8901"/>
                    <a:pt x="6689" y="9073"/>
                    <a:pt x="6248" y="9073"/>
                  </a:cubicBezTo>
                  <a:cubicBezTo>
                    <a:pt x="6029" y="9073"/>
                    <a:pt x="5808" y="9031"/>
                    <a:pt x="5598" y="8944"/>
                  </a:cubicBezTo>
                  <a:cubicBezTo>
                    <a:pt x="4966" y="8682"/>
                    <a:pt x="4553" y="8064"/>
                    <a:pt x="4553" y="7378"/>
                  </a:cubicBezTo>
                  <a:cubicBezTo>
                    <a:pt x="4556" y="6441"/>
                    <a:pt x="5312" y="5686"/>
                    <a:pt x="6249" y="5686"/>
                  </a:cubicBezTo>
                  <a:close/>
                  <a:moveTo>
                    <a:pt x="13024" y="5683"/>
                  </a:moveTo>
                  <a:cubicBezTo>
                    <a:pt x="13242" y="5683"/>
                    <a:pt x="13462" y="5725"/>
                    <a:pt x="13671" y="5812"/>
                  </a:cubicBezTo>
                  <a:cubicBezTo>
                    <a:pt x="14304" y="6074"/>
                    <a:pt x="14716" y="6691"/>
                    <a:pt x="14716" y="7378"/>
                  </a:cubicBezTo>
                  <a:cubicBezTo>
                    <a:pt x="14716" y="8314"/>
                    <a:pt x="13957" y="9073"/>
                    <a:pt x="13024" y="9073"/>
                  </a:cubicBezTo>
                  <a:cubicBezTo>
                    <a:pt x="12337" y="9073"/>
                    <a:pt x="11720" y="8658"/>
                    <a:pt x="11458" y="8025"/>
                  </a:cubicBezTo>
                  <a:cubicBezTo>
                    <a:pt x="11196" y="7393"/>
                    <a:pt x="11341" y="6664"/>
                    <a:pt x="11825" y="6179"/>
                  </a:cubicBezTo>
                  <a:cubicBezTo>
                    <a:pt x="12150" y="5855"/>
                    <a:pt x="12583" y="5683"/>
                    <a:pt x="13024" y="5683"/>
                  </a:cubicBezTo>
                  <a:close/>
                  <a:moveTo>
                    <a:pt x="14153" y="10202"/>
                  </a:moveTo>
                  <a:cubicBezTo>
                    <a:pt x="14463" y="10202"/>
                    <a:pt x="14716" y="10452"/>
                    <a:pt x="14716" y="10766"/>
                  </a:cubicBezTo>
                  <a:cubicBezTo>
                    <a:pt x="14716" y="13566"/>
                    <a:pt x="12437" y="15849"/>
                    <a:pt x="9636" y="15849"/>
                  </a:cubicBezTo>
                  <a:cubicBezTo>
                    <a:pt x="6833" y="15849"/>
                    <a:pt x="4553" y="13566"/>
                    <a:pt x="4553" y="10766"/>
                  </a:cubicBezTo>
                  <a:cubicBezTo>
                    <a:pt x="4553" y="10452"/>
                    <a:pt x="4806" y="10202"/>
                    <a:pt x="5119" y="10202"/>
                  </a:cubicBezTo>
                  <a:close/>
                  <a:moveTo>
                    <a:pt x="9636" y="0"/>
                  </a:moveTo>
                  <a:cubicBezTo>
                    <a:pt x="4342" y="0"/>
                    <a:pt x="0" y="4343"/>
                    <a:pt x="0" y="9636"/>
                  </a:cubicBezTo>
                  <a:cubicBezTo>
                    <a:pt x="0" y="14930"/>
                    <a:pt x="4342" y="19272"/>
                    <a:pt x="9636" y="19272"/>
                  </a:cubicBezTo>
                  <a:cubicBezTo>
                    <a:pt x="14927" y="19272"/>
                    <a:pt x="19272" y="14930"/>
                    <a:pt x="19272" y="9636"/>
                  </a:cubicBezTo>
                  <a:cubicBezTo>
                    <a:pt x="19272" y="4343"/>
                    <a:pt x="14930" y="0"/>
                    <a:pt x="96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82" name="Google Shape;6821;p78"/>
            <p:cNvSpPr/>
            <p:nvPr/>
          </p:nvSpPr>
          <p:spPr>
            <a:xfrm>
              <a:off x="5962800" y="3976800"/>
              <a:ext cx="28250" cy="28275"/>
            </a:xfrm>
            <a:custGeom>
              <a:avLst/>
              <a:gdLst/>
              <a:ahLst/>
              <a:cxnLst/>
              <a:rect l="l" t="t" r="r" b="b"/>
              <a:pathLst>
                <a:path w="1130" h="1131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55" name="Google Shape;6822;p78"/>
          <p:cNvGrpSpPr/>
          <p:nvPr/>
        </p:nvGrpSpPr>
        <p:grpSpPr>
          <a:xfrm>
            <a:off x="4057408" y="5886597"/>
            <a:ext cx="409528" cy="420415"/>
            <a:chOff x="6264300" y="3809300"/>
            <a:chExt cx="423950" cy="476175"/>
          </a:xfrm>
        </p:grpSpPr>
        <p:sp>
          <p:nvSpPr>
            <p:cNvPr id="576" name="Google Shape;6823;p78"/>
            <p:cNvSpPr/>
            <p:nvPr/>
          </p:nvSpPr>
          <p:spPr>
            <a:xfrm>
              <a:off x="6346200" y="4002825"/>
              <a:ext cx="66950" cy="63225"/>
            </a:xfrm>
            <a:custGeom>
              <a:avLst/>
              <a:gdLst/>
              <a:ahLst/>
              <a:cxnLst/>
              <a:rect l="l" t="t" r="r" b="b"/>
              <a:pathLst>
                <a:path w="2678" h="2529" extrusionOk="0">
                  <a:moveTo>
                    <a:pt x="1365" y="1"/>
                  </a:moveTo>
                  <a:cubicBezTo>
                    <a:pt x="1058" y="1"/>
                    <a:pt x="751" y="118"/>
                    <a:pt x="516" y="351"/>
                  </a:cubicBezTo>
                  <a:cubicBezTo>
                    <a:pt x="272" y="598"/>
                    <a:pt x="88" y="992"/>
                    <a:pt x="46" y="1381"/>
                  </a:cubicBezTo>
                  <a:cubicBezTo>
                    <a:pt x="1" y="1757"/>
                    <a:pt x="88" y="2085"/>
                    <a:pt x="281" y="2281"/>
                  </a:cubicBezTo>
                  <a:cubicBezTo>
                    <a:pt x="454" y="2453"/>
                    <a:pt x="709" y="2528"/>
                    <a:pt x="985" y="2528"/>
                  </a:cubicBezTo>
                  <a:cubicBezTo>
                    <a:pt x="1425" y="2528"/>
                    <a:pt x="1917" y="2337"/>
                    <a:pt x="2211" y="2043"/>
                  </a:cubicBezTo>
                  <a:cubicBezTo>
                    <a:pt x="2678" y="1577"/>
                    <a:pt x="2678" y="818"/>
                    <a:pt x="2211" y="351"/>
                  </a:cubicBezTo>
                  <a:cubicBezTo>
                    <a:pt x="1978" y="118"/>
                    <a:pt x="1671" y="1"/>
                    <a:pt x="13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77" name="Google Shape;6824;p78"/>
            <p:cNvSpPr/>
            <p:nvPr/>
          </p:nvSpPr>
          <p:spPr>
            <a:xfrm>
              <a:off x="6539375" y="4002825"/>
              <a:ext cx="66950" cy="63200"/>
            </a:xfrm>
            <a:custGeom>
              <a:avLst/>
              <a:gdLst/>
              <a:ahLst/>
              <a:cxnLst/>
              <a:rect l="l" t="t" r="r" b="b"/>
              <a:pathLst>
                <a:path w="2678" h="2528" extrusionOk="0">
                  <a:moveTo>
                    <a:pt x="1314" y="1"/>
                  </a:moveTo>
                  <a:cubicBezTo>
                    <a:pt x="1007" y="1"/>
                    <a:pt x="701" y="118"/>
                    <a:pt x="468" y="351"/>
                  </a:cubicBezTo>
                  <a:cubicBezTo>
                    <a:pt x="1" y="818"/>
                    <a:pt x="1" y="1577"/>
                    <a:pt x="468" y="2043"/>
                  </a:cubicBezTo>
                  <a:cubicBezTo>
                    <a:pt x="761" y="2337"/>
                    <a:pt x="1252" y="2528"/>
                    <a:pt x="1691" y="2528"/>
                  </a:cubicBezTo>
                  <a:cubicBezTo>
                    <a:pt x="1968" y="2528"/>
                    <a:pt x="2224" y="2452"/>
                    <a:pt x="2398" y="2278"/>
                  </a:cubicBezTo>
                  <a:cubicBezTo>
                    <a:pt x="2591" y="2085"/>
                    <a:pt x="2678" y="1757"/>
                    <a:pt x="2633" y="1381"/>
                  </a:cubicBezTo>
                  <a:cubicBezTo>
                    <a:pt x="2588" y="992"/>
                    <a:pt x="2407" y="598"/>
                    <a:pt x="2160" y="351"/>
                  </a:cubicBezTo>
                  <a:cubicBezTo>
                    <a:pt x="1927" y="118"/>
                    <a:pt x="1620" y="1"/>
                    <a:pt x="13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78" name="Google Shape;6825;p78"/>
            <p:cNvSpPr/>
            <p:nvPr/>
          </p:nvSpPr>
          <p:spPr>
            <a:xfrm>
              <a:off x="6264300" y="3809300"/>
              <a:ext cx="423950" cy="476175"/>
            </a:xfrm>
            <a:custGeom>
              <a:avLst/>
              <a:gdLst/>
              <a:ahLst/>
              <a:cxnLst/>
              <a:rect l="l" t="t" r="r" b="b"/>
              <a:pathLst>
                <a:path w="16958" h="19047" extrusionOk="0">
                  <a:moveTo>
                    <a:pt x="4662" y="6571"/>
                  </a:moveTo>
                  <a:cubicBezTo>
                    <a:pt x="5263" y="6571"/>
                    <a:pt x="5864" y="6799"/>
                    <a:pt x="6324" y="7258"/>
                  </a:cubicBezTo>
                  <a:cubicBezTo>
                    <a:pt x="7249" y="8182"/>
                    <a:pt x="7240" y="9685"/>
                    <a:pt x="6303" y="10600"/>
                  </a:cubicBezTo>
                  <a:lnTo>
                    <a:pt x="6300" y="10600"/>
                  </a:lnTo>
                  <a:cubicBezTo>
                    <a:pt x="5791" y="11109"/>
                    <a:pt x="5014" y="11422"/>
                    <a:pt x="4268" y="11422"/>
                  </a:cubicBezTo>
                  <a:cubicBezTo>
                    <a:pt x="3705" y="11422"/>
                    <a:pt x="3154" y="11245"/>
                    <a:pt x="2744" y="10835"/>
                  </a:cubicBezTo>
                  <a:cubicBezTo>
                    <a:pt x="2301" y="10393"/>
                    <a:pt x="2094" y="9718"/>
                    <a:pt x="2181" y="8992"/>
                  </a:cubicBezTo>
                  <a:cubicBezTo>
                    <a:pt x="2256" y="8336"/>
                    <a:pt x="2548" y="7713"/>
                    <a:pt x="2982" y="7279"/>
                  </a:cubicBezTo>
                  <a:cubicBezTo>
                    <a:pt x="3442" y="6807"/>
                    <a:pt x="4052" y="6571"/>
                    <a:pt x="4662" y="6571"/>
                  </a:cubicBezTo>
                  <a:close/>
                  <a:moveTo>
                    <a:pt x="12317" y="6589"/>
                  </a:moveTo>
                  <a:cubicBezTo>
                    <a:pt x="12918" y="6589"/>
                    <a:pt x="13520" y="6818"/>
                    <a:pt x="13979" y="7276"/>
                  </a:cubicBezTo>
                  <a:cubicBezTo>
                    <a:pt x="14873" y="8173"/>
                    <a:pt x="15165" y="9884"/>
                    <a:pt x="14214" y="10835"/>
                  </a:cubicBezTo>
                  <a:cubicBezTo>
                    <a:pt x="13804" y="11245"/>
                    <a:pt x="13256" y="11422"/>
                    <a:pt x="12690" y="11422"/>
                  </a:cubicBezTo>
                  <a:cubicBezTo>
                    <a:pt x="11943" y="11422"/>
                    <a:pt x="11166" y="11109"/>
                    <a:pt x="10658" y="10600"/>
                  </a:cubicBezTo>
                  <a:cubicBezTo>
                    <a:pt x="9739" y="9682"/>
                    <a:pt x="9739" y="8194"/>
                    <a:pt x="10658" y="7276"/>
                  </a:cubicBezTo>
                  <a:cubicBezTo>
                    <a:pt x="11115" y="6818"/>
                    <a:pt x="11716" y="6589"/>
                    <a:pt x="12317" y="6589"/>
                  </a:cubicBezTo>
                  <a:close/>
                  <a:moveTo>
                    <a:pt x="8479" y="10841"/>
                  </a:moveTo>
                  <a:cubicBezTo>
                    <a:pt x="8669" y="10841"/>
                    <a:pt x="8858" y="10933"/>
                    <a:pt x="8971" y="11118"/>
                  </a:cubicBezTo>
                  <a:lnTo>
                    <a:pt x="10266" y="13238"/>
                  </a:lnTo>
                  <a:cubicBezTo>
                    <a:pt x="10435" y="13509"/>
                    <a:pt x="10347" y="13865"/>
                    <a:pt x="10076" y="14030"/>
                  </a:cubicBezTo>
                  <a:lnTo>
                    <a:pt x="10073" y="14030"/>
                  </a:lnTo>
                  <a:cubicBezTo>
                    <a:pt x="9980" y="14087"/>
                    <a:pt x="9877" y="14114"/>
                    <a:pt x="9775" y="14114"/>
                  </a:cubicBezTo>
                  <a:cubicBezTo>
                    <a:pt x="9582" y="14114"/>
                    <a:pt x="9393" y="14016"/>
                    <a:pt x="9284" y="13840"/>
                  </a:cubicBezTo>
                  <a:lnTo>
                    <a:pt x="8480" y="12522"/>
                  </a:lnTo>
                  <a:lnTo>
                    <a:pt x="7673" y="13840"/>
                  </a:lnTo>
                  <a:cubicBezTo>
                    <a:pt x="7565" y="14018"/>
                    <a:pt x="7376" y="14115"/>
                    <a:pt x="7182" y="14115"/>
                  </a:cubicBezTo>
                  <a:cubicBezTo>
                    <a:pt x="7079" y="14115"/>
                    <a:pt x="6975" y="14088"/>
                    <a:pt x="6881" y="14030"/>
                  </a:cubicBezTo>
                  <a:cubicBezTo>
                    <a:pt x="6610" y="13862"/>
                    <a:pt x="6526" y="13509"/>
                    <a:pt x="6692" y="13238"/>
                  </a:cubicBezTo>
                  <a:lnTo>
                    <a:pt x="7987" y="11118"/>
                  </a:lnTo>
                  <a:cubicBezTo>
                    <a:pt x="8100" y="10933"/>
                    <a:pt x="8289" y="10841"/>
                    <a:pt x="8479" y="10841"/>
                  </a:cubicBezTo>
                  <a:close/>
                  <a:moveTo>
                    <a:pt x="8474" y="1"/>
                  </a:moveTo>
                  <a:cubicBezTo>
                    <a:pt x="3801" y="1"/>
                    <a:pt x="1" y="3840"/>
                    <a:pt x="1" y="8553"/>
                  </a:cubicBezTo>
                  <a:lnTo>
                    <a:pt x="1" y="11856"/>
                  </a:lnTo>
                  <a:cubicBezTo>
                    <a:pt x="1" y="12883"/>
                    <a:pt x="449" y="13862"/>
                    <a:pt x="1229" y="14530"/>
                  </a:cubicBezTo>
                  <a:lnTo>
                    <a:pt x="2934" y="16000"/>
                  </a:lnTo>
                  <a:lnTo>
                    <a:pt x="2934" y="18472"/>
                  </a:lnTo>
                  <a:cubicBezTo>
                    <a:pt x="2934" y="18788"/>
                    <a:pt x="3193" y="19047"/>
                    <a:pt x="3512" y="19047"/>
                  </a:cubicBezTo>
                  <a:lnTo>
                    <a:pt x="5183" y="19047"/>
                  </a:lnTo>
                  <a:lnTo>
                    <a:pt x="5183" y="16536"/>
                  </a:lnTo>
                  <a:cubicBezTo>
                    <a:pt x="5192" y="16222"/>
                    <a:pt x="5448" y="15975"/>
                    <a:pt x="5761" y="15975"/>
                  </a:cubicBezTo>
                  <a:cubicBezTo>
                    <a:pt x="6071" y="15975"/>
                    <a:pt x="6327" y="16222"/>
                    <a:pt x="6336" y="16536"/>
                  </a:cubicBezTo>
                  <a:lnTo>
                    <a:pt x="6336" y="19047"/>
                  </a:lnTo>
                  <a:lnTo>
                    <a:pt x="7905" y="19047"/>
                  </a:lnTo>
                  <a:lnTo>
                    <a:pt x="7905" y="16536"/>
                  </a:lnTo>
                  <a:cubicBezTo>
                    <a:pt x="7905" y="16219"/>
                    <a:pt x="8161" y="15960"/>
                    <a:pt x="8480" y="15960"/>
                  </a:cubicBezTo>
                  <a:cubicBezTo>
                    <a:pt x="8797" y="15960"/>
                    <a:pt x="9056" y="16219"/>
                    <a:pt x="9056" y="16536"/>
                  </a:cubicBezTo>
                  <a:lnTo>
                    <a:pt x="9056" y="19047"/>
                  </a:lnTo>
                  <a:lnTo>
                    <a:pt x="10624" y="19047"/>
                  </a:lnTo>
                  <a:lnTo>
                    <a:pt x="10624" y="16536"/>
                  </a:lnTo>
                  <a:cubicBezTo>
                    <a:pt x="10630" y="16222"/>
                    <a:pt x="10886" y="15975"/>
                    <a:pt x="11200" y="15975"/>
                  </a:cubicBezTo>
                  <a:cubicBezTo>
                    <a:pt x="11513" y="15975"/>
                    <a:pt x="11766" y="16222"/>
                    <a:pt x="11775" y="16536"/>
                  </a:cubicBezTo>
                  <a:lnTo>
                    <a:pt x="11775" y="19047"/>
                  </a:lnTo>
                  <a:lnTo>
                    <a:pt x="13449" y="19047"/>
                  </a:lnTo>
                  <a:cubicBezTo>
                    <a:pt x="13765" y="19044"/>
                    <a:pt x="14024" y="18788"/>
                    <a:pt x="14024" y="18469"/>
                  </a:cubicBezTo>
                  <a:lnTo>
                    <a:pt x="14024" y="15997"/>
                  </a:lnTo>
                  <a:lnTo>
                    <a:pt x="15729" y="14530"/>
                  </a:lnTo>
                  <a:cubicBezTo>
                    <a:pt x="16508" y="13859"/>
                    <a:pt x="16957" y="12883"/>
                    <a:pt x="16957" y="11853"/>
                  </a:cubicBezTo>
                  <a:lnTo>
                    <a:pt x="16957" y="8462"/>
                  </a:lnTo>
                  <a:cubicBezTo>
                    <a:pt x="16948" y="3786"/>
                    <a:pt x="13154" y="1"/>
                    <a:pt x="84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56" name="Google Shape;6826;p78"/>
          <p:cNvGrpSpPr/>
          <p:nvPr/>
        </p:nvGrpSpPr>
        <p:grpSpPr>
          <a:xfrm>
            <a:off x="2303362" y="2520613"/>
            <a:ext cx="467246" cy="425426"/>
            <a:chOff x="898875" y="4399275"/>
            <a:chExt cx="483700" cy="481850"/>
          </a:xfrm>
        </p:grpSpPr>
        <p:sp>
          <p:nvSpPr>
            <p:cNvPr id="568" name="Google Shape;6827;p78"/>
            <p:cNvSpPr/>
            <p:nvPr/>
          </p:nvSpPr>
          <p:spPr>
            <a:xfrm>
              <a:off x="992750" y="4642900"/>
              <a:ext cx="145300" cy="144100"/>
            </a:xfrm>
            <a:custGeom>
              <a:avLst/>
              <a:gdLst/>
              <a:ahLst/>
              <a:cxnLst/>
              <a:rect l="l" t="t" r="r" b="b"/>
              <a:pathLst>
                <a:path w="5812" h="5764" extrusionOk="0">
                  <a:moveTo>
                    <a:pt x="994" y="0"/>
                  </a:moveTo>
                  <a:lnTo>
                    <a:pt x="988" y="12"/>
                  </a:lnTo>
                  <a:cubicBezTo>
                    <a:pt x="988" y="9"/>
                    <a:pt x="991" y="6"/>
                    <a:pt x="991" y="3"/>
                  </a:cubicBezTo>
                  <a:lnTo>
                    <a:pt x="991" y="3"/>
                  </a:lnTo>
                  <a:lnTo>
                    <a:pt x="979" y="27"/>
                  </a:lnTo>
                  <a:lnTo>
                    <a:pt x="108" y="1759"/>
                  </a:lnTo>
                  <a:cubicBezTo>
                    <a:pt x="0" y="1976"/>
                    <a:pt x="42" y="2241"/>
                    <a:pt x="214" y="2415"/>
                  </a:cubicBezTo>
                  <a:lnTo>
                    <a:pt x="3397" y="5598"/>
                  </a:lnTo>
                  <a:cubicBezTo>
                    <a:pt x="3506" y="5707"/>
                    <a:pt x="3649" y="5763"/>
                    <a:pt x="3795" y="5763"/>
                  </a:cubicBezTo>
                  <a:cubicBezTo>
                    <a:pt x="3883" y="5763"/>
                    <a:pt x="3971" y="5743"/>
                    <a:pt x="4053" y="5701"/>
                  </a:cubicBezTo>
                  <a:lnTo>
                    <a:pt x="5797" y="4827"/>
                  </a:lnTo>
                  <a:lnTo>
                    <a:pt x="5800" y="4824"/>
                  </a:lnTo>
                  <a:lnTo>
                    <a:pt x="5812" y="4818"/>
                  </a:lnTo>
                  <a:lnTo>
                    <a:pt x="9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69" name="Google Shape;6828;p78"/>
            <p:cNvSpPr/>
            <p:nvPr/>
          </p:nvSpPr>
          <p:spPr>
            <a:xfrm>
              <a:off x="1138025" y="4763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70" name="Google Shape;6829;p78"/>
            <p:cNvSpPr/>
            <p:nvPr/>
          </p:nvSpPr>
          <p:spPr>
            <a:xfrm>
              <a:off x="1269550" y="4399275"/>
              <a:ext cx="113025" cy="112125"/>
            </a:xfrm>
            <a:custGeom>
              <a:avLst/>
              <a:gdLst/>
              <a:ahLst/>
              <a:cxnLst/>
              <a:rect l="l" t="t" r="r" b="b"/>
              <a:pathLst>
                <a:path w="4521" h="4485" extrusionOk="0">
                  <a:moveTo>
                    <a:pt x="3066" y="1"/>
                  </a:moveTo>
                  <a:cubicBezTo>
                    <a:pt x="1947" y="1"/>
                    <a:pt x="938" y="82"/>
                    <a:pt x="0" y="239"/>
                  </a:cubicBezTo>
                  <a:lnTo>
                    <a:pt x="9" y="895"/>
                  </a:lnTo>
                  <a:cubicBezTo>
                    <a:pt x="34" y="2862"/>
                    <a:pt x="1623" y="4452"/>
                    <a:pt x="3590" y="4476"/>
                  </a:cubicBezTo>
                  <a:lnTo>
                    <a:pt x="4243" y="4485"/>
                  </a:lnTo>
                  <a:cubicBezTo>
                    <a:pt x="4439" y="3313"/>
                    <a:pt x="4520" y="2028"/>
                    <a:pt x="4469" y="561"/>
                  </a:cubicBezTo>
                  <a:cubicBezTo>
                    <a:pt x="4457" y="266"/>
                    <a:pt x="4219" y="28"/>
                    <a:pt x="3924" y="16"/>
                  </a:cubicBezTo>
                  <a:cubicBezTo>
                    <a:pt x="3631" y="6"/>
                    <a:pt x="3345" y="1"/>
                    <a:pt x="30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71" name="Google Shape;6830;p78"/>
            <p:cNvSpPr/>
            <p:nvPr/>
          </p:nvSpPr>
          <p:spPr>
            <a:xfrm>
              <a:off x="1161975" y="4531175"/>
              <a:ext cx="91400" cy="84350"/>
            </a:xfrm>
            <a:custGeom>
              <a:avLst/>
              <a:gdLst/>
              <a:ahLst/>
              <a:cxnLst/>
              <a:rect l="l" t="t" r="r" b="b"/>
              <a:pathLst>
                <a:path w="3656" h="3374" extrusionOk="0">
                  <a:moveTo>
                    <a:pt x="1821" y="1"/>
                  </a:moveTo>
                  <a:cubicBezTo>
                    <a:pt x="1137" y="1"/>
                    <a:pt x="523" y="415"/>
                    <a:pt x="262" y="1046"/>
                  </a:cubicBezTo>
                  <a:cubicBezTo>
                    <a:pt x="0" y="1678"/>
                    <a:pt x="145" y="2410"/>
                    <a:pt x="633" y="2894"/>
                  </a:cubicBezTo>
                  <a:cubicBezTo>
                    <a:pt x="952" y="3214"/>
                    <a:pt x="1391" y="3373"/>
                    <a:pt x="1830" y="3373"/>
                  </a:cubicBezTo>
                  <a:cubicBezTo>
                    <a:pt x="2269" y="3373"/>
                    <a:pt x="2707" y="3214"/>
                    <a:pt x="3027" y="2894"/>
                  </a:cubicBezTo>
                  <a:cubicBezTo>
                    <a:pt x="3511" y="2410"/>
                    <a:pt x="3656" y="1681"/>
                    <a:pt x="3394" y="1046"/>
                  </a:cubicBezTo>
                  <a:cubicBezTo>
                    <a:pt x="3132" y="413"/>
                    <a:pt x="2515" y="1"/>
                    <a:pt x="1828" y="1"/>
                  </a:cubicBezTo>
                  <a:cubicBezTo>
                    <a:pt x="1826" y="1"/>
                    <a:pt x="1823" y="1"/>
                    <a:pt x="18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72" name="Google Shape;6831;p78"/>
            <p:cNvSpPr/>
            <p:nvPr/>
          </p:nvSpPr>
          <p:spPr>
            <a:xfrm>
              <a:off x="1031050" y="4411100"/>
              <a:ext cx="338650" cy="338725"/>
            </a:xfrm>
            <a:custGeom>
              <a:avLst/>
              <a:gdLst/>
              <a:ahLst/>
              <a:cxnLst/>
              <a:rect l="l" t="t" r="r" b="b"/>
              <a:pathLst>
                <a:path w="13546" h="13549" extrusionOk="0">
                  <a:moveTo>
                    <a:pt x="7066" y="3673"/>
                  </a:moveTo>
                  <a:cubicBezTo>
                    <a:pt x="7800" y="3673"/>
                    <a:pt x="8522" y="3960"/>
                    <a:pt x="9062" y="4500"/>
                  </a:cubicBezTo>
                  <a:cubicBezTo>
                    <a:pt x="10170" y="5602"/>
                    <a:pt x="10170" y="7393"/>
                    <a:pt x="9062" y="8492"/>
                  </a:cubicBezTo>
                  <a:cubicBezTo>
                    <a:pt x="8522" y="9032"/>
                    <a:pt x="7800" y="9319"/>
                    <a:pt x="7066" y="9319"/>
                  </a:cubicBezTo>
                  <a:cubicBezTo>
                    <a:pt x="6702" y="9319"/>
                    <a:pt x="6334" y="9248"/>
                    <a:pt x="5984" y="9104"/>
                  </a:cubicBezTo>
                  <a:cubicBezTo>
                    <a:pt x="4930" y="8667"/>
                    <a:pt x="4244" y="7637"/>
                    <a:pt x="4244" y="6496"/>
                  </a:cubicBezTo>
                  <a:cubicBezTo>
                    <a:pt x="4244" y="5355"/>
                    <a:pt x="4930" y="4325"/>
                    <a:pt x="5984" y="3888"/>
                  </a:cubicBezTo>
                  <a:cubicBezTo>
                    <a:pt x="6334" y="3744"/>
                    <a:pt x="6702" y="3673"/>
                    <a:pt x="7066" y="3673"/>
                  </a:cubicBezTo>
                  <a:close/>
                  <a:moveTo>
                    <a:pt x="3868" y="9124"/>
                  </a:moveTo>
                  <a:cubicBezTo>
                    <a:pt x="4006" y="9124"/>
                    <a:pt x="4147" y="9176"/>
                    <a:pt x="4262" y="9290"/>
                  </a:cubicBezTo>
                  <a:cubicBezTo>
                    <a:pt x="4481" y="9510"/>
                    <a:pt x="4481" y="9869"/>
                    <a:pt x="4262" y="10088"/>
                  </a:cubicBezTo>
                  <a:cubicBezTo>
                    <a:pt x="4147" y="10204"/>
                    <a:pt x="4005" y="10255"/>
                    <a:pt x="3866" y="10255"/>
                  </a:cubicBezTo>
                  <a:cubicBezTo>
                    <a:pt x="3576" y="10255"/>
                    <a:pt x="3298" y="10031"/>
                    <a:pt x="3298" y="9691"/>
                  </a:cubicBezTo>
                  <a:cubicBezTo>
                    <a:pt x="3298" y="9350"/>
                    <a:pt x="3577" y="9124"/>
                    <a:pt x="3868" y="9124"/>
                  </a:cubicBezTo>
                  <a:close/>
                  <a:moveTo>
                    <a:pt x="8414" y="1"/>
                  </a:moveTo>
                  <a:cubicBezTo>
                    <a:pt x="6466" y="507"/>
                    <a:pt x="4888" y="1425"/>
                    <a:pt x="3518" y="2846"/>
                  </a:cubicBezTo>
                  <a:cubicBezTo>
                    <a:pt x="2169" y="4244"/>
                    <a:pt x="1000" y="6282"/>
                    <a:pt x="1" y="8212"/>
                  </a:cubicBezTo>
                  <a:lnTo>
                    <a:pt x="5337" y="13548"/>
                  </a:lnTo>
                  <a:cubicBezTo>
                    <a:pt x="7267" y="12549"/>
                    <a:pt x="9309" y="11380"/>
                    <a:pt x="10706" y="10031"/>
                  </a:cubicBezTo>
                  <a:cubicBezTo>
                    <a:pt x="12124" y="8664"/>
                    <a:pt x="13039" y="7086"/>
                    <a:pt x="13545" y="5138"/>
                  </a:cubicBezTo>
                  <a:lnTo>
                    <a:pt x="13112" y="5129"/>
                  </a:lnTo>
                  <a:cubicBezTo>
                    <a:pt x="10534" y="5099"/>
                    <a:pt x="8453" y="3015"/>
                    <a:pt x="8420" y="440"/>
                  </a:cubicBezTo>
                  <a:lnTo>
                    <a:pt x="84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73" name="Google Shape;6832;p78"/>
            <p:cNvSpPr/>
            <p:nvPr/>
          </p:nvSpPr>
          <p:spPr>
            <a:xfrm>
              <a:off x="1130500" y="4740450"/>
              <a:ext cx="108950" cy="111250"/>
            </a:xfrm>
            <a:custGeom>
              <a:avLst/>
              <a:gdLst/>
              <a:ahLst/>
              <a:cxnLst/>
              <a:rect l="l" t="t" r="r" b="b"/>
              <a:pathLst>
                <a:path w="4358" h="4450" extrusionOk="0">
                  <a:moveTo>
                    <a:pt x="4358" y="1"/>
                  </a:moveTo>
                  <a:lnTo>
                    <a:pt x="4358" y="1"/>
                  </a:lnTo>
                  <a:cubicBezTo>
                    <a:pt x="2906" y="877"/>
                    <a:pt x="1437" y="1609"/>
                    <a:pt x="1" y="2332"/>
                  </a:cubicBezTo>
                  <a:cubicBezTo>
                    <a:pt x="58" y="3090"/>
                    <a:pt x="112" y="3789"/>
                    <a:pt x="118" y="3882"/>
                  </a:cubicBezTo>
                  <a:cubicBezTo>
                    <a:pt x="118" y="4211"/>
                    <a:pt x="387" y="4450"/>
                    <a:pt x="683" y="4450"/>
                  </a:cubicBezTo>
                  <a:cubicBezTo>
                    <a:pt x="767" y="4450"/>
                    <a:pt x="854" y="4430"/>
                    <a:pt x="937" y="4388"/>
                  </a:cubicBezTo>
                  <a:cubicBezTo>
                    <a:pt x="1039" y="4295"/>
                    <a:pt x="3858" y="3208"/>
                    <a:pt x="43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74" name="Google Shape;6833;p78"/>
            <p:cNvSpPr/>
            <p:nvPr/>
          </p:nvSpPr>
          <p:spPr>
            <a:xfrm>
              <a:off x="927325" y="4539825"/>
              <a:ext cx="114150" cy="109800"/>
            </a:xfrm>
            <a:custGeom>
              <a:avLst/>
              <a:gdLst/>
              <a:ahLst/>
              <a:cxnLst/>
              <a:rect l="l" t="t" r="r" b="b"/>
              <a:pathLst>
                <a:path w="4566" h="43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1268" y="459"/>
                    <a:pt x="184" y="3334"/>
                    <a:pt x="91" y="3437"/>
                  </a:cubicBezTo>
                  <a:cubicBezTo>
                    <a:pt x="0" y="3611"/>
                    <a:pt x="9" y="3822"/>
                    <a:pt x="112" y="3988"/>
                  </a:cubicBezTo>
                  <a:cubicBezTo>
                    <a:pt x="295" y="4286"/>
                    <a:pt x="606" y="4232"/>
                    <a:pt x="723" y="4256"/>
                  </a:cubicBezTo>
                  <a:lnTo>
                    <a:pt x="2214" y="4391"/>
                  </a:lnTo>
                  <a:cubicBezTo>
                    <a:pt x="2945" y="2928"/>
                    <a:pt x="3680" y="1458"/>
                    <a:pt x="45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75" name="Google Shape;6834;p78"/>
            <p:cNvSpPr/>
            <p:nvPr/>
          </p:nvSpPr>
          <p:spPr>
            <a:xfrm>
              <a:off x="898875" y="4711550"/>
              <a:ext cx="170825" cy="169575"/>
            </a:xfrm>
            <a:custGeom>
              <a:avLst/>
              <a:gdLst/>
              <a:ahLst/>
              <a:cxnLst/>
              <a:rect l="l" t="t" r="r" b="b"/>
              <a:pathLst>
                <a:path w="6833" h="6783" extrusionOk="0">
                  <a:moveTo>
                    <a:pt x="2846" y="1"/>
                  </a:moveTo>
                  <a:cubicBezTo>
                    <a:pt x="1747" y="1052"/>
                    <a:pt x="503" y="4602"/>
                    <a:pt x="63" y="6050"/>
                  </a:cubicBezTo>
                  <a:cubicBezTo>
                    <a:pt x="0" y="6252"/>
                    <a:pt x="54" y="6469"/>
                    <a:pt x="202" y="6616"/>
                  </a:cubicBezTo>
                  <a:cubicBezTo>
                    <a:pt x="309" y="6724"/>
                    <a:pt x="454" y="6782"/>
                    <a:pt x="602" y="6782"/>
                  </a:cubicBezTo>
                  <a:cubicBezTo>
                    <a:pt x="656" y="6782"/>
                    <a:pt x="711" y="6774"/>
                    <a:pt x="765" y="6758"/>
                  </a:cubicBezTo>
                  <a:cubicBezTo>
                    <a:pt x="2225" y="6318"/>
                    <a:pt x="5782" y="5084"/>
                    <a:pt x="6833" y="3981"/>
                  </a:cubicBezTo>
                  <a:cubicBezTo>
                    <a:pt x="6655" y="3900"/>
                    <a:pt x="6492" y="3789"/>
                    <a:pt x="6354" y="3650"/>
                  </a:cubicBezTo>
                  <a:lnTo>
                    <a:pt x="5167" y="2464"/>
                  </a:lnTo>
                  <a:lnTo>
                    <a:pt x="4767" y="2861"/>
                  </a:lnTo>
                  <a:cubicBezTo>
                    <a:pt x="4658" y="2967"/>
                    <a:pt x="4517" y="3020"/>
                    <a:pt x="4375" y="3020"/>
                  </a:cubicBezTo>
                  <a:cubicBezTo>
                    <a:pt x="4231" y="3020"/>
                    <a:pt x="4086" y="2965"/>
                    <a:pt x="3975" y="2855"/>
                  </a:cubicBezTo>
                  <a:cubicBezTo>
                    <a:pt x="3758" y="2638"/>
                    <a:pt x="3755" y="2286"/>
                    <a:pt x="3969" y="2063"/>
                  </a:cubicBezTo>
                  <a:lnTo>
                    <a:pt x="4369" y="1663"/>
                  </a:lnTo>
                  <a:lnTo>
                    <a:pt x="3171" y="464"/>
                  </a:lnTo>
                  <a:cubicBezTo>
                    <a:pt x="3035" y="329"/>
                    <a:pt x="2927" y="172"/>
                    <a:pt x="28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57" name="Google Shape;6835;p78"/>
          <p:cNvGrpSpPr/>
          <p:nvPr/>
        </p:nvGrpSpPr>
        <p:grpSpPr>
          <a:xfrm>
            <a:off x="2898419" y="2539739"/>
            <a:ext cx="465435" cy="387173"/>
            <a:chOff x="1492675" y="4420975"/>
            <a:chExt cx="481825" cy="438525"/>
          </a:xfrm>
        </p:grpSpPr>
        <p:sp>
          <p:nvSpPr>
            <p:cNvPr id="563" name="Google Shape;6836;p78"/>
            <p:cNvSpPr/>
            <p:nvPr/>
          </p:nvSpPr>
          <p:spPr>
            <a:xfrm>
              <a:off x="1841375" y="4649825"/>
              <a:ext cx="43325" cy="43300"/>
            </a:xfrm>
            <a:custGeom>
              <a:avLst/>
              <a:gdLst/>
              <a:ahLst/>
              <a:cxnLst/>
              <a:rect l="l" t="t" r="r" b="b"/>
              <a:pathLst>
                <a:path w="1733" h="1732" extrusionOk="0">
                  <a:moveTo>
                    <a:pt x="868" y="0"/>
                  </a:moveTo>
                  <a:cubicBezTo>
                    <a:pt x="389" y="0"/>
                    <a:pt x="1" y="386"/>
                    <a:pt x="1" y="865"/>
                  </a:cubicBezTo>
                  <a:cubicBezTo>
                    <a:pt x="1" y="1343"/>
                    <a:pt x="389" y="1732"/>
                    <a:pt x="868" y="1732"/>
                  </a:cubicBezTo>
                  <a:cubicBezTo>
                    <a:pt x="1347" y="1732"/>
                    <a:pt x="1732" y="1343"/>
                    <a:pt x="1732" y="865"/>
                  </a:cubicBezTo>
                  <a:cubicBezTo>
                    <a:pt x="1732" y="386"/>
                    <a:pt x="1347" y="0"/>
                    <a:pt x="8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64" name="Google Shape;6837;p78"/>
            <p:cNvSpPr/>
            <p:nvPr/>
          </p:nvSpPr>
          <p:spPr>
            <a:xfrm>
              <a:off x="1582425" y="4649825"/>
              <a:ext cx="43300" cy="43300"/>
            </a:xfrm>
            <a:custGeom>
              <a:avLst/>
              <a:gdLst/>
              <a:ahLst/>
              <a:cxnLst/>
              <a:rect l="l" t="t" r="r" b="b"/>
              <a:pathLst>
                <a:path w="1732" h="1732" extrusionOk="0">
                  <a:moveTo>
                    <a:pt x="864" y="0"/>
                  </a:moveTo>
                  <a:cubicBezTo>
                    <a:pt x="386" y="0"/>
                    <a:pt x="0" y="386"/>
                    <a:pt x="0" y="865"/>
                  </a:cubicBezTo>
                  <a:cubicBezTo>
                    <a:pt x="0" y="1343"/>
                    <a:pt x="386" y="1732"/>
                    <a:pt x="864" y="1732"/>
                  </a:cubicBezTo>
                  <a:cubicBezTo>
                    <a:pt x="1343" y="1732"/>
                    <a:pt x="1732" y="1343"/>
                    <a:pt x="1732" y="865"/>
                  </a:cubicBezTo>
                  <a:cubicBezTo>
                    <a:pt x="1732" y="386"/>
                    <a:pt x="1343" y="0"/>
                    <a:pt x="8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65" name="Google Shape;6838;p78"/>
            <p:cNvSpPr/>
            <p:nvPr/>
          </p:nvSpPr>
          <p:spPr>
            <a:xfrm>
              <a:off x="1492675" y="4420975"/>
              <a:ext cx="481825" cy="356475"/>
            </a:xfrm>
            <a:custGeom>
              <a:avLst/>
              <a:gdLst/>
              <a:ahLst/>
              <a:cxnLst/>
              <a:rect l="l" t="t" r="r" b="b"/>
              <a:pathLst>
                <a:path w="19273" h="14259" extrusionOk="0">
                  <a:moveTo>
                    <a:pt x="12783" y="1126"/>
                  </a:moveTo>
                  <a:cubicBezTo>
                    <a:pt x="14322" y="1126"/>
                    <a:pt x="15629" y="2382"/>
                    <a:pt x="15822" y="4047"/>
                  </a:cubicBezTo>
                  <a:cubicBezTo>
                    <a:pt x="15825" y="4065"/>
                    <a:pt x="15828" y="4083"/>
                    <a:pt x="15831" y="4099"/>
                  </a:cubicBezTo>
                  <a:lnTo>
                    <a:pt x="16198" y="5854"/>
                  </a:lnTo>
                  <a:lnTo>
                    <a:pt x="9381" y="5854"/>
                  </a:lnTo>
                  <a:lnTo>
                    <a:pt x="11672" y="4099"/>
                  </a:lnTo>
                  <a:cubicBezTo>
                    <a:pt x="11925" y="3909"/>
                    <a:pt x="11973" y="3550"/>
                    <a:pt x="11784" y="3301"/>
                  </a:cubicBezTo>
                  <a:cubicBezTo>
                    <a:pt x="11672" y="3157"/>
                    <a:pt x="11504" y="3082"/>
                    <a:pt x="11334" y="3082"/>
                  </a:cubicBezTo>
                  <a:cubicBezTo>
                    <a:pt x="11212" y="3082"/>
                    <a:pt x="11089" y="3121"/>
                    <a:pt x="10986" y="3201"/>
                  </a:cubicBezTo>
                  <a:lnTo>
                    <a:pt x="7598" y="5800"/>
                  </a:lnTo>
                  <a:cubicBezTo>
                    <a:pt x="7577" y="5818"/>
                    <a:pt x="7556" y="5836"/>
                    <a:pt x="7535" y="5854"/>
                  </a:cubicBezTo>
                  <a:lnTo>
                    <a:pt x="3072" y="5854"/>
                  </a:lnTo>
                  <a:lnTo>
                    <a:pt x="3440" y="4099"/>
                  </a:lnTo>
                  <a:cubicBezTo>
                    <a:pt x="3446" y="4083"/>
                    <a:pt x="3446" y="4065"/>
                    <a:pt x="3449" y="4047"/>
                  </a:cubicBezTo>
                  <a:cubicBezTo>
                    <a:pt x="3641" y="2382"/>
                    <a:pt x="4948" y="1126"/>
                    <a:pt x="6490" y="1126"/>
                  </a:cubicBezTo>
                  <a:close/>
                  <a:moveTo>
                    <a:pt x="11404" y="9606"/>
                  </a:moveTo>
                  <a:cubicBezTo>
                    <a:pt x="11718" y="9606"/>
                    <a:pt x="11967" y="9856"/>
                    <a:pt x="11967" y="10169"/>
                  </a:cubicBezTo>
                  <a:cubicBezTo>
                    <a:pt x="11967" y="10482"/>
                    <a:pt x="11718" y="10735"/>
                    <a:pt x="11404" y="10735"/>
                  </a:cubicBezTo>
                  <a:lnTo>
                    <a:pt x="7755" y="10735"/>
                  </a:lnTo>
                  <a:cubicBezTo>
                    <a:pt x="7442" y="10735"/>
                    <a:pt x="7189" y="10482"/>
                    <a:pt x="7189" y="10169"/>
                  </a:cubicBezTo>
                  <a:cubicBezTo>
                    <a:pt x="7189" y="9856"/>
                    <a:pt x="7442" y="9606"/>
                    <a:pt x="7755" y="9606"/>
                  </a:cubicBezTo>
                  <a:close/>
                  <a:moveTo>
                    <a:pt x="4457" y="8025"/>
                  </a:moveTo>
                  <a:cubicBezTo>
                    <a:pt x="5264" y="8025"/>
                    <a:pt x="5990" y="8510"/>
                    <a:pt x="6300" y="9254"/>
                  </a:cubicBezTo>
                  <a:cubicBezTo>
                    <a:pt x="6607" y="10001"/>
                    <a:pt x="6439" y="10859"/>
                    <a:pt x="5867" y="11428"/>
                  </a:cubicBezTo>
                  <a:cubicBezTo>
                    <a:pt x="5486" y="11811"/>
                    <a:pt x="4976" y="12014"/>
                    <a:pt x="4456" y="12014"/>
                  </a:cubicBezTo>
                  <a:cubicBezTo>
                    <a:pt x="4199" y="12014"/>
                    <a:pt x="3940" y="11964"/>
                    <a:pt x="3693" y="11862"/>
                  </a:cubicBezTo>
                  <a:cubicBezTo>
                    <a:pt x="2949" y="11554"/>
                    <a:pt x="2461" y="10826"/>
                    <a:pt x="2461" y="10019"/>
                  </a:cubicBezTo>
                  <a:cubicBezTo>
                    <a:pt x="2464" y="8920"/>
                    <a:pt x="3355" y="8025"/>
                    <a:pt x="4454" y="8025"/>
                  </a:cubicBezTo>
                  <a:close/>
                  <a:moveTo>
                    <a:pt x="14816" y="8025"/>
                  </a:moveTo>
                  <a:cubicBezTo>
                    <a:pt x="15915" y="8025"/>
                    <a:pt x="16810" y="8917"/>
                    <a:pt x="16810" y="10019"/>
                  </a:cubicBezTo>
                  <a:cubicBezTo>
                    <a:pt x="16810" y="10826"/>
                    <a:pt x="16325" y="11554"/>
                    <a:pt x="15578" y="11862"/>
                  </a:cubicBezTo>
                  <a:cubicBezTo>
                    <a:pt x="15332" y="11964"/>
                    <a:pt x="15073" y="12014"/>
                    <a:pt x="14816" y="12014"/>
                  </a:cubicBezTo>
                  <a:cubicBezTo>
                    <a:pt x="14297" y="12014"/>
                    <a:pt x="13786" y="11811"/>
                    <a:pt x="13404" y="11428"/>
                  </a:cubicBezTo>
                  <a:cubicBezTo>
                    <a:pt x="12835" y="10859"/>
                    <a:pt x="12663" y="10001"/>
                    <a:pt x="12973" y="9254"/>
                  </a:cubicBezTo>
                  <a:cubicBezTo>
                    <a:pt x="13280" y="8510"/>
                    <a:pt x="14009" y="8025"/>
                    <a:pt x="14816" y="8025"/>
                  </a:cubicBezTo>
                  <a:close/>
                  <a:moveTo>
                    <a:pt x="6490" y="0"/>
                  </a:moveTo>
                  <a:cubicBezTo>
                    <a:pt x="4385" y="0"/>
                    <a:pt x="2599" y="1671"/>
                    <a:pt x="2331" y="3894"/>
                  </a:cubicBezTo>
                  <a:lnTo>
                    <a:pt x="1907" y="5917"/>
                  </a:lnTo>
                  <a:cubicBezTo>
                    <a:pt x="799" y="6143"/>
                    <a:pt x="1" y="7119"/>
                    <a:pt x="1" y="8251"/>
                  </a:cubicBezTo>
                  <a:lnTo>
                    <a:pt x="1" y="11877"/>
                  </a:lnTo>
                  <a:cubicBezTo>
                    <a:pt x="1" y="13192"/>
                    <a:pt x="1064" y="14255"/>
                    <a:pt x="2380" y="14258"/>
                  </a:cubicBezTo>
                  <a:lnTo>
                    <a:pt x="16894" y="14258"/>
                  </a:lnTo>
                  <a:cubicBezTo>
                    <a:pt x="18207" y="14255"/>
                    <a:pt x="19270" y="13192"/>
                    <a:pt x="19273" y="11880"/>
                  </a:cubicBezTo>
                  <a:lnTo>
                    <a:pt x="19273" y="8251"/>
                  </a:lnTo>
                  <a:cubicBezTo>
                    <a:pt x="19270" y="7119"/>
                    <a:pt x="18472" y="6143"/>
                    <a:pt x="17364" y="5917"/>
                  </a:cubicBezTo>
                  <a:lnTo>
                    <a:pt x="16939" y="3894"/>
                  </a:lnTo>
                  <a:cubicBezTo>
                    <a:pt x="16671" y="1671"/>
                    <a:pt x="14885" y="0"/>
                    <a:pt x="1278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66" name="Google Shape;6839;p78"/>
            <p:cNvSpPr/>
            <p:nvPr/>
          </p:nvSpPr>
          <p:spPr>
            <a:xfrm>
              <a:off x="154687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67" name="Google Shape;6840;p78"/>
            <p:cNvSpPr/>
            <p:nvPr/>
          </p:nvSpPr>
          <p:spPr>
            <a:xfrm>
              <a:off x="1801325" y="4805650"/>
              <a:ext cx="118975" cy="53850"/>
            </a:xfrm>
            <a:custGeom>
              <a:avLst/>
              <a:gdLst/>
              <a:ahLst/>
              <a:cxnLst/>
              <a:rect l="l" t="t" r="r" b="b"/>
              <a:pathLst>
                <a:path w="4759" h="2154" extrusionOk="0">
                  <a:moveTo>
                    <a:pt x="1" y="1"/>
                  </a:moveTo>
                  <a:lnTo>
                    <a:pt x="1" y="458"/>
                  </a:lnTo>
                  <a:cubicBezTo>
                    <a:pt x="1" y="1395"/>
                    <a:pt x="757" y="2151"/>
                    <a:pt x="1693" y="2154"/>
                  </a:cubicBezTo>
                  <a:lnTo>
                    <a:pt x="3063" y="2154"/>
                  </a:lnTo>
                  <a:cubicBezTo>
                    <a:pt x="4000" y="2151"/>
                    <a:pt x="4756" y="1395"/>
                    <a:pt x="4759" y="458"/>
                  </a:cubicBezTo>
                  <a:lnTo>
                    <a:pt x="47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58" name="Google Shape;6841;p78"/>
          <p:cNvGrpSpPr/>
          <p:nvPr/>
        </p:nvGrpSpPr>
        <p:grpSpPr>
          <a:xfrm>
            <a:off x="1683842" y="2002742"/>
            <a:ext cx="471617" cy="425426"/>
            <a:chOff x="6232000" y="1435050"/>
            <a:chExt cx="488225" cy="481850"/>
          </a:xfrm>
        </p:grpSpPr>
        <p:sp>
          <p:nvSpPr>
            <p:cNvPr id="558" name="Google Shape;6842;p78"/>
            <p:cNvSpPr/>
            <p:nvPr/>
          </p:nvSpPr>
          <p:spPr>
            <a:xfrm>
              <a:off x="6578000" y="1463375"/>
              <a:ext cx="83150" cy="78250"/>
            </a:xfrm>
            <a:custGeom>
              <a:avLst/>
              <a:gdLst/>
              <a:ahLst/>
              <a:cxnLst/>
              <a:rect l="l" t="t" r="r" b="b"/>
              <a:pathLst>
                <a:path w="3326" h="3130" extrusionOk="0">
                  <a:moveTo>
                    <a:pt x="482" y="1"/>
                  </a:moveTo>
                  <a:cubicBezTo>
                    <a:pt x="280" y="1"/>
                    <a:pt x="95" y="114"/>
                    <a:pt x="1" y="293"/>
                  </a:cubicBezTo>
                  <a:lnTo>
                    <a:pt x="3322" y="3130"/>
                  </a:lnTo>
                  <a:lnTo>
                    <a:pt x="3322" y="564"/>
                  </a:lnTo>
                  <a:cubicBezTo>
                    <a:pt x="3325" y="253"/>
                    <a:pt x="3072" y="1"/>
                    <a:pt x="2761" y="1"/>
                  </a:cubicBezTo>
                  <a:cubicBezTo>
                    <a:pt x="2760" y="1"/>
                    <a:pt x="2758" y="1"/>
                    <a:pt x="2756" y="1"/>
                  </a:cubicBezTo>
                  <a:lnTo>
                    <a:pt x="497" y="1"/>
                  </a:lnTo>
                  <a:cubicBezTo>
                    <a:pt x="492" y="1"/>
                    <a:pt x="487" y="1"/>
                    <a:pt x="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59" name="Google Shape;6843;p78"/>
            <p:cNvSpPr/>
            <p:nvPr/>
          </p:nvSpPr>
          <p:spPr>
            <a:xfrm>
              <a:off x="6421725" y="1773850"/>
              <a:ext cx="112950" cy="143050"/>
            </a:xfrm>
            <a:custGeom>
              <a:avLst/>
              <a:gdLst/>
              <a:ahLst/>
              <a:cxnLst/>
              <a:rect l="l" t="t" r="r" b="b"/>
              <a:pathLst>
                <a:path w="4518" h="5722" extrusionOk="0">
                  <a:moveTo>
                    <a:pt x="2822" y="1130"/>
                  </a:moveTo>
                  <a:cubicBezTo>
                    <a:pt x="3325" y="1130"/>
                    <a:pt x="3578" y="1738"/>
                    <a:pt x="3222" y="2093"/>
                  </a:cubicBezTo>
                  <a:cubicBezTo>
                    <a:pt x="3106" y="2209"/>
                    <a:pt x="2964" y="2260"/>
                    <a:pt x="2825" y="2260"/>
                  </a:cubicBezTo>
                  <a:cubicBezTo>
                    <a:pt x="2535" y="2260"/>
                    <a:pt x="2259" y="2036"/>
                    <a:pt x="2259" y="1696"/>
                  </a:cubicBezTo>
                  <a:cubicBezTo>
                    <a:pt x="2259" y="1383"/>
                    <a:pt x="2509" y="1130"/>
                    <a:pt x="2822" y="1130"/>
                  </a:cubicBezTo>
                  <a:close/>
                  <a:moveTo>
                    <a:pt x="0" y="1"/>
                  </a:moveTo>
                  <a:lnTo>
                    <a:pt x="0" y="5722"/>
                  </a:lnTo>
                  <a:lnTo>
                    <a:pt x="4517" y="5722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60" name="Google Shape;6844;p78"/>
            <p:cNvSpPr/>
            <p:nvPr/>
          </p:nvSpPr>
          <p:spPr>
            <a:xfrm>
              <a:off x="6448975" y="1632700"/>
              <a:ext cx="56475" cy="56475"/>
            </a:xfrm>
            <a:custGeom>
              <a:avLst/>
              <a:gdLst/>
              <a:ahLst/>
              <a:cxnLst/>
              <a:rect l="l" t="t" r="r" b="b"/>
              <a:pathLst>
                <a:path w="2259" h="2259" extrusionOk="0">
                  <a:moveTo>
                    <a:pt x="0" y="0"/>
                  </a:moveTo>
                  <a:lnTo>
                    <a:pt x="0" y="2259"/>
                  </a:lnTo>
                  <a:lnTo>
                    <a:pt x="2259" y="2259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61" name="Google Shape;6845;p78"/>
            <p:cNvSpPr/>
            <p:nvPr/>
          </p:nvSpPr>
          <p:spPr>
            <a:xfrm>
              <a:off x="6232000" y="1435050"/>
              <a:ext cx="488225" cy="237825"/>
            </a:xfrm>
            <a:custGeom>
              <a:avLst/>
              <a:gdLst/>
              <a:ahLst/>
              <a:cxnLst/>
              <a:rect l="l" t="t" r="r" b="b"/>
              <a:pathLst>
                <a:path w="19529" h="9513" extrusionOk="0">
                  <a:moveTo>
                    <a:pt x="9821" y="0"/>
                  </a:moveTo>
                  <a:cubicBezTo>
                    <a:pt x="9559" y="0"/>
                    <a:pt x="9297" y="92"/>
                    <a:pt x="9086" y="276"/>
                  </a:cubicBezTo>
                  <a:lnTo>
                    <a:pt x="531" y="7521"/>
                  </a:lnTo>
                  <a:cubicBezTo>
                    <a:pt x="61" y="7921"/>
                    <a:pt x="1" y="8626"/>
                    <a:pt x="395" y="9099"/>
                  </a:cubicBezTo>
                  <a:cubicBezTo>
                    <a:pt x="620" y="9369"/>
                    <a:pt x="942" y="9508"/>
                    <a:pt x="1266" y="9508"/>
                  </a:cubicBezTo>
                  <a:cubicBezTo>
                    <a:pt x="1525" y="9508"/>
                    <a:pt x="1785" y="9419"/>
                    <a:pt x="1997" y="9237"/>
                  </a:cubicBezTo>
                  <a:lnTo>
                    <a:pt x="9821" y="2622"/>
                  </a:lnTo>
                  <a:lnTo>
                    <a:pt x="17544" y="9240"/>
                  </a:lnTo>
                  <a:cubicBezTo>
                    <a:pt x="17759" y="9425"/>
                    <a:pt x="18019" y="9513"/>
                    <a:pt x="18278" y="9513"/>
                  </a:cubicBezTo>
                  <a:cubicBezTo>
                    <a:pt x="18661" y="9513"/>
                    <a:pt x="19039" y="9318"/>
                    <a:pt x="19252" y="8954"/>
                  </a:cubicBezTo>
                  <a:cubicBezTo>
                    <a:pt x="19529" y="8482"/>
                    <a:pt x="19430" y="7879"/>
                    <a:pt x="19014" y="7524"/>
                  </a:cubicBezTo>
                  <a:lnTo>
                    <a:pt x="10555" y="276"/>
                  </a:lnTo>
                  <a:cubicBezTo>
                    <a:pt x="10345" y="92"/>
                    <a:pt x="10083" y="0"/>
                    <a:pt x="98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62" name="Google Shape;6846;p78"/>
            <p:cNvSpPr/>
            <p:nvPr/>
          </p:nvSpPr>
          <p:spPr>
            <a:xfrm>
              <a:off x="6291025" y="1537700"/>
              <a:ext cx="369800" cy="379200"/>
            </a:xfrm>
            <a:custGeom>
              <a:avLst/>
              <a:gdLst/>
              <a:ahLst/>
              <a:cxnLst/>
              <a:rect l="l" t="t" r="r" b="b"/>
              <a:pathLst>
                <a:path w="14792" h="15168" extrusionOk="0">
                  <a:moveTo>
                    <a:pt x="9143" y="2671"/>
                  </a:moveTo>
                  <a:cubicBezTo>
                    <a:pt x="9453" y="2671"/>
                    <a:pt x="9706" y="2924"/>
                    <a:pt x="9706" y="3237"/>
                  </a:cubicBezTo>
                  <a:lnTo>
                    <a:pt x="9706" y="6625"/>
                  </a:lnTo>
                  <a:cubicBezTo>
                    <a:pt x="9706" y="6935"/>
                    <a:pt x="9453" y="7188"/>
                    <a:pt x="9143" y="7188"/>
                  </a:cubicBezTo>
                  <a:lnTo>
                    <a:pt x="5755" y="7188"/>
                  </a:lnTo>
                  <a:cubicBezTo>
                    <a:pt x="5442" y="7188"/>
                    <a:pt x="5189" y="6935"/>
                    <a:pt x="5189" y="6625"/>
                  </a:cubicBezTo>
                  <a:lnTo>
                    <a:pt x="5189" y="3237"/>
                  </a:lnTo>
                  <a:cubicBezTo>
                    <a:pt x="5189" y="2924"/>
                    <a:pt x="5442" y="2671"/>
                    <a:pt x="5755" y="2671"/>
                  </a:cubicBezTo>
                  <a:close/>
                  <a:moveTo>
                    <a:pt x="7448" y="0"/>
                  </a:moveTo>
                  <a:lnTo>
                    <a:pt x="4" y="6291"/>
                  </a:lnTo>
                  <a:lnTo>
                    <a:pt x="4" y="14605"/>
                  </a:lnTo>
                  <a:cubicBezTo>
                    <a:pt x="1" y="14913"/>
                    <a:pt x="254" y="15168"/>
                    <a:pt x="564" y="15168"/>
                  </a:cubicBezTo>
                  <a:cubicBezTo>
                    <a:pt x="566" y="15168"/>
                    <a:pt x="568" y="15168"/>
                    <a:pt x="570" y="15168"/>
                  </a:cubicBezTo>
                  <a:lnTo>
                    <a:pt x="4060" y="15168"/>
                  </a:lnTo>
                  <a:lnTo>
                    <a:pt x="4060" y="8883"/>
                  </a:lnTo>
                  <a:cubicBezTo>
                    <a:pt x="4060" y="8570"/>
                    <a:pt x="4313" y="8317"/>
                    <a:pt x="4626" y="8317"/>
                  </a:cubicBezTo>
                  <a:lnTo>
                    <a:pt x="10272" y="8317"/>
                  </a:lnTo>
                  <a:cubicBezTo>
                    <a:pt x="10582" y="8317"/>
                    <a:pt x="10835" y="8570"/>
                    <a:pt x="10835" y="8883"/>
                  </a:cubicBezTo>
                  <a:lnTo>
                    <a:pt x="10835" y="15168"/>
                  </a:lnTo>
                  <a:lnTo>
                    <a:pt x="14223" y="15168"/>
                  </a:lnTo>
                  <a:cubicBezTo>
                    <a:pt x="14225" y="15168"/>
                    <a:pt x="14227" y="15168"/>
                    <a:pt x="14228" y="15168"/>
                  </a:cubicBezTo>
                  <a:cubicBezTo>
                    <a:pt x="14539" y="15168"/>
                    <a:pt x="14792" y="14913"/>
                    <a:pt x="14789" y="14605"/>
                  </a:cubicBezTo>
                  <a:lnTo>
                    <a:pt x="14789" y="6291"/>
                  </a:lnTo>
                  <a:lnTo>
                    <a:pt x="744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59" name="Google Shape;6847;p78"/>
          <p:cNvGrpSpPr/>
          <p:nvPr/>
        </p:nvGrpSpPr>
        <p:grpSpPr>
          <a:xfrm>
            <a:off x="611573" y="5367161"/>
            <a:ext cx="411485" cy="423572"/>
            <a:chOff x="924450" y="2028975"/>
            <a:chExt cx="425975" cy="479750"/>
          </a:xfrm>
        </p:grpSpPr>
        <p:sp>
          <p:nvSpPr>
            <p:cNvPr id="555" name="Google Shape;6848;p78"/>
            <p:cNvSpPr/>
            <p:nvPr/>
          </p:nvSpPr>
          <p:spPr>
            <a:xfrm>
              <a:off x="1035500" y="2028975"/>
              <a:ext cx="314925" cy="153075"/>
            </a:xfrm>
            <a:custGeom>
              <a:avLst/>
              <a:gdLst/>
              <a:ahLst/>
              <a:cxnLst/>
              <a:rect l="l" t="t" r="r" b="b"/>
              <a:pathLst>
                <a:path w="12597" h="6123" extrusionOk="0">
                  <a:moveTo>
                    <a:pt x="12036" y="0"/>
                  </a:moveTo>
                  <a:cubicBezTo>
                    <a:pt x="11993" y="0"/>
                    <a:pt x="11948" y="5"/>
                    <a:pt x="11904" y="16"/>
                  </a:cubicBezTo>
                  <a:lnTo>
                    <a:pt x="437" y="2696"/>
                  </a:lnTo>
                  <a:cubicBezTo>
                    <a:pt x="181" y="2753"/>
                    <a:pt x="0" y="2982"/>
                    <a:pt x="0" y="3244"/>
                  </a:cubicBezTo>
                  <a:lnTo>
                    <a:pt x="0" y="6123"/>
                  </a:lnTo>
                  <a:lnTo>
                    <a:pt x="12596" y="3181"/>
                  </a:lnTo>
                  <a:lnTo>
                    <a:pt x="12596" y="564"/>
                  </a:lnTo>
                  <a:cubicBezTo>
                    <a:pt x="12596" y="245"/>
                    <a:pt x="12338" y="0"/>
                    <a:pt x="120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56" name="Google Shape;6849;p78"/>
            <p:cNvSpPr/>
            <p:nvPr/>
          </p:nvSpPr>
          <p:spPr>
            <a:xfrm>
              <a:off x="1212475" y="2137450"/>
              <a:ext cx="137950" cy="304275"/>
            </a:xfrm>
            <a:custGeom>
              <a:avLst/>
              <a:gdLst/>
              <a:ahLst/>
              <a:cxnLst/>
              <a:rect l="l" t="t" r="r" b="b"/>
              <a:pathLst>
                <a:path w="5518" h="12171" extrusionOk="0">
                  <a:moveTo>
                    <a:pt x="5517" y="1"/>
                  </a:moveTo>
                  <a:lnTo>
                    <a:pt x="4388" y="266"/>
                  </a:lnTo>
                  <a:lnTo>
                    <a:pt x="4388" y="7345"/>
                  </a:lnTo>
                  <a:cubicBezTo>
                    <a:pt x="3943" y="7029"/>
                    <a:pt x="3410" y="6861"/>
                    <a:pt x="2865" y="6861"/>
                  </a:cubicBezTo>
                  <a:cubicBezTo>
                    <a:pt x="1790" y="6861"/>
                    <a:pt x="823" y="7508"/>
                    <a:pt x="410" y="8499"/>
                  </a:cubicBezTo>
                  <a:cubicBezTo>
                    <a:pt x="1" y="9492"/>
                    <a:pt x="227" y="10634"/>
                    <a:pt x="986" y="11392"/>
                  </a:cubicBezTo>
                  <a:cubicBezTo>
                    <a:pt x="1495" y="11900"/>
                    <a:pt x="2174" y="12170"/>
                    <a:pt x="2865" y="12170"/>
                  </a:cubicBezTo>
                  <a:cubicBezTo>
                    <a:pt x="3207" y="12170"/>
                    <a:pt x="3551" y="12104"/>
                    <a:pt x="3879" y="11968"/>
                  </a:cubicBezTo>
                  <a:cubicBezTo>
                    <a:pt x="4873" y="11558"/>
                    <a:pt x="5517" y="10588"/>
                    <a:pt x="5517" y="9516"/>
                  </a:cubicBezTo>
                  <a:lnTo>
                    <a:pt x="551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57" name="Google Shape;6850;p78"/>
            <p:cNvSpPr/>
            <p:nvPr/>
          </p:nvSpPr>
          <p:spPr>
            <a:xfrm>
              <a:off x="924450" y="2204450"/>
              <a:ext cx="139300" cy="304275"/>
            </a:xfrm>
            <a:custGeom>
              <a:avLst/>
              <a:gdLst/>
              <a:ahLst/>
              <a:cxnLst/>
              <a:rect l="l" t="t" r="r" b="b"/>
              <a:pathLst>
                <a:path w="5572" h="12171" extrusionOk="0">
                  <a:moveTo>
                    <a:pt x="5572" y="1"/>
                  </a:moveTo>
                  <a:lnTo>
                    <a:pt x="4442" y="263"/>
                  </a:lnTo>
                  <a:lnTo>
                    <a:pt x="4442" y="7345"/>
                  </a:lnTo>
                  <a:cubicBezTo>
                    <a:pt x="3982" y="7023"/>
                    <a:pt x="3449" y="6864"/>
                    <a:pt x="2917" y="6864"/>
                  </a:cubicBezTo>
                  <a:cubicBezTo>
                    <a:pt x="2291" y="6864"/>
                    <a:pt x="1668" y="7085"/>
                    <a:pt x="1169" y="7520"/>
                  </a:cubicBezTo>
                  <a:cubicBezTo>
                    <a:pt x="251" y="8327"/>
                    <a:pt x="1" y="9655"/>
                    <a:pt x="564" y="10742"/>
                  </a:cubicBezTo>
                  <a:cubicBezTo>
                    <a:pt x="1030" y="11634"/>
                    <a:pt x="1946" y="12171"/>
                    <a:pt x="2916" y="12171"/>
                  </a:cubicBezTo>
                  <a:cubicBezTo>
                    <a:pt x="3126" y="12171"/>
                    <a:pt x="3338" y="12146"/>
                    <a:pt x="3548" y="12094"/>
                  </a:cubicBezTo>
                  <a:cubicBezTo>
                    <a:pt x="4738" y="11802"/>
                    <a:pt x="5572" y="10739"/>
                    <a:pt x="5572" y="9516"/>
                  </a:cubicBezTo>
                  <a:lnTo>
                    <a:pt x="55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60" name="Google Shape;6851;p78"/>
          <p:cNvGrpSpPr/>
          <p:nvPr/>
        </p:nvGrpSpPr>
        <p:grpSpPr>
          <a:xfrm>
            <a:off x="3454029" y="2521462"/>
            <a:ext cx="469999" cy="423726"/>
            <a:chOff x="2084100" y="4400250"/>
            <a:chExt cx="486550" cy="479925"/>
          </a:xfrm>
        </p:grpSpPr>
        <p:sp>
          <p:nvSpPr>
            <p:cNvPr id="549" name="Google Shape;6852;p78"/>
            <p:cNvSpPr/>
            <p:nvPr/>
          </p:nvSpPr>
          <p:spPr>
            <a:xfrm>
              <a:off x="2084100" y="4652250"/>
              <a:ext cx="105325" cy="90050"/>
            </a:xfrm>
            <a:custGeom>
              <a:avLst/>
              <a:gdLst/>
              <a:ahLst/>
              <a:cxnLst/>
              <a:rect l="l" t="t" r="r" b="b"/>
              <a:pathLst>
                <a:path w="4213" h="3602" extrusionOk="0">
                  <a:moveTo>
                    <a:pt x="2260" y="1"/>
                  </a:moveTo>
                  <a:cubicBezTo>
                    <a:pt x="2109" y="1"/>
                    <a:pt x="1966" y="60"/>
                    <a:pt x="1858" y="168"/>
                  </a:cubicBezTo>
                  <a:lnTo>
                    <a:pt x="259" y="1764"/>
                  </a:lnTo>
                  <a:cubicBezTo>
                    <a:pt x="0" y="2023"/>
                    <a:pt x="54" y="2457"/>
                    <a:pt x="367" y="2647"/>
                  </a:cubicBezTo>
                  <a:lnTo>
                    <a:pt x="1957" y="3601"/>
                  </a:lnTo>
                  <a:cubicBezTo>
                    <a:pt x="2078" y="3228"/>
                    <a:pt x="2274" y="2885"/>
                    <a:pt x="2533" y="2592"/>
                  </a:cubicBezTo>
                  <a:lnTo>
                    <a:pt x="4213" y="274"/>
                  </a:lnTo>
                  <a:lnTo>
                    <a:pt x="2337" y="6"/>
                  </a:lnTo>
                  <a:cubicBezTo>
                    <a:pt x="2311" y="2"/>
                    <a:pt x="2285" y="1"/>
                    <a:pt x="2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50" name="Google Shape;6853;p78"/>
            <p:cNvSpPr/>
            <p:nvPr/>
          </p:nvSpPr>
          <p:spPr>
            <a:xfrm>
              <a:off x="2372575" y="4644175"/>
              <a:ext cx="175875" cy="226275"/>
            </a:xfrm>
            <a:custGeom>
              <a:avLst/>
              <a:gdLst/>
              <a:ahLst/>
              <a:cxnLst/>
              <a:rect l="l" t="t" r="r" b="b"/>
              <a:pathLst>
                <a:path w="7035" h="9051" extrusionOk="0">
                  <a:moveTo>
                    <a:pt x="4469" y="1"/>
                  </a:moveTo>
                  <a:cubicBezTo>
                    <a:pt x="3981" y="467"/>
                    <a:pt x="3466" y="901"/>
                    <a:pt x="2927" y="1304"/>
                  </a:cubicBezTo>
                  <a:lnTo>
                    <a:pt x="0" y="3436"/>
                  </a:lnTo>
                  <a:lnTo>
                    <a:pt x="3406" y="8787"/>
                  </a:lnTo>
                  <a:cubicBezTo>
                    <a:pt x="3514" y="8960"/>
                    <a:pt x="3697" y="9050"/>
                    <a:pt x="3882" y="9050"/>
                  </a:cubicBezTo>
                  <a:cubicBezTo>
                    <a:pt x="4025" y="9050"/>
                    <a:pt x="4170" y="8996"/>
                    <a:pt x="4282" y="8884"/>
                  </a:cubicBezTo>
                  <a:cubicBezTo>
                    <a:pt x="5818" y="7348"/>
                    <a:pt x="5990" y="7173"/>
                    <a:pt x="6821" y="6345"/>
                  </a:cubicBezTo>
                  <a:cubicBezTo>
                    <a:pt x="7034" y="6125"/>
                    <a:pt x="7031" y="5773"/>
                    <a:pt x="6812" y="5553"/>
                  </a:cubicBezTo>
                  <a:cubicBezTo>
                    <a:pt x="6702" y="5444"/>
                    <a:pt x="6558" y="5389"/>
                    <a:pt x="6413" y="5389"/>
                  </a:cubicBezTo>
                  <a:cubicBezTo>
                    <a:pt x="6272" y="5389"/>
                    <a:pt x="6130" y="5441"/>
                    <a:pt x="6020" y="5547"/>
                  </a:cubicBezTo>
                  <a:lnTo>
                    <a:pt x="5800" y="5767"/>
                  </a:lnTo>
                  <a:lnTo>
                    <a:pt x="5201" y="3174"/>
                  </a:lnTo>
                  <a:lnTo>
                    <a:pt x="5920" y="2455"/>
                  </a:lnTo>
                  <a:cubicBezTo>
                    <a:pt x="6134" y="2232"/>
                    <a:pt x="6131" y="1880"/>
                    <a:pt x="5914" y="1663"/>
                  </a:cubicBezTo>
                  <a:cubicBezTo>
                    <a:pt x="5804" y="1551"/>
                    <a:pt x="5660" y="1496"/>
                    <a:pt x="5515" y="1496"/>
                  </a:cubicBezTo>
                  <a:cubicBezTo>
                    <a:pt x="5374" y="1496"/>
                    <a:pt x="5232" y="1548"/>
                    <a:pt x="5122" y="1654"/>
                  </a:cubicBezTo>
                  <a:lnTo>
                    <a:pt x="4903" y="1877"/>
                  </a:lnTo>
                  <a:lnTo>
                    <a:pt x="446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51" name="Google Shape;6854;p78"/>
            <p:cNvSpPr/>
            <p:nvPr/>
          </p:nvSpPr>
          <p:spPr>
            <a:xfrm>
              <a:off x="2093950" y="4419400"/>
              <a:ext cx="228500" cy="174750"/>
            </a:xfrm>
            <a:custGeom>
              <a:avLst/>
              <a:gdLst/>
              <a:ahLst/>
              <a:cxnLst/>
              <a:rect l="l" t="t" r="r" b="b"/>
              <a:pathLst>
                <a:path w="9140" h="6990" extrusionOk="0">
                  <a:moveTo>
                    <a:pt x="3194" y="1"/>
                  </a:moveTo>
                  <a:cubicBezTo>
                    <a:pt x="3049" y="1"/>
                    <a:pt x="2905" y="56"/>
                    <a:pt x="2795" y="166"/>
                  </a:cubicBezTo>
                  <a:lnTo>
                    <a:pt x="257" y="2704"/>
                  </a:lnTo>
                  <a:cubicBezTo>
                    <a:pt x="1" y="2960"/>
                    <a:pt x="46" y="3385"/>
                    <a:pt x="350" y="3580"/>
                  </a:cubicBezTo>
                  <a:lnTo>
                    <a:pt x="5707" y="6989"/>
                  </a:lnTo>
                  <a:lnTo>
                    <a:pt x="7824" y="4071"/>
                  </a:lnTo>
                  <a:cubicBezTo>
                    <a:pt x="8230" y="3526"/>
                    <a:pt x="8670" y="3008"/>
                    <a:pt x="9140" y="2517"/>
                  </a:cubicBezTo>
                  <a:lnTo>
                    <a:pt x="7264" y="2084"/>
                  </a:lnTo>
                  <a:lnTo>
                    <a:pt x="7484" y="1864"/>
                  </a:lnTo>
                  <a:cubicBezTo>
                    <a:pt x="7697" y="1641"/>
                    <a:pt x="7694" y="1289"/>
                    <a:pt x="7478" y="1072"/>
                  </a:cubicBezTo>
                  <a:cubicBezTo>
                    <a:pt x="7368" y="961"/>
                    <a:pt x="7223" y="905"/>
                    <a:pt x="7078" y="905"/>
                  </a:cubicBezTo>
                  <a:cubicBezTo>
                    <a:pt x="6937" y="905"/>
                    <a:pt x="6795" y="958"/>
                    <a:pt x="6686" y="1063"/>
                  </a:cubicBezTo>
                  <a:lnTo>
                    <a:pt x="5966" y="1786"/>
                  </a:lnTo>
                  <a:lnTo>
                    <a:pt x="3370" y="1186"/>
                  </a:lnTo>
                  <a:lnTo>
                    <a:pt x="3593" y="964"/>
                  </a:lnTo>
                  <a:cubicBezTo>
                    <a:pt x="3813" y="744"/>
                    <a:pt x="3813" y="385"/>
                    <a:pt x="3593" y="166"/>
                  </a:cubicBezTo>
                  <a:cubicBezTo>
                    <a:pt x="3483" y="56"/>
                    <a:pt x="3339" y="1"/>
                    <a:pt x="31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52" name="Google Shape;6855;p78"/>
            <p:cNvSpPr/>
            <p:nvPr/>
          </p:nvSpPr>
          <p:spPr>
            <a:xfrm>
              <a:off x="2224425" y="4777500"/>
              <a:ext cx="90425" cy="102675"/>
            </a:xfrm>
            <a:custGeom>
              <a:avLst/>
              <a:gdLst/>
              <a:ahLst/>
              <a:cxnLst/>
              <a:rect l="l" t="t" r="r" b="b"/>
              <a:pathLst>
                <a:path w="3617" h="4107" extrusionOk="0">
                  <a:moveTo>
                    <a:pt x="3324" y="0"/>
                  </a:moveTo>
                  <a:lnTo>
                    <a:pt x="846" y="1804"/>
                  </a:lnTo>
                  <a:cubicBezTo>
                    <a:pt x="638" y="1994"/>
                    <a:pt x="340" y="2144"/>
                    <a:pt x="0" y="2250"/>
                  </a:cubicBezTo>
                  <a:lnTo>
                    <a:pt x="949" y="3831"/>
                  </a:lnTo>
                  <a:cubicBezTo>
                    <a:pt x="1057" y="4011"/>
                    <a:pt x="1245" y="4106"/>
                    <a:pt x="1435" y="4106"/>
                  </a:cubicBezTo>
                  <a:cubicBezTo>
                    <a:pt x="1578" y="4106"/>
                    <a:pt x="1723" y="4052"/>
                    <a:pt x="1834" y="3939"/>
                  </a:cubicBezTo>
                  <a:lnTo>
                    <a:pt x="3430" y="2343"/>
                  </a:lnTo>
                  <a:cubicBezTo>
                    <a:pt x="3556" y="2217"/>
                    <a:pt x="3617" y="2039"/>
                    <a:pt x="3589" y="1864"/>
                  </a:cubicBezTo>
                  <a:lnTo>
                    <a:pt x="33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53" name="Google Shape;6856;p78"/>
            <p:cNvSpPr/>
            <p:nvPr/>
          </p:nvSpPr>
          <p:spPr>
            <a:xfrm>
              <a:off x="2454100" y="4400250"/>
              <a:ext cx="116550" cy="107300"/>
            </a:xfrm>
            <a:custGeom>
              <a:avLst/>
              <a:gdLst/>
              <a:ahLst/>
              <a:cxnLst/>
              <a:rect l="l" t="t" r="r" b="b"/>
              <a:pathLst>
                <a:path w="4662" h="4292" extrusionOk="0">
                  <a:moveTo>
                    <a:pt x="2188" y="0"/>
                  </a:moveTo>
                  <a:cubicBezTo>
                    <a:pt x="1911" y="0"/>
                    <a:pt x="1630" y="51"/>
                    <a:pt x="1361" y="155"/>
                  </a:cubicBezTo>
                  <a:cubicBezTo>
                    <a:pt x="1015" y="287"/>
                    <a:pt x="675" y="432"/>
                    <a:pt x="341" y="588"/>
                  </a:cubicBezTo>
                  <a:cubicBezTo>
                    <a:pt x="0" y="1600"/>
                    <a:pt x="265" y="2717"/>
                    <a:pt x="1021" y="3470"/>
                  </a:cubicBezTo>
                  <a:cubicBezTo>
                    <a:pt x="1558" y="4004"/>
                    <a:pt x="2275" y="4291"/>
                    <a:pt x="3007" y="4291"/>
                  </a:cubicBezTo>
                  <a:cubicBezTo>
                    <a:pt x="3307" y="4291"/>
                    <a:pt x="3609" y="4243"/>
                    <a:pt x="3903" y="4145"/>
                  </a:cubicBezTo>
                  <a:cubicBezTo>
                    <a:pt x="4060" y="3813"/>
                    <a:pt x="4204" y="3473"/>
                    <a:pt x="4337" y="3130"/>
                  </a:cubicBezTo>
                  <a:cubicBezTo>
                    <a:pt x="4662" y="2281"/>
                    <a:pt x="4457" y="1320"/>
                    <a:pt x="3816" y="676"/>
                  </a:cubicBezTo>
                  <a:cubicBezTo>
                    <a:pt x="3375" y="235"/>
                    <a:pt x="2787" y="0"/>
                    <a:pt x="21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54" name="Google Shape;6857;p78"/>
            <p:cNvSpPr/>
            <p:nvPr/>
          </p:nvSpPr>
          <p:spPr>
            <a:xfrm>
              <a:off x="2152975" y="4431500"/>
              <a:ext cx="381925" cy="377725"/>
            </a:xfrm>
            <a:custGeom>
              <a:avLst/>
              <a:gdLst/>
              <a:ahLst/>
              <a:cxnLst/>
              <a:rect l="l" t="t" r="r" b="b"/>
              <a:pathLst>
                <a:path w="15277" h="15109" extrusionOk="0">
                  <a:moveTo>
                    <a:pt x="11062" y="3658"/>
                  </a:moveTo>
                  <a:cubicBezTo>
                    <a:pt x="11207" y="3658"/>
                    <a:pt x="11353" y="3714"/>
                    <a:pt x="11464" y="3825"/>
                  </a:cubicBezTo>
                  <a:cubicBezTo>
                    <a:pt x="11681" y="4042"/>
                    <a:pt x="11684" y="4394"/>
                    <a:pt x="11470" y="4617"/>
                  </a:cubicBezTo>
                  <a:lnTo>
                    <a:pt x="9076" y="7011"/>
                  </a:lnTo>
                  <a:cubicBezTo>
                    <a:pt x="8965" y="7122"/>
                    <a:pt x="8820" y="7178"/>
                    <a:pt x="8675" y="7178"/>
                  </a:cubicBezTo>
                  <a:cubicBezTo>
                    <a:pt x="8530" y="7178"/>
                    <a:pt x="8385" y="7122"/>
                    <a:pt x="8275" y="7011"/>
                  </a:cubicBezTo>
                  <a:cubicBezTo>
                    <a:pt x="8055" y="6791"/>
                    <a:pt x="8055" y="6433"/>
                    <a:pt x="8275" y="6213"/>
                  </a:cubicBezTo>
                  <a:lnTo>
                    <a:pt x="10672" y="3816"/>
                  </a:lnTo>
                  <a:cubicBezTo>
                    <a:pt x="10781" y="3711"/>
                    <a:pt x="10921" y="3658"/>
                    <a:pt x="11062" y="3658"/>
                  </a:cubicBezTo>
                  <a:close/>
                  <a:moveTo>
                    <a:pt x="11136" y="1"/>
                  </a:moveTo>
                  <a:lnTo>
                    <a:pt x="11136" y="1"/>
                  </a:lnTo>
                  <a:cubicBezTo>
                    <a:pt x="9278" y="1079"/>
                    <a:pt x="7658" y="2524"/>
                    <a:pt x="6378" y="4253"/>
                  </a:cubicBezTo>
                  <a:lnTo>
                    <a:pt x="624" y="12169"/>
                  </a:lnTo>
                  <a:cubicBezTo>
                    <a:pt x="0" y="12877"/>
                    <a:pt x="15" y="13979"/>
                    <a:pt x="660" y="14623"/>
                  </a:cubicBezTo>
                  <a:cubicBezTo>
                    <a:pt x="992" y="14957"/>
                    <a:pt x="1464" y="15108"/>
                    <a:pt x="1921" y="15108"/>
                  </a:cubicBezTo>
                  <a:cubicBezTo>
                    <a:pt x="2351" y="15108"/>
                    <a:pt x="2767" y="14974"/>
                    <a:pt x="3039" y="14732"/>
                  </a:cubicBezTo>
                  <a:lnTo>
                    <a:pt x="11037" y="8905"/>
                  </a:lnTo>
                  <a:cubicBezTo>
                    <a:pt x="12759" y="7628"/>
                    <a:pt x="14201" y="6014"/>
                    <a:pt x="15276" y="4162"/>
                  </a:cubicBezTo>
                  <a:lnTo>
                    <a:pt x="15276" y="4162"/>
                  </a:lnTo>
                  <a:cubicBezTo>
                    <a:pt x="15201" y="4166"/>
                    <a:pt x="15126" y="4168"/>
                    <a:pt x="15052" y="4168"/>
                  </a:cubicBezTo>
                  <a:cubicBezTo>
                    <a:pt x="13942" y="4168"/>
                    <a:pt x="12979" y="3729"/>
                    <a:pt x="12265" y="3018"/>
                  </a:cubicBezTo>
                  <a:cubicBezTo>
                    <a:pt x="11446" y="2199"/>
                    <a:pt x="11076" y="109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61" name="Google Shape;6858;p78"/>
          <p:cNvGrpSpPr/>
          <p:nvPr/>
        </p:nvGrpSpPr>
        <p:grpSpPr>
          <a:xfrm>
            <a:off x="4642128" y="2520613"/>
            <a:ext cx="377362" cy="425426"/>
            <a:chOff x="3330525" y="4399275"/>
            <a:chExt cx="390650" cy="481850"/>
          </a:xfrm>
        </p:grpSpPr>
        <p:sp>
          <p:nvSpPr>
            <p:cNvPr id="542" name="Google Shape;6859;p78"/>
            <p:cNvSpPr/>
            <p:nvPr/>
          </p:nvSpPr>
          <p:spPr>
            <a:xfrm>
              <a:off x="3543950" y="4648550"/>
              <a:ext cx="78450" cy="95775"/>
            </a:xfrm>
            <a:custGeom>
              <a:avLst/>
              <a:gdLst/>
              <a:ahLst/>
              <a:cxnLst/>
              <a:rect l="l" t="t" r="r" b="b"/>
              <a:pathLst>
                <a:path w="3138" h="3831" extrusionOk="0">
                  <a:moveTo>
                    <a:pt x="2677" y="0"/>
                  </a:moveTo>
                  <a:cubicBezTo>
                    <a:pt x="2298" y="356"/>
                    <a:pt x="1861" y="648"/>
                    <a:pt x="1388" y="858"/>
                  </a:cubicBezTo>
                  <a:lnTo>
                    <a:pt x="0" y="2948"/>
                  </a:lnTo>
                  <a:lnTo>
                    <a:pt x="880" y="3831"/>
                  </a:lnTo>
                  <a:lnTo>
                    <a:pt x="3138" y="443"/>
                  </a:lnTo>
                  <a:lnTo>
                    <a:pt x="267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43" name="Google Shape;6860;p78"/>
            <p:cNvSpPr/>
            <p:nvPr/>
          </p:nvSpPr>
          <p:spPr>
            <a:xfrm>
              <a:off x="3427250" y="4456050"/>
              <a:ext cx="197650" cy="197175"/>
            </a:xfrm>
            <a:custGeom>
              <a:avLst/>
              <a:gdLst/>
              <a:ahLst/>
              <a:cxnLst/>
              <a:rect l="l" t="t" r="r" b="b"/>
              <a:pathLst>
                <a:path w="7906" h="7887" extrusionOk="0">
                  <a:moveTo>
                    <a:pt x="7520" y="0"/>
                  </a:moveTo>
                  <a:cubicBezTo>
                    <a:pt x="6863" y="1374"/>
                    <a:pt x="5475" y="2247"/>
                    <a:pt x="3952" y="2247"/>
                  </a:cubicBezTo>
                  <a:lnTo>
                    <a:pt x="1" y="2247"/>
                  </a:lnTo>
                  <a:lnTo>
                    <a:pt x="1" y="3942"/>
                  </a:lnTo>
                  <a:cubicBezTo>
                    <a:pt x="1" y="5698"/>
                    <a:pt x="1154" y="7137"/>
                    <a:pt x="2587" y="7643"/>
                  </a:cubicBezTo>
                  <a:lnTo>
                    <a:pt x="2597" y="7643"/>
                  </a:lnTo>
                  <a:cubicBezTo>
                    <a:pt x="3006" y="7806"/>
                    <a:pt x="3480" y="7887"/>
                    <a:pt x="3953" y="7887"/>
                  </a:cubicBezTo>
                  <a:cubicBezTo>
                    <a:pt x="4426" y="7887"/>
                    <a:pt x="4899" y="7806"/>
                    <a:pt x="5307" y="7643"/>
                  </a:cubicBezTo>
                  <a:lnTo>
                    <a:pt x="5319" y="7643"/>
                  </a:lnTo>
                  <a:cubicBezTo>
                    <a:pt x="6451" y="7306"/>
                    <a:pt x="7905" y="5848"/>
                    <a:pt x="7905" y="3942"/>
                  </a:cubicBezTo>
                  <a:lnTo>
                    <a:pt x="7905" y="1684"/>
                  </a:lnTo>
                  <a:cubicBezTo>
                    <a:pt x="7905" y="1100"/>
                    <a:pt x="7776" y="524"/>
                    <a:pt x="75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44" name="Google Shape;6861;p78"/>
            <p:cNvSpPr/>
            <p:nvPr/>
          </p:nvSpPr>
          <p:spPr>
            <a:xfrm>
              <a:off x="3428150" y="4399275"/>
              <a:ext cx="166925" cy="84725"/>
            </a:xfrm>
            <a:custGeom>
              <a:avLst/>
              <a:gdLst/>
              <a:ahLst/>
              <a:cxnLst/>
              <a:rect l="l" t="t" r="r" b="b"/>
              <a:pathLst>
                <a:path w="6677" h="3389" extrusionOk="0">
                  <a:moveTo>
                    <a:pt x="3921" y="1"/>
                  </a:moveTo>
                  <a:cubicBezTo>
                    <a:pt x="3917" y="1"/>
                    <a:pt x="3913" y="1"/>
                    <a:pt x="3910" y="1"/>
                  </a:cubicBezTo>
                  <a:cubicBezTo>
                    <a:pt x="1946" y="4"/>
                    <a:pt x="284" y="1446"/>
                    <a:pt x="1" y="3389"/>
                  </a:cubicBezTo>
                  <a:lnTo>
                    <a:pt x="3910" y="3389"/>
                  </a:lnTo>
                  <a:cubicBezTo>
                    <a:pt x="5247" y="3389"/>
                    <a:pt x="6403" y="2452"/>
                    <a:pt x="6677" y="1142"/>
                  </a:cubicBezTo>
                  <a:cubicBezTo>
                    <a:pt x="5945" y="410"/>
                    <a:pt x="4953" y="1"/>
                    <a:pt x="392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45" name="Google Shape;6862;p78"/>
            <p:cNvSpPr/>
            <p:nvPr/>
          </p:nvSpPr>
          <p:spPr>
            <a:xfrm>
              <a:off x="3330525" y="4674000"/>
              <a:ext cx="181225" cy="207125"/>
            </a:xfrm>
            <a:custGeom>
              <a:avLst/>
              <a:gdLst/>
              <a:ahLst/>
              <a:cxnLst/>
              <a:rect l="l" t="t" r="r" b="b"/>
              <a:pathLst>
                <a:path w="7249" h="8285" extrusionOk="0">
                  <a:moveTo>
                    <a:pt x="2972" y="0"/>
                  </a:moveTo>
                  <a:lnTo>
                    <a:pt x="1455" y="440"/>
                  </a:lnTo>
                  <a:cubicBezTo>
                    <a:pt x="542" y="744"/>
                    <a:pt x="0" y="1716"/>
                    <a:pt x="235" y="2620"/>
                  </a:cubicBezTo>
                  <a:lnTo>
                    <a:pt x="1229" y="7832"/>
                  </a:lnTo>
                  <a:cubicBezTo>
                    <a:pt x="1289" y="8091"/>
                    <a:pt x="1518" y="8278"/>
                    <a:pt x="1783" y="8284"/>
                  </a:cubicBezTo>
                  <a:cubicBezTo>
                    <a:pt x="1787" y="8284"/>
                    <a:pt x="1792" y="8285"/>
                    <a:pt x="1796" y="8285"/>
                  </a:cubicBezTo>
                  <a:cubicBezTo>
                    <a:pt x="1816" y="8285"/>
                    <a:pt x="1835" y="8279"/>
                    <a:pt x="1852" y="8272"/>
                  </a:cubicBezTo>
                  <a:cubicBezTo>
                    <a:pt x="1861" y="8284"/>
                    <a:pt x="1861" y="8284"/>
                    <a:pt x="1873" y="8284"/>
                  </a:cubicBezTo>
                  <a:lnTo>
                    <a:pt x="7248" y="8284"/>
                  </a:lnTo>
                  <a:lnTo>
                    <a:pt x="7248" y="3364"/>
                  </a:lnTo>
                  <a:lnTo>
                    <a:pt x="6514" y="4086"/>
                  </a:lnTo>
                  <a:cubicBezTo>
                    <a:pt x="6410" y="4202"/>
                    <a:pt x="6270" y="4259"/>
                    <a:pt x="6126" y="4259"/>
                  </a:cubicBezTo>
                  <a:cubicBezTo>
                    <a:pt x="5952" y="4259"/>
                    <a:pt x="5772" y="4175"/>
                    <a:pt x="5646" y="4008"/>
                  </a:cubicBezTo>
                  <a:lnTo>
                    <a:pt x="297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46" name="Google Shape;6863;p78"/>
            <p:cNvSpPr/>
            <p:nvPr/>
          </p:nvSpPr>
          <p:spPr>
            <a:xfrm>
              <a:off x="3540175" y="4674000"/>
              <a:ext cx="181000" cy="207100"/>
            </a:xfrm>
            <a:custGeom>
              <a:avLst/>
              <a:gdLst/>
              <a:ahLst/>
              <a:cxnLst/>
              <a:rect l="l" t="t" r="r" b="b"/>
              <a:pathLst>
                <a:path w="7240" h="8284" extrusionOk="0">
                  <a:moveTo>
                    <a:pt x="3951" y="4821"/>
                  </a:moveTo>
                  <a:cubicBezTo>
                    <a:pt x="4701" y="4821"/>
                    <a:pt x="4701" y="5950"/>
                    <a:pt x="3951" y="5950"/>
                  </a:cubicBezTo>
                  <a:lnTo>
                    <a:pt x="2822" y="5950"/>
                  </a:lnTo>
                  <a:cubicBezTo>
                    <a:pt x="2075" y="5950"/>
                    <a:pt x="2075" y="4821"/>
                    <a:pt x="2822" y="4821"/>
                  </a:cubicBezTo>
                  <a:close/>
                  <a:moveTo>
                    <a:pt x="4280" y="0"/>
                  </a:moveTo>
                  <a:lnTo>
                    <a:pt x="1603" y="4008"/>
                  </a:lnTo>
                  <a:cubicBezTo>
                    <a:pt x="1476" y="4178"/>
                    <a:pt x="1297" y="4257"/>
                    <a:pt x="1126" y="4257"/>
                  </a:cubicBezTo>
                  <a:cubicBezTo>
                    <a:pt x="977" y="4257"/>
                    <a:pt x="834" y="4197"/>
                    <a:pt x="735" y="4086"/>
                  </a:cubicBezTo>
                  <a:lnTo>
                    <a:pt x="1" y="3364"/>
                  </a:lnTo>
                  <a:lnTo>
                    <a:pt x="1" y="8284"/>
                  </a:lnTo>
                  <a:lnTo>
                    <a:pt x="5454" y="8284"/>
                  </a:lnTo>
                  <a:cubicBezTo>
                    <a:pt x="5722" y="8284"/>
                    <a:pt x="5954" y="8094"/>
                    <a:pt x="6008" y="7832"/>
                  </a:cubicBezTo>
                  <a:lnTo>
                    <a:pt x="7002" y="2653"/>
                  </a:lnTo>
                  <a:cubicBezTo>
                    <a:pt x="7240" y="1716"/>
                    <a:pt x="6707" y="744"/>
                    <a:pt x="5770" y="428"/>
                  </a:cubicBezTo>
                  <a:lnTo>
                    <a:pt x="42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47" name="Google Shape;6864;p78"/>
            <p:cNvSpPr/>
            <p:nvPr/>
          </p:nvSpPr>
          <p:spPr>
            <a:xfrm>
              <a:off x="3429975" y="4648850"/>
              <a:ext cx="78225" cy="95400"/>
            </a:xfrm>
            <a:custGeom>
              <a:avLst/>
              <a:gdLst/>
              <a:ahLst/>
              <a:cxnLst/>
              <a:rect l="l" t="t" r="r" b="b"/>
              <a:pathLst>
                <a:path w="3129" h="3816" extrusionOk="0">
                  <a:moveTo>
                    <a:pt x="452" y="0"/>
                  </a:moveTo>
                  <a:lnTo>
                    <a:pt x="0" y="440"/>
                  </a:lnTo>
                  <a:lnTo>
                    <a:pt x="2247" y="3816"/>
                  </a:lnTo>
                  <a:lnTo>
                    <a:pt x="3129" y="2936"/>
                  </a:lnTo>
                  <a:lnTo>
                    <a:pt x="1741" y="846"/>
                  </a:lnTo>
                  <a:cubicBezTo>
                    <a:pt x="1268" y="636"/>
                    <a:pt x="834" y="350"/>
                    <a:pt x="4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48" name="Google Shape;6865;p78"/>
            <p:cNvSpPr/>
            <p:nvPr/>
          </p:nvSpPr>
          <p:spPr>
            <a:xfrm>
              <a:off x="3514200" y="4681000"/>
              <a:ext cx="23150" cy="17550"/>
            </a:xfrm>
            <a:custGeom>
              <a:avLst/>
              <a:gdLst/>
              <a:ahLst/>
              <a:cxnLst/>
              <a:rect l="l" t="t" r="r" b="b"/>
              <a:pathLst>
                <a:path w="926" h="702" extrusionOk="0">
                  <a:moveTo>
                    <a:pt x="1" y="0"/>
                  </a:moveTo>
                  <a:lnTo>
                    <a:pt x="465" y="702"/>
                  </a:lnTo>
                  <a:lnTo>
                    <a:pt x="925" y="0"/>
                  </a:lnTo>
                  <a:lnTo>
                    <a:pt x="916" y="0"/>
                  </a:lnTo>
                  <a:cubicBezTo>
                    <a:pt x="769" y="12"/>
                    <a:pt x="609" y="24"/>
                    <a:pt x="465" y="24"/>
                  </a:cubicBezTo>
                  <a:cubicBezTo>
                    <a:pt x="317" y="24"/>
                    <a:pt x="157" y="12"/>
                    <a:pt x="1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62" name="Google Shape;6866;p78"/>
          <p:cNvGrpSpPr/>
          <p:nvPr/>
        </p:nvGrpSpPr>
        <p:grpSpPr>
          <a:xfrm>
            <a:off x="5224556" y="2520625"/>
            <a:ext cx="347464" cy="425404"/>
            <a:chOff x="3938800" y="4399275"/>
            <a:chExt cx="359700" cy="481825"/>
          </a:xfrm>
        </p:grpSpPr>
        <p:sp>
          <p:nvSpPr>
            <p:cNvPr id="537" name="Google Shape;6867;p78"/>
            <p:cNvSpPr/>
            <p:nvPr/>
          </p:nvSpPr>
          <p:spPr>
            <a:xfrm>
              <a:off x="4022650" y="4427525"/>
              <a:ext cx="166625" cy="84700"/>
            </a:xfrm>
            <a:custGeom>
              <a:avLst/>
              <a:gdLst/>
              <a:ahLst/>
              <a:cxnLst/>
              <a:rect l="l" t="t" r="r" b="b"/>
              <a:pathLst>
                <a:path w="6665" h="3388" extrusionOk="0">
                  <a:moveTo>
                    <a:pt x="3909" y="0"/>
                  </a:moveTo>
                  <a:cubicBezTo>
                    <a:pt x="1946" y="3"/>
                    <a:pt x="284" y="1446"/>
                    <a:pt x="1" y="3388"/>
                  </a:cubicBezTo>
                  <a:lnTo>
                    <a:pt x="3909" y="3388"/>
                  </a:lnTo>
                  <a:cubicBezTo>
                    <a:pt x="4807" y="3385"/>
                    <a:pt x="5647" y="2957"/>
                    <a:pt x="6180" y="2235"/>
                  </a:cubicBezTo>
                  <a:cubicBezTo>
                    <a:pt x="6421" y="1909"/>
                    <a:pt x="6589" y="1530"/>
                    <a:pt x="6665" y="1129"/>
                  </a:cubicBezTo>
                  <a:cubicBezTo>
                    <a:pt x="6135" y="602"/>
                    <a:pt x="5463" y="241"/>
                    <a:pt x="4734" y="91"/>
                  </a:cubicBezTo>
                  <a:cubicBezTo>
                    <a:pt x="4463" y="30"/>
                    <a:pt x="4186" y="0"/>
                    <a:pt x="39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38" name="Google Shape;6868;p78"/>
            <p:cNvSpPr/>
            <p:nvPr/>
          </p:nvSpPr>
          <p:spPr>
            <a:xfrm>
              <a:off x="4021450" y="4484275"/>
              <a:ext cx="197650" cy="199225"/>
            </a:xfrm>
            <a:custGeom>
              <a:avLst/>
              <a:gdLst/>
              <a:ahLst/>
              <a:cxnLst/>
              <a:rect l="l" t="t" r="r" b="b"/>
              <a:pathLst>
                <a:path w="7906" h="7969" extrusionOk="0">
                  <a:moveTo>
                    <a:pt x="7526" y="1"/>
                  </a:moveTo>
                  <a:cubicBezTo>
                    <a:pt x="7420" y="223"/>
                    <a:pt x="7291" y="434"/>
                    <a:pt x="7140" y="633"/>
                  </a:cubicBezTo>
                  <a:cubicBezTo>
                    <a:pt x="6396" y="1648"/>
                    <a:pt x="5216" y="2247"/>
                    <a:pt x="3957" y="2247"/>
                  </a:cubicBezTo>
                  <a:lnTo>
                    <a:pt x="4" y="2247"/>
                  </a:lnTo>
                  <a:lnTo>
                    <a:pt x="4" y="4018"/>
                  </a:lnTo>
                  <a:cubicBezTo>
                    <a:pt x="1" y="4635"/>
                    <a:pt x="148" y="5243"/>
                    <a:pt x="434" y="5788"/>
                  </a:cubicBezTo>
                  <a:lnTo>
                    <a:pt x="434" y="5800"/>
                  </a:lnTo>
                  <a:cubicBezTo>
                    <a:pt x="615" y="6159"/>
                    <a:pt x="850" y="6487"/>
                    <a:pt x="1133" y="6773"/>
                  </a:cubicBezTo>
                  <a:lnTo>
                    <a:pt x="1202" y="6839"/>
                  </a:lnTo>
                  <a:cubicBezTo>
                    <a:pt x="1967" y="7592"/>
                    <a:pt x="2962" y="7968"/>
                    <a:pt x="3958" y="7968"/>
                  </a:cubicBezTo>
                  <a:cubicBezTo>
                    <a:pt x="4959" y="7968"/>
                    <a:pt x="5959" y="7588"/>
                    <a:pt x="6725" y="6827"/>
                  </a:cubicBezTo>
                  <a:lnTo>
                    <a:pt x="6758" y="6794"/>
                  </a:lnTo>
                  <a:cubicBezTo>
                    <a:pt x="6972" y="6583"/>
                    <a:pt x="7158" y="6342"/>
                    <a:pt x="7312" y="6083"/>
                  </a:cubicBezTo>
                  <a:lnTo>
                    <a:pt x="7321" y="6083"/>
                  </a:lnTo>
                  <a:cubicBezTo>
                    <a:pt x="7703" y="5463"/>
                    <a:pt x="7905" y="4746"/>
                    <a:pt x="7902" y="4018"/>
                  </a:cubicBezTo>
                  <a:lnTo>
                    <a:pt x="7902" y="1684"/>
                  </a:lnTo>
                  <a:cubicBezTo>
                    <a:pt x="7902" y="1407"/>
                    <a:pt x="7875" y="1130"/>
                    <a:pt x="7818" y="859"/>
                  </a:cubicBezTo>
                  <a:cubicBezTo>
                    <a:pt x="7764" y="561"/>
                    <a:pt x="7664" y="272"/>
                    <a:pt x="75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39" name="Google Shape;6869;p78"/>
            <p:cNvSpPr/>
            <p:nvPr/>
          </p:nvSpPr>
          <p:spPr>
            <a:xfrm>
              <a:off x="4054050" y="4692500"/>
              <a:ext cx="132975" cy="47450"/>
            </a:xfrm>
            <a:custGeom>
              <a:avLst/>
              <a:gdLst/>
              <a:ahLst/>
              <a:cxnLst/>
              <a:rect l="l" t="t" r="r" b="b"/>
              <a:pathLst>
                <a:path w="5319" h="1898" extrusionOk="0">
                  <a:moveTo>
                    <a:pt x="5318" y="1"/>
                  </a:moveTo>
                  <a:lnTo>
                    <a:pt x="5318" y="1"/>
                  </a:lnTo>
                  <a:cubicBezTo>
                    <a:pt x="4550" y="498"/>
                    <a:pt x="3635" y="769"/>
                    <a:pt x="2653" y="769"/>
                  </a:cubicBezTo>
                  <a:cubicBezTo>
                    <a:pt x="2648" y="769"/>
                    <a:pt x="2643" y="769"/>
                    <a:pt x="2637" y="769"/>
                  </a:cubicBezTo>
                  <a:cubicBezTo>
                    <a:pt x="1703" y="769"/>
                    <a:pt x="791" y="507"/>
                    <a:pt x="0" y="13"/>
                  </a:cubicBezTo>
                  <a:lnTo>
                    <a:pt x="0" y="13"/>
                  </a:lnTo>
                  <a:cubicBezTo>
                    <a:pt x="82" y="272"/>
                    <a:pt x="202" y="516"/>
                    <a:pt x="362" y="736"/>
                  </a:cubicBezTo>
                  <a:cubicBezTo>
                    <a:pt x="898" y="1464"/>
                    <a:pt x="1747" y="1895"/>
                    <a:pt x="2653" y="1898"/>
                  </a:cubicBezTo>
                  <a:cubicBezTo>
                    <a:pt x="2660" y="1898"/>
                    <a:pt x="2667" y="1898"/>
                    <a:pt x="2674" y="1898"/>
                  </a:cubicBezTo>
                  <a:cubicBezTo>
                    <a:pt x="3870" y="1898"/>
                    <a:pt x="4935" y="1135"/>
                    <a:pt x="53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40" name="Google Shape;6870;p78"/>
            <p:cNvSpPr/>
            <p:nvPr/>
          </p:nvSpPr>
          <p:spPr>
            <a:xfrm>
              <a:off x="4163275" y="4399275"/>
              <a:ext cx="84275" cy="84200"/>
            </a:xfrm>
            <a:custGeom>
              <a:avLst/>
              <a:gdLst/>
              <a:ahLst/>
              <a:cxnLst/>
              <a:rect l="l" t="t" r="r" b="b"/>
              <a:pathLst>
                <a:path w="3371" h="3368" extrusionOk="0">
                  <a:moveTo>
                    <a:pt x="1090" y="1"/>
                  </a:moveTo>
                  <a:cubicBezTo>
                    <a:pt x="707" y="1"/>
                    <a:pt x="330" y="106"/>
                    <a:pt x="1" y="305"/>
                  </a:cubicBezTo>
                  <a:cubicBezTo>
                    <a:pt x="338" y="420"/>
                    <a:pt x="660" y="573"/>
                    <a:pt x="961" y="769"/>
                  </a:cubicBezTo>
                  <a:lnTo>
                    <a:pt x="961" y="781"/>
                  </a:lnTo>
                  <a:cubicBezTo>
                    <a:pt x="1443" y="1070"/>
                    <a:pt x="1874" y="1446"/>
                    <a:pt x="2226" y="1886"/>
                  </a:cubicBezTo>
                  <a:cubicBezTo>
                    <a:pt x="2587" y="2329"/>
                    <a:pt x="2871" y="2829"/>
                    <a:pt x="3060" y="3368"/>
                  </a:cubicBezTo>
                  <a:cubicBezTo>
                    <a:pt x="3262" y="3033"/>
                    <a:pt x="3370" y="2651"/>
                    <a:pt x="3364" y="2259"/>
                  </a:cubicBezTo>
                  <a:cubicBezTo>
                    <a:pt x="3361" y="1236"/>
                    <a:pt x="2672" y="341"/>
                    <a:pt x="1684" y="79"/>
                  </a:cubicBezTo>
                  <a:cubicBezTo>
                    <a:pt x="1615" y="58"/>
                    <a:pt x="1543" y="46"/>
                    <a:pt x="1467" y="46"/>
                  </a:cubicBezTo>
                  <a:cubicBezTo>
                    <a:pt x="1344" y="34"/>
                    <a:pt x="1232" y="1"/>
                    <a:pt x="1106" y="1"/>
                  </a:cubicBezTo>
                  <a:cubicBezTo>
                    <a:pt x="1101" y="1"/>
                    <a:pt x="1095" y="1"/>
                    <a:pt x="109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41" name="Google Shape;6871;p78"/>
            <p:cNvSpPr/>
            <p:nvPr/>
          </p:nvSpPr>
          <p:spPr>
            <a:xfrm>
              <a:off x="3938800" y="4692800"/>
              <a:ext cx="359700" cy="188300"/>
            </a:xfrm>
            <a:custGeom>
              <a:avLst/>
              <a:gdLst/>
              <a:ahLst/>
              <a:cxnLst/>
              <a:rect l="l" t="t" r="r" b="b"/>
              <a:pathLst>
                <a:path w="14388" h="7532" extrusionOk="0">
                  <a:moveTo>
                    <a:pt x="11160" y="4144"/>
                  </a:moveTo>
                  <a:cubicBezTo>
                    <a:pt x="11470" y="4144"/>
                    <a:pt x="11723" y="4397"/>
                    <a:pt x="11723" y="4710"/>
                  </a:cubicBezTo>
                  <a:cubicBezTo>
                    <a:pt x="11723" y="5021"/>
                    <a:pt x="11470" y="5274"/>
                    <a:pt x="11160" y="5274"/>
                  </a:cubicBezTo>
                  <a:lnTo>
                    <a:pt x="10031" y="5274"/>
                  </a:lnTo>
                  <a:cubicBezTo>
                    <a:pt x="9718" y="5274"/>
                    <a:pt x="9465" y="5021"/>
                    <a:pt x="9465" y="4710"/>
                  </a:cubicBezTo>
                  <a:cubicBezTo>
                    <a:pt x="9465" y="4397"/>
                    <a:pt x="9718" y="4144"/>
                    <a:pt x="10031" y="4144"/>
                  </a:cubicBezTo>
                  <a:close/>
                  <a:moveTo>
                    <a:pt x="3379" y="1"/>
                  </a:moveTo>
                  <a:lnTo>
                    <a:pt x="2385" y="248"/>
                  </a:lnTo>
                  <a:cubicBezTo>
                    <a:pt x="922" y="615"/>
                    <a:pt x="0" y="2067"/>
                    <a:pt x="295" y="3545"/>
                  </a:cubicBezTo>
                  <a:lnTo>
                    <a:pt x="1006" y="7080"/>
                  </a:lnTo>
                  <a:cubicBezTo>
                    <a:pt x="1060" y="7342"/>
                    <a:pt x="1292" y="7532"/>
                    <a:pt x="1560" y="7532"/>
                  </a:cubicBezTo>
                  <a:lnTo>
                    <a:pt x="12831" y="7532"/>
                  </a:lnTo>
                  <a:cubicBezTo>
                    <a:pt x="12833" y="7532"/>
                    <a:pt x="12835" y="7532"/>
                    <a:pt x="12837" y="7532"/>
                  </a:cubicBezTo>
                  <a:cubicBezTo>
                    <a:pt x="13103" y="7532"/>
                    <a:pt x="13331" y="7343"/>
                    <a:pt x="13382" y="7080"/>
                  </a:cubicBezTo>
                  <a:lnTo>
                    <a:pt x="14096" y="3545"/>
                  </a:lnTo>
                  <a:cubicBezTo>
                    <a:pt x="14388" y="2070"/>
                    <a:pt x="13476" y="621"/>
                    <a:pt x="12018" y="248"/>
                  </a:cubicBezTo>
                  <a:lnTo>
                    <a:pt x="11046" y="13"/>
                  </a:lnTo>
                  <a:cubicBezTo>
                    <a:pt x="10678" y="1506"/>
                    <a:pt x="9474" y="2648"/>
                    <a:pt x="7965" y="2943"/>
                  </a:cubicBezTo>
                  <a:cubicBezTo>
                    <a:pt x="7714" y="2991"/>
                    <a:pt x="7463" y="3015"/>
                    <a:pt x="7214" y="3015"/>
                  </a:cubicBezTo>
                  <a:cubicBezTo>
                    <a:pt x="5960" y="3015"/>
                    <a:pt x="4762" y="2417"/>
                    <a:pt x="4011" y="1377"/>
                  </a:cubicBezTo>
                  <a:cubicBezTo>
                    <a:pt x="3707" y="967"/>
                    <a:pt x="3493" y="498"/>
                    <a:pt x="3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63" name="Google Shape;6872;p78"/>
          <p:cNvGrpSpPr/>
          <p:nvPr/>
        </p:nvGrpSpPr>
        <p:grpSpPr>
          <a:xfrm>
            <a:off x="4736772" y="5439055"/>
            <a:ext cx="218192" cy="425404"/>
            <a:chOff x="4584850" y="4399275"/>
            <a:chExt cx="225875" cy="481825"/>
          </a:xfrm>
        </p:grpSpPr>
        <p:sp>
          <p:nvSpPr>
            <p:cNvPr id="535" name="Google Shape;6873;p78"/>
            <p:cNvSpPr/>
            <p:nvPr/>
          </p:nvSpPr>
          <p:spPr>
            <a:xfrm>
              <a:off x="4655400" y="4399275"/>
              <a:ext cx="84700" cy="84725"/>
            </a:xfrm>
            <a:custGeom>
              <a:avLst/>
              <a:gdLst/>
              <a:ahLst/>
              <a:cxnLst/>
              <a:rect l="l" t="t" r="r" b="b"/>
              <a:pathLst>
                <a:path w="3388" h="3389" extrusionOk="0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36" name="Google Shape;6874;p78"/>
            <p:cNvSpPr/>
            <p:nvPr/>
          </p:nvSpPr>
          <p:spPr>
            <a:xfrm>
              <a:off x="4584850" y="4512200"/>
              <a:ext cx="225875" cy="368900"/>
            </a:xfrm>
            <a:custGeom>
              <a:avLst/>
              <a:gdLst/>
              <a:ahLst/>
              <a:cxnLst/>
              <a:rect l="l" t="t" r="r" b="b"/>
              <a:pathLst>
                <a:path w="9035" h="14756" extrusionOk="0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64" name="Google Shape;6875;p78"/>
          <p:cNvGrpSpPr/>
          <p:nvPr/>
        </p:nvGrpSpPr>
        <p:grpSpPr>
          <a:xfrm>
            <a:off x="4598091" y="2053559"/>
            <a:ext cx="465435" cy="323980"/>
            <a:chOff x="3271200" y="3863875"/>
            <a:chExt cx="481825" cy="366950"/>
          </a:xfrm>
        </p:grpSpPr>
        <p:sp>
          <p:nvSpPr>
            <p:cNvPr id="533" name="Google Shape;6876;p78"/>
            <p:cNvSpPr/>
            <p:nvPr/>
          </p:nvSpPr>
          <p:spPr>
            <a:xfrm>
              <a:off x="3271200" y="3920350"/>
              <a:ext cx="283225" cy="310475"/>
            </a:xfrm>
            <a:custGeom>
              <a:avLst/>
              <a:gdLst/>
              <a:ahLst/>
              <a:cxnLst/>
              <a:rect l="l" t="t" r="r" b="b"/>
              <a:pathLst>
                <a:path w="11329" h="12419" extrusionOk="0">
                  <a:moveTo>
                    <a:pt x="1693" y="0"/>
                  </a:moveTo>
                  <a:cubicBezTo>
                    <a:pt x="756" y="0"/>
                    <a:pt x="0" y="756"/>
                    <a:pt x="0" y="1693"/>
                  </a:cubicBezTo>
                  <a:lnTo>
                    <a:pt x="0" y="8468"/>
                  </a:lnTo>
                  <a:cubicBezTo>
                    <a:pt x="0" y="9405"/>
                    <a:pt x="756" y="10160"/>
                    <a:pt x="1693" y="10163"/>
                  </a:cubicBezTo>
                  <a:lnTo>
                    <a:pt x="2861" y="10163"/>
                  </a:lnTo>
                  <a:cubicBezTo>
                    <a:pt x="2861" y="11410"/>
                    <a:pt x="3870" y="12419"/>
                    <a:pt x="5120" y="12419"/>
                  </a:cubicBezTo>
                  <a:cubicBezTo>
                    <a:pt x="6366" y="12419"/>
                    <a:pt x="7378" y="11410"/>
                    <a:pt x="7378" y="10163"/>
                  </a:cubicBezTo>
                  <a:lnTo>
                    <a:pt x="9070" y="10163"/>
                  </a:lnTo>
                  <a:lnTo>
                    <a:pt x="9070" y="6679"/>
                  </a:lnTo>
                  <a:cubicBezTo>
                    <a:pt x="9070" y="6356"/>
                    <a:pt x="9350" y="6116"/>
                    <a:pt x="9645" y="6116"/>
                  </a:cubicBezTo>
                  <a:cubicBezTo>
                    <a:pt x="9705" y="6116"/>
                    <a:pt x="9765" y="6126"/>
                    <a:pt x="9823" y="6146"/>
                  </a:cubicBezTo>
                  <a:cubicBezTo>
                    <a:pt x="9938" y="6187"/>
                    <a:pt x="10055" y="6206"/>
                    <a:pt x="10172" y="6206"/>
                  </a:cubicBezTo>
                  <a:cubicBezTo>
                    <a:pt x="10766" y="6206"/>
                    <a:pt x="11329" y="5708"/>
                    <a:pt x="11329" y="5080"/>
                  </a:cubicBezTo>
                  <a:cubicBezTo>
                    <a:pt x="11329" y="4453"/>
                    <a:pt x="10766" y="3954"/>
                    <a:pt x="10172" y="3954"/>
                  </a:cubicBezTo>
                  <a:cubicBezTo>
                    <a:pt x="10055" y="3954"/>
                    <a:pt x="9938" y="3974"/>
                    <a:pt x="9823" y="4014"/>
                  </a:cubicBezTo>
                  <a:cubicBezTo>
                    <a:pt x="9759" y="4037"/>
                    <a:pt x="9695" y="4048"/>
                    <a:pt x="9632" y="4048"/>
                  </a:cubicBezTo>
                  <a:cubicBezTo>
                    <a:pt x="9333" y="4048"/>
                    <a:pt x="9070" y="3805"/>
                    <a:pt x="9070" y="3484"/>
                  </a:cubicBezTo>
                  <a:lnTo>
                    <a:pt x="9070" y="0"/>
                  </a:lnTo>
                  <a:lnTo>
                    <a:pt x="6381" y="0"/>
                  </a:lnTo>
                  <a:cubicBezTo>
                    <a:pt x="5894" y="0"/>
                    <a:pt x="5635" y="576"/>
                    <a:pt x="5960" y="940"/>
                  </a:cubicBezTo>
                  <a:cubicBezTo>
                    <a:pt x="6610" y="1669"/>
                    <a:pt x="6095" y="2822"/>
                    <a:pt x="5120" y="2822"/>
                  </a:cubicBezTo>
                  <a:cubicBezTo>
                    <a:pt x="4141" y="2822"/>
                    <a:pt x="3626" y="1669"/>
                    <a:pt x="4276" y="940"/>
                  </a:cubicBezTo>
                  <a:cubicBezTo>
                    <a:pt x="4602" y="576"/>
                    <a:pt x="4343" y="0"/>
                    <a:pt x="38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34" name="Google Shape;6877;p78"/>
            <p:cNvSpPr/>
            <p:nvPr/>
          </p:nvSpPr>
          <p:spPr>
            <a:xfrm>
              <a:off x="3526175" y="3863875"/>
              <a:ext cx="226850" cy="310575"/>
            </a:xfrm>
            <a:custGeom>
              <a:avLst/>
              <a:gdLst/>
              <a:ahLst/>
              <a:cxnLst/>
              <a:rect l="l" t="t" r="r" b="b"/>
              <a:pathLst>
                <a:path w="9074" h="12423" extrusionOk="0">
                  <a:moveTo>
                    <a:pt x="3954" y="1"/>
                  </a:moveTo>
                  <a:cubicBezTo>
                    <a:pt x="2705" y="1"/>
                    <a:pt x="1696" y="1010"/>
                    <a:pt x="1696" y="2259"/>
                  </a:cubicBezTo>
                  <a:lnTo>
                    <a:pt x="1" y="2259"/>
                  </a:lnTo>
                  <a:lnTo>
                    <a:pt x="1" y="5081"/>
                  </a:lnTo>
                  <a:cubicBezTo>
                    <a:pt x="1247" y="5081"/>
                    <a:pt x="2259" y="6093"/>
                    <a:pt x="2259" y="7339"/>
                  </a:cubicBezTo>
                  <a:cubicBezTo>
                    <a:pt x="2259" y="8586"/>
                    <a:pt x="1247" y="9598"/>
                    <a:pt x="1" y="9598"/>
                  </a:cubicBezTo>
                  <a:lnTo>
                    <a:pt x="1" y="12422"/>
                  </a:lnTo>
                  <a:lnTo>
                    <a:pt x="7378" y="12422"/>
                  </a:lnTo>
                  <a:cubicBezTo>
                    <a:pt x="8315" y="12419"/>
                    <a:pt x="9070" y="11664"/>
                    <a:pt x="9073" y="10727"/>
                  </a:cubicBezTo>
                  <a:lnTo>
                    <a:pt x="9073" y="3952"/>
                  </a:lnTo>
                  <a:cubicBezTo>
                    <a:pt x="9070" y="3015"/>
                    <a:pt x="8315" y="2259"/>
                    <a:pt x="7378" y="2259"/>
                  </a:cubicBezTo>
                  <a:lnTo>
                    <a:pt x="6213" y="2259"/>
                  </a:lnTo>
                  <a:cubicBezTo>
                    <a:pt x="6213" y="1010"/>
                    <a:pt x="5201" y="1"/>
                    <a:pt x="395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sp>
        <p:nvSpPr>
          <p:cNvPr id="465" name="Google Shape;6878;p78"/>
          <p:cNvSpPr/>
          <p:nvPr/>
        </p:nvSpPr>
        <p:spPr>
          <a:xfrm>
            <a:off x="5173236" y="5438967"/>
            <a:ext cx="510739" cy="425227"/>
          </a:xfrm>
          <a:custGeom>
            <a:avLst/>
            <a:gdLst/>
            <a:ahLst/>
            <a:cxnLst/>
            <a:rect l="l" t="t" r="r" b="b"/>
            <a:pathLst>
              <a:path w="21149" h="19265" extrusionOk="0">
                <a:moveTo>
                  <a:pt x="10580" y="3417"/>
                </a:moveTo>
                <a:cubicBezTo>
                  <a:pt x="12186" y="3417"/>
                  <a:pt x="13773" y="4040"/>
                  <a:pt x="14967" y="5236"/>
                </a:cubicBezTo>
                <a:cubicBezTo>
                  <a:pt x="16933" y="7199"/>
                  <a:pt x="17352" y="10231"/>
                  <a:pt x="15997" y="12655"/>
                </a:cubicBezTo>
                <a:lnTo>
                  <a:pt x="7550" y="4209"/>
                </a:lnTo>
                <a:cubicBezTo>
                  <a:pt x="8500" y="3676"/>
                  <a:pt x="9544" y="3417"/>
                  <a:pt x="10580" y="3417"/>
                </a:cubicBezTo>
                <a:close/>
                <a:moveTo>
                  <a:pt x="5156" y="6603"/>
                </a:moveTo>
                <a:lnTo>
                  <a:pt x="13600" y="15049"/>
                </a:lnTo>
                <a:cubicBezTo>
                  <a:pt x="12650" y="15584"/>
                  <a:pt x="11607" y="15844"/>
                  <a:pt x="10570" y="15844"/>
                </a:cubicBezTo>
                <a:cubicBezTo>
                  <a:pt x="8964" y="15844"/>
                  <a:pt x="7375" y="15218"/>
                  <a:pt x="6183" y="14019"/>
                </a:cubicBezTo>
                <a:cubicBezTo>
                  <a:pt x="4210" y="12059"/>
                  <a:pt x="3789" y="9024"/>
                  <a:pt x="5156" y="6603"/>
                </a:cubicBezTo>
                <a:close/>
                <a:moveTo>
                  <a:pt x="10574" y="0"/>
                </a:moveTo>
                <a:cubicBezTo>
                  <a:pt x="8127" y="0"/>
                  <a:pt x="5681" y="948"/>
                  <a:pt x="3789" y="2842"/>
                </a:cubicBezTo>
                <a:cubicBezTo>
                  <a:pt x="1" y="6630"/>
                  <a:pt x="1" y="12628"/>
                  <a:pt x="3789" y="16413"/>
                </a:cubicBezTo>
                <a:cubicBezTo>
                  <a:pt x="5662" y="18289"/>
                  <a:pt x="8113" y="19265"/>
                  <a:pt x="10576" y="19265"/>
                </a:cubicBezTo>
                <a:cubicBezTo>
                  <a:pt x="13036" y="19265"/>
                  <a:pt x="15488" y="18289"/>
                  <a:pt x="17361" y="16413"/>
                </a:cubicBezTo>
                <a:cubicBezTo>
                  <a:pt x="21149" y="12625"/>
                  <a:pt x="21149" y="6630"/>
                  <a:pt x="17361" y="2842"/>
                </a:cubicBezTo>
                <a:cubicBezTo>
                  <a:pt x="15467" y="948"/>
                  <a:pt x="13020" y="0"/>
                  <a:pt x="10574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srgbClr val="435D74"/>
              </a:solidFill>
            </a:endParaRPr>
          </a:p>
        </p:txBody>
      </p:sp>
      <p:grpSp>
        <p:nvGrpSpPr>
          <p:cNvPr id="466" name="Google Shape;6879;p78"/>
          <p:cNvGrpSpPr/>
          <p:nvPr/>
        </p:nvGrpSpPr>
        <p:grpSpPr>
          <a:xfrm>
            <a:off x="886877" y="5884099"/>
            <a:ext cx="465435" cy="425404"/>
            <a:chOff x="5642550" y="4399275"/>
            <a:chExt cx="481825" cy="481825"/>
          </a:xfrm>
        </p:grpSpPr>
        <p:sp>
          <p:nvSpPr>
            <p:cNvPr id="531" name="Google Shape;6880;p78"/>
            <p:cNvSpPr/>
            <p:nvPr/>
          </p:nvSpPr>
          <p:spPr>
            <a:xfrm>
              <a:off x="5642550" y="43992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5283" y="7945"/>
                  </a:moveTo>
                  <a:cubicBezTo>
                    <a:pt x="15593" y="7945"/>
                    <a:pt x="15846" y="8195"/>
                    <a:pt x="15846" y="8508"/>
                  </a:cubicBezTo>
                  <a:lnTo>
                    <a:pt x="15846" y="10766"/>
                  </a:lnTo>
                  <a:cubicBezTo>
                    <a:pt x="15846" y="11079"/>
                    <a:pt x="15593" y="11332"/>
                    <a:pt x="15283" y="11332"/>
                  </a:cubicBezTo>
                  <a:lnTo>
                    <a:pt x="3991" y="11332"/>
                  </a:lnTo>
                  <a:cubicBezTo>
                    <a:pt x="3678" y="11332"/>
                    <a:pt x="3425" y="11079"/>
                    <a:pt x="3425" y="10766"/>
                  </a:cubicBezTo>
                  <a:lnTo>
                    <a:pt x="3425" y="8508"/>
                  </a:lnTo>
                  <a:cubicBezTo>
                    <a:pt x="3425" y="8195"/>
                    <a:pt x="3678" y="7945"/>
                    <a:pt x="3991" y="7945"/>
                  </a:cubicBezTo>
                  <a:close/>
                  <a:moveTo>
                    <a:pt x="9637" y="1"/>
                  </a:moveTo>
                  <a:cubicBezTo>
                    <a:pt x="4331" y="1"/>
                    <a:pt x="1" y="4331"/>
                    <a:pt x="1" y="9637"/>
                  </a:cubicBezTo>
                  <a:cubicBezTo>
                    <a:pt x="1" y="14946"/>
                    <a:pt x="4328" y="19273"/>
                    <a:pt x="9637" y="19273"/>
                  </a:cubicBezTo>
                  <a:cubicBezTo>
                    <a:pt x="14943" y="19273"/>
                    <a:pt x="19273" y="14946"/>
                    <a:pt x="19273" y="9637"/>
                  </a:cubicBezTo>
                  <a:cubicBezTo>
                    <a:pt x="19273" y="4331"/>
                    <a:pt x="14943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32" name="Google Shape;6881;p78"/>
            <p:cNvSpPr/>
            <p:nvPr/>
          </p:nvSpPr>
          <p:spPr>
            <a:xfrm>
              <a:off x="5756375" y="4626100"/>
              <a:ext cx="254100" cy="28275"/>
            </a:xfrm>
            <a:custGeom>
              <a:avLst/>
              <a:gdLst/>
              <a:ahLst/>
              <a:cxnLst/>
              <a:rect l="l" t="t" r="r" b="b"/>
              <a:pathLst>
                <a:path w="10164" h="1131" extrusionOk="0">
                  <a:moveTo>
                    <a:pt x="1" y="1"/>
                  </a:moveTo>
                  <a:lnTo>
                    <a:pt x="1" y="1130"/>
                  </a:lnTo>
                  <a:lnTo>
                    <a:pt x="10164" y="1130"/>
                  </a:lnTo>
                  <a:lnTo>
                    <a:pt x="1016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67" name="Google Shape;6882;p78"/>
          <p:cNvGrpSpPr/>
          <p:nvPr/>
        </p:nvGrpSpPr>
        <p:grpSpPr>
          <a:xfrm>
            <a:off x="3370275" y="5899031"/>
            <a:ext cx="498448" cy="395540"/>
            <a:chOff x="6218300" y="4416175"/>
            <a:chExt cx="516000" cy="448000"/>
          </a:xfrm>
        </p:grpSpPr>
        <p:sp>
          <p:nvSpPr>
            <p:cNvPr id="528" name="Google Shape;6883;p78"/>
            <p:cNvSpPr/>
            <p:nvPr/>
          </p:nvSpPr>
          <p:spPr>
            <a:xfrm>
              <a:off x="6462150" y="4525375"/>
              <a:ext cx="28250" cy="141250"/>
            </a:xfrm>
            <a:custGeom>
              <a:avLst/>
              <a:gdLst/>
              <a:ahLst/>
              <a:cxnLst/>
              <a:rect l="l" t="t" r="r" b="b"/>
              <a:pathLst>
                <a:path w="1130" h="5650" extrusionOk="0">
                  <a:moveTo>
                    <a:pt x="566" y="1"/>
                  </a:moveTo>
                  <a:cubicBezTo>
                    <a:pt x="253" y="1"/>
                    <a:pt x="0" y="254"/>
                    <a:pt x="0" y="567"/>
                  </a:cubicBezTo>
                  <a:lnTo>
                    <a:pt x="0" y="5087"/>
                  </a:lnTo>
                  <a:cubicBezTo>
                    <a:pt x="0" y="5397"/>
                    <a:pt x="253" y="5650"/>
                    <a:pt x="566" y="5650"/>
                  </a:cubicBezTo>
                  <a:cubicBezTo>
                    <a:pt x="877" y="5650"/>
                    <a:pt x="1130" y="5397"/>
                    <a:pt x="1130" y="5087"/>
                  </a:cubicBezTo>
                  <a:lnTo>
                    <a:pt x="1130" y="567"/>
                  </a:lnTo>
                  <a:cubicBezTo>
                    <a:pt x="1130" y="254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29" name="Google Shape;6884;p78"/>
            <p:cNvSpPr/>
            <p:nvPr/>
          </p:nvSpPr>
          <p:spPr>
            <a:xfrm>
              <a:off x="6218300" y="4416175"/>
              <a:ext cx="516000" cy="448000"/>
            </a:xfrm>
            <a:custGeom>
              <a:avLst/>
              <a:gdLst/>
              <a:ahLst/>
              <a:cxnLst/>
              <a:rect l="l" t="t" r="r" b="b"/>
              <a:pathLst>
                <a:path w="20640" h="17920" extrusionOk="0">
                  <a:moveTo>
                    <a:pt x="10320" y="3240"/>
                  </a:moveTo>
                  <a:cubicBezTo>
                    <a:pt x="11254" y="3240"/>
                    <a:pt x="12013" y="3998"/>
                    <a:pt x="12013" y="4935"/>
                  </a:cubicBezTo>
                  <a:lnTo>
                    <a:pt x="12013" y="9452"/>
                  </a:lnTo>
                  <a:cubicBezTo>
                    <a:pt x="12013" y="10385"/>
                    <a:pt x="11254" y="11144"/>
                    <a:pt x="10320" y="11144"/>
                  </a:cubicBezTo>
                  <a:cubicBezTo>
                    <a:pt x="9384" y="11144"/>
                    <a:pt x="8625" y="10385"/>
                    <a:pt x="8625" y="9452"/>
                  </a:cubicBezTo>
                  <a:lnTo>
                    <a:pt x="8625" y="4935"/>
                  </a:lnTo>
                  <a:cubicBezTo>
                    <a:pt x="8625" y="3998"/>
                    <a:pt x="9384" y="3240"/>
                    <a:pt x="10320" y="3240"/>
                  </a:cubicBezTo>
                  <a:close/>
                  <a:moveTo>
                    <a:pt x="10320" y="12274"/>
                  </a:moveTo>
                  <a:cubicBezTo>
                    <a:pt x="10538" y="12274"/>
                    <a:pt x="10758" y="12316"/>
                    <a:pt x="10968" y="12403"/>
                  </a:cubicBezTo>
                  <a:cubicBezTo>
                    <a:pt x="11600" y="12665"/>
                    <a:pt x="12013" y="13282"/>
                    <a:pt x="12013" y="13969"/>
                  </a:cubicBezTo>
                  <a:cubicBezTo>
                    <a:pt x="12013" y="14902"/>
                    <a:pt x="11254" y="15661"/>
                    <a:pt x="10320" y="15661"/>
                  </a:cubicBezTo>
                  <a:cubicBezTo>
                    <a:pt x="9634" y="15661"/>
                    <a:pt x="9017" y="15248"/>
                    <a:pt x="8755" y="14616"/>
                  </a:cubicBezTo>
                  <a:cubicBezTo>
                    <a:pt x="8493" y="13984"/>
                    <a:pt x="8637" y="13255"/>
                    <a:pt x="9122" y="12770"/>
                  </a:cubicBezTo>
                  <a:cubicBezTo>
                    <a:pt x="9446" y="12446"/>
                    <a:pt x="9880" y="12274"/>
                    <a:pt x="10320" y="12274"/>
                  </a:cubicBezTo>
                  <a:close/>
                  <a:moveTo>
                    <a:pt x="10319" y="1"/>
                  </a:moveTo>
                  <a:cubicBezTo>
                    <a:pt x="9352" y="1"/>
                    <a:pt x="8386" y="487"/>
                    <a:pt x="7848" y="1460"/>
                  </a:cubicBezTo>
                  <a:lnTo>
                    <a:pt x="1040" y="13731"/>
                  </a:lnTo>
                  <a:cubicBezTo>
                    <a:pt x="1" y="15613"/>
                    <a:pt x="1359" y="17919"/>
                    <a:pt x="3509" y="17919"/>
                  </a:cubicBezTo>
                  <a:lnTo>
                    <a:pt x="17129" y="17919"/>
                  </a:lnTo>
                  <a:cubicBezTo>
                    <a:pt x="19279" y="17919"/>
                    <a:pt x="20640" y="15616"/>
                    <a:pt x="19598" y="13731"/>
                  </a:cubicBezTo>
                  <a:lnTo>
                    <a:pt x="12790" y="1460"/>
                  </a:lnTo>
                  <a:cubicBezTo>
                    <a:pt x="12252" y="487"/>
                    <a:pt x="11286" y="1"/>
                    <a:pt x="103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30" name="Google Shape;6885;p78"/>
            <p:cNvSpPr/>
            <p:nvPr/>
          </p:nvSpPr>
          <p:spPr>
            <a:xfrm>
              <a:off x="6462150" y="47512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3"/>
                    <a:pt x="0" y="567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7"/>
                  </a:cubicBezTo>
                  <a:cubicBezTo>
                    <a:pt x="1130" y="253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68" name="Google Shape;6886;p78"/>
          <p:cNvGrpSpPr/>
          <p:nvPr/>
        </p:nvGrpSpPr>
        <p:grpSpPr>
          <a:xfrm>
            <a:off x="3509349" y="3038380"/>
            <a:ext cx="465435" cy="425404"/>
            <a:chOff x="899850" y="4992125"/>
            <a:chExt cx="481825" cy="481825"/>
          </a:xfrm>
        </p:grpSpPr>
        <p:sp>
          <p:nvSpPr>
            <p:cNvPr id="525" name="Google Shape;6887;p78"/>
            <p:cNvSpPr/>
            <p:nvPr/>
          </p:nvSpPr>
          <p:spPr>
            <a:xfrm>
              <a:off x="1126600" y="5360100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0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6" y="1130"/>
                    <a:pt x="1129" y="877"/>
                    <a:pt x="1129" y="564"/>
                  </a:cubicBezTo>
                  <a:cubicBezTo>
                    <a:pt x="1129" y="250"/>
                    <a:pt x="876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26" name="Google Shape;6888;p78"/>
            <p:cNvSpPr/>
            <p:nvPr/>
          </p:nvSpPr>
          <p:spPr>
            <a:xfrm>
              <a:off x="1056050" y="5079900"/>
              <a:ext cx="169400" cy="194950"/>
            </a:xfrm>
            <a:custGeom>
              <a:avLst/>
              <a:gdLst/>
              <a:ahLst/>
              <a:cxnLst/>
              <a:rect l="l" t="t" r="r" b="b"/>
              <a:pathLst>
                <a:path w="6776" h="7798" extrusionOk="0">
                  <a:moveTo>
                    <a:pt x="3417" y="1"/>
                  </a:moveTo>
                  <a:cubicBezTo>
                    <a:pt x="1713" y="1"/>
                    <a:pt x="0" y="1115"/>
                    <a:pt x="0" y="3304"/>
                  </a:cubicBezTo>
                  <a:cubicBezTo>
                    <a:pt x="0" y="3614"/>
                    <a:pt x="250" y="3867"/>
                    <a:pt x="564" y="3867"/>
                  </a:cubicBezTo>
                  <a:cubicBezTo>
                    <a:pt x="877" y="3867"/>
                    <a:pt x="1130" y="3614"/>
                    <a:pt x="1130" y="3304"/>
                  </a:cubicBezTo>
                  <a:cubicBezTo>
                    <a:pt x="1130" y="2069"/>
                    <a:pt x="2111" y="1061"/>
                    <a:pt x="3388" y="1061"/>
                  </a:cubicBezTo>
                  <a:cubicBezTo>
                    <a:pt x="4665" y="1061"/>
                    <a:pt x="5647" y="2066"/>
                    <a:pt x="5647" y="3304"/>
                  </a:cubicBezTo>
                  <a:cubicBezTo>
                    <a:pt x="5647" y="4147"/>
                    <a:pt x="5174" y="4921"/>
                    <a:pt x="4424" y="5310"/>
                  </a:cubicBezTo>
                  <a:cubicBezTo>
                    <a:pt x="3617" y="5728"/>
                    <a:pt x="3108" y="6336"/>
                    <a:pt x="2912" y="7116"/>
                  </a:cubicBezTo>
                  <a:cubicBezTo>
                    <a:pt x="2870" y="7285"/>
                    <a:pt x="2906" y="7466"/>
                    <a:pt x="3015" y="7601"/>
                  </a:cubicBezTo>
                  <a:cubicBezTo>
                    <a:pt x="3118" y="7736"/>
                    <a:pt x="3277" y="7798"/>
                    <a:pt x="3439" y="7798"/>
                  </a:cubicBezTo>
                  <a:cubicBezTo>
                    <a:pt x="3686" y="7798"/>
                    <a:pt x="3938" y="7652"/>
                    <a:pt x="4005" y="7399"/>
                  </a:cubicBezTo>
                  <a:cubicBezTo>
                    <a:pt x="4129" y="6936"/>
                    <a:pt x="4445" y="6568"/>
                    <a:pt x="4945" y="6312"/>
                  </a:cubicBezTo>
                  <a:cubicBezTo>
                    <a:pt x="6071" y="5728"/>
                    <a:pt x="6776" y="4569"/>
                    <a:pt x="6776" y="3304"/>
                  </a:cubicBezTo>
                  <a:cubicBezTo>
                    <a:pt x="6776" y="1090"/>
                    <a:pt x="5101" y="1"/>
                    <a:pt x="341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27" name="Google Shape;6889;p78"/>
            <p:cNvSpPr/>
            <p:nvPr/>
          </p:nvSpPr>
          <p:spPr>
            <a:xfrm>
              <a:off x="8998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2334"/>
                  </a:moveTo>
                  <a:cubicBezTo>
                    <a:pt x="12223" y="2334"/>
                    <a:pt x="14153" y="4367"/>
                    <a:pt x="14153" y="6815"/>
                  </a:cubicBezTo>
                  <a:cubicBezTo>
                    <a:pt x="14153" y="8501"/>
                    <a:pt x="13214" y="10049"/>
                    <a:pt x="11714" y="10826"/>
                  </a:cubicBezTo>
                  <a:cubicBezTo>
                    <a:pt x="11401" y="10986"/>
                    <a:pt x="11362" y="11142"/>
                    <a:pt x="11344" y="11202"/>
                  </a:cubicBezTo>
                  <a:cubicBezTo>
                    <a:pt x="11141" y="11958"/>
                    <a:pt x="10458" y="12455"/>
                    <a:pt x="9710" y="12455"/>
                  </a:cubicBezTo>
                  <a:cubicBezTo>
                    <a:pt x="9569" y="12455"/>
                    <a:pt x="9426" y="12438"/>
                    <a:pt x="9284" y="12401"/>
                  </a:cubicBezTo>
                  <a:cubicBezTo>
                    <a:pt x="8383" y="12169"/>
                    <a:pt x="7841" y="11254"/>
                    <a:pt x="8064" y="10353"/>
                  </a:cubicBezTo>
                  <a:cubicBezTo>
                    <a:pt x="8338" y="9260"/>
                    <a:pt x="9061" y="8384"/>
                    <a:pt x="10154" y="7818"/>
                  </a:cubicBezTo>
                  <a:cubicBezTo>
                    <a:pt x="10832" y="7465"/>
                    <a:pt x="10973" y="6556"/>
                    <a:pt x="10434" y="6017"/>
                  </a:cubicBezTo>
                  <a:cubicBezTo>
                    <a:pt x="10219" y="5801"/>
                    <a:pt x="9934" y="5700"/>
                    <a:pt x="9650" y="5700"/>
                  </a:cubicBezTo>
                  <a:cubicBezTo>
                    <a:pt x="9078" y="5700"/>
                    <a:pt x="8507" y="6109"/>
                    <a:pt x="8507" y="6815"/>
                  </a:cubicBezTo>
                  <a:cubicBezTo>
                    <a:pt x="8507" y="7749"/>
                    <a:pt x="7748" y="8507"/>
                    <a:pt x="6812" y="8507"/>
                  </a:cubicBezTo>
                  <a:cubicBezTo>
                    <a:pt x="5875" y="8507"/>
                    <a:pt x="5119" y="7749"/>
                    <a:pt x="5119" y="6815"/>
                  </a:cubicBezTo>
                  <a:cubicBezTo>
                    <a:pt x="5119" y="4388"/>
                    <a:pt x="7028" y="2334"/>
                    <a:pt x="9636" y="2334"/>
                  </a:cubicBezTo>
                  <a:close/>
                  <a:moveTo>
                    <a:pt x="9636" y="13588"/>
                  </a:moveTo>
                  <a:cubicBezTo>
                    <a:pt x="9854" y="13588"/>
                    <a:pt x="10074" y="13630"/>
                    <a:pt x="10284" y="13717"/>
                  </a:cubicBezTo>
                  <a:cubicBezTo>
                    <a:pt x="10916" y="13979"/>
                    <a:pt x="11328" y="14596"/>
                    <a:pt x="11328" y="15283"/>
                  </a:cubicBezTo>
                  <a:cubicBezTo>
                    <a:pt x="11328" y="16219"/>
                    <a:pt x="10570" y="16975"/>
                    <a:pt x="9636" y="16978"/>
                  </a:cubicBezTo>
                  <a:cubicBezTo>
                    <a:pt x="8950" y="16978"/>
                    <a:pt x="8332" y="16562"/>
                    <a:pt x="8070" y="15930"/>
                  </a:cubicBezTo>
                  <a:cubicBezTo>
                    <a:pt x="7808" y="15298"/>
                    <a:pt x="7953" y="14569"/>
                    <a:pt x="8438" y="14084"/>
                  </a:cubicBezTo>
                  <a:cubicBezTo>
                    <a:pt x="8762" y="13760"/>
                    <a:pt x="9195" y="13588"/>
                    <a:pt x="9636" y="13588"/>
                  </a:cubicBezTo>
                  <a:close/>
                  <a:moveTo>
                    <a:pt x="9636" y="1"/>
                  </a:moveTo>
                  <a:cubicBezTo>
                    <a:pt x="4330" y="1"/>
                    <a:pt x="0" y="4331"/>
                    <a:pt x="0" y="9637"/>
                  </a:cubicBezTo>
                  <a:cubicBezTo>
                    <a:pt x="0" y="14945"/>
                    <a:pt x="4330" y="19273"/>
                    <a:pt x="9636" y="19273"/>
                  </a:cubicBezTo>
                  <a:cubicBezTo>
                    <a:pt x="14939" y="19273"/>
                    <a:pt x="19272" y="14945"/>
                    <a:pt x="19272" y="9637"/>
                  </a:cubicBezTo>
                  <a:cubicBezTo>
                    <a:pt x="19272" y="4331"/>
                    <a:pt x="14942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69" name="Google Shape;6890;p78"/>
          <p:cNvGrpSpPr/>
          <p:nvPr/>
        </p:nvGrpSpPr>
        <p:grpSpPr>
          <a:xfrm>
            <a:off x="2882138" y="3038380"/>
            <a:ext cx="465435" cy="425404"/>
            <a:chOff x="1492675" y="4992125"/>
            <a:chExt cx="481825" cy="481825"/>
          </a:xfrm>
        </p:grpSpPr>
        <p:sp>
          <p:nvSpPr>
            <p:cNvPr id="523" name="Google Shape;6891;p78"/>
            <p:cNvSpPr/>
            <p:nvPr/>
          </p:nvSpPr>
          <p:spPr>
            <a:xfrm>
              <a:off x="149267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728" y="5990"/>
                  </a:moveTo>
                  <a:cubicBezTo>
                    <a:pt x="13161" y="5990"/>
                    <a:pt x="13595" y="6156"/>
                    <a:pt x="13925" y="6487"/>
                  </a:cubicBezTo>
                  <a:cubicBezTo>
                    <a:pt x="14587" y="7149"/>
                    <a:pt x="14587" y="8221"/>
                    <a:pt x="13928" y="8884"/>
                  </a:cubicBezTo>
                  <a:lnTo>
                    <a:pt x="10028" y="12780"/>
                  </a:lnTo>
                  <a:cubicBezTo>
                    <a:pt x="9709" y="13100"/>
                    <a:pt x="9278" y="13280"/>
                    <a:pt x="8830" y="13280"/>
                  </a:cubicBezTo>
                  <a:lnTo>
                    <a:pt x="8815" y="13280"/>
                  </a:lnTo>
                  <a:cubicBezTo>
                    <a:pt x="8811" y="13280"/>
                    <a:pt x="8807" y="13280"/>
                    <a:pt x="8804" y="13280"/>
                  </a:cubicBezTo>
                  <a:cubicBezTo>
                    <a:pt x="8362" y="13280"/>
                    <a:pt x="7936" y="13103"/>
                    <a:pt x="7622" y="12789"/>
                  </a:cubicBezTo>
                  <a:lnTo>
                    <a:pt x="5346" y="10528"/>
                  </a:lnTo>
                  <a:cubicBezTo>
                    <a:pt x="4632" y="9877"/>
                    <a:pt x="4605" y="8760"/>
                    <a:pt x="5288" y="8077"/>
                  </a:cubicBezTo>
                  <a:cubicBezTo>
                    <a:pt x="5620" y="7745"/>
                    <a:pt x="6053" y="7581"/>
                    <a:pt x="6485" y="7581"/>
                  </a:cubicBezTo>
                  <a:cubicBezTo>
                    <a:pt x="6944" y="7581"/>
                    <a:pt x="7402" y="7766"/>
                    <a:pt x="7737" y="8134"/>
                  </a:cubicBezTo>
                  <a:lnTo>
                    <a:pt x="8812" y="9206"/>
                  </a:lnTo>
                  <a:lnTo>
                    <a:pt x="11531" y="6487"/>
                  </a:lnTo>
                  <a:cubicBezTo>
                    <a:pt x="11861" y="6156"/>
                    <a:pt x="12294" y="5990"/>
                    <a:pt x="12728" y="5990"/>
                  </a:cubicBezTo>
                  <a:close/>
                  <a:moveTo>
                    <a:pt x="9637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3" y="4686"/>
                    <a:pt x="1" y="7098"/>
                    <a:pt x="1" y="9637"/>
                  </a:cubicBezTo>
                  <a:cubicBezTo>
                    <a:pt x="1" y="12175"/>
                    <a:pt x="1013" y="14587"/>
                    <a:pt x="2849" y="16424"/>
                  </a:cubicBezTo>
                  <a:cubicBezTo>
                    <a:pt x="4686" y="18261"/>
                    <a:pt x="7095" y="19273"/>
                    <a:pt x="9637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58" y="14587"/>
                    <a:pt x="19273" y="12175"/>
                    <a:pt x="19273" y="9637"/>
                  </a:cubicBezTo>
                  <a:cubicBezTo>
                    <a:pt x="19273" y="7098"/>
                    <a:pt x="18258" y="4686"/>
                    <a:pt x="16421" y="2849"/>
                  </a:cubicBezTo>
                  <a:cubicBezTo>
                    <a:pt x="14584" y="1012"/>
                    <a:pt x="12175" y="1"/>
                    <a:pt x="963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24" name="Google Shape;6892;p78"/>
            <p:cNvSpPr/>
            <p:nvPr/>
          </p:nvSpPr>
          <p:spPr>
            <a:xfrm>
              <a:off x="1639625" y="5170175"/>
              <a:ext cx="190100" cy="125750"/>
            </a:xfrm>
            <a:custGeom>
              <a:avLst/>
              <a:gdLst/>
              <a:ahLst/>
              <a:cxnLst/>
              <a:rect l="l" t="t" r="r" b="b"/>
              <a:pathLst>
                <a:path w="7604" h="5030" extrusionOk="0">
                  <a:moveTo>
                    <a:pt x="6852" y="0"/>
                  </a:moveTo>
                  <a:cubicBezTo>
                    <a:pt x="6851" y="0"/>
                    <a:pt x="6850" y="0"/>
                    <a:pt x="6848" y="0"/>
                  </a:cubicBezTo>
                  <a:cubicBezTo>
                    <a:pt x="6698" y="0"/>
                    <a:pt x="6556" y="57"/>
                    <a:pt x="6451" y="163"/>
                  </a:cubicBezTo>
                  <a:lnTo>
                    <a:pt x="3334" y="3279"/>
                  </a:lnTo>
                  <a:cubicBezTo>
                    <a:pt x="3224" y="3391"/>
                    <a:pt x="3080" y="3447"/>
                    <a:pt x="2935" y="3447"/>
                  </a:cubicBezTo>
                  <a:cubicBezTo>
                    <a:pt x="2791" y="3447"/>
                    <a:pt x="2646" y="3391"/>
                    <a:pt x="2536" y="3279"/>
                  </a:cubicBezTo>
                  <a:cubicBezTo>
                    <a:pt x="2533" y="3279"/>
                    <a:pt x="2533" y="3279"/>
                    <a:pt x="2530" y="3276"/>
                  </a:cubicBezTo>
                  <a:cubicBezTo>
                    <a:pt x="2521" y="3267"/>
                    <a:pt x="2509" y="3255"/>
                    <a:pt x="2497" y="3246"/>
                  </a:cubicBezTo>
                  <a:lnTo>
                    <a:pt x="1061" y="1810"/>
                  </a:lnTo>
                  <a:cubicBezTo>
                    <a:pt x="948" y="1678"/>
                    <a:pt x="789" y="1611"/>
                    <a:pt x="629" y="1611"/>
                  </a:cubicBezTo>
                  <a:cubicBezTo>
                    <a:pt x="486" y="1611"/>
                    <a:pt x="342" y="1666"/>
                    <a:pt x="233" y="1777"/>
                  </a:cubicBezTo>
                  <a:cubicBezTo>
                    <a:pt x="1" y="2009"/>
                    <a:pt x="16" y="2391"/>
                    <a:pt x="266" y="2605"/>
                  </a:cubicBezTo>
                  <a:lnTo>
                    <a:pt x="2542" y="4869"/>
                  </a:lnTo>
                  <a:cubicBezTo>
                    <a:pt x="2645" y="4972"/>
                    <a:pt x="2782" y="5029"/>
                    <a:pt x="2926" y="5029"/>
                  </a:cubicBezTo>
                  <a:cubicBezTo>
                    <a:pt x="2929" y="5029"/>
                    <a:pt x="2933" y="5029"/>
                    <a:pt x="2937" y="5029"/>
                  </a:cubicBezTo>
                  <a:lnTo>
                    <a:pt x="2943" y="5029"/>
                  </a:lnTo>
                  <a:cubicBezTo>
                    <a:pt x="3096" y="5029"/>
                    <a:pt x="3241" y="4969"/>
                    <a:pt x="3352" y="4860"/>
                  </a:cubicBezTo>
                  <a:lnTo>
                    <a:pt x="7249" y="964"/>
                  </a:lnTo>
                  <a:cubicBezTo>
                    <a:pt x="7603" y="606"/>
                    <a:pt x="7352" y="0"/>
                    <a:pt x="685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70" name="Google Shape;6893;p78"/>
          <p:cNvGrpSpPr/>
          <p:nvPr/>
        </p:nvGrpSpPr>
        <p:grpSpPr>
          <a:xfrm>
            <a:off x="2254824" y="3038380"/>
            <a:ext cx="465435" cy="425404"/>
            <a:chOff x="2085525" y="4992125"/>
            <a:chExt cx="481825" cy="481825"/>
          </a:xfrm>
        </p:grpSpPr>
        <p:sp>
          <p:nvSpPr>
            <p:cNvPr id="521" name="Google Shape;6894;p78"/>
            <p:cNvSpPr/>
            <p:nvPr/>
          </p:nvSpPr>
          <p:spPr>
            <a:xfrm>
              <a:off x="2244150" y="5152125"/>
              <a:ext cx="164500" cy="161825"/>
            </a:xfrm>
            <a:custGeom>
              <a:avLst/>
              <a:gdLst/>
              <a:ahLst/>
              <a:cxnLst/>
              <a:rect l="l" t="t" r="r" b="b"/>
              <a:pathLst>
                <a:path w="6580" h="6473" extrusionOk="0">
                  <a:moveTo>
                    <a:pt x="618" y="1"/>
                  </a:moveTo>
                  <a:cubicBezTo>
                    <a:pt x="474" y="1"/>
                    <a:pt x="329" y="56"/>
                    <a:pt x="220" y="165"/>
                  </a:cubicBezTo>
                  <a:cubicBezTo>
                    <a:pt x="3" y="385"/>
                    <a:pt x="0" y="737"/>
                    <a:pt x="214" y="957"/>
                  </a:cubicBezTo>
                  <a:lnTo>
                    <a:pt x="2093" y="2836"/>
                  </a:lnTo>
                  <a:cubicBezTo>
                    <a:pt x="2313" y="3059"/>
                    <a:pt x="2313" y="3414"/>
                    <a:pt x="2093" y="3637"/>
                  </a:cubicBezTo>
                  <a:lnTo>
                    <a:pt x="214" y="5516"/>
                  </a:lnTo>
                  <a:cubicBezTo>
                    <a:pt x="0" y="5736"/>
                    <a:pt x="3" y="6088"/>
                    <a:pt x="220" y="6308"/>
                  </a:cubicBezTo>
                  <a:cubicBezTo>
                    <a:pt x="329" y="6418"/>
                    <a:pt x="474" y="6473"/>
                    <a:pt x="618" y="6473"/>
                  </a:cubicBezTo>
                  <a:cubicBezTo>
                    <a:pt x="760" y="6473"/>
                    <a:pt x="902" y="6420"/>
                    <a:pt x="1012" y="6314"/>
                  </a:cubicBezTo>
                  <a:lnTo>
                    <a:pt x="1018" y="6308"/>
                  </a:lnTo>
                  <a:lnTo>
                    <a:pt x="2897" y="4495"/>
                  </a:lnTo>
                  <a:cubicBezTo>
                    <a:pt x="3007" y="4390"/>
                    <a:pt x="3148" y="4337"/>
                    <a:pt x="3290" y="4337"/>
                  </a:cubicBezTo>
                  <a:cubicBezTo>
                    <a:pt x="3431" y="4337"/>
                    <a:pt x="3573" y="4390"/>
                    <a:pt x="3683" y="4495"/>
                  </a:cubicBezTo>
                  <a:lnTo>
                    <a:pt x="5562" y="6308"/>
                  </a:lnTo>
                  <a:lnTo>
                    <a:pt x="5568" y="6314"/>
                  </a:lnTo>
                  <a:cubicBezTo>
                    <a:pt x="5678" y="6420"/>
                    <a:pt x="5820" y="6473"/>
                    <a:pt x="5962" y="6473"/>
                  </a:cubicBezTo>
                  <a:cubicBezTo>
                    <a:pt x="6106" y="6473"/>
                    <a:pt x="6250" y="6418"/>
                    <a:pt x="6360" y="6308"/>
                  </a:cubicBezTo>
                  <a:cubicBezTo>
                    <a:pt x="6577" y="6088"/>
                    <a:pt x="6580" y="5736"/>
                    <a:pt x="6366" y="5516"/>
                  </a:cubicBezTo>
                  <a:lnTo>
                    <a:pt x="4487" y="3637"/>
                  </a:lnTo>
                  <a:cubicBezTo>
                    <a:pt x="4267" y="3414"/>
                    <a:pt x="4267" y="3059"/>
                    <a:pt x="4487" y="2836"/>
                  </a:cubicBezTo>
                  <a:lnTo>
                    <a:pt x="6366" y="957"/>
                  </a:lnTo>
                  <a:cubicBezTo>
                    <a:pt x="6580" y="737"/>
                    <a:pt x="6577" y="385"/>
                    <a:pt x="6360" y="165"/>
                  </a:cubicBezTo>
                  <a:cubicBezTo>
                    <a:pt x="6250" y="56"/>
                    <a:pt x="6106" y="1"/>
                    <a:pt x="5962" y="1"/>
                  </a:cubicBezTo>
                  <a:cubicBezTo>
                    <a:pt x="5820" y="1"/>
                    <a:pt x="5678" y="53"/>
                    <a:pt x="5568" y="159"/>
                  </a:cubicBezTo>
                  <a:lnTo>
                    <a:pt x="5562" y="165"/>
                  </a:lnTo>
                  <a:lnTo>
                    <a:pt x="3683" y="1978"/>
                  </a:lnTo>
                  <a:cubicBezTo>
                    <a:pt x="3573" y="2083"/>
                    <a:pt x="3431" y="2136"/>
                    <a:pt x="3290" y="2136"/>
                  </a:cubicBezTo>
                  <a:cubicBezTo>
                    <a:pt x="3148" y="2136"/>
                    <a:pt x="3007" y="2083"/>
                    <a:pt x="2897" y="1978"/>
                  </a:cubicBezTo>
                  <a:lnTo>
                    <a:pt x="1018" y="165"/>
                  </a:lnTo>
                  <a:lnTo>
                    <a:pt x="1012" y="159"/>
                  </a:lnTo>
                  <a:cubicBezTo>
                    <a:pt x="902" y="53"/>
                    <a:pt x="760" y="1"/>
                    <a:pt x="6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22" name="Google Shape;6895;p78"/>
            <p:cNvSpPr/>
            <p:nvPr/>
          </p:nvSpPr>
          <p:spPr>
            <a:xfrm>
              <a:off x="2085525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12313" y="5263"/>
                  </a:moveTo>
                  <a:cubicBezTo>
                    <a:pt x="12748" y="5263"/>
                    <a:pt x="13183" y="5429"/>
                    <a:pt x="13515" y="5761"/>
                  </a:cubicBezTo>
                  <a:cubicBezTo>
                    <a:pt x="14174" y="6424"/>
                    <a:pt x="14171" y="7496"/>
                    <a:pt x="13509" y="8155"/>
                  </a:cubicBezTo>
                  <a:lnTo>
                    <a:pt x="12030" y="9637"/>
                  </a:lnTo>
                  <a:lnTo>
                    <a:pt x="13512" y="11118"/>
                  </a:lnTo>
                  <a:cubicBezTo>
                    <a:pt x="14174" y="11778"/>
                    <a:pt x="14177" y="12850"/>
                    <a:pt x="13515" y="13512"/>
                  </a:cubicBezTo>
                  <a:cubicBezTo>
                    <a:pt x="13184" y="13844"/>
                    <a:pt x="12749" y="14011"/>
                    <a:pt x="12315" y="14011"/>
                  </a:cubicBezTo>
                  <a:cubicBezTo>
                    <a:pt x="11883" y="14011"/>
                    <a:pt x="11451" y="13847"/>
                    <a:pt x="11121" y="13518"/>
                  </a:cubicBezTo>
                  <a:lnTo>
                    <a:pt x="9636" y="12088"/>
                  </a:lnTo>
                  <a:lnTo>
                    <a:pt x="8152" y="13518"/>
                  </a:lnTo>
                  <a:cubicBezTo>
                    <a:pt x="7822" y="13847"/>
                    <a:pt x="7390" y="14011"/>
                    <a:pt x="6958" y="14011"/>
                  </a:cubicBezTo>
                  <a:cubicBezTo>
                    <a:pt x="6523" y="14011"/>
                    <a:pt x="6087" y="13844"/>
                    <a:pt x="5755" y="13512"/>
                  </a:cubicBezTo>
                  <a:cubicBezTo>
                    <a:pt x="5095" y="12850"/>
                    <a:pt x="5098" y="11778"/>
                    <a:pt x="5761" y="11118"/>
                  </a:cubicBezTo>
                  <a:lnTo>
                    <a:pt x="7239" y="9637"/>
                  </a:lnTo>
                  <a:lnTo>
                    <a:pt x="5758" y="8155"/>
                  </a:lnTo>
                  <a:cubicBezTo>
                    <a:pt x="5095" y="7496"/>
                    <a:pt x="5092" y="6424"/>
                    <a:pt x="5755" y="5761"/>
                  </a:cubicBezTo>
                  <a:cubicBezTo>
                    <a:pt x="6085" y="5429"/>
                    <a:pt x="6519" y="5263"/>
                    <a:pt x="6954" y="5263"/>
                  </a:cubicBezTo>
                  <a:cubicBezTo>
                    <a:pt x="7386" y="5263"/>
                    <a:pt x="7818" y="5428"/>
                    <a:pt x="8149" y="5758"/>
                  </a:cubicBezTo>
                  <a:lnTo>
                    <a:pt x="9633" y="7188"/>
                  </a:lnTo>
                  <a:lnTo>
                    <a:pt x="11118" y="5758"/>
                  </a:lnTo>
                  <a:cubicBezTo>
                    <a:pt x="11448" y="5428"/>
                    <a:pt x="11881" y="5263"/>
                    <a:pt x="12313" y="5263"/>
                  </a:cubicBezTo>
                  <a:close/>
                  <a:moveTo>
                    <a:pt x="9636" y="1"/>
                  </a:moveTo>
                  <a:cubicBezTo>
                    <a:pt x="7095" y="1"/>
                    <a:pt x="4686" y="1012"/>
                    <a:pt x="2849" y="2849"/>
                  </a:cubicBezTo>
                  <a:cubicBezTo>
                    <a:pt x="1012" y="4686"/>
                    <a:pt x="0" y="7098"/>
                    <a:pt x="0" y="9637"/>
                  </a:cubicBezTo>
                  <a:cubicBezTo>
                    <a:pt x="0" y="12175"/>
                    <a:pt x="1012" y="14587"/>
                    <a:pt x="2849" y="16424"/>
                  </a:cubicBezTo>
                  <a:cubicBezTo>
                    <a:pt x="4686" y="18261"/>
                    <a:pt x="7095" y="19273"/>
                    <a:pt x="9636" y="19273"/>
                  </a:cubicBezTo>
                  <a:cubicBezTo>
                    <a:pt x="12175" y="19273"/>
                    <a:pt x="14584" y="18261"/>
                    <a:pt x="16421" y="16424"/>
                  </a:cubicBezTo>
                  <a:cubicBezTo>
                    <a:pt x="18261" y="14587"/>
                    <a:pt x="19272" y="12175"/>
                    <a:pt x="19272" y="9637"/>
                  </a:cubicBezTo>
                  <a:cubicBezTo>
                    <a:pt x="19272" y="7098"/>
                    <a:pt x="18261" y="4686"/>
                    <a:pt x="16421" y="2849"/>
                  </a:cubicBezTo>
                  <a:cubicBezTo>
                    <a:pt x="14584" y="1012"/>
                    <a:pt x="12175" y="1"/>
                    <a:pt x="96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71" name="Google Shape;6896;p78"/>
          <p:cNvGrpSpPr/>
          <p:nvPr/>
        </p:nvGrpSpPr>
        <p:grpSpPr>
          <a:xfrm>
            <a:off x="4763772" y="3038380"/>
            <a:ext cx="465435" cy="425404"/>
            <a:chOff x="2678350" y="4992125"/>
            <a:chExt cx="481825" cy="481825"/>
          </a:xfrm>
        </p:grpSpPr>
        <p:sp>
          <p:nvSpPr>
            <p:cNvPr id="518" name="Google Shape;6897;p78"/>
            <p:cNvSpPr/>
            <p:nvPr/>
          </p:nvSpPr>
          <p:spPr>
            <a:xfrm>
              <a:off x="2975725" y="5079150"/>
              <a:ext cx="56475" cy="309125"/>
            </a:xfrm>
            <a:custGeom>
              <a:avLst/>
              <a:gdLst/>
              <a:ahLst/>
              <a:cxnLst/>
              <a:rect l="l" t="t" r="r" b="b"/>
              <a:pathLst>
                <a:path w="2259" h="12365" extrusionOk="0">
                  <a:moveTo>
                    <a:pt x="2259" y="1"/>
                  </a:moveTo>
                  <a:cubicBezTo>
                    <a:pt x="943" y="272"/>
                    <a:pt x="0" y="1428"/>
                    <a:pt x="0" y="2768"/>
                  </a:cubicBezTo>
                  <a:lnTo>
                    <a:pt x="0" y="6722"/>
                  </a:lnTo>
                  <a:lnTo>
                    <a:pt x="563" y="6722"/>
                  </a:lnTo>
                  <a:cubicBezTo>
                    <a:pt x="877" y="6722"/>
                    <a:pt x="1130" y="6972"/>
                    <a:pt x="1130" y="7285"/>
                  </a:cubicBezTo>
                  <a:lnTo>
                    <a:pt x="1130" y="11802"/>
                  </a:lnTo>
                  <a:cubicBezTo>
                    <a:pt x="1130" y="12115"/>
                    <a:pt x="1379" y="12365"/>
                    <a:pt x="1693" y="12365"/>
                  </a:cubicBezTo>
                  <a:cubicBezTo>
                    <a:pt x="2006" y="12365"/>
                    <a:pt x="2259" y="12115"/>
                    <a:pt x="2259" y="11802"/>
                  </a:cubicBezTo>
                  <a:lnTo>
                    <a:pt x="225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19" name="Google Shape;6898;p78"/>
            <p:cNvSpPr/>
            <p:nvPr/>
          </p:nvSpPr>
          <p:spPr>
            <a:xfrm>
              <a:off x="2806350" y="5162500"/>
              <a:ext cx="84700" cy="225775"/>
            </a:xfrm>
            <a:custGeom>
              <a:avLst/>
              <a:gdLst/>
              <a:ahLst/>
              <a:cxnLst/>
              <a:rect l="l" t="t" r="r" b="b"/>
              <a:pathLst>
                <a:path w="3388" h="9031" extrusionOk="0">
                  <a:moveTo>
                    <a:pt x="0" y="0"/>
                  </a:moveTo>
                  <a:lnTo>
                    <a:pt x="0" y="563"/>
                  </a:lnTo>
                  <a:cubicBezTo>
                    <a:pt x="0" y="876"/>
                    <a:pt x="250" y="1129"/>
                    <a:pt x="563" y="1129"/>
                  </a:cubicBezTo>
                  <a:cubicBezTo>
                    <a:pt x="876" y="1129"/>
                    <a:pt x="1129" y="1379"/>
                    <a:pt x="1129" y="1692"/>
                  </a:cubicBezTo>
                  <a:lnTo>
                    <a:pt x="1129" y="8468"/>
                  </a:lnTo>
                  <a:cubicBezTo>
                    <a:pt x="1129" y="8781"/>
                    <a:pt x="1379" y="9031"/>
                    <a:pt x="1692" y="9031"/>
                  </a:cubicBezTo>
                  <a:cubicBezTo>
                    <a:pt x="2006" y="9031"/>
                    <a:pt x="2258" y="8781"/>
                    <a:pt x="2258" y="8468"/>
                  </a:cubicBezTo>
                  <a:lnTo>
                    <a:pt x="2258" y="1692"/>
                  </a:lnTo>
                  <a:cubicBezTo>
                    <a:pt x="2258" y="1379"/>
                    <a:pt x="2508" y="1129"/>
                    <a:pt x="2822" y="1129"/>
                  </a:cubicBezTo>
                  <a:cubicBezTo>
                    <a:pt x="3135" y="1129"/>
                    <a:pt x="3388" y="876"/>
                    <a:pt x="3388" y="563"/>
                  </a:cubicBezTo>
                  <a:lnTo>
                    <a:pt x="33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20" name="Google Shape;6899;p78"/>
            <p:cNvSpPr/>
            <p:nvPr/>
          </p:nvSpPr>
          <p:spPr>
            <a:xfrm>
              <a:off x="267835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071" y="2298"/>
                  </a:moveTo>
                  <a:cubicBezTo>
                    <a:pt x="9384" y="2298"/>
                    <a:pt x="9637" y="2548"/>
                    <a:pt x="9637" y="2861"/>
                  </a:cubicBezTo>
                  <a:lnTo>
                    <a:pt x="9637" y="6249"/>
                  </a:lnTo>
                  <a:lnTo>
                    <a:pt x="9637" y="7378"/>
                  </a:lnTo>
                  <a:cubicBezTo>
                    <a:pt x="9634" y="8095"/>
                    <a:pt x="9182" y="8736"/>
                    <a:pt x="8508" y="8977"/>
                  </a:cubicBezTo>
                  <a:lnTo>
                    <a:pt x="8508" y="15283"/>
                  </a:lnTo>
                  <a:cubicBezTo>
                    <a:pt x="8508" y="16219"/>
                    <a:pt x="7749" y="16975"/>
                    <a:pt x="6812" y="16975"/>
                  </a:cubicBezTo>
                  <a:cubicBezTo>
                    <a:pt x="5876" y="16975"/>
                    <a:pt x="5120" y="16219"/>
                    <a:pt x="5120" y="15283"/>
                  </a:cubicBezTo>
                  <a:lnTo>
                    <a:pt x="5120" y="8977"/>
                  </a:lnTo>
                  <a:cubicBezTo>
                    <a:pt x="4443" y="8736"/>
                    <a:pt x="3991" y="8095"/>
                    <a:pt x="3991" y="7378"/>
                  </a:cubicBezTo>
                  <a:lnTo>
                    <a:pt x="3991" y="2861"/>
                  </a:lnTo>
                  <a:cubicBezTo>
                    <a:pt x="3991" y="2548"/>
                    <a:pt x="4241" y="2298"/>
                    <a:pt x="4554" y="2298"/>
                  </a:cubicBezTo>
                  <a:cubicBezTo>
                    <a:pt x="4867" y="2298"/>
                    <a:pt x="5120" y="2548"/>
                    <a:pt x="5120" y="2861"/>
                  </a:cubicBezTo>
                  <a:lnTo>
                    <a:pt x="5120" y="5686"/>
                  </a:lnTo>
                  <a:lnTo>
                    <a:pt x="6249" y="5686"/>
                  </a:lnTo>
                  <a:lnTo>
                    <a:pt x="6249" y="2861"/>
                  </a:lnTo>
                  <a:cubicBezTo>
                    <a:pt x="6249" y="2548"/>
                    <a:pt x="6499" y="2298"/>
                    <a:pt x="6812" y="2298"/>
                  </a:cubicBezTo>
                  <a:cubicBezTo>
                    <a:pt x="7126" y="2298"/>
                    <a:pt x="7378" y="2548"/>
                    <a:pt x="7378" y="2861"/>
                  </a:cubicBezTo>
                  <a:lnTo>
                    <a:pt x="7378" y="5686"/>
                  </a:lnTo>
                  <a:lnTo>
                    <a:pt x="8508" y="5686"/>
                  </a:lnTo>
                  <a:lnTo>
                    <a:pt x="8508" y="2861"/>
                  </a:lnTo>
                  <a:cubicBezTo>
                    <a:pt x="8508" y="2548"/>
                    <a:pt x="8758" y="2298"/>
                    <a:pt x="9071" y="2298"/>
                  </a:cubicBezTo>
                  <a:close/>
                  <a:moveTo>
                    <a:pt x="14717" y="2298"/>
                  </a:moveTo>
                  <a:cubicBezTo>
                    <a:pt x="15030" y="2298"/>
                    <a:pt x="15283" y="2548"/>
                    <a:pt x="15283" y="2861"/>
                  </a:cubicBezTo>
                  <a:lnTo>
                    <a:pt x="15283" y="15283"/>
                  </a:lnTo>
                  <a:cubicBezTo>
                    <a:pt x="15283" y="16219"/>
                    <a:pt x="14524" y="16975"/>
                    <a:pt x="13588" y="16975"/>
                  </a:cubicBezTo>
                  <a:cubicBezTo>
                    <a:pt x="12651" y="16975"/>
                    <a:pt x="11895" y="16219"/>
                    <a:pt x="11895" y="15283"/>
                  </a:cubicBezTo>
                  <a:lnTo>
                    <a:pt x="11895" y="11332"/>
                  </a:lnTo>
                  <a:lnTo>
                    <a:pt x="11329" y="11332"/>
                  </a:lnTo>
                  <a:cubicBezTo>
                    <a:pt x="11016" y="11332"/>
                    <a:pt x="10766" y="11079"/>
                    <a:pt x="10766" y="10766"/>
                  </a:cubicBezTo>
                  <a:lnTo>
                    <a:pt x="10766" y="6249"/>
                  </a:lnTo>
                  <a:cubicBezTo>
                    <a:pt x="10766" y="4066"/>
                    <a:pt x="12534" y="2298"/>
                    <a:pt x="14717" y="2298"/>
                  </a:cubicBezTo>
                  <a:close/>
                  <a:moveTo>
                    <a:pt x="1693" y="1"/>
                  </a:moveTo>
                  <a:cubicBezTo>
                    <a:pt x="757" y="1"/>
                    <a:pt x="1" y="759"/>
                    <a:pt x="1" y="1696"/>
                  </a:cubicBezTo>
                  <a:lnTo>
                    <a:pt x="1" y="17580"/>
                  </a:lnTo>
                  <a:cubicBezTo>
                    <a:pt x="1" y="18514"/>
                    <a:pt x="757" y="19273"/>
                    <a:pt x="1693" y="19273"/>
                  </a:cubicBezTo>
                  <a:lnTo>
                    <a:pt x="17578" y="19273"/>
                  </a:lnTo>
                  <a:cubicBezTo>
                    <a:pt x="18514" y="19273"/>
                    <a:pt x="19270" y="18514"/>
                    <a:pt x="19273" y="17580"/>
                  </a:cubicBezTo>
                  <a:lnTo>
                    <a:pt x="19273" y="1696"/>
                  </a:lnTo>
                  <a:cubicBezTo>
                    <a:pt x="19270" y="759"/>
                    <a:pt x="18514" y="1"/>
                    <a:pt x="1757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72" name="Google Shape;6900;p78"/>
          <p:cNvGrpSpPr/>
          <p:nvPr/>
        </p:nvGrpSpPr>
        <p:grpSpPr>
          <a:xfrm>
            <a:off x="1739460" y="3038380"/>
            <a:ext cx="465435" cy="425404"/>
            <a:chOff x="3271200" y="4992125"/>
            <a:chExt cx="481825" cy="481825"/>
          </a:xfrm>
        </p:grpSpPr>
        <p:sp>
          <p:nvSpPr>
            <p:cNvPr id="515" name="Google Shape;6901;p78"/>
            <p:cNvSpPr/>
            <p:nvPr/>
          </p:nvSpPr>
          <p:spPr>
            <a:xfrm>
              <a:off x="3497950" y="5106025"/>
              <a:ext cx="28250" cy="28250"/>
            </a:xfrm>
            <a:custGeom>
              <a:avLst/>
              <a:gdLst/>
              <a:ahLst/>
              <a:cxnLst/>
              <a:rect l="l" t="t" r="r" b="b"/>
              <a:pathLst>
                <a:path w="1130" h="1130" extrusionOk="0">
                  <a:moveTo>
                    <a:pt x="566" y="1"/>
                  </a:moveTo>
                  <a:cubicBezTo>
                    <a:pt x="253" y="1"/>
                    <a:pt x="0" y="251"/>
                    <a:pt x="0" y="564"/>
                  </a:cubicBezTo>
                  <a:cubicBezTo>
                    <a:pt x="0" y="877"/>
                    <a:pt x="253" y="1130"/>
                    <a:pt x="566" y="1130"/>
                  </a:cubicBezTo>
                  <a:cubicBezTo>
                    <a:pt x="877" y="1130"/>
                    <a:pt x="1130" y="877"/>
                    <a:pt x="1130" y="564"/>
                  </a:cubicBezTo>
                  <a:cubicBezTo>
                    <a:pt x="1130" y="251"/>
                    <a:pt x="877" y="1"/>
                    <a:pt x="5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16" name="Google Shape;6902;p78"/>
            <p:cNvSpPr/>
            <p:nvPr/>
          </p:nvSpPr>
          <p:spPr>
            <a:xfrm>
              <a:off x="3497950" y="5218950"/>
              <a:ext cx="28250" cy="141175"/>
            </a:xfrm>
            <a:custGeom>
              <a:avLst/>
              <a:gdLst/>
              <a:ahLst/>
              <a:cxnLst/>
              <a:rect l="l" t="t" r="r" b="b"/>
              <a:pathLst>
                <a:path w="1130" h="5647" extrusionOk="0">
                  <a:moveTo>
                    <a:pt x="0" y="0"/>
                  </a:moveTo>
                  <a:lnTo>
                    <a:pt x="0" y="5647"/>
                  </a:lnTo>
                  <a:lnTo>
                    <a:pt x="1130" y="5647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17" name="Google Shape;6903;p78"/>
            <p:cNvSpPr/>
            <p:nvPr/>
          </p:nvSpPr>
          <p:spPr>
            <a:xfrm>
              <a:off x="3271200" y="499212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36" y="3427"/>
                  </a:moveTo>
                  <a:cubicBezTo>
                    <a:pt x="10320" y="3427"/>
                    <a:pt x="10937" y="3840"/>
                    <a:pt x="11199" y="4472"/>
                  </a:cubicBezTo>
                  <a:cubicBezTo>
                    <a:pt x="11461" y="5105"/>
                    <a:pt x="11317" y="5833"/>
                    <a:pt x="10832" y="6318"/>
                  </a:cubicBezTo>
                  <a:cubicBezTo>
                    <a:pt x="10508" y="6642"/>
                    <a:pt x="10074" y="6814"/>
                    <a:pt x="9634" y="6814"/>
                  </a:cubicBezTo>
                  <a:cubicBezTo>
                    <a:pt x="9415" y="6814"/>
                    <a:pt x="9195" y="6772"/>
                    <a:pt x="8986" y="6686"/>
                  </a:cubicBezTo>
                  <a:cubicBezTo>
                    <a:pt x="8354" y="6424"/>
                    <a:pt x="7941" y="5806"/>
                    <a:pt x="7941" y="5120"/>
                  </a:cubicBezTo>
                  <a:cubicBezTo>
                    <a:pt x="7941" y="4183"/>
                    <a:pt x="8700" y="3427"/>
                    <a:pt x="9636" y="3427"/>
                  </a:cubicBezTo>
                  <a:close/>
                  <a:moveTo>
                    <a:pt x="10766" y="7944"/>
                  </a:moveTo>
                  <a:cubicBezTo>
                    <a:pt x="11076" y="7944"/>
                    <a:pt x="11329" y="8194"/>
                    <a:pt x="11329" y="8507"/>
                  </a:cubicBezTo>
                  <a:lnTo>
                    <a:pt x="11329" y="14720"/>
                  </a:lnTo>
                  <a:lnTo>
                    <a:pt x="11895" y="14720"/>
                  </a:lnTo>
                  <a:cubicBezTo>
                    <a:pt x="12205" y="14720"/>
                    <a:pt x="12458" y="14969"/>
                    <a:pt x="12458" y="15283"/>
                  </a:cubicBezTo>
                  <a:cubicBezTo>
                    <a:pt x="12458" y="15596"/>
                    <a:pt x="12205" y="15849"/>
                    <a:pt x="11895" y="15849"/>
                  </a:cubicBezTo>
                  <a:lnTo>
                    <a:pt x="7378" y="15849"/>
                  </a:lnTo>
                  <a:cubicBezTo>
                    <a:pt x="7065" y="15849"/>
                    <a:pt x="6812" y="15596"/>
                    <a:pt x="6812" y="15283"/>
                  </a:cubicBezTo>
                  <a:cubicBezTo>
                    <a:pt x="6812" y="14969"/>
                    <a:pt x="7065" y="14720"/>
                    <a:pt x="7378" y="14720"/>
                  </a:cubicBezTo>
                  <a:lnTo>
                    <a:pt x="7941" y="14720"/>
                  </a:lnTo>
                  <a:lnTo>
                    <a:pt x="7941" y="9073"/>
                  </a:lnTo>
                  <a:lnTo>
                    <a:pt x="7378" y="9073"/>
                  </a:lnTo>
                  <a:cubicBezTo>
                    <a:pt x="7065" y="9073"/>
                    <a:pt x="6812" y="8821"/>
                    <a:pt x="6812" y="8507"/>
                  </a:cubicBezTo>
                  <a:cubicBezTo>
                    <a:pt x="6812" y="8194"/>
                    <a:pt x="7065" y="7944"/>
                    <a:pt x="7378" y="7944"/>
                  </a:cubicBezTo>
                  <a:close/>
                  <a:moveTo>
                    <a:pt x="1693" y="1"/>
                  </a:moveTo>
                  <a:cubicBezTo>
                    <a:pt x="756" y="1"/>
                    <a:pt x="0" y="759"/>
                    <a:pt x="0" y="1696"/>
                  </a:cubicBezTo>
                  <a:lnTo>
                    <a:pt x="0" y="17580"/>
                  </a:lnTo>
                  <a:cubicBezTo>
                    <a:pt x="0" y="18514"/>
                    <a:pt x="756" y="19273"/>
                    <a:pt x="1693" y="19273"/>
                  </a:cubicBezTo>
                  <a:lnTo>
                    <a:pt x="17577" y="19273"/>
                  </a:lnTo>
                  <a:cubicBezTo>
                    <a:pt x="18514" y="19273"/>
                    <a:pt x="19269" y="18514"/>
                    <a:pt x="19272" y="17580"/>
                  </a:cubicBezTo>
                  <a:lnTo>
                    <a:pt x="19272" y="1696"/>
                  </a:lnTo>
                  <a:cubicBezTo>
                    <a:pt x="19269" y="759"/>
                    <a:pt x="18514" y="1"/>
                    <a:pt x="17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73" name="Google Shape;6904;p78"/>
          <p:cNvGrpSpPr/>
          <p:nvPr/>
        </p:nvGrpSpPr>
        <p:grpSpPr>
          <a:xfrm>
            <a:off x="5390806" y="3039672"/>
            <a:ext cx="465652" cy="422821"/>
            <a:chOff x="3863900" y="4993625"/>
            <a:chExt cx="482050" cy="478900"/>
          </a:xfrm>
        </p:grpSpPr>
        <p:sp>
          <p:nvSpPr>
            <p:cNvPr id="511" name="Google Shape;6905;p78"/>
            <p:cNvSpPr/>
            <p:nvPr/>
          </p:nvSpPr>
          <p:spPr>
            <a:xfrm>
              <a:off x="3877525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12" name="Google Shape;6906;p78"/>
            <p:cNvSpPr/>
            <p:nvPr/>
          </p:nvSpPr>
          <p:spPr>
            <a:xfrm>
              <a:off x="4113750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6" y="2202"/>
                  </a:lnTo>
                  <a:lnTo>
                    <a:pt x="4836" y="4680"/>
                  </a:lnTo>
                  <a:cubicBezTo>
                    <a:pt x="4836" y="4993"/>
                    <a:pt x="4584" y="5246"/>
                    <a:pt x="4270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0" y="4593"/>
                  </a:lnTo>
                  <a:lnTo>
                    <a:pt x="0" y="13566"/>
                  </a:lnTo>
                  <a:cubicBezTo>
                    <a:pt x="12" y="13560"/>
                    <a:pt x="24" y="13557"/>
                    <a:pt x="37" y="13551"/>
                  </a:cubicBezTo>
                  <a:lnTo>
                    <a:pt x="8552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13" name="Google Shape;6907;p78"/>
            <p:cNvSpPr/>
            <p:nvPr/>
          </p:nvSpPr>
          <p:spPr>
            <a:xfrm>
              <a:off x="3998800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3" y="1"/>
                    <a:pt x="3623" y="51"/>
                    <a:pt x="3430" y="151"/>
                  </a:cubicBezTo>
                  <a:lnTo>
                    <a:pt x="0" y="1970"/>
                  </a:lnTo>
                  <a:lnTo>
                    <a:pt x="9013" y="6740"/>
                  </a:lnTo>
                  <a:lnTo>
                    <a:pt x="13364" y="4587"/>
                  </a:lnTo>
                  <a:cubicBezTo>
                    <a:pt x="13298" y="4536"/>
                    <a:pt x="13226" y="4491"/>
                    <a:pt x="13150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6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14" name="Google Shape;6908;p78"/>
            <p:cNvSpPr/>
            <p:nvPr/>
          </p:nvSpPr>
          <p:spPr>
            <a:xfrm>
              <a:off x="3863900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74" name="Google Shape;6909;p78"/>
          <p:cNvGrpSpPr/>
          <p:nvPr/>
        </p:nvGrpSpPr>
        <p:grpSpPr>
          <a:xfrm>
            <a:off x="4884359" y="5958101"/>
            <a:ext cx="465652" cy="422821"/>
            <a:chOff x="4456725" y="4993625"/>
            <a:chExt cx="482050" cy="478900"/>
          </a:xfrm>
        </p:grpSpPr>
        <p:sp>
          <p:nvSpPr>
            <p:cNvPr id="507" name="Google Shape;6910;p78"/>
            <p:cNvSpPr/>
            <p:nvPr/>
          </p:nvSpPr>
          <p:spPr>
            <a:xfrm>
              <a:off x="447035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2" y="1913"/>
                    <a:pt x="1" y="1952"/>
                  </a:cubicBezTo>
                  <a:lnTo>
                    <a:pt x="8893" y="6589"/>
                  </a:lnTo>
                  <a:lnTo>
                    <a:pt x="12618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08" name="Google Shape;6911;p78"/>
            <p:cNvSpPr/>
            <p:nvPr/>
          </p:nvSpPr>
          <p:spPr>
            <a:xfrm>
              <a:off x="470657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5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8" y="5246"/>
                    <a:pt x="3708" y="4993"/>
                    <a:pt x="3708" y="4680"/>
                  </a:cubicBezTo>
                  <a:lnTo>
                    <a:pt x="3708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5" y="9010"/>
                    <a:pt x="9288" y="8550"/>
                    <a:pt x="9288" y="8047"/>
                  </a:cubicBezTo>
                  <a:lnTo>
                    <a:pt x="9288" y="52"/>
                  </a:lnTo>
                  <a:cubicBezTo>
                    <a:pt x="9288" y="34"/>
                    <a:pt x="9288" y="19"/>
                    <a:pt x="9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09" name="Google Shape;6912;p78"/>
            <p:cNvSpPr/>
            <p:nvPr/>
          </p:nvSpPr>
          <p:spPr>
            <a:xfrm>
              <a:off x="4591625" y="4993625"/>
              <a:ext cx="334125" cy="168500"/>
            </a:xfrm>
            <a:custGeom>
              <a:avLst/>
              <a:gdLst/>
              <a:ahLst/>
              <a:cxnLst/>
              <a:rect l="l" t="t" r="r" b="b"/>
              <a:pathLst>
                <a:path w="13365" h="6740" extrusionOk="0">
                  <a:moveTo>
                    <a:pt x="4045" y="1"/>
                  </a:moveTo>
                  <a:cubicBezTo>
                    <a:pt x="3834" y="1"/>
                    <a:pt x="3623" y="51"/>
                    <a:pt x="3431" y="151"/>
                  </a:cubicBezTo>
                  <a:lnTo>
                    <a:pt x="1" y="1970"/>
                  </a:lnTo>
                  <a:lnTo>
                    <a:pt x="9013" y="6740"/>
                  </a:lnTo>
                  <a:lnTo>
                    <a:pt x="13365" y="4587"/>
                  </a:lnTo>
                  <a:cubicBezTo>
                    <a:pt x="13298" y="4536"/>
                    <a:pt x="13226" y="4491"/>
                    <a:pt x="13151" y="4454"/>
                  </a:cubicBezTo>
                  <a:lnTo>
                    <a:pt x="4638" y="139"/>
                  </a:lnTo>
                  <a:lnTo>
                    <a:pt x="4635" y="139"/>
                  </a:lnTo>
                  <a:cubicBezTo>
                    <a:pt x="4448" y="47"/>
                    <a:pt x="4247" y="1"/>
                    <a:pt x="40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10" name="Google Shape;6913;p78"/>
            <p:cNvSpPr/>
            <p:nvPr/>
          </p:nvSpPr>
          <p:spPr>
            <a:xfrm>
              <a:off x="445672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3277" y="4449"/>
                  </a:moveTo>
                  <a:cubicBezTo>
                    <a:pt x="3465" y="4449"/>
                    <a:pt x="3649" y="4542"/>
                    <a:pt x="3756" y="4713"/>
                  </a:cubicBezTo>
                  <a:lnTo>
                    <a:pt x="4632" y="6104"/>
                  </a:lnTo>
                  <a:lnTo>
                    <a:pt x="5559" y="5719"/>
                  </a:lnTo>
                  <a:cubicBezTo>
                    <a:pt x="5634" y="5686"/>
                    <a:pt x="5712" y="5670"/>
                    <a:pt x="5788" y="5670"/>
                  </a:cubicBezTo>
                  <a:cubicBezTo>
                    <a:pt x="6008" y="5670"/>
                    <a:pt x="6217" y="5800"/>
                    <a:pt x="6306" y="6017"/>
                  </a:cubicBezTo>
                  <a:cubicBezTo>
                    <a:pt x="6430" y="6309"/>
                    <a:pt x="6288" y="6643"/>
                    <a:pt x="5993" y="6761"/>
                  </a:cubicBezTo>
                  <a:lnTo>
                    <a:pt x="5243" y="7074"/>
                  </a:lnTo>
                  <a:lnTo>
                    <a:pt x="6032" y="8324"/>
                  </a:lnTo>
                  <a:cubicBezTo>
                    <a:pt x="6198" y="8586"/>
                    <a:pt x="6116" y="8935"/>
                    <a:pt x="5855" y="9101"/>
                  </a:cubicBezTo>
                  <a:cubicBezTo>
                    <a:pt x="5761" y="9160"/>
                    <a:pt x="5656" y="9189"/>
                    <a:pt x="5553" y="9189"/>
                  </a:cubicBezTo>
                  <a:cubicBezTo>
                    <a:pt x="5365" y="9189"/>
                    <a:pt x="5181" y="9095"/>
                    <a:pt x="5075" y="8926"/>
                  </a:cubicBezTo>
                  <a:lnTo>
                    <a:pt x="4186" y="7514"/>
                  </a:lnTo>
                  <a:lnTo>
                    <a:pt x="3310" y="7881"/>
                  </a:lnTo>
                  <a:cubicBezTo>
                    <a:pt x="3241" y="7908"/>
                    <a:pt x="3168" y="7923"/>
                    <a:pt x="3093" y="7923"/>
                  </a:cubicBezTo>
                  <a:cubicBezTo>
                    <a:pt x="2825" y="7923"/>
                    <a:pt x="2593" y="7733"/>
                    <a:pt x="2539" y="7471"/>
                  </a:cubicBezTo>
                  <a:cubicBezTo>
                    <a:pt x="2488" y="7206"/>
                    <a:pt x="2626" y="6941"/>
                    <a:pt x="2876" y="6839"/>
                  </a:cubicBezTo>
                  <a:lnTo>
                    <a:pt x="3575" y="6547"/>
                  </a:lnTo>
                  <a:lnTo>
                    <a:pt x="2801" y="5315"/>
                  </a:lnTo>
                  <a:cubicBezTo>
                    <a:pt x="2632" y="5050"/>
                    <a:pt x="2714" y="4701"/>
                    <a:pt x="2976" y="4535"/>
                  </a:cubicBezTo>
                  <a:cubicBezTo>
                    <a:pt x="3070" y="4477"/>
                    <a:pt x="3174" y="4449"/>
                    <a:pt x="3277" y="4449"/>
                  </a:cubicBezTo>
                  <a:close/>
                  <a:moveTo>
                    <a:pt x="7" y="1"/>
                  </a:moveTo>
                  <a:cubicBezTo>
                    <a:pt x="4" y="25"/>
                    <a:pt x="1" y="52"/>
                    <a:pt x="1" y="76"/>
                  </a:cubicBezTo>
                  <a:lnTo>
                    <a:pt x="1" y="8095"/>
                  </a:lnTo>
                  <a:cubicBezTo>
                    <a:pt x="1" y="8589"/>
                    <a:pt x="275" y="9043"/>
                    <a:pt x="714" y="9269"/>
                  </a:cubicBezTo>
                  <a:lnTo>
                    <a:pt x="8821" y="13572"/>
                  </a:lnTo>
                  <a:lnTo>
                    <a:pt x="8827" y="13575"/>
                  </a:lnTo>
                  <a:lnTo>
                    <a:pt x="8866" y="13596"/>
                  </a:lnTo>
                  <a:lnTo>
                    <a:pt x="8866" y="462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75" name="Google Shape;6914;p78"/>
          <p:cNvGrpSpPr/>
          <p:nvPr/>
        </p:nvGrpSpPr>
        <p:grpSpPr>
          <a:xfrm>
            <a:off x="4613151" y="3882778"/>
            <a:ext cx="465435" cy="398806"/>
            <a:chOff x="4456875" y="2635825"/>
            <a:chExt cx="481825" cy="451700"/>
          </a:xfrm>
        </p:grpSpPr>
        <p:sp>
          <p:nvSpPr>
            <p:cNvPr id="501" name="Google Shape;6915;p78"/>
            <p:cNvSpPr/>
            <p:nvPr/>
          </p:nvSpPr>
          <p:spPr>
            <a:xfrm>
              <a:off x="4542475" y="3031050"/>
              <a:ext cx="189725" cy="56475"/>
            </a:xfrm>
            <a:custGeom>
              <a:avLst/>
              <a:gdLst/>
              <a:ahLst/>
              <a:cxnLst/>
              <a:rect l="l" t="t" r="r" b="b"/>
              <a:pathLst>
                <a:path w="7589" h="2259" extrusionOk="0">
                  <a:moveTo>
                    <a:pt x="2792" y="0"/>
                  </a:moveTo>
                  <a:lnTo>
                    <a:pt x="2415" y="1130"/>
                  </a:lnTo>
                  <a:lnTo>
                    <a:pt x="567" y="1130"/>
                  </a:lnTo>
                  <a:cubicBezTo>
                    <a:pt x="253" y="1130"/>
                    <a:pt x="0" y="1383"/>
                    <a:pt x="0" y="1696"/>
                  </a:cubicBezTo>
                  <a:cubicBezTo>
                    <a:pt x="0" y="2006"/>
                    <a:pt x="253" y="2259"/>
                    <a:pt x="567" y="2259"/>
                  </a:cubicBezTo>
                  <a:lnTo>
                    <a:pt x="7589" y="2259"/>
                  </a:lnTo>
                  <a:cubicBezTo>
                    <a:pt x="7101" y="1831"/>
                    <a:pt x="6821" y="1214"/>
                    <a:pt x="6821" y="567"/>
                  </a:cubicBezTo>
                  <a:lnTo>
                    <a:pt x="6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02" name="Google Shape;6916;p78"/>
            <p:cNvSpPr/>
            <p:nvPr/>
          </p:nvSpPr>
          <p:spPr>
            <a:xfrm>
              <a:off x="4456875" y="2946350"/>
              <a:ext cx="256125" cy="56500"/>
            </a:xfrm>
            <a:custGeom>
              <a:avLst/>
              <a:gdLst/>
              <a:ahLst/>
              <a:cxnLst/>
              <a:rect l="l" t="t" r="r" b="b"/>
              <a:pathLst>
                <a:path w="10245" h="2260" extrusionOk="0">
                  <a:moveTo>
                    <a:pt x="1" y="1"/>
                  </a:moveTo>
                  <a:lnTo>
                    <a:pt x="1" y="567"/>
                  </a:lnTo>
                  <a:cubicBezTo>
                    <a:pt x="1" y="1500"/>
                    <a:pt x="756" y="2259"/>
                    <a:pt x="1693" y="2259"/>
                  </a:cubicBezTo>
                  <a:lnTo>
                    <a:pt x="10245" y="2259"/>
                  </a:lnTo>
                  <a:lnTo>
                    <a:pt x="102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03" name="Google Shape;6917;p78"/>
            <p:cNvSpPr/>
            <p:nvPr/>
          </p:nvSpPr>
          <p:spPr>
            <a:xfrm>
              <a:off x="4741225" y="2861675"/>
              <a:ext cx="169400" cy="141175"/>
            </a:xfrm>
            <a:custGeom>
              <a:avLst/>
              <a:gdLst/>
              <a:ahLst/>
              <a:cxnLst/>
              <a:rect l="l" t="t" r="r" b="b"/>
              <a:pathLst>
                <a:path w="6776" h="5647" extrusionOk="0">
                  <a:moveTo>
                    <a:pt x="0" y="0"/>
                  </a:moveTo>
                  <a:lnTo>
                    <a:pt x="0" y="5646"/>
                  </a:lnTo>
                  <a:lnTo>
                    <a:pt x="6775" y="5646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04" name="Google Shape;6918;p78"/>
            <p:cNvSpPr/>
            <p:nvPr/>
          </p:nvSpPr>
          <p:spPr>
            <a:xfrm>
              <a:off x="4741225" y="3031050"/>
              <a:ext cx="169400" cy="42400"/>
            </a:xfrm>
            <a:custGeom>
              <a:avLst/>
              <a:gdLst/>
              <a:ahLst/>
              <a:cxnLst/>
              <a:rect l="l" t="t" r="r" b="b"/>
              <a:pathLst>
                <a:path w="6776" h="1696" extrusionOk="0">
                  <a:moveTo>
                    <a:pt x="0" y="0"/>
                  </a:moveTo>
                  <a:lnTo>
                    <a:pt x="0" y="567"/>
                  </a:lnTo>
                  <a:cubicBezTo>
                    <a:pt x="0" y="1190"/>
                    <a:pt x="506" y="1696"/>
                    <a:pt x="1129" y="1696"/>
                  </a:cubicBezTo>
                  <a:lnTo>
                    <a:pt x="5646" y="1696"/>
                  </a:lnTo>
                  <a:cubicBezTo>
                    <a:pt x="6270" y="1696"/>
                    <a:pt x="6775" y="1190"/>
                    <a:pt x="6775" y="567"/>
                  </a:cubicBezTo>
                  <a:lnTo>
                    <a:pt x="677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05" name="Google Shape;6919;p78"/>
            <p:cNvSpPr/>
            <p:nvPr/>
          </p:nvSpPr>
          <p:spPr>
            <a:xfrm>
              <a:off x="4456875" y="2635825"/>
              <a:ext cx="481825" cy="282325"/>
            </a:xfrm>
            <a:custGeom>
              <a:avLst/>
              <a:gdLst/>
              <a:ahLst/>
              <a:cxnLst/>
              <a:rect l="l" t="t" r="r" b="b"/>
              <a:pathLst>
                <a:path w="19273" h="11293" extrusionOk="0">
                  <a:moveTo>
                    <a:pt x="1693" y="0"/>
                  </a:moveTo>
                  <a:cubicBezTo>
                    <a:pt x="756" y="0"/>
                    <a:pt x="1" y="759"/>
                    <a:pt x="1" y="1696"/>
                  </a:cubicBezTo>
                  <a:lnTo>
                    <a:pt x="1" y="11293"/>
                  </a:lnTo>
                  <a:lnTo>
                    <a:pt x="10245" y="11293"/>
                  </a:lnTo>
                  <a:lnTo>
                    <a:pt x="10245" y="7342"/>
                  </a:lnTo>
                  <a:cubicBezTo>
                    <a:pt x="10245" y="6092"/>
                    <a:pt x="11257" y="5083"/>
                    <a:pt x="12503" y="5083"/>
                  </a:cubicBezTo>
                  <a:lnTo>
                    <a:pt x="17020" y="5083"/>
                  </a:lnTo>
                  <a:cubicBezTo>
                    <a:pt x="18201" y="5083"/>
                    <a:pt x="19179" y="5993"/>
                    <a:pt x="19273" y="7167"/>
                  </a:cubicBezTo>
                  <a:lnTo>
                    <a:pt x="19273" y="1696"/>
                  </a:lnTo>
                  <a:cubicBezTo>
                    <a:pt x="19270" y="759"/>
                    <a:pt x="18514" y="0"/>
                    <a:pt x="1757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06" name="Google Shape;6920;p78"/>
            <p:cNvSpPr/>
            <p:nvPr/>
          </p:nvSpPr>
          <p:spPr>
            <a:xfrm>
              <a:off x="4741225" y="2791125"/>
              <a:ext cx="169400" cy="42325"/>
            </a:xfrm>
            <a:custGeom>
              <a:avLst/>
              <a:gdLst/>
              <a:ahLst/>
              <a:cxnLst/>
              <a:rect l="l" t="t" r="r" b="b"/>
              <a:pathLst>
                <a:path w="6776" h="1693" extrusionOk="0">
                  <a:moveTo>
                    <a:pt x="1129" y="1"/>
                  </a:moveTo>
                  <a:cubicBezTo>
                    <a:pt x="506" y="1"/>
                    <a:pt x="0" y="503"/>
                    <a:pt x="0" y="1130"/>
                  </a:cubicBezTo>
                  <a:lnTo>
                    <a:pt x="0" y="1693"/>
                  </a:lnTo>
                  <a:lnTo>
                    <a:pt x="6775" y="1693"/>
                  </a:lnTo>
                  <a:lnTo>
                    <a:pt x="6775" y="1130"/>
                  </a:lnTo>
                  <a:cubicBezTo>
                    <a:pt x="6775" y="503"/>
                    <a:pt x="6270" y="1"/>
                    <a:pt x="56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76" name="Google Shape;6921;p78"/>
          <p:cNvGrpSpPr/>
          <p:nvPr/>
        </p:nvGrpSpPr>
        <p:grpSpPr>
          <a:xfrm>
            <a:off x="4136533" y="3039660"/>
            <a:ext cx="465652" cy="422843"/>
            <a:chOff x="5049575" y="4993600"/>
            <a:chExt cx="482050" cy="478925"/>
          </a:xfrm>
        </p:grpSpPr>
        <p:sp>
          <p:nvSpPr>
            <p:cNvPr id="497" name="Google Shape;6922;p78"/>
            <p:cNvSpPr/>
            <p:nvPr/>
          </p:nvSpPr>
          <p:spPr>
            <a:xfrm>
              <a:off x="5063200" y="5058825"/>
              <a:ext cx="315450" cy="164750"/>
            </a:xfrm>
            <a:custGeom>
              <a:avLst/>
              <a:gdLst/>
              <a:ahLst/>
              <a:cxnLst/>
              <a:rect l="l" t="t" r="r" b="b"/>
              <a:pathLst>
                <a:path w="12618" h="6590" extrusionOk="0">
                  <a:moveTo>
                    <a:pt x="3647" y="1"/>
                  </a:moveTo>
                  <a:lnTo>
                    <a:pt x="169" y="1846"/>
                  </a:lnTo>
                  <a:cubicBezTo>
                    <a:pt x="109" y="1877"/>
                    <a:pt x="51" y="1913"/>
                    <a:pt x="0" y="1952"/>
                  </a:cubicBezTo>
                  <a:lnTo>
                    <a:pt x="8892" y="6589"/>
                  </a:lnTo>
                  <a:lnTo>
                    <a:pt x="12617" y="4746"/>
                  </a:lnTo>
                  <a:lnTo>
                    <a:pt x="3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98" name="Google Shape;6923;p78"/>
            <p:cNvSpPr/>
            <p:nvPr/>
          </p:nvSpPr>
          <p:spPr>
            <a:xfrm>
              <a:off x="5299425" y="5133350"/>
              <a:ext cx="232200" cy="339175"/>
            </a:xfrm>
            <a:custGeom>
              <a:avLst/>
              <a:gdLst/>
              <a:ahLst/>
              <a:cxnLst/>
              <a:rect l="l" t="t" r="r" b="b"/>
              <a:pathLst>
                <a:path w="9288" h="13567" extrusionOk="0">
                  <a:moveTo>
                    <a:pt x="9284" y="1"/>
                  </a:moveTo>
                  <a:lnTo>
                    <a:pt x="4837" y="2202"/>
                  </a:lnTo>
                  <a:lnTo>
                    <a:pt x="4837" y="4680"/>
                  </a:lnTo>
                  <a:cubicBezTo>
                    <a:pt x="4837" y="4993"/>
                    <a:pt x="4584" y="5246"/>
                    <a:pt x="4271" y="5246"/>
                  </a:cubicBezTo>
                  <a:cubicBezTo>
                    <a:pt x="3957" y="5246"/>
                    <a:pt x="3707" y="4993"/>
                    <a:pt x="3707" y="4680"/>
                  </a:cubicBezTo>
                  <a:lnTo>
                    <a:pt x="3707" y="2762"/>
                  </a:lnTo>
                  <a:lnTo>
                    <a:pt x="1" y="4593"/>
                  </a:lnTo>
                  <a:lnTo>
                    <a:pt x="1" y="13566"/>
                  </a:lnTo>
                  <a:cubicBezTo>
                    <a:pt x="13" y="13560"/>
                    <a:pt x="25" y="13557"/>
                    <a:pt x="37" y="13551"/>
                  </a:cubicBezTo>
                  <a:lnTo>
                    <a:pt x="8553" y="9236"/>
                  </a:lnTo>
                  <a:cubicBezTo>
                    <a:pt x="9004" y="9010"/>
                    <a:pt x="9287" y="8550"/>
                    <a:pt x="9287" y="8047"/>
                  </a:cubicBezTo>
                  <a:lnTo>
                    <a:pt x="9287" y="52"/>
                  </a:lnTo>
                  <a:cubicBezTo>
                    <a:pt x="9287" y="34"/>
                    <a:pt x="9287" y="19"/>
                    <a:pt x="92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99" name="Google Shape;6924;p78"/>
            <p:cNvSpPr/>
            <p:nvPr/>
          </p:nvSpPr>
          <p:spPr>
            <a:xfrm>
              <a:off x="5184475" y="4993600"/>
              <a:ext cx="334125" cy="168525"/>
            </a:xfrm>
            <a:custGeom>
              <a:avLst/>
              <a:gdLst/>
              <a:ahLst/>
              <a:cxnLst/>
              <a:rect l="l" t="t" r="r" b="b"/>
              <a:pathLst>
                <a:path w="13365" h="6741" extrusionOk="0">
                  <a:moveTo>
                    <a:pt x="4040" y="0"/>
                  </a:moveTo>
                  <a:cubicBezTo>
                    <a:pt x="3830" y="0"/>
                    <a:pt x="3621" y="50"/>
                    <a:pt x="3430" y="149"/>
                  </a:cubicBezTo>
                  <a:lnTo>
                    <a:pt x="0" y="1971"/>
                  </a:lnTo>
                  <a:lnTo>
                    <a:pt x="9013" y="6741"/>
                  </a:lnTo>
                  <a:lnTo>
                    <a:pt x="13364" y="4588"/>
                  </a:lnTo>
                  <a:cubicBezTo>
                    <a:pt x="13298" y="4537"/>
                    <a:pt x="13226" y="4492"/>
                    <a:pt x="13151" y="4455"/>
                  </a:cubicBezTo>
                  <a:lnTo>
                    <a:pt x="4638" y="140"/>
                  </a:lnTo>
                  <a:lnTo>
                    <a:pt x="4635" y="140"/>
                  </a:lnTo>
                  <a:cubicBezTo>
                    <a:pt x="4446" y="47"/>
                    <a:pt x="4243" y="0"/>
                    <a:pt x="4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500" name="Google Shape;6925;p78"/>
            <p:cNvSpPr/>
            <p:nvPr/>
          </p:nvSpPr>
          <p:spPr>
            <a:xfrm>
              <a:off x="5049575" y="5132450"/>
              <a:ext cx="221650" cy="339925"/>
            </a:xfrm>
            <a:custGeom>
              <a:avLst/>
              <a:gdLst/>
              <a:ahLst/>
              <a:cxnLst/>
              <a:rect l="l" t="t" r="r" b="b"/>
              <a:pathLst>
                <a:path w="8866" h="13597" extrusionOk="0">
                  <a:moveTo>
                    <a:pt x="5803" y="5648"/>
                  </a:moveTo>
                  <a:cubicBezTo>
                    <a:pt x="5997" y="5648"/>
                    <a:pt x="6186" y="5748"/>
                    <a:pt x="6291" y="5927"/>
                  </a:cubicBezTo>
                  <a:cubicBezTo>
                    <a:pt x="6450" y="6195"/>
                    <a:pt x="6360" y="6541"/>
                    <a:pt x="6092" y="6701"/>
                  </a:cubicBezTo>
                  <a:lnTo>
                    <a:pt x="3843" y="8016"/>
                  </a:lnTo>
                  <a:lnTo>
                    <a:pt x="3834" y="8023"/>
                  </a:lnTo>
                  <a:lnTo>
                    <a:pt x="3831" y="8026"/>
                  </a:lnTo>
                  <a:lnTo>
                    <a:pt x="3818" y="8029"/>
                  </a:lnTo>
                  <a:cubicBezTo>
                    <a:pt x="3812" y="8032"/>
                    <a:pt x="3806" y="8035"/>
                    <a:pt x="3800" y="8038"/>
                  </a:cubicBezTo>
                  <a:lnTo>
                    <a:pt x="3785" y="8047"/>
                  </a:lnTo>
                  <a:lnTo>
                    <a:pt x="3767" y="8053"/>
                  </a:lnTo>
                  <a:lnTo>
                    <a:pt x="3752" y="8059"/>
                  </a:lnTo>
                  <a:lnTo>
                    <a:pt x="3734" y="8065"/>
                  </a:lnTo>
                  <a:lnTo>
                    <a:pt x="3716" y="8071"/>
                  </a:lnTo>
                  <a:lnTo>
                    <a:pt x="3698" y="8077"/>
                  </a:lnTo>
                  <a:cubicBezTo>
                    <a:pt x="3692" y="8077"/>
                    <a:pt x="3686" y="8080"/>
                    <a:pt x="3680" y="8080"/>
                  </a:cubicBezTo>
                  <a:cubicBezTo>
                    <a:pt x="3671" y="8083"/>
                    <a:pt x="3668" y="8083"/>
                    <a:pt x="3665" y="8083"/>
                  </a:cubicBezTo>
                  <a:lnTo>
                    <a:pt x="3641" y="8089"/>
                  </a:lnTo>
                  <a:lnTo>
                    <a:pt x="3629" y="8089"/>
                  </a:lnTo>
                  <a:cubicBezTo>
                    <a:pt x="3620" y="8089"/>
                    <a:pt x="3611" y="8092"/>
                    <a:pt x="3602" y="8092"/>
                  </a:cubicBezTo>
                  <a:lnTo>
                    <a:pt x="3484" y="8092"/>
                  </a:lnTo>
                  <a:lnTo>
                    <a:pt x="3466" y="8089"/>
                  </a:lnTo>
                  <a:cubicBezTo>
                    <a:pt x="3460" y="8089"/>
                    <a:pt x="3454" y="8086"/>
                    <a:pt x="3448" y="8086"/>
                  </a:cubicBezTo>
                  <a:cubicBezTo>
                    <a:pt x="3442" y="8083"/>
                    <a:pt x="3436" y="8083"/>
                    <a:pt x="3433" y="8080"/>
                  </a:cubicBezTo>
                  <a:lnTo>
                    <a:pt x="3412" y="8077"/>
                  </a:lnTo>
                  <a:cubicBezTo>
                    <a:pt x="3406" y="8077"/>
                    <a:pt x="3403" y="8074"/>
                    <a:pt x="3397" y="8071"/>
                  </a:cubicBezTo>
                  <a:lnTo>
                    <a:pt x="3376" y="8065"/>
                  </a:lnTo>
                  <a:lnTo>
                    <a:pt x="3361" y="8062"/>
                  </a:lnTo>
                  <a:lnTo>
                    <a:pt x="3343" y="8053"/>
                  </a:lnTo>
                  <a:lnTo>
                    <a:pt x="3328" y="8047"/>
                  </a:lnTo>
                  <a:lnTo>
                    <a:pt x="3310" y="8038"/>
                  </a:lnTo>
                  <a:lnTo>
                    <a:pt x="3295" y="8032"/>
                  </a:lnTo>
                  <a:cubicBezTo>
                    <a:pt x="3289" y="8029"/>
                    <a:pt x="3282" y="8026"/>
                    <a:pt x="3276" y="8019"/>
                  </a:cubicBezTo>
                  <a:lnTo>
                    <a:pt x="3261" y="8013"/>
                  </a:lnTo>
                  <a:lnTo>
                    <a:pt x="3246" y="8001"/>
                  </a:lnTo>
                  <a:cubicBezTo>
                    <a:pt x="3240" y="7998"/>
                    <a:pt x="3237" y="7995"/>
                    <a:pt x="3231" y="7992"/>
                  </a:cubicBezTo>
                  <a:lnTo>
                    <a:pt x="3216" y="7980"/>
                  </a:lnTo>
                  <a:cubicBezTo>
                    <a:pt x="3210" y="7977"/>
                    <a:pt x="3207" y="7974"/>
                    <a:pt x="3201" y="7968"/>
                  </a:cubicBezTo>
                  <a:cubicBezTo>
                    <a:pt x="3198" y="7965"/>
                    <a:pt x="3192" y="7962"/>
                    <a:pt x="3186" y="7956"/>
                  </a:cubicBezTo>
                  <a:lnTo>
                    <a:pt x="3174" y="7944"/>
                  </a:lnTo>
                  <a:lnTo>
                    <a:pt x="3159" y="7932"/>
                  </a:lnTo>
                  <a:lnTo>
                    <a:pt x="3147" y="7917"/>
                  </a:lnTo>
                  <a:cubicBezTo>
                    <a:pt x="3141" y="7914"/>
                    <a:pt x="3138" y="7908"/>
                    <a:pt x="3135" y="7905"/>
                  </a:cubicBezTo>
                  <a:lnTo>
                    <a:pt x="3120" y="7890"/>
                  </a:lnTo>
                  <a:lnTo>
                    <a:pt x="3111" y="7875"/>
                  </a:lnTo>
                  <a:cubicBezTo>
                    <a:pt x="3105" y="7869"/>
                    <a:pt x="3102" y="7863"/>
                    <a:pt x="3096" y="7857"/>
                  </a:cubicBezTo>
                  <a:lnTo>
                    <a:pt x="3087" y="7845"/>
                  </a:lnTo>
                  <a:lnTo>
                    <a:pt x="3075" y="7827"/>
                  </a:lnTo>
                  <a:lnTo>
                    <a:pt x="3069" y="7815"/>
                  </a:lnTo>
                  <a:lnTo>
                    <a:pt x="3069" y="7812"/>
                  </a:lnTo>
                  <a:lnTo>
                    <a:pt x="3063" y="7803"/>
                  </a:lnTo>
                  <a:lnTo>
                    <a:pt x="2415" y="6631"/>
                  </a:lnTo>
                  <a:cubicBezTo>
                    <a:pt x="2265" y="6357"/>
                    <a:pt x="2367" y="6014"/>
                    <a:pt x="2641" y="5863"/>
                  </a:cubicBezTo>
                  <a:lnTo>
                    <a:pt x="2635" y="5863"/>
                  </a:lnTo>
                  <a:cubicBezTo>
                    <a:pt x="2722" y="5816"/>
                    <a:pt x="2815" y="5793"/>
                    <a:pt x="2908" y="5793"/>
                  </a:cubicBezTo>
                  <a:cubicBezTo>
                    <a:pt x="3107" y="5793"/>
                    <a:pt x="3300" y="5899"/>
                    <a:pt x="3403" y="6086"/>
                  </a:cubicBezTo>
                  <a:lnTo>
                    <a:pt x="3770" y="6752"/>
                  </a:lnTo>
                  <a:lnTo>
                    <a:pt x="5520" y="5725"/>
                  </a:lnTo>
                  <a:cubicBezTo>
                    <a:pt x="5609" y="5673"/>
                    <a:pt x="5707" y="5648"/>
                    <a:pt x="5803" y="5648"/>
                  </a:cubicBezTo>
                  <a:close/>
                  <a:moveTo>
                    <a:pt x="6" y="1"/>
                  </a:moveTo>
                  <a:cubicBezTo>
                    <a:pt x="3" y="25"/>
                    <a:pt x="0" y="52"/>
                    <a:pt x="0" y="76"/>
                  </a:cubicBezTo>
                  <a:lnTo>
                    <a:pt x="0" y="8095"/>
                  </a:lnTo>
                  <a:cubicBezTo>
                    <a:pt x="0" y="8589"/>
                    <a:pt x="274" y="9043"/>
                    <a:pt x="714" y="9269"/>
                  </a:cubicBezTo>
                  <a:lnTo>
                    <a:pt x="8820" y="13572"/>
                  </a:lnTo>
                  <a:lnTo>
                    <a:pt x="8826" y="13575"/>
                  </a:lnTo>
                  <a:lnTo>
                    <a:pt x="8865" y="13596"/>
                  </a:lnTo>
                  <a:lnTo>
                    <a:pt x="8865" y="462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77" name="Google Shape;6926;p78"/>
          <p:cNvGrpSpPr/>
          <p:nvPr/>
        </p:nvGrpSpPr>
        <p:grpSpPr>
          <a:xfrm>
            <a:off x="4615180" y="4921288"/>
            <a:ext cx="461378" cy="425381"/>
            <a:chOff x="4464775" y="3806475"/>
            <a:chExt cx="477625" cy="481800"/>
          </a:xfrm>
        </p:grpSpPr>
        <p:sp>
          <p:nvSpPr>
            <p:cNvPr id="491" name="Google Shape;6927;p78"/>
            <p:cNvSpPr/>
            <p:nvPr/>
          </p:nvSpPr>
          <p:spPr>
            <a:xfrm>
              <a:off x="4726375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3" y="1"/>
                  </a:moveTo>
                  <a:cubicBezTo>
                    <a:pt x="978" y="1"/>
                    <a:pt x="823" y="64"/>
                    <a:pt x="712" y="189"/>
                  </a:cubicBezTo>
                  <a:cubicBezTo>
                    <a:pt x="504" y="421"/>
                    <a:pt x="522" y="776"/>
                    <a:pt x="754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4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4" y="5501"/>
                  </a:cubicBezTo>
                  <a:cubicBezTo>
                    <a:pt x="861" y="5597"/>
                    <a:pt x="995" y="5644"/>
                    <a:pt x="1128" y="5644"/>
                  </a:cubicBezTo>
                  <a:cubicBezTo>
                    <a:pt x="1283" y="5644"/>
                    <a:pt x="1437" y="5580"/>
                    <a:pt x="1549" y="5456"/>
                  </a:cubicBezTo>
                  <a:cubicBezTo>
                    <a:pt x="1757" y="5224"/>
                    <a:pt x="1735" y="4869"/>
                    <a:pt x="1507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7" y="3242"/>
                  </a:cubicBezTo>
                  <a:cubicBezTo>
                    <a:pt x="1585" y="3173"/>
                    <a:pt x="2259" y="2544"/>
                    <a:pt x="2259" y="1692"/>
                  </a:cubicBezTo>
                  <a:cubicBezTo>
                    <a:pt x="2259" y="842"/>
                    <a:pt x="1585" y="213"/>
                    <a:pt x="1507" y="144"/>
                  </a:cubicBezTo>
                  <a:cubicBezTo>
                    <a:pt x="1399" y="48"/>
                    <a:pt x="1266" y="1"/>
                    <a:pt x="11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92" name="Google Shape;6928;p78"/>
            <p:cNvSpPr/>
            <p:nvPr/>
          </p:nvSpPr>
          <p:spPr>
            <a:xfrm>
              <a:off x="4641700" y="3806475"/>
              <a:ext cx="56475" cy="141125"/>
            </a:xfrm>
            <a:custGeom>
              <a:avLst/>
              <a:gdLst/>
              <a:ahLst/>
              <a:cxnLst/>
              <a:rect l="l" t="t" r="r" b="b"/>
              <a:pathLst>
                <a:path w="2259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3" y="421"/>
                    <a:pt x="521" y="776"/>
                    <a:pt x="753" y="984"/>
                  </a:cubicBezTo>
                  <a:cubicBezTo>
                    <a:pt x="831" y="1056"/>
                    <a:pt x="1130" y="1385"/>
                    <a:pt x="1130" y="1695"/>
                  </a:cubicBezTo>
                  <a:cubicBezTo>
                    <a:pt x="1130" y="1990"/>
                    <a:pt x="849" y="2315"/>
                    <a:pt x="753" y="2402"/>
                  </a:cubicBezTo>
                  <a:cubicBezTo>
                    <a:pt x="678" y="2472"/>
                    <a:pt x="0" y="3101"/>
                    <a:pt x="0" y="3953"/>
                  </a:cubicBezTo>
                  <a:cubicBezTo>
                    <a:pt x="0" y="4802"/>
                    <a:pt x="675" y="5432"/>
                    <a:pt x="753" y="5501"/>
                  </a:cubicBezTo>
                  <a:cubicBezTo>
                    <a:pt x="860" y="5597"/>
                    <a:pt x="994" y="5644"/>
                    <a:pt x="1127" y="5644"/>
                  </a:cubicBezTo>
                  <a:cubicBezTo>
                    <a:pt x="1282" y="5644"/>
                    <a:pt x="1436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1" y="3173"/>
                    <a:pt x="2259" y="2544"/>
                    <a:pt x="2259" y="1692"/>
                  </a:cubicBezTo>
                  <a:cubicBezTo>
                    <a:pt x="2259" y="842"/>
                    <a:pt x="1581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93" name="Google Shape;6929;p78"/>
            <p:cNvSpPr/>
            <p:nvPr/>
          </p:nvSpPr>
          <p:spPr>
            <a:xfrm>
              <a:off x="4557000" y="3806475"/>
              <a:ext cx="56500" cy="141125"/>
            </a:xfrm>
            <a:custGeom>
              <a:avLst/>
              <a:gdLst/>
              <a:ahLst/>
              <a:cxnLst/>
              <a:rect l="l" t="t" r="r" b="b"/>
              <a:pathLst>
                <a:path w="2260" h="5645" extrusionOk="0">
                  <a:moveTo>
                    <a:pt x="1132" y="1"/>
                  </a:moveTo>
                  <a:cubicBezTo>
                    <a:pt x="977" y="1"/>
                    <a:pt x="823" y="64"/>
                    <a:pt x="711" y="189"/>
                  </a:cubicBezTo>
                  <a:cubicBezTo>
                    <a:pt x="504" y="421"/>
                    <a:pt x="522" y="776"/>
                    <a:pt x="753" y="984"/>
                  </a:cubicBezTo>
                  <a:cubicBezTo>
                    <a:pt x="832" y="1056"/>
                    <a:pt x="1130" y="1385"/>
                    <a:pt x="1130" y="1695"/>
                  </a:cubicBezTo>
                  <a:cubicBezTo>
                    <a:pt x="1130" y="1990"/>
                    <a:pt x="850" y="2315"/>
                    <a:pt x="753" y="2402"/>
                  </a:cubicBezTo>
                  <a:cubicBezTo>
                    <a:pt x="678" y="2472"/>
                    <a:pt x="1" y="3101"/>
                    <a:pt x="1" y="3953"/>
                  </a:cubicBezTo>
                  <a:cubicBezTo>
                    <a:pt x="1" y="4802"/>
                    <a:pt x="675" y="5432"/>
                    <a:pt x="753" y="5501"/>
                  </a:cubicBezTo>
                  <a:cubicBezTo>
                    <a:pt x="861" y="5597"/>
                    <a:pt x="994" y="5644"/>
                    <a:pt x="1127" y="5644"/>
                  </a:cubicBezTo>
                  <a:cubicBezTo>
                    <a:pt x="1282" y="5644"/>
                    <a:pt x="1437" y="5580"/>
                    <a:pt x="1548" y="5456"/>
                  </a:cubicBezTo>
                  <a:cubicBezTo>
                    <a:pt x="1756" y="5224"/>
                    <a:pt x="1735" y="4869"/>
                    <a:pt x="1506" y="4661"/>
                  </a:cubicBezTo>
                  <a:cubicBezTo>
                    <a:pt x="1428" y="4588"/>
                    <a:pt x="1130" y="4260"/>
                    <a:pt x="1130" y="3950"/>
                  </a:cubicBezTo>
                  <a:cubicBezTo>
                    <a:pt x="1130" y="3655"/>
                    <a:pt x="1410" y="3330"/>
                    <a:pt x="1506" y="3242"/>
                  </a:cubicBezTo>
                  <a:cubicBezTo>
                    <a:pt x="1582" y="3173"/>
                    <a:pt x="2259" y="2544"/>
                    <a:pt x="2259" y="1692"/>
                  </a:cubicBezTo>
                  <a:cubicBezTo>
                    <a:pt x="2259" y="842"/>
                    <a:pt x="1582" y="213"/>
                    <a:pt x="1506" y="144"/>
                  </a:cubicBezTo>
                  <a:cubicBezTo>
                    <a:pt x="1399" y="48"/>
                    <a:pt x="1265" y="1"/>
                    <a:pt x="11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94" name="Google Shape;6930;p78"/>
            <p:cNvSpPr/>
            <p:nvPr/>
          </p:nvSpPr>
          <p:spPr>
            <a:xfrm>
              <a:off x="4464775" y="4230875"/>
              <a:ext cx="395250" cy="57400"/>
            </a:xfrm>
            <a:custGeom>
              <a:avLst/>
              <a:gdLst/>
              <a:ahLst/>
              <a:cxnLst/>
              <a:rect l="l" t="t" r="r" b="b"/>
              <a:pathLst>
                <a:path w="15810" h="2296" extrusionOk="0">
                  <a:moveTo>
                    <a:pt x="567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877"/>
                    <a:pt x="254" y="1130"/>
                    <a:pt x="567" y="1130"/>
                  </a:cubicBezTo>
                  <a:lnTo>
                    <a:pt x="1910" y="1130"/>
                  </a:lnTo>
                  <a:lnTo>
                    <a:pt x="2006" y="1359"/>
                  </a:lnTo>
                  <a:cubicBezTo>
                    <a:pt x="2291" y="1932"/>
                    <a:pt x="2875" y="2295"/>
                    <a:pt x="3516" y="2295"/>
                  </a:cubicBezTo>
                  <a:cubicBezTo>
                    <a:pt x="3519" y="2295"/>
                    <a:pt x="3521" y="2295"/>
                    <a:pt x="3524" y="2295"/>
                  </a:cubicBezTo>
                  <a:lnTo>
                    <a:pt x="12290" y="2295"/>
                  </a:lnTo>
                  <a:cubicBezTo>
                    <a:pt x="12292" y="2295"/>
                    <a:pt x="12295" y="2295"/>
                    <a:pt x="12298" y="2295"/>
                  </a:cubicBezTo>
                  <a:cubicBezTo>
                    <a:pt x="12936" y="2295"/>
                    <a:pt x="13520" y="1932"/>
                    <a:pt x="13804" y="1359"/>
                  </a:cubicBezTo>
                  <a:lnTo>
                    <a:pt x="13901" y="1130"/>
                  </a:lnTo>
                  <a:lnTo>
                    <a:pt x="15247" y="1130"/>
                  </a:lnTo>
                  <a:cubicBezTo>
                    <a:pt x="15557" y="1130"/>
                    <a:pt x="15810" y="877"/>
                    <a:pt x="15810" y="564"/>
                  </a:cubicBezTo>
                  <a:cubicBezTo>
                    <a:pt x="15810" y="251"/>
                    <a:pt x="15557" y="1"/>
                    <a:pt x="152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95" name="Google Shape;6931;p78"/>
            <p:cNvSpPr/>
            <p:nvPr/>
          </p:nvSpPr>
          <p:spPr>
            <a:xfrm>
              <a:off x="4840675" y="4007300"/>
              <a:ext cx="101725" cy="166025"/>
            </a:xfrm>
            <a:custGeom>
              <a:avLst/>
              <a:gdLst/>
              <a:ahLst/>
              <a:cxnLst/>
              <a:rect l="l" t="t" r="r" b="b"/>
              <a:pathLst>
                <a:path w="4069" h="6641" extrusionOk="0">
                  <a:moveTo>
                    <a:pt x="1870" y="0"/>
                  </a:moveTo>
                  <a:cubicBezTo>
                    <a:pt x="1852" y="380"/>
                    <a:pt x="1837" y="759"/>
                    <a:pt x="1795" y="1130"/>
                  </a:cubicBezTo>
                  <a:cubicBezTo>
                    <a:pt x="1927" y="1181"/>
                    <a:pt x="2048" y="1256"/>
                    <a:pt x="2150" y="1355"/>
                  </a:cubicBezTo>
                  <a:cubicBezTo>
                    <a:pt x="2800" y="2006"/>
                    <a:pt x="2433" y="3469"/>
                    <a:pt x="1352" y="4550"/>
                  </a:cubicBezTo>
                  <a:cubicBezTo>
                    <a:pt x="1177" y="4722"/>
                    <a:pt x="991" y="4879"/>
                    <a:pt x="792" y="5017"/>
                  </a:cubicBezTo>
                  <a:cubicBezTo>
                    <a:pt x="566" y="5577"/>
                    <a:pt x="301" y="6119"/>
                    <a:pt x="0" y="6640"/>
                  </a:cubicBezTo>
                  <a:cubicBezTo>
                    <a:pt x="747" y="6429"/>
                    <a:pt x="1506" y="5993"/>
                    <a:pt x="2150" y="5348"/>
                  </a:cubicBezTo>
                  <a:cubicBezTo>
                    <a:pt x="3716" y="3782"/>
                    <a:pt x="4068" y="1678"/>
                    <a:pt x="2948" y="557"/>
                  </a:cubicBezTo>
                  <a:cubicBezTo>
                    <a:pt x="2656" y="268"/>
                    <a:pt x="2280" y="97"/>
                    <a:pt x="18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96" name="Google Shape;6932;p78"/>
            <p:cNvSpPr/>
            <p:nvPr/>
          </p:nvSpPr>
          <p:spPr>
            <a:xfrm>
              <a:off x="4464775" y="3976800"/>
              <a:ext cx="395250" cy="225875"/>
            </a:xfrm>
            <a:custGeom>
              <a:avLst/>
              <a:gdLst/>
              <a:ahLst/>
              <a:cxnLst/>
              <a:rect l="l" t="t" r="r" b="b"/>
              <a:pathLst>
                <a:path w="15810" h="9035" extrusionOk="0">
                  <a:moveTo>
                    <a:pt x="564" y="1"/>
                  </a:moveTo>
                  <a:cubicBezTo>
                    <a:pt x="254" y="1"/>
                    <a:pt x="1" y="251"/>
                    <a:pt x="1" y="564"/>
                  </a:cubicBezTo>
                  <a:cubicBezTo>
                    <a:pt x="1" y="3930"/>
                    <a:pt x="1157" y="7026"/>
                    <a:pt x="3075" y="9035"/>
                  </a:cubicBezTo>
                  <a:lnTo>
                    <a:pt x="12735" y="9035"/>
                  </a:lnTo>
                  <a:cubicBezTo>
                    <a:pt x="14654" y="7026"/>
                    <a:pt x="15810" y="3930"/>
                    <a:pt x="15810" y="564"/>
                  </a:cubicBezTo>
                  <a:cubicBezTo>
                    <a:pt x="15810" y="251"/>
                    <a:pt x="15557" y="1"/>
                    <a:pt x="1524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grpSp>
        <p:nvGrpSpPr>
          <p:cNvPr id="478" name="Google Shape;6933;p78"/>
          <p:cNvGrpSpPr/>
          <p:nvPr/>
        </p:nvGrpSpPr>
        <p:grpSpPr>
          <a:xfrm>
            <a:off x="4052853" y="2520646"/>
            <a:ext cx="409070" cy="425360"/>
            <a:chOff x="2707950" y="4399325"/>
            <a:chExt cx="423475" cy="481775"/>
          </a:xfrm>
        </p:grpSpPr>
        <p:sp>
          <p:nvSpPr>
            <p:cNvPr id="479" name="Google Shape;6934;p78"/>
            <p:cNvSpPr/>
            <p:nvPr/>
          </p:nvSpPr>
          <p:spPr>
            <a:xfrm>
              <a:off x="2905550" y="4515000"/>
              <a:ext cx="28275" cy="366100"/>
            </a:xfrm>
            <a:custGeom>
              <a:avLst/>
              <a:gdLst/>
              <a:ahLst/>
              <a:cxnLst/>
              <a:rect l="l" t="t" r="r" b="b"/>
              <a:pathLst>
                <a:path w="1131" h="14644" extrusionOk="0">
                  <a:moveTo>
                    <a:pt x="1" y="0"/>
                  </a:moveTo>
                  <a:lnTo>
                    <a:pt x="1" y="14644"/>
                  </a:lnTo>
                  <a:lnTo>
                    <a:pt x="1130" y="14644"/>
                  </a:lnTo>
                  <a:lnTo>
                    <a:pt x="113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80" name="Google Shape;6935;p78"/>
            <p:cNvSpPr/>
            <p:nvPr/>
          </p:nvSpPr>
          <p:spPr>
            <a:xfrm>
              <a:off x="296202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0" y="0"/>
                  </a:moveTo>
                  <a:lnTo>
                    <a:pt x="0" y="1169"/>
                  </a:lnTo>
                  <a:lnTo>
                    <a:pt x="5646" y="1169"/>
                  </a:ln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81" name="Google Shape;6936;p78"/>
            <p:cNvSpPr/>
            <p:nvPr/>
          </p:nvSpPr>
          <p:spPr>
            <a:xfrm>
              <a:off x="296202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0" y="0"/>
                  </a:moveTo>
                  <a:lnTo>
                    <a:pt x="0" y="4517"/>
                  </a:lnTo>
                  <a:lnTo>
                    <a:pt x="3951" y="4517"/>
                  </a:lnTo>
                  <a:cubicBezTo>
                    <a:pt x="4888" y="4517"/>
                    <a:pt x="5646" y="3758"/>
                    <a:pt x="5646" y="2825"/>
                  </a:cubicBezTo>
                  <a:lnTo>
                    <a:pt x="564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82" name="Google Shape;6937;p78"/>
            <p:cNvSpPr/>
            <p:nvPr/>
          </p:nvSpPr>
          <p:spPr>
            <a:xfrm>
              <a:off x="2736175" y="4710725"/>
              <a:ext cx="141175" cy="29225"/>
            </a:xfrm>
            <a:custGeom>
              <a:avLst/>
              <a:gdLst/>
              <a:ahLst/>
              <a:cxnLst/>
              <a:rect l="l" t="t" r="r" b="b"/>
              <a:pathLst>
                <a:path w="5647" h="1169" extrusionOk="0">
                  <a:moveTo>
                    <a:pt x="1" y="0"/>
                  </a:moveTo>
                  <a:lnTo>
                    <a:pt x="1" y="1169"/>
                  </a:lnTo>
                  <a:lnTo>
                    <a:pt x="5647" y="1169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83" name="Google Shape;6938;p78"/>
            <p:cNvSpPr/>
            <p:nvPr/>
          </p:nvSpPr>
          <p:spPr>
            <a:xfrm>
              <a:off x="2736175" y="4768175"/>
              <a:ext cx="141175" cy="112925"/>
            </a:xfrm>
            <a:custGeom>
              <a:avLst/>
              <a:gdLst/>
              <a:ahLst/>
              <a:cxnLst/>
              <a:rect l="l" t="t" r="r" b="b"/>
              <a:pathLst>
                <a:path w="5647" h="4517" extrusionOk="0">
                  <a:moveTo>
                    <a:pt x="1" y="0"/>
                  </a:moveTo>
                  <a:lnTo>
                    <a:pt x="1" y="2825"/>
                  </a:lnTo>
                  <a:cubicBezTo>
                    <a:pt x="1" y="3758"/>
                    <a:pt x="759" y="4517"/>
                    <a:pt x="1693" y="4517"/>
                  </a:cubicBezTo>
                  <a:lnTo>
                    <a:pt x="5647" y="4517"/>
                  </a:lnTo>
                  <a:lnTo>
                    <a:pt x="56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84" name="Google Shape;6939;p78"/>
            <p:cNvSpPr/>
            <p:nvPr/>
          </p:nvSpPr>
          <p:spPr>
            <a:xfrm>
              <a:off x="2707950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1693" y="0"/>
                  </a:moveTo>
                  <a:cubicBezTo>
                    <a:pt x="759" y="0"/>
                    <a:pt x="0" y="756"/>
                    <a:pt x="0" y="1693"/>
                  </a:cubicBezTo>
                  <a:lnTo>
                    <a:pt x="0" y="2747"/>
                  </a:lnTo>
                  <a:cubicBezTo>
                    <a:pt x="0" y="3060"/>
                    <a:pt x="253" y="3313"/>
                    <a:pt x="563" y="3313"/>
                  </a:cubicBezTo>
                  <a:lnTo>
                    <a:pt x="6776" y="3313"/>
                  </a:lnTo>
                  <a:lnTo>
                    <a:pt x="677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85" name="Google Shape;6940;p78"/>
            <p:cNvSpPr/>
            <p:nvPr/>
          </p:nvSpPr>
          <p:spPr>
            <a:xfrm>
              <a:off x="273617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1" y="1"/>
                  </a:moveTo>
                  <a:lnTo>
                    <a:pt x="1" y="2259"/>
                  </a:lnTo>
                  <a:lnTo>
                    <a:pt x="5647" y="2259"/>
                  </a:lnTo>
                  <a:lnTo>
                    <a:pt x="564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86" name="Google Shape;6941;p78"/>
            <p:cNvSpPr/>
            <p:nvPr/>
          </p:nvSpPr>
          <p:spPr>
            <a:xfrm>
              <a:off x="2850525" y="4430375"/>
              <a:ext cx="138325" cy="56500"/>
            </a:xfrm>
            <a:custGeom>
              <a:avLst/>
              <a:gdLst/>
              <a:ahLst/>
              <a:cxnLst/>
              <a:rect l="l" t="t" r="r" b="b"/>
              <a:pathLst>
                <a:path w="5533" h="2260" extrusionOk="0">
                  <a:moveTo>
                    <a:pt x="2765" y="1"/>
                  </a:moveTo>
                  <a:cubicBezTo>
                    <a:pt x="1500" y="1"/>
                    <a:pt x="275" y="916"/>
                    <a:pt x="1" y="2259"/>
                  </a:cubicBezTo>
                  <a:lnTo>
                    <a:pt x="5532" y="2259"/>
                  </a:lnTo>
                  <a:cubicBezTo>
                    <a:pt x="5258" y="910"/>
                    <a:pt x="4030" y="1"/>
                    <a:pt x="276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87" name="Google Shape;6942;p78"/>
            <p:cNvSpPr/>
            <p:nvPr/>
          </p:nvSpPr>
          <p:spPr>
            <a:xfrm>
              <a:off x="2974300" y="4399350"/>
              <a:ext cx="129650" cy="87525"/>
            </a:xfrm>
            <a:custGeom>
              <a:avLst/>
              <a:gdLst/>
              <a:ahLst/>
              <a:cxnLst/>
              <a:rect l="l" t="t" r="r" b="b"/>
              <a:pathLst>
                <a:path w="5186" h="3501" extrusionOk="0">
                  <a:moveTo>
                    <a:pt x="2058" y="0"/>
                  </a:moveTo>
                  <a:cubicBezTo>
                    <a:pt x="1374" y="0"/>
                    <a:pt x="670" y="239"/>
                    <a:pt x="0" y="775"/>
                  </a:cubicBezTo>
                  <a:cubicBezTo>
                    <a:pt x="931" y="1398"/>
                    <a:pt x="1554" y="2389"/>
                    <a:pt x="1714" y="3500"/>
                  </a:cubicBezTo>
                  <a:lnTo>
                    <a:pt x="4397" y="3500"/>
                  </a:lnTo>
                  <a:cubicBezTo>
                    <a:pt x="4842" y="3497"/>
                    <a:pt x="5185" y="3109"/>
                    <a:pt x="5131" y="2666"/>
                  </a:cubicBezTo>
                  <a:cubicBezTo>
                    <a:pt x="5128" y="2639"/>
                    <a:pt x="5125" y="2609"/>
                    <a:pt x="5119" y="2579"/>
                  </a:cubicBezTo>
                  <a:cubicBezTo>
                    <a:pt x="4936" y="1482"/>
                    <a:pt x="4207" y="609"/>
                    <a:pt x="3171" y="212"/>
                  </a:cubicBezTo>
                  <a:cubicBezTo>
                    <a:pt x="2813" y="74"/>
                    <a:pt x="2438" y="0"/>
                    <a:pt x="20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88" name="Google Shape;6943;p78"/>
            <p:cNvSpPr/>
            <p:nvPr/>
          </p:nvSpPr>
          <p:spPr>
            <a:xfrm>
              <a:off x="2735425" y="4399325"/>
              <a:ext cx="129650" cy="87475"/>
            </a:xfrm>
            <a:custGeom>
              <a:avLst/>
              <a:gdLst/>
              <a:ahLst/>
              <a:cxnLst/>
              <a:rect l="l" t="t" r="r" b="b"/>
              <a:pathLst>
                <a:path w="5186" h="3499" extrusionOk="0">
                  <a:moveTo>
                    <a:pt x="3150" y="0"/>
                  </a:moveTo>
                  <a:cubicBezTo>
                    <a:pt x="2765" y="0"/>
                    <a:pt x="2385" y="77"/>
                    <a:pt x="2015" y="219"/>
                  </a:cubicBezTo>
                  <a:cubicBezTo>
                    <a:pt x="979" y="616"/>
                    <a:pt x="250" y="1483"/>
                    <a:pt x="67" y="2580"/>
                  </a:cubicBezTo>
                  <a:cubicBezTo>
                    <a:pt x="64" y="2610"/>
                    <a:pt x="58" y="2637"/>
                    <a:pt x="55" y="2667"/>
                  </a:cubicBezTo>
                  <a:cubicBezTo>
                    <a:pt x="0" y="3110"/>
                    <a:pt x="344" y="3498"/>
                    <a:pt x="789" y="3498"/>
                  </a:cubicBezTo>
                  <a:lnTo>
                    <a:pt x="3475" y="3498"/>
                  </a:lnTo>
                  <a:cubicBezTo>
                    <a:pt x="3632" y="2390"/>
                    <a:pt x="4255" y="1399"/>
                    <a:pt x="5186" y="776"/>
                  </a:cubicBezTo>
                  <a:cubicBezTo>
                    <a:pt x="4510" y="236"/>
                    <a:pt x="3823" y="0"/>
                    <a:pt x="31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89" name="Google Shape;6944;p78"/>
            <p:cNvSpPr/>
            <p:nvPr/>
          </p:nvSpPr>
          <p:spPr>
            <a:xfrm>
              <a:off x="2962025" y="4515075"/>
              <a:ext cx="169400" cy="82825"/>
            </a:xfrm>
            <a:custGeom>
              <a:avLst/>
              <a:gdLst/>
              <a:ahLst/>
              <a:cxnLst/>
              <a:rect l="l" t="t" r="r" b="b"/>
              <a:pathLst>
                <a:path w="6776" h="3313" extrusionOk="0">
                  <a:moveTo>
                    <a:pt x="0" y="0"/>
                  </a:moveTo>
                  <a:lnTo>
                    <a:pt x="0" y="3313"/>
                  </a:lnTo>
                  <a:lnTo>
                    <a:pt x="6209" y="3313"/>
                  </a:lnTo>
                  <a:cubicBezTo>
                    <a:pt x="6523" y="3313"/>
                    <a:pt x="6776" y="3060"/>
                    <a:pt x="6776" y="2747"/>
                  </a:cubicBezTo>
                  <a:lnTo>
                    <a:pt x="6776" y="1693"/>
                  </a:lnTo>
                  <a:cubicBezTo>
                    <a:pt x="6776" y="756"/>
                    <a:pt x="6017" y="0"/>
                    <a:pt x="508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  <p:sp>
          <p:nvSpPr>
            <p:cNvPr id="490" name="Google Shape;6945;p78"/>
            <p:cNvSpPr/>
            <p:nvPr/>
          </p:nvSpPr>
          <p:spPr>
            <a:xfrm>
              <a:off x="2962025" y="4626025"/>
              <a:ext cx="141175" cy="56500"/>
            </a:xfrm>
            <a:custGeom>
              <a:avLst/>
              <a:gdLst/>
              <a:ahLst/>
              <a:cxnLst/>
              <a:rect l="l" t="t" r="r" b="b"/>
              <a:pathLst>
                <a:path w="5647" h="2260" extrusionOk="0">
                  <a:moveTo>
                    <a:pt x="0" y="1"/>
                  </a:moveTo>
                  <a:lnTo>
                    <a:pt x="0" y="2259"/>
                  </a:lnTo>
                  <a:lnTo>
                    <a:pt x="5646" y="2259"/>
                  </a:lnTo>
                  <a:lnTo>
                    <a:pt x="56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435D74"/>
                </a:solidFill>
              </a:endParaRPr>
            </a:p>
          </p:txBody>
        </p:sp>
      </p:grpSp>
      <p:sp>
        <p:nvSpPr>
          <p:cNvPr id="802" name="Google Shape;7312;p80"/>
          <p:cNvSpPr txBox="1">
            <a:spLocks/>
          </p:cNvSpPr>
          <p:nvPr/>
        </p:nvSpPr>
        <p:spPr>
          <a:xfrm>
            <a:off x="3279589" y="280841"/>
            <a:ext cx="5616368" cy="575859"/>
          </a:xfrm>
          <a:prstGeom prst="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>
              <a:lnSpc>
                <a:spcPct val="150000"/>
              </a:lnSpc>
              <a:defRPr sz="2400" b="1">
                <a:solidFill>
                  <a:schemeClr val="tx1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a-IR">
                <a:solidFill>
                  <a:prstClr val="black"/>
                </a:solidFill>
              </a:rPr>
              <a:t>آیکونها</a:t>
            </a:r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1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7312;p80"/>
          <p:cNvSpPr txBox="1">
            <a:spLocks/>
          </p:cNvSpPr>
          <p:nvPr/>
        </p:nvSpPr>
        <p:spPr>
          <a:xfrm>
            <a:off x="3279589" y="280841"/>
            <a:ext cx="5616368" cy="575859"/>
          </a:xfrm>
          <a:prstGeom prst="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>
              <a:lnSpc>
                <a:spcPct val="150000"/>
              </a:lnSpc>
              <a:defRPr sz="2400" b="1">
                <a:solidFill>
                  <a:schemeClr val="tx1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a-IR">
                <a:solidFill>
                  <a:prstClr val="black"/>
                </a:solidFill>
              </a:rPr>
              <a:t>آیکونها</a:t>
            </a:r>
            <a:endParaRPr lang="fa-IR" dirty="0">
              <a:solidFill>
                <a:prstClr val="black"/>
              </a:solidFill>
            </a:endParaRPr>
          </a:p>
        </p:txBody>
      </p:sp>
      <p:sp>
        <p:nvSpPr>
          <p:cNvPr id="2" name="Google Shape;7311;p80"/>
          <p:cNvSpPr txBox="1">
            <a:spLocks/>
          </p:cNvSpPr>
          <p:nvPr/>
        </p:nvSpPr>
        <p:spPr>
          <a:xfrm>
            <a:off x="1702443" y="1079672"/>
            <a:ext cx="3785569" cy="528744"/>
          </a:xfrm>
          <a:prstGeom prst="rect">
            <a:avLst/>
          </a:prstGeom>
        </p:spPr>
        <p:txBody>
          <a:bodyPr spcFirstLastPara="1" vert="horz" wrap="square" lIns="68569" tIns="68569" rIns="68569" bIns="68569" rtlCol="1" anchor="t" anchorCtr="0"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  <a:buSzPts val="1100"/>
            </a:pPr>
            <a:r>
              <a:rPr lang="fa-IR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fa-IR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7313;p80"/>
          <p:cNvSpPr/>
          <p:nvPr/>
        </p:nvSpPr>
        <p:spPr>
          <a:xfrm>
            <a:off x="297217" y="1414374"/>
            <a:ext cx="555855" cy="579138"/>
          </a:xfrm>
          <a:custGeom>
            <a:avLst/>
            <a:gdLst/>
            <a:ahLst/>
            <a:cxnLst/>
            <a:rect l="l" t="t" r="r" b="b"/>
            <a:pathLst>
              <a:path w="12697" h="12666" extrusionOk="0">
                <a:moveTo>
                  <a:pt x="6301" y="1356"/>
                </a:moveTo>
                <a:cubicBezTo>
                  <a:pt x="6522" y="1356"/>
                  <a:pt x="6711" y="1576"/>
                  <a:pt x="6711" y="1797"/>
                </a:cubicBezTo>
                <a:lnTo>
                  <a:pt x="6711" y="2269"/>
                </a:lnTo>
                <a:cubicBezTo>
                  <a:pt x="7656" y="2458"/>
                  <a:pt x="8349" y="3309"/>
                  <a:pt x="8349" y="4285"/>
                </a:cubicBezTo>
                <a:cubicBezTo>
                  <a:pt x="8349" y="4538"/>
                  <a:pt x="8160" y="4727"/>
                  <a:pt x="7971" y="4727"/>
                </a:cubicBezTo>
                <a:cubicBezTo>
                  <a:pt x="7719" y="4727"/>
                  <a:pt x="7530" y="4538"/>
                  <a:pt x="7530" y="4285"/>
                </a:cubicBezTo>
                <a:cubicBezTo>
                  <a:pt x="7530" y="3624"/>
                  <a:pt x="6994" y="3057"/>
                  <a:pt x="6301" y="3057"/>
                </a:cubicBezTo>
                <a:cubicBezTo>
                  <a:pt x="5640" y="3057"/>
                  <a:pt x="5073" y="3624"/>
                  <a:pt x="5073" y="4285"/>
                </a:cubicBezTo>
                <a:cubicBezTo>
                  <a:pt x="5073" y="4947"/>
                  <a:pt x="5829" y="5483"/>
                  <a:pt x="6585" y="6018"/>
                </a:cubicBezTo>
                <a:cubicBezTo>
                  <a:pt x="7435" y="6648"/>
                  <a:pt x="8412" y="7310"/>
                  <a:pt x="8412" y="8413"/>
                </a:cubicBezTo>
                <a:cubicBezTo>
                  <a:pt x="8412" y="9421"/>
                  <a:pt x="7687" y="10271"/>
                  <a:pt x="6742" y="10429"/>
                </a:cubicBezTo>
                <a:lnTo>
                  <a:pt x="6742" y="10901"/>
                </a:lnTo>
                <a:cubicBezTo>
                  <a:pt x="6742" y="11154"/>
                  <a:pt x="6553" y="11311"/>
                  <a:pt x="6364" y="11311"/>
                </a:cubicBezTo>
                <a:cubicBezTo>
                  <a:pt x="6144" y="11311"/>
                  <a:pt x="5955" y="11091"/>
                  <a:pt x="5955" y="10901"/>
                </a:cubicBezTo>
                <a:lnTo>
                  <a:pt x="5955" y="10429"/>
                </a:lnTo>
                <a:cubicBezTo>
                  <a:pt x="5010" y="10240"/>
                  <a:pt x="4316" y="9421"/>
                  <a:pt x="4316" y="8413"/>
                </a:cubicBezTo>
                <a:cubicBezTo>
                  <a:pt x="4316" y="8192"/>
                  <a:pt x="4505" y="8035"/>
                  <a:pt x="4694" y="8035"/>
                </a:cubicBezTo>
                <a:cubicBezTo>
                  <a:pt x="4884" y="8035"/>
                  <a:pt x="5136" y="8224"/>
                  <a:pt x="5136" y="8413"/>
                </a:cubicBezTo>
                <a:cubicBezTo>
                  <a:pt x="5136" y="9106"/>
                  <a:pt x="5671" y="9641"/>
                  <a:pt x="6364" y="9641"/>
                </a:cubicBezTo>
                <a:cubicBezTo>
                  <a:pt x="7026" y="9641"/>
                  <a:pt x="7561" y="9106"/>
                  <a:pt x="7561" y="8413"/>
                </a:cubicBezTo>
                <a:cubicBezTo>
                  <a:pt x="7561" y="7751"/>
                  <a:pt x="6868" y="7247"/>
                  <a:pt x="6081" y="6680"/>
                </a:cubicBezTo>
                <a:cubicBezTo>
                  <a:pt x="5199" y="6050"/>
                  <a:pt x="4253" y="5388"/>
                  <a:pt x="4253" y="4285"/>
                </a:cubicBezTo>
                <a:cubicBezTo>
                  <a:pt x="4253" y="3309"/>
                  <a:pt x="4978" y="2427"/>
                  <a:pt x="5923" y="2269"/>
                </a:cubicBezTo>
                <a:lnTo>
                  <a:pt x="5923" y="1797"/>
                </a:lnTo>
                <a:cubicBezTo>
                  <a:pt x="5923" y="1576"/>
                  <a:pt x="6112" y="1356"/>
                  <a:pt x="6301" y="1356"/>
                </a:cubicBezTo>
                <a:close/>
                <a:moveTo>
                  <a:pt x="6333" y="1"/>
                </a:moveTo>
                <a:cubicBezTo>
                  <a:pt x="2836" y="1"/>
                  <a:pt x="0" y="2836"/>
                  <a:pt x="0" y="6333"/>
                </a:cubicBezTo>
                <a:cubicBezTo>
                  <a:pt x="0" y="9830"/>
                  <a:pt x="2836" y="12666"/>
                  <a:pt x="6333" y="12666"/>
                </a:cubicBezTo>
                <a:cubicBezTo>
                  <a:pt x="9861" y="12666"/>
                  <a:pt x="12697" y="9830"/>
                  <a:pt x="12697" y="6333"/>
                </a:cubicBezTo>
                <a:cubicBezTo>
                  <a:pt x="12697" y="2836"/>
                  <a:pt x="9861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5" name="Google Shape;7314;p80"/>
          <p:cNvGrpSpPr/>
          <p:nvPr/>
        </p:nvGrpSpPr>
        <p:grpSpPr>
          <a:xfrm>
            <a:off x="297407" y="2113976"/>
            <a:ext cx="555855" cy="580556"/>
            <a:chOff x="-65145700" y="3727425"/>
            <a:chExt cx="317425" cy="317425"/>
          </a:xfrm>
        </p:grpSpPr>
        <p:sp>
          <p:nvSpPr>
            <p:cNvPr id="6" name="Google Shape;7315;p80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" name="Google Shape;7316;p80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Google Shape;7317;p80"/>
          <p:cNvGrpSpPr/>
          <p:nvPr/>
        </p:nvGrpSpPr>
        <p:grpSpPr>
          <a:xfrm>
            <a:off x="302246" y="2791991"/>
            <a:ext cx="546178" cy="580556"/>
            <a:chOff x="-65144125" y="4094450"/>
            <a:chExt cx="311900" cy="317425"/>
          </a:xfrm>
        </p:grpSpPr>
        <p:sp>
          <p:nvSpPr>
            <p:cNvPr id="9" name="Google Shape;7318;p80"/>
            <p:cNvSpPr/>
            <p:nvPr/>
          </p:nvSpPr>
          <p:spPr>
            <a:xfrm>
              <a:off x="-65079550" y="4183450"/>
              <a:ext cx="185900" cy="185900"/>
            </a:xfrm>
            <a:custGeom>
              <a:avLst/>
              <a:gdLst/>
              <a:ahLst/>
              <a:cxnLst/>
              <a:rect l="l" t="t" r="r" b="b"/>
              <a:pathLst>
                <a:path w="7436" h="7436" extrusionOk="0">
                  <a:moveTo>
                    <a:pt x="3687" y="0"/>
                  </a:moveTo>
                  <a:cubicBezTo>
                    <a:pt x="1639" y="0"/>
                    <a:pt x="1" y="1639"/>
                    <a:pt x="1" y="3686"/>
                  </a:cubicBezTo>
                  <a:cubicBezTo>
                    <a:pt x="1" y="5734"/>
                    <a:pt x="1639" y="7435"/>
                    <a:pt x="3687" y="7435"/>
                  </a:cubicBezTo>
                  <a:cubicBezTo>
                    <a:pt x="5735" y="7435"/>
                    <a:pt x="7436" y="5797"/>
                    <a:pt x="7436" y="3686"/>
                  </a:cubicBezTo>
                  <a:cubicBezTo>
                    <a:pt x="7436" y="3466"/>
                    <a:pt x="7247" y="3308"/>
                    <a:pt x="7058" y="3308"/>
                  </a:cubicBezTo>
                  <a:lnTo>
                    <a:pt x="4096" y="3308"/>
                  </a:lnTo>
                  <a:lnTo>
                    <a:pt x="4096" y="378"/>
                  </a:lnTo>
                  <a:cubicBezTo>
                    <a:pt x="4096" y="158"/>
                    <a:pt x="3907" y="0"/>
                    <a:pt x="36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" name="Google Shape;7319;p80"/>
            <p:cNvSpPr/>
            <p:nvPr/>
          </p:nvSpPr>
          <p:spPr>
            <a:xfrm>
              <a:off x="-65039375" y="4094450"/>
              <a:ext cx="104775" cy="19700"/>
            </a:xfrm>
            <a:custGeom>
              <a:avLst/>
              <a:gdLst/>
              <a:ahLst/>
              <a:cxnLst/>
              <a:rect l="l" t="t" r="r" b="b"/>
              <a:pathLst>
                <a:path w="4191" h="788" extrusionOk="0">
                  <a:moveTo>
                    <a:pt x="473" y="0"/>
                  </a:moveTo>
                  <a:cubicBezTo>
                    <a:pt x="252" y="0"/>
                    <a:pt x="32" y="221"/>
                    <a:pt x="32" y="410"/>
                  </a:cubicBezTo>
                  <a:cubicBezTo>
                    <a:pt x="0" y="599"/>
                    <a:pt x="158" y="756"/>
                    <a:pt x="347" y="788"/>
                  </a:cubicBezTo>
                  <a:lnTo>
                    <a:pt x="3813" y="788"/>
                  </a:lnTo>
                  <a:cubicBezTo>
                    <a:pt x="4033" y="756"/>
                    <a:pt x="4191" y="599"/>
                    <a:pt x="4191" y="410"/>
                  </a:cubicBezTo>
                  <a:cubicBezTo>
                    <a:pt x="4191" y="158"/>
                    <a:pt x="3970" y="0"/>
                    <a:pt x="378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" name="Google Shape;7320;p80"/>
            <p:cNvSpPr/>
            <p:nvPr/>
          </p:nvSpPr>
          <p:spPr>
            <a:xfrm>
              <a:off x="-65144125" y="4121025"/>
              <a:ext cx="311900" cy="290850"/>
            </a:xfrm>
            <a:custGeom>
              <a:avLst/>
              <a:gdLst/>
              <a:ahLst/>
              <a:cxnLst/>
              <a:rect l="l" t="t" r="r" b="b"/>
              <a:pathLst>
                <a:path w="12476" h="11634" extrusionOk="0">
                  <a:moveTo>
                    <a:pt x="6321" y="1678"/>
                  </a:moveTo>
                  <a:cubicBezTo>
                    <a:pt x="7437" y="1678"/>
                    <a:pt x="8570" y="2088"/>
                    <a:pt x="9483" y="3001"/>
                  </a:cubicBezTo>
                  <a:cubicBezTo>
                    <a:pt x="10334" y="3884"/>
                    <a:pt x="10806" y="5018"/>
                    <a:pt x="10806" y="6246"/>
                  </a:cubicBezTo>
                  <a:cubicBezTo>
                    <a:pt x="10806" y="8767"/>
                    <a:pt x="8759" y="10815"/>
                    <a:pt x="6238" y="10815"/>
                  </a:cubicBezTo>
                  <a:cubicBezTo>
                    <a:pt x="3718" y="10815"/>
                    <a:pt x="1702" y="8767"/>
                    <a:pt x="1702" y="6246"/>
                  </a:cubicBezTo>
                  <a:cubicBezTo>
                    <a:pt x="1702" y="3492"/>
                    <a:pt x="3974" y="1678"/>
                    <a:pt x="6321" y="1678"/>
                  </a:cubicBezTo>
                  <a:close/>
                  <a:moveTo>
                    <a:pt x="1367" y="1"/>
                  </a:moveTo>
                  <a:cubicBezTo>
                    <a:pt x="1048" y="1"/>
                    <a:pt x="725" y="119"/>
                    <a:pt x="473" y="355"/>
                  </a:cubicBezTo>
                  <a:cubicBezTo>
                    <a:pt x="0" y="828"/>
                    <a:pt x="0" y="1615"/>
                    <a:pt x="473" y="2119"/>
                  </a:cubicBezTo>
                  <a:cubicBezTo>
                    <a:pt x="696" y="2363"/>
                    <a:pt x="997" y="2488"/>
                    <a:pt x="1327" y="2488"/>
                  </a:cubicBezTo>
                  <a:cubicBezTo>
                    <a:pt x="1509" y="2488"/>
                    <a:pt x="1700" y="2450"/>
                    <a:pt x="1891" y="2371"/>
                  </a:cubicBezTo>
                  <a:lnTo>
                    <a:pt x="2237" y="2718"/>
                  </a:lnTo>
                  <a:cubicBezTo>
                    <a:pt x="1386" y="3695"/>
                    <a:pt x="914" y="4923"/>
                    <a:pt x="914" y="6215"/>
                  </a:cubicBezTo>
                  <a:cubicBezTo>
                    <a:pt x="914" y="9176"/>
                    <a:pt x="3340" y="11634"/>
                    <a:pt x="6301" y="11634"/>
                  </a:cubicBezTo>
                  <a:cubicBezTo>
                    <a:pt x="9231" y="11634"/>
                    <a:pt x="11689" y="9208"/>
                    <a:pt x="11689" y="6215"/>
                  </a:cubicBezTo>
                  <a:cubicBezTo>
                    <a:pt x="11689" y="4923"/>
                    <a:pt x="11216" y="3695"/>
                    <a:pt x="10365" y="2718"/>
                  </a:cubicBezTo>
                  <a:lnTo>
                    <a:pt x="10743" y="2371"/>
                  </a:lnTo>
                  <a:cubicBezTo>
                    <a:pt x="10901" y="2466"/>
                    <a:pt x="11059" y="2497"/>
                    <a:pt x="11248" y="2497"/>
                  </a:cubicBezTo>
                  <a:cubicBezTo>
                    <a:pt x="11909" y="2497"/>
                    <a:pt x="12476" y="1930"/>
                    <a:pt x="12476" y="1269"/>
                  </a:cubicBezTo>
                  <a:cubicBezTo>
                    <a:pt x="12476" y="607"/>
                    <a:pt x="11909" y="8"/>
                    <a:pt x="11248" y="8"/>
                  </a:cubicBezTo>
                  <a:cubicBezTo>
                    <a:pt x="10586" y="8"/>
                    <a:pt x="10019" y="544"/>
                    <a:pt x="10019" y="1269"/>
                  </a:cubicBezTo>
                  <a:cubicBezTo>
                    <a:pt x="10019" y="1458"/>
                    <a:pt x="10050" y="1615"/>
                    <a:pt x="10145" y="1773"/>
                  </a:cubicBezTo>
                  <a:lnTo>
                    <a:pt x="9798" y="2119"/>
                  </a:lnTo>
                  <a:cubicBezTo>
                    <a:pt x="9137" y="1584"/>
                    <a:pt x="8381" y="1206"/>
                    <a:pt x="7561" y="985"/>
                  </a:cubicBezTo>
                  <a:lnTo>
                    <a:pt x="7561" y="544"/>
                  </a:lnTo>
                  <a:lnTo>
                    <a:pt x="5073" y="544"/>
                  </a:lnTo>
                  <a:lnTo>
                    <a:pt x="5073" y="985"/>
                  </a:lnTo>
                  <a:cubicBezTo>
                    <a:pt x="4222" y="1206"/>
                    <a:pt x="3434" y="1584"/>
                    <a:pt x="2836" y="2119"/>
                  </a:cubicBezTo>
                  <a:lnTo>
                    <a:pt x="2458" y="1773"/>
                  </a:lnTo>
                  <a:cubicBezTo>
                    <a:pt x="2710" y="1269"/>
                    <a:pt x="2584" y="733"/>
                    <a:pt x="2237" y="355"/>
                  </a:cubicBezTo>
                  <a:cubicBezTo>
                    <a:pt x="2001" y="119"/>
                    <a:pt x="1686" y="1"/>
                    <a:pt x="13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2" name="Google Shape;7321;p80"/>
          <p:cNvSpPr/>
          <p:nvPr/>
        </p:nvSpPr>
        <p:spPr>
          <a:xfrm>
            <a:off x="3638368" y="1412203"/>
            <a:ext cx="558612" cy="583483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3" name="Google Shape;7322;p80"/>
          <p:cNvGrpSpPr/>
          <p:nvPr/>
        </p:nvGrpSpPr>
        <p:grpSpPr>
          <a:xfrm>
            <a:off x="3637371" y="2113358"/>
            <a:ext cx="560976" cy="581791"/>
            <a:chOff x="-63250675" y="3744075"/>
            <a:chExt cx="320350" cy="318100"/>
          </a:xfrm>
        </p:grpSpPr>
        <p:sp>
          <p:nvSpPr>
            <p:cNvPr id="14" name="Google Shape;7323;p80"/>
            <p:cNvSpPr/>
            <p:nvPr/>
          </p:nvSpPr>
          <p:spPr>
            <a:xfrm>
              <a:off x="-63126250" y="3744075"/>
              <a:ext cx="195925" cy="192875"/>
            </a:xfrm>
            <a:custGeom>
              <a:avLst/>
              <a:gdLst/>
              <a:ahLst/>
              <a:cxnLst/>
              <a:rect l="l" t="t" r="r" b="b"/>
              <a:pathLst>
                <a:path w="7837" h="7715" extrusionOk="0">
                  <a:moveTo>
                    <a:pt x="6020" y="0"/>
                  </a:moveTo>
                  <a:cubicBezTo>
                    <a:pt x="5921" y="0"/>
                    <a:pt x="5820" y="37"/>
                    <a:pt x="5735" y="122"/>
                  </a:cubicBezTo>
                  <a:lnTo>
                    <a:pt x="4097" y="1760"/>
                  </a:lnTo>
                  <a:cubicBezTo>
                    <a:pt x="4034" y="1854"/>
                    <a:pt x="3971" y="1917"/>
                    <a:pt x="3971" y="2012"/>
                  </a:cubicBezTo>
                  <a:lnTo>
                    <a:pt x="3782" y="3304"/>
                  </a:lnTo>
                  <a:lnTo>
                    <a:pt x="1734" y="5351"/>
                  </a:lnTo>
                  <a:cubicBezTo>
                    <a:pt x="1576" y="5288"/>
                    <a:pt x="1387" y="5225"/>
                    <a:pt x="1230" y="5225"/>
                  </a:cubicBezTo>
                  <a:cubicBezTo>
                    <a:pt x="537" y="5225"/>
                    <a:pt x="1" y="5793"/>
                    <a:pt x="1" y="6486"/>
                  </a:cubicBezTo>
                  <a:cubicBezTo>
                    <a:pt x="1" y="7210"/>
                    <a:pt x="537" y="7714"/>
                    <a:pt x="1230" y="7714"/>
                  </a:cubicBezTo>
                  <a:cubicBezTo>
                    <a:pt x="1891" y="7714"/>
                    <a:pt x="2458" y="7179"/>
                    <a:pt x="2458" y="6486"/>
                  </a:cubicBezTo>
                  <a:cubicBezTo>
                    <a:pt x="2458" y="6297"/>
                    <a:pt x="2395" y="6139"/>
                    <a:pt x="2332" y="5982"/>
                  </a:cubicBezTo>
                  <a:lnTo>
                    <a:pt x="4380" y="3934"/>
                  </a:lnTo>
                  <a:lnTo>
                    <a:pt x="5672" y="3745"/>
                  </a:lnTo>
                  <a:cubicBezTo>
                    <a:pt x="5735" y="3745"/>
                    <a:pt x="5829" y="3713"/>
                    <a:pt x="5924" y="3619"/>
                  </a:cubicBezTo>
                  <a:lnTo>
                    <a:pt x="7562" y="1980"/>
                  </a:lnTo>
                  <a:cubicBezTo>
                    <a:pt x="7837" y="1706"/>
                    <a:pt x="7609" y="1254"/>
                    <a:pt x="7251" y="1254"/>
                  </a:cubicBezTo>
                  <a:cubicBezTo>
                    <a:pt x="7240" y="1254"/>
                    <a:pt x="7228" y="1255"/>
                    <a:pt x="7216" y="1256"/>
                  </a:cubicBezTo>
                  <a:lnTo>
                    <a:pt x="6302" y="1382"/>
                  </a:lnTo>
                  <a:lnTo>
                    <a:pt x="6428" y="468"/>
                  </a:lnTo>
                  <a:cubicBezTo>
                    <a:pt x="6472" y="203"/>
                    <a:pt x="6253" y="0"/>
                    <a:pt x="60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" name="Google Shape;7324;p80"/>
            <p:cNvSpPr/>
            <p:nvPr/>
          </p:nvSpPr>
          <p:spPr>
            <a:xfrm>
              <a:off x="-63190025" y="3814050"/>
              <a:ext cx="186675" cy="185900"/>
            </a:xfrm>
            <a:custGeom>
              <a:avLst/>
              <a:gdLst/>
              <a:ahLst/>
              <a:cxnLst/>
              <a:rect l="l" t="t" r="r" b="b"/>
              <a:pathLst>
                <a:path w="7467" h="7436" extrusionOk="0">
                  <a:moveTo>
                    <a:pt x="3718" y="1"/>
                  </a:moveTo>
                  <a:cubicBezTo>
                    <a:pt x="1670" y="1"/>
                    <a:pt x="0" y="1670"/>
                    <a:pt x="0" y="3750"/>
                  </a:cubicBezTo>
                  <a:cubicBezTo>
                    <a:pt x="0" y="5797"/>
                    <a:pt x="1638" y="7436"/>
                    <a:pt x="3718" y="7436"/>
                  </a:cubicBezTo>
                  <a:cubicBezTo>
                    <a:pt x="5765" y="7436"/>
                    <a:pt x="7467" y="5797"/>
                    <a:pt x="7467" y="3750"/>
                  </a:cubicBezTo>
                  <a:cubicBezTo>
                    <a:pt x="7467" y="3151"/>
                    <a:pt x="7341" y="2647"/>
                    <a:pt x="7120" y="2143"/>
                  </a:cubicBezTo>
                  <a:lnTo>
                    <a:pt x="5828" y="3435"/>
                  </a:lnTo>
                  <a:cubicBezTo>
                    <a:pt x="5828" y="3498"/>
                    <a:pt x="5860" y="3624"/>
                    <a:pt x="5860" y="3718"/>
                  </a:cubicBezTo>
                  <a:cubicBezTo>
                    <a:pt x="5860" y="4852"/>
                    <a:pt x="4915" y="5797"/>
                    <a:pt x="3781" y="5797"/>
                  </a:cubicBezTo>
                  <a:cubicBezTo>
                    <a:pt x="2615" y="5797"/>
                    <a:pt x="1670" y="4852"/>
                    <a:pt x="1670" y="3718"/>
                  </a:cubicBezTo>
                  <a:cubicBezTo>
                    <a:pt x="1733" y="2552"/>
                    <a:pt x="2615" y="1607"/>
                    <a:pt x="3781" y="1607"/>
                  </a:cubicBezTo>
                  <a:cubicBezTo>
                    <a:pt x="3875" y="1607"/>
                    <a:pt x="3970" y="1607"/>
                    <a:pt x="4033" y="1670"/>
                  </a:cubicBezTo>
                  <a:lnTo>
                    <a:pt x="5356" y="347"/>
                  </a:lnTo>
                  <a:cubicBezTo>
                    <a:pt x="4883" y="127"/>
                    <a:pt x="4316" y="1"/>
                    <a:pt x="37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" name="Google Shape;7325;p80"/>
            <p:cNvSpPr/>
            <p:nvPr/>
          </p:nvSpPr>
          <p:spPr>
            <a:xfrm>
              <a:off x="-63250675" y="3751050"/>
              <a:ext cx="311125" cy="311125"/>
            </a:xfrm>
            <a:custGeom>
              <a:avLst/>
              <a:gdLst/>
              <a:ahLst/>
              <a:cxnLst/>
              <a:rect l="l" t="t" r="r" b="b"/>
              <a:pathLst>
                <a:path w="12445" h="12445" extrusionOk="0">
                  <a:moveTo>
                    <a:pt x="6270" y="0"/>
                  </a:moveTo>
                  <a:cubicBezTo>
                    <a:pt x="2773" y="0"/>
                    <a:pt x="0" y="2804"/>
                    <a:pt x="0" y="6238"/>
                  </a:cubicBezTo>
                  <a:cubicBezTo>
                    <a:pt x="0" y="9641"/>
                    <a:pt x="2804" y="12445"/>
                    <a:pt x="6238" y="12445"/>
                  </a:cubicBezTo>
                  <a:cubicBezTo>
                    <a:pt x="9672" y="12445"/>
                    <a:pt x="12445" y="9641"/>
                    <a:pt x="12445" y="6238"/>
                  </a:cubicBezTo>
                  <a:cubicBezTo>
                    <a:pt x="12445" y="5325"/>
                    <a:pt x="12256" y="4411"/>
                    <a:pt x="11878" y="3592"/>
                  </a:cubicBezTo>
                  <a:lnTo>
                    <a:pt x="11563" y="3907"/>
                  </a:lnTo>
                  <a:cubicBezTo>
                    <a:pt x="11342" y="4096"/>
                    <a:pt x="11121" y="4222"/>
                    <a:pt x="10838" y="4253"/>
                  </a:cubicBezTo>
                  <a:lnTo>
                    <a:pt x="10397" y="4348"/>
                  </a:lnTo>
                  <a:cubicBezTo>
                    <a:pt x="10680" y="4915"/>
                    <a:pt x="10806" y="5545"/>
                    <a:pt x="10806" y="6238"/>
                  </a:cubicBezTo>
                  <a:cubicBezTo>
                    <a:pt x="10806" y="8759"/>
                    <a:pt x="8759" y="10743"/>
                    <a:pt x="6270" y="10743"/>
                  </a:cubicBezTo>
                  <a:cubicBezTo>
                    <a:pt x="3781" y="10743"/>
                    <a:pt x="1733" y="8696"/>
                    <a:pt x="1733" y="6238"/>
                  </a:cubicBezTo>
                  <a:cubicBezTo>
                    <a:pt x="1733" y="3718"/>
                    <a:pt x="3781" y="1670"/>
                    <a:pt x="6270" y="1670"/>
                  </a:cubicBezTo>
                  <a:cubicBezTo>
                    <a:pt x="6931" y="1670"/>
                    <a:pt x="7561" y="1796"/>
                    <a:pt x="8160" y="2048"/>
                  </a:cubicBezTo>
                  <a:lnTo>
                    <a:pt x="8254" y="1607"/>
                  </a:lnTo>
                  <a:cubicBezTo>
                    <a:pt x="8286" y="1355"/>
                    <a:pt x="8412" y="1103"/>
                    <a:pt x="8601" y="914"/>
                  </a:cubicBezTo>
                  <a:lnTo>
                    <a:pt x="8916" y="599"/>
                  </a:lnTo>
                  <a:cubicBezTo>
                    <a:pt x="8097" y="189"/>
                    <a:pt x="7215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Google Shape;7326;p80"/>
          <p:cNvGrpSpPr/>
          <p:nvPr/>
        </p:nvGrpSpPr>
        <p:grpSpPr>
          <a:xfrm>
            <a:off x="3639932" y="2791991"/>
            <a:ext cx="555855" cy="580556"/>
            <a:chOff x="-63250675" y="4110200"/>
            <a:chExt cx="317425" cy="317425"/>
          </a:xfrm>
        </p:grpSpPr>
        <p:sp>
          <p:nvSpPr>
            <p:cNvPr id="18" name="Google Shape;7327;p80"/>
            <p:cNvSpPr/>
            <p:nvPr/>
          </p:nvSpPr>
          <p:spPr>
            <a:xfrm>
              <a:off x="-6300730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772" y="0"/>
                  </a:moveTo>
                  <a:cubicBezTo>
                    <a:pt x="662" y="0"/>
                    <a:pt x="552" y="39"/>
                    <a:pt x="473" y="118"/>
                  </a:cubicBezTo>
                  <a:lnTo>
                    <a:pt x="0" y="591"/>
                  </a:lnTo>
                  <a:cubicBezTo>
                    <a:pt x="252" y="780"/>
                    <a:pt x="441" y="1000"/>
                    <a:pt x="599" y="1189"/>
                  </a:cubicBezTo>
                  <a:lnTo>
                    <a:pt x="1071" y="717"/>
                  </a:lnTo>
                  <a:cubicBezTo>
                    <a:pt x="1229" y="559"/>
                    <a:pt x="1229" y="276"/>
                    <a:pt x="1071" y="118"/>
                  </a:cubicBezTo>
                  <a:cubicBezTo>
                    <a:pt x="993" y="39"/>
                    <a:pt x="882" y="0"/>
                    <a:pt x="7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" name="Google Shape;7328;p80"/>
            <p:cNvSpPr/>
            <p:nvPr/>
          </p:nvSpPr>
          <p:spPr>
            <a:xfrm>
              <a:off x="-63203425" y="4159025"/>
              <a:ext cx="222925" cy="222150"/>
            </a:xfrm>
            <a:custGeom>
              <a:avLst/>
              <a:gdLst/>
              <a:ahLst/>
              <a:cxnLst/>
              <a:rect l="l" t="t" r="r" b="b"/>
              <a:pathLst>
                <a:path w="8917" h="8886" extrusionOk="0">
                  <a:moveTo>
                    <a:pt x="4033" y="1418"/>
                  </a:moveTo>
                  <a:lnTo>
                    <a:pt x="4033" y="3088"/>
                  </a:lnTo>
                  <a:cubicBezTo>
                    <a:pt x="3939" y="3151"/>
                    <a:pt x="3876" y="3151"/>
                    <a:pt x="3781" y="3183"/>
                  </a:cubicBezTo>
                  <a:lnTo>
                    <a:pt x="2615" y="1985"/>
                  </a:lnTo>
                  <a:cubicBezTo>
                    <a:pt x="2993" y="1670"/>
                    <a:pt x="3529" y="1481"/>
                    <a:pt x="4033" y="1418"/>
                  </a:cubicBezTo>
                  <a:close/>
                  <a:moveTo>
                    <a:pt x="4852" y="1418"/>
                  </a:moveTo>
                  <a:cubicBezTo>
                    <a:pt x="5356" y="1481"/>
                    <a:pt x="5892" y="1670"/>
                    <a:pt x="6270" y="1985"/>
                  </a:cubicBezTo>
                  <a:lnTo>
                    <a:pt x="5104" y="3183"/>
                  </a:lnTo>
                  <a:cubicBezTo>
                    <a:pt x="5010" y="3151"/>
                    <a:pt x="4947" y="3088"/>
                    <a:pt x="4852" y="3088"/>
                  </a:cubicBezTo>
                  <a:lnTo>
                    <a:pt x="4852" y="1418"/>
                  </a:lnTo>
                  <a:close/>
                  <a:moveTo>
                    <a:pt x="2017" y="2553"/>
                  </a:moveTo>
                  <a:lnTo>
                    <a:pt x="3214" y="3718"/>
                  </a:lnTo>
                  <a:cubicBezTo>
                    <a:pt x="3151" y="3813"/>
                    <a:pt x="3119" y="3876"/>
                    <a:pt x="3119" y="3970"/>
                  </a:cubicBezTo>
                  <a:lnTo>
                    <a:pt x="1418" y="3970"/>
                  </a:lnTo>
                  <a:cubicBezTo>
                    <a:pt x="1513" y="3466"/>
                    <a:pt x="1733" y="2994"/>
                    <a:pt x="2017" y="2553"/>
                  </a:cubicBezTo>
                  <a:close/>
                  <a:moveTo>
                    <a:pt x="6869" y="2553"/>
                  </a:moveTo>
                  <a:cubicBezTo>
                    <a:pt x="7184" y="2994"/>
                    <a:pt x="7373" y="3466"/>
                    <a:pt x="7467" y="3970"/>
                  </a:cubicBezTo>
                  <a:lnTo>
                    <a:pt x="5766" y="3970"/>
                  </a:lnTo>
                  <a:cubicBezTo>
                    <a:pt x="5734" y="3876"/>
                    <a:pt x="5734" y="3813"/>
                    <a:pt x="5671" y="3718"/>
                  </a:cubicBezTo>
                  <a:lnTo>
                    <a:pt x="6869" y="2553"/>
                  </a:lnTo>
                  <a:close/>
                  <a:moveTo>
                    <a:pt x="3119" y="4789"/>
                  </a:moveTo>
                  <a:cubicBezTo>
                    <a:pt x="3182" y="4884"/>
                    <a:pt x="3182" y="4947"/>
                    <a:pt x="3214" y="5041"/>
                  </a:cubicBezTo>
                  <a:lnTo>
                    <a:pt x="2017" y="6207"/>
                  </a:lnTo>
                  <a:cubicBezTo>
                    <a:pt x="1733" y="5829"/>
                    <a:pt x="1513" y="5357"/>
                    <a:pt x="1418" y="4789"/>
                  </a:cubicBezTo>
                  <a:close/>
                  <a:moveTo>
                    <a:pt x="7467" y="4789"/>
                  </a:moveTo>
                  <a:cubicBezTo>
                    <a:pt x="7373" y="5357"/>
                    <a:pt x="7184" y="5829"/>
                    <a:pt x="6869" y="6207"/>
                  </a:cubicBezTo>
                  <a:lnTo>
                    <a:pt x="5671" y="5041"/>
                  </a:lnTo>
                  <a:cubicBezTo>
                    <a:pt x="5734" y="4947"/>
                    <a:pt x="5766" y="4884"/>
                    <a:pt x="5766" y="4789"/>
                  </a:cubicBezTo>
                  <a:close/>
                  <a:moveTo>
                    <a:pt x="3781" y="5609"/>
                  </a:moveTo>
                  <a:cubicBezTo>
                    <a:pt x="3876" y="5672"/>
                    <a:pt x="3939" y="5703"/>
                    <a:pt x="4033" y="5703"/>
                  </a:cubicBezTo>
                  <a:lnTo>
                    <a:pt x="4033" y="7404"/>
                  </a:lnTo>
                  <a:cubicBezTo>
                    <a:pt x="3529" y="7310"/>
                    <a:pt x="2993" y="7121"/>
                    <a:pt x="2615" y="6806"/>
                  </a:cubicBezTo>
                  <a:lnTo>
                    <a:pt x="3781" y="5609"/>
                  </a:lnTo>
                  <a:close/>
                  <a:moveTo>
                    <a:pt x="5104" y="5609"/>
                  </a:moveTo>
                  <a:lnTo>
                    <a:pt x="6270" y="6806"/>
                  </a:lnTo>
                  <a:cubicBezTo>
                    <a:pt x="5892" y="7121"/>
                    <a:pt x="5419" y="7310"/>
                    <a:pt x="4852" y="7404"/>
                  </a:cubicBezTo>
                  <a:lnTo>
                    <a:pt x="4852" y="5703"/>
                  </a:lnTo>
                  <a:cubicBezTo>
                    <a:pt x="4947" y="5672"/>
                    <a:pt x="5010" y="5672"/>
                    <a:pt x="5104" y="5609"/>
                  </a:cubicBezTo>
                  <a:close/>
                  <a:moveTo>
                    <a:pt x="4474" y="1"/>
                  </a:moveTo>
                  <a:cubicBezTo>
                    <a:pt x="2017" y="1"/>
                    <a:pt x="0" y="1985"/>
                    <a:pt x="0" y="4443"/>
                  </a:cubicBezTo>
                  <a:cubicBezTo>
                    <a:pt x="0" y="6869"/>
                    <a:pt x="2017" y="8885"/>
                    <a:pt x="4474" y="8885"/>
                  </a:cubicBezTo>
                  <a:cubicBezTo>
                    <a:pt x="6900" y="8885"/>
                    <a:pt x="8916" y="6869"/>
                    <a:pt x="8916" y="4443"/>
                  </a:cubicBezTo>
                  <a:cubicBezTo>
                    <a:pt x="8916" y="1954"/>
                    <a:pt x="6900" y="1"/>
                    <a:pt x="447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" name="Google Shape;7329;p80"/>
            <p:cNvSpPr/>
            <p:nvPr/>
          </p:nvSpPr>
          <p:spPr>
            <a:xfrm>
              <a:off x="-63102600" y="4401625"/>
              <a:ext cx="20500" cy="26000"/>
            </a:xfrm>
            <a:custGeom>
              <a:avLst/>
              <a:gdLst/>
              <a:ahLst/>
              <a:cxnLst/>
              <a:rect l="l" t="t" r="r" b="b"/>
              <a:pathLst>
                <a:path w="820" h="1040" extrusionOk="0">
                  <a:moveTo>
                    <a:pt x="0" y="0"/>
                  </a:moveTo>
                  <a:lnTo>
                    <a:pt x="0" y="630"/>
                  </a:lnTo>
                  <a:cubicBezTo>
                    <a:pt x="0" y="882"/>
                    <a:pt x="189" y="1040"/>
                    <a:pt x="441" y="1040"/>
                  </a:cubicBezTo>
                  <a:cubicBezTo>
                    <a:pt x="662" y="1040"/>
                    <a:pt x="819" y="851"/>
                    <a:pt x="819" y="630"/>
                  </a:cubicBezTo>
                  <a:lnTo>
                    <a:pt x="8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" name="Google Shape;7330;p80"/>
            <p:cNvSpPr/>
            <p:nvPr/>
          </p:nvSpPr>
          <p:spPr>
            <a:xfrm>
              <a:off x="-63006525" y="4354350"/>
              <a:ext cx="29950" cy="29975"/>
            </a:xfrm>
            <a:custGeom>
              <a:avLst/>
              <a:gdLst/>
              <a:ahLst/>
              <a:cxnLst/>
              <a:rect l="l" t="t" r="r" b="b"/>
              <a:pathLst>
                <a:path w="1198" h="1199" extrusionOk="0">
                  <a:moveTo>
                    <a:pt x="599" y="1"/>
                  </a:moveTo>
                  <a:cubicBezTo>
                    <a:pt x="410" y="221"/>
                    <a:pt x="253" y="410"/>
                    <a:pt x="1" y="599"/>
                  </a:cubicBezTo>
                  <a:lnTo>
                    <a:pt x="473" y="1072"/>
                  </a:lnTo>
                  <a:cubicBezTo>
                    <a:pt x="568" y="1167"/>
                    <a:pt x="694" y="1198"/>
                    <a:pt x="757" y="1198"/>
                  </a:cubicBezTo>
                  <a:cubicBezTo>
                    <a:pt x="851" y="1198"/>
                    <a:pt x="946" y="1167"/>
                    <a:pt x="1040" y="1072"/>
                  </a:cubicBezTo>
                  <a:cubicBezTo>
                    <a:pt x="1198" y="915"/>
                    <a:pt x="1198" y="631"/>
                    <a:pt x="1040" y="473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" name="Google Shape;7331;p80"/>
            <p:cNvSpPr/>
            <p:nvPr/>
          </p:nvSpPr>
          <p:spPr>
            <a:xfrm>
              <a:off x="-62960825" y="4258275"/>
              <a:ext cx="27575" cy="20500"/>
            </a:xfrm>
            <a:custGeom>
              <a:avLst/>
              <a:gdLst/>
              <a:ahLst/>
              <a:cxnLst/>
              <a:rect l="l" t="t" r="r" b="b"/>
              <a:pathLst>
                <a:path w="1103" h="820" extrusionOk="0">
                  <a:moveTo>
                    <a:pt x="0" y="0"/>
                  </a:moveTo>
                  <a:lnTo>
                    <a:pt x="0" y="441"/>
                  </a:lnTo>
                  <a:lnTo>
                    <a:pt x="0" y="819"/>
                  </a:lnTo>
                  <a:lnTo>
                    <a:pt x="662" y="819"/>
                  </a:lnTo>
                  <a:cubicBezTo>
                    <a:pt x="914" y="819"/>
                    <a:pt x="1071" y="630"/>
                    <a:pt x="1071" y="378"/>
                  </a:cubicBezTo>
                  <a:cubicBezTo>
                    <a:pt x="1103" y="189"/>
                    <a:pt x="914" y="0"/>
                    <a:pt x="66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" name="Google Shape;7332;p80"/>
            <p:cNvSpPr/>
            <p:nvPr/>
          </p:nvSpPr>
          <p:spPr>
            <a:xfrm>
              <a:off x="-63250675" y="4259050"/>
              <a:ext cx="26800" cy="20500"/>
            </a:xfrm>
            <a:custGeom>
              <a:avLst/>
              <a:gdLst/>
              <a:ahLst/>
              <a:cxnLst/>
              <a:rect l="l" t="t" r="r" b="b"/>
              <a:pathLst>
                <a:path w="1072" h="820" extrusionOk="0">
                  <a:moveTo>
                    <a:pt x="410" y="1"/>
                  </a:moveTo>
                  <a:cubicBezTo>
                    <a:pt x="158" y="1"/>
                    <a:pt x="0" y="190"/>
                    <a:pt x="0" y="410"/>
                  </a:cubicBezTo>
                  <a:cubicBezTo>
                    <a:pt x="0" y="631"/>
                    <a:pt x="221" y="820"/>
                    <a:pt x="410" y="820"/>
                  </a:cubicBezTo>
                  <a:lnTo>
                    <a:pt x="1071" y="820"/>
                  </a:lnTo>
                  <a:lnTo>
                    <a:pt x="1071" y="442"/>
                  </a:lnTo>
                  <a:lnTo>
                    <a:pt x="107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" name="Google Shape;7333;p80"/>
            <p:cNvSpPr/>
            <p:nvPr/>
          </p:nvSpPr>
          <p:spPr>
            <a:xfrm>
              <a:off x="-63208950" y="4354350"/>
              <a:ext cx="29175" cy="29975"/>
            </a:xfrm>
            <a:custGeom>
              <a:avLst/>
              <a:gdLst/>
              <a:ahLst/>
              <a:cxnLst/>
              <a:rect l="l" t="t" r="r" b="b"/>
              <a:pathLst>
                <a:path w="1167" h="1199" extrusionOk="0">
                  <a:moveTo>
                    <a:pt x="631" y="1"/>
                  </a:moveTo>
                  <a:lnTo>
                    <a:pt x="158" y="473"/>
                  </a:lnTo>
                  <a:cubicBezTo>
                    <a:pt x="1" y="631"/>
                    <a:pt x="1" y="915"/>
                    <a:pt x="158" y="1072"/>
                  </a:cubicBezTo>
                  <a:cubicBezTo>
                    <a:pt x="221" y="1167"/>
                    <a:pt x="348" y="1198"/>
                    <a:pt x="442" y="1198"/>
                  </a:cubicBezTo>
                  <a:cubicBezTo>
                    <a:pt x="505" y="1198"/>
                    <a:pt x="631" y="1167"/>
                    <a:pt x="694" y="1072"/>
                  </a:cubicBezTo>
                  <a:lnTo>
                    <a:pt x="1167" y="599"/>
                  </a:lnTo>
                  <a:cubicBezTo>
                    <a:pt x="1009" y="442"/>
                    <a:pt x="820" y="25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" name="Google Shape;7334;p80"/>
            <p:cNvSpPr/>
            <p:nvPr/>
          </p:nvSpPr>
          <p:spPr>
            <a:xfrm>
              <a:off x="-63208150" y="4153725"/>
              <a:ext cx="30725" cy="29750"/>
            </a:xfrm>
            <a:custGeom>
              <a:avLst/>
              <a:gdLst/>
              <a:ahLst/>
              <a:cxnLst/>
              <a:rect l="l" t="t" r="r" b="b"/>
              <a:pathLst>
                <a:path w="1229" h="1190" extrusionOk="0">
                  <a:moveTo>
                    <a:pt x="457" y="0"/>
                  </a:moveTo>
                  <a:cubicBezTo>
                    <a:pt x="347" y="0"/>
                    <a:pt x="237" y="39"/>
                    <a:pt x="158" y="118"/>
                  </a:cubicBezTo>
                  <a:cubicBezTo>
                    <a:pt x="0" y="276"/>
                    <a:pt x="0" y="559"/>
                    <a:pt x="158" y="717"/>
                  </a:cubicBezTo>
                  <a:lnTo>
                    <a:pt x="631" y="1189"/>
                  </a:lnTo>
                  <a:lnTo>
                    <a:pt x="1229" y="591"/>
                  </a:lnTo>
                  <a:lnTo>
                    <a:pt x="757" y="118"/>
                  </a:lnTo>
                  <a:cubicBezTo>
                    <a:pt x="678" y="39"/>
                    <a:pt x="568" y="0"/>
                    <a:pt x="45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" name="Google Shape;7335;p80"/>
            <p:cNvSpPr/>
            <p:nvPr/>
          </p:nvSpPr>
          <p:spPr>
            <a:xfrm>
              <a:off x="-63102600" y="4110200"/>
              <a:ext cx="20500" cy="27600"/>
            </a:xfrm>
            <a:custGeom>
              <a:avLst/>
              <a:gdLst/>
              <a:ahLst/>
              <a:cxnLst/>
              <a:rect l="l" t="t" r="r" b="b"/>
              <a:pathLst>
                <a:path w="820" h="1104" extrusionOk="0">
                  <a:moveTo>
                    <a:pt x="441" y="0"/>
                  </a:moveTo>
                  <a:cubicBezTo>
                    <a:pt x="221" y="0"/>
                    <a:pt x="0" y="221"/>
                    <a:pt x="0" y="410"/>
                  </a:cubicBezTo>
                  <a:lnTo>
                    <a:pt x="0" y="1103"/>
                  </a:lnTo>
                  <a:lnTo>
                    <a:pt x="819" y="1103"/>
                  </a:lnTo>
                  <a:lnTo>
                    <a:pt x="819" y="410"/>
                  </a:lnTo>
                  <a:cubicBezTo>
                    <a:pt x="819" y="158"/>
                    <a:pt x="630" y="0"/>
                    <a:pt x="4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Google Shape;7336;p80"/>
          <p:cNvGrpSpPr/>
          <p:nvPr/>
        </p:nvGrpSpPr>
        <p:grpSpPr>
          <a:xfrm>
            <a:off x="1640657" y="3577785"/>
            <a:ext cx="543464" cy="567251"/>
            <a:chOff x="-61351725" y="3372400"/>
            <a:chExt cx="310350" cy="310150"/>
          </a:xfrm>
        </p:grpSpPr>
        <p:sp>
          <p:nvSpPr>
            <p:cNvPr id="28" name="Google Shape;7337;p80"/>
            <p:cNvSpPr/>
            <p:nvPr/>
          </p:nvSpPr>
          <p:spPr>
            <a:xfrm>
              <a:off x="-61165050" y="35588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410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410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4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" name="Google Shape;7338;p80"/>
            <p:cNvSpPr/>
            <p:nvPr/>
          </p:nvSpPr>
          <p:spPr>
            <a:xfrm>
              <a:off x="-61247750" y="3476175"/>
              <a:ext cx="19700" cy="19700"/>
            </a:xfrm>
            <a:custGeom>
              <a:avLst/>
              <a:gdLst/>
              <a:ahLst/>
              <a:cxnLst/>
              <a:rect l="l" t="t" r="r" b="b"/>
              <a:pathLst>
                <a:path w="788" h="788" extrusionOk="0">
                  <a:moveTo>
                    <a:pt x="378" y="0"/>
                  </a:moveTo>
                  <a:cubicBezTo>
                    <a:pt x="189" y="0"/>
                    <a:pt x="0" y="189"/>
                    <a:pt x="0" y="410"/>
                  </a:cubicBezTo>
                  <a:cubicBezTo>
                    <a:pt x="0" y="630"/>
                    <a:pt x="189" y="788"/>
                    <a:pt x="378" y="788"/>
                  </a:cubicBezTo>
                  <a:cubicBezTo>
                    <a:pt x="599" y="788"/>
                    <a:pt x="788" y="630"/>
                    <a:pt x="788" y="410"/>
                  </a:cubicBezTo>
                  <a:cubicBezTo>
                    <a:pt x="788" y="189"/>
                    <a:pt x="599" y="0"/>
                    <a:pt x="37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" name="Google Shape;7339;p80"/>
            <p:cNvSpPr/>
            <p:nvPr/>
          </p:nvSpPr>
          <p:spPr>
            <a:xfrm>
              <a:off x="-61351725" y="3372400"/>
              <a:ext cx="310350" cy="310150"/>
            </a:xfrm>
            <a:custGeom>
              <a:avLst/>
              <a:gdLst/>
              <a:ahLst/>
              <a:cxnLst/>
              <a:rect l="l" t="t" r="r" b="b"/>
              <a:pathLst>
                <a:path w="12414" h="12406" extrusionOk="0">
                  <a:moveTo>
                    <a:pt x="4506" y="3332"/>
                  </a:moveTo>
                  <a:cubicBezTo>
                    <a:pt x="5167" y="3332"/>
                    <a:pt x="5735" y="3867"/>
                    <a:pt x="5735" y="4561"/>
                  </a:cubicBezTo>
                  <a:cubicBezTo>
                    <a:pt x="5735" y="5222"/>
                    <a:pt x="5199" y="5821"/>
                    <a:pt x="4506" y="5821"/>
                  </a:cubicBezTo>
                  <a:cubicBezTo>
                    <a:pt x="3844" y="5821"/>
                    <a:pt x="3277" y="5254"/>
                    <a:pt x="3277" y="4561"/>
                  </a:cubicBezTo>
                  <a:cubicBezTo>
                    <a:pt x="3277" y="3899"/>
                    <a:pt x="3844" y="3332"/>
                    <a:pt x="4506" y="3332"/>
                  </a:cubicBezTo>
                  <a:close/>
                  <a:moveTo>
                    <a:pt x="7830" y="4159"/>
                  </a:moveTo>
                  <a:cubicBezTo>
                    <a:pt x="7940" y="4159"/>
                    <a:pt x="8050" y="4198"/>
                    <a:pt x="8129" y="4277"/>
                  </a:cubicBezTo>
                  <a:cubicBezTo>
                    <a:pt x="8286" y="4435"/>
                    <a:pt x="8286" y="4718"/>
                    <a:pt x="8129" y="4876"/>
                  </a:cubicBezTo>
                  <a:lnTo>
                    <a:pt x="4821" y="8184"/>
                  </a:lnTo>
                  <a:cubicBezTo>
                    <a:pt x="4742" y="8262"/>
                    <a:pt x="4632" y="8302"/>
                    <a:pt x="4522" y="8302"/>
                  </a:cubicBezTo>
                  <a:cubicBezTo>
                    <a:pt x="4411" y="8302"/>
                    <a:pt x="4301" y="8262"/>
                    <a:pt x="4222" y="8184"/>
                  </a:cubicBezTo>
                  <a:cubicBezTo>
                    <a:pt x="4065" y="8026"/>
                    <a:pt x="4065" y="7743"/>
                    <a:pt x="4222" y="7585"/>
                  </a:cubicBezTo>
                  <a:lnTo>
                    <a:pt x="7530" y="4277"/>
                  </a:lnTo>
                  <a:cubicBezTo>
                    <a:pt x="7609" y="4198"/>
                    <a:pt x="7719" y="4159"/>
                    <a:pt x="7830" y="4159"/>
                  </a:cubicBezTo>
                  <a:close/>
                  <a:moveTo>
                    <a:pt x="7845" y="6640"/>
                  </a:moveTo>
                  <a:cubicBezTo>
                    <a:pt x="8539" y="6640"/>
                    <a:pt x="9074" y="7175"/>
                    <a:pt x="9074" y="7900"/>
                  </a:cubicBezTo>
                  <a:cubicBezTo>
                    <a:pt x="9074" y="8562"/>
                    <a:pt x="8539" y="9129"/>
                    <a:pt x="7845" y="9129"/>
                  </a:cubicBezTo>
                  <a:cubicBezTo>
                    <a:pt x="7184" y="9129"/>
                    <a:pt x="6648" y="8562"/>
                    <a:pt x="6648" y="7900"/>
                  </a:cubicBezTo>
                  <a:cubicBezTo>
                    <a:pt x="6648" y="7239"/>
                    <a:pt x="7184" y="6640"/>
                    <a:pt x="7845" y="6640"/>
                  </a:cubicBezTo>
                  <a:close/>
                  <a:moveTo>
                    <a:pt x="6223" y="0"/>
                  </a:moveTo>
                  <a:cubicBezTo>
                    <a:pt x="6113" y="0"/>
                    <a:pt x="6002" y="40"/>
                    <a:pt x="5924" y="118"/>
                  </a:cubicBezTo>
                  <a:lnTo>
                    <a:pt x="4348" y="1694"/>
                  </a:lnTo>
                  <a:lnTo>
                    <a:pt x="2111" y="1694"/>
                  </a:lnTo>
                  <a:cubicBezTo>
                    <a:pt x="1859" y="1694"/>
                    <a:pt x="1702" y="1883"/>
                    <a:pt x="1702" y="2072"/>
                  </a:cubicBezTo>
                  <a:lnTo>
                    <a:pt x="1702" y="4309"/>
                  </a:lnTo>
                  <a:lnTo>
                    <a:pt x="127" y="5884"/>
                  </a:lnTo>
                  <a:cubicBezTo>
                    <a:pt x="1" y="6041"/>
                    <a:pt x="1" y="6325"/>
                    <a:pt x="127" y="6482"/>
                  </a:cubicBezTo>
                  <a:lnTo>
                    <a:pt x="1702" y="8058"/>
                  </a:lnTo>
                  <a:lnTo>
                    <a:pt x="1702" y="10294"/>
                  </a:lnTo>
                  <a:cubicBezTo>
                    <a:pt x="1702" y="10547"/>
                    <a:pt x="1922" y="10704"/>
                    <a:pt x="2111" y="10704"/>
                  </a:cubicBezTo>
                  <a:lnTo>
                    <a:pt x="4348" y="10704"/>
                  </a:lnTo>
                  <a:lnTo>
                    <a:pt x="5924" y="12279"/>
                  </a:lnTo>
                  <a:cubicBezTo>
                    <a:pt x="6018" y="12342"/>
                    <a:pt x="6113" y="12405"/>
                    <a:pt x="6207" y="12405"/>
                  </a:cubicBezTo>
                  <a:cubicBezTo>
                    <a:pt x="6333" y="12405"/>
                    <a:pt x="6396" y="12342"/>
                    <a:pt x="6491" y="12279"/>
                  </a:cubicBezTo>
                  <a:lnTo>
                    <a:pt x="8066" y="10704"/>
                  </a:lnTo>
                  <a:lnTo>
                    <a:pt x="10303" y="10704"/>
                  </a:lnTo>
                  <a:cubicBezTo>
                    <a:pt x="10523" y="10704"/>
                    <a:pt x="10744" y="10515"/>
                    <a:pt x="10744" y="10294"/>
                  </a:cubicBezTo>
                  <a:lnTo>
                    <a:pt x="10744" y="8058"/>
                  </a:lnTo>
                  <a:lnTo>
                    <a:pt x="12319" y="6482"/>
                  </a:lnTo>
                  <a:cubicBezTo>
                    <a:pt x="12382" y="6419"/>
                    <a:pt x="12414" y="6293"/>
                    <a:pt x="12414" y="6199"/>
                  </a:cubicBezTo>
                  <a:cubicBezTo>
                    <a:pt x="12414" y="6104"/>
                    <a:pt x="12382" y="6010"/>
                    <a:pt x="12319" y="5947"/>
                  </a:cubicBezTo>
                  <a:lnTo>
                    <a:pt x="10744" y="4372"/>
                  </a:lnTo>
                  <a:lnTo>
                    <a:pt x="10744" y="2103"/>
                  </a:lnTo>
                  <a:cubicBezTo>
                    <a:pt x="10744" y="1851"/>
                    <a:pt x="10523" y="1694"/>
                    <a:pt x="10334" y="1694"/>
                  </a:cubicBezTo>
                  <a:lnTo>
                    <a:pt x="8097" y="1694"/>
                  </a:lnTo>
                  <a:lnTo>
                    <a:pt x="6522" y="118"/>
                  </a:lnTo>
                  <a:cubicBezTo>
                    <a:pt x="6443" y="40"/>
                    <a:pt x="6333" y="0"/>
                    <a:pt x="62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1" name="Google Shape;7340;p80"/>
          <p:cNvGrpSpPr/>
          <p:nvPr/>
        </p:nvGrpSpPr>
        <p:grpSpPr>
          <a:xfrm>
            <a:off x="1635138" y="4309773"/>
            <a:ext cx="554496" cy="527242"/>
            <a:chOff x="-61354875" y="3751050"/>
            <a:chExt cx="316650" cy="288275"/>
          </a:xfrm>
        </p:grpSpPr>
        <p:sp>
          <p:nvSpPr>
            <p:cNvPr id="32" name="Google Shape;7341;p80"/>
            <p:cNvSpPr/>
            <p:nvPr/>
          </p:nvSpPr>
          <p:spPr>
            <a:xfrm>
              <a:off x="-61200500" y="3875475"/>
              <a:ext cx="41775" cy="41000"/>
            </a:xfrm>
            <a:custGeom>
              <a:avLst/>
              <a:gdLst/>
              <a:ahLst/>
              <a:cxnLst/>
              <a:rect l="l" t="t" r="r" b="b"/>
              <a:pathLst>
                <a:path w="1671" h="1640" extrusionOk="0">
                  <a:moveTo>
                    <a:pt x="820" y="1"/>
                  </a:moveTo>
                  <a:cubicBezTo>
                    <a:pt x="379" y="1"/>
                    <a:pt x="1" y="348"/>
                    <a:pt x="1" y="820"/>
                  </a:cubicBezTo>
                  <a:cubicBezTo>
                    <a:pt x="1" y="1261"/>
                    <a:pt x="379" y="1639"/>
                    <a:pt x="820" y="1639"/>
                  </a:cubicBezTo>
                  <a:cubicBezTo>
                    <a:pt x="1292" y="1639"/>
                    <a:pt x="1670" y="1261"/>
                    <a:pt x="1670" y="820"/>
                  </a:cubicBezTo>
                  <a:cubicBezTo>
                    <a:pt x="1670" y="348"/>
                    <a:pt x="1292" y="1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" name="Google Shape;7342;p80"/>
            <p:cNvSpPr/>
            <p:nvPr/>
          </p:nvSpPr>
          <p:spPr>
            <a:xfrm>
              <a:off x="-61293425" y="3813275"/>
              <a:ext cx="192975" cy="165425"/>
            </a:xfrm>
            <a:custGeom>
              <a:avLst/>
              <a:gdLst/>
              <a:ahLst/>
              <a:cxnLst/>
              <a:rect l="l" t="t" r="r" b="b"/>
              <a:pathLst>
                <a:path w="7719" h="6617" extrusionOk="0">
                  <a:moveTo>
                    <a:pt x="6191" y="1260"/>
                  </a:moveTo>
                  <a:cubicBezTo>
                    <a:pt x="6301" y="1260"/>
                    <a:pt x="6411" y="1292"/>
                    <a:pt x="6490" y="1355"/>
                  </a:cubicBezTo>
                  <a:cubicBezTo>
                    <a:pt x="6648" y="1512"/>
                    <a:pt x="6648" y="1796"/>
                    <a:pt x="6490" y="1953"/>
                  </a:cubicBezTo>
                  <a:lnTo>
                    <a:pt x="5954" y="2457"/>
                  </a:lnTo>
                  <a:cubicBezTo>
                    <a:pt x="6112" y="2709"/>
                    <a:pt x="6207" y="3025"/>
                    <a:pt x="6207" y="3308"/>
                  </a:cubicBezTo>
                  <a:cubicBezTo>
                    <a:pt x="6207" y="3592"/>
                    <a:pt x="6112" y="3907"/>
                    <a:pt x="5954" y="4127"/>
                  </a:cubicBezTo>
                  <a:lnTo>
                    <a:pt x="6490" y="4631"/>
                  </a:lnTo>
                  <a:cubicBezTo>
                    <a:pt x="6648" y="4789"/>
                    <a:pt x="6648" y="5072"/>
                    <a:pt x="6490" y="5230"/>
                  </a:cubicBezTo>
                  <a:cubicBezTo>
                    <a:pt x="6396" y="5324"/>
                    <a:pt x="6270" y="5356"/>
                    <a:pt x="6207" y="5356"/>
                  </a:cubicBezTo>
                  <a:cubicBezTo>
                    <a:pt x="6080" y="5356"/>
                    <a:pt x="6017" y="5324"/>
                    <a:pt x="5923" y="5230"/>
                  </a:cubicBezTo>
                  <a:lnTo>
                    <a:pt x="5419" y="4726"/>
                  </a:lnTo>
                  <a:cubicBezTo>
                    <a:pt x="5167" y="4883"/>
                    <a:pt x="4852" y="4946"/>
                    <a:pt x="4600" y="4946"/>
                  </a:cubicBezTo>
                  <a:cubicBezTo>
                    <a:pt x="4316" y="4946"/>
                    <a:pt x="4001" y="4883"/>
                    <a:pt x="3749" y="4726"/>
                  </a:cubicBezTo>
                  <a:lnTo>
                    <a:pt x="3245" y="5230"/>
                  </a:lnTo>
                  <a:cubicBezTo>
                    <a:pt x="3182" y="5324"/>
                    <a:pt x="3056" y="5356"/>
                    <a:pt x="2961" y="5356"/>
                  </a:cubicBezTo>
                  <a:cubicBezTo>
                    <a:pt x="2835" y="5356"/>
                    <a:pt x="2772" y="5324"/>
                    <a:pt x="2709" y="5230"/>
                  </a:cubicBezTo>
                  <a:cubicBezTo>
                    <a:pt x="2552" y="5072"/>
                    <a:pt x="2552" y="4789"/>
                    <a:pt x="2709" y="4631"/>
                  </a:cubicBezTo>
                  <a:lnTo>
                    <a:pt x="3214" y="4127"/>
                  </a:lnTo>
                  <a:cubicBezTo>
                    <a:pt x="2961" y="3907"/>
                    <a:pt x="2898" y="3623"/>
                    <a:pt x="2898" y="3308"/>
                  </a:cubicBezTo>
                  <a:cubicBezTo>
                    <a:pt x="2898" y="2993"/>
                    <a:pt x="2961" y="2709"/>
                    <a:pt x="3119" y="2457"/>
                  </a:cubicBezTo>
                  <a:lnTo>
                    <a:pt x="2615" y="1953"/>
                  </a:lnTo>
                  <a:cubicBezTo>
                    <a:pt x="2457" y="1796"/>
                    <a:pt x="2457" y="1512"/>
                    <a:pt x="2615" y="1355"/>
                  </a:cubicBezTo>
                  <a:cubicBezTo>
                    <a:pt x="2694" y="1292"/>
                    <a:pt x="2804" y="1260"/>
                    <a:pt x="2914" y="1260"/>
                  </a:cubicBezTo>
                  <a:cubicBezTo>
                    <a:pt x="3025" y="1260"/>
                    <a:pt x="3135" y="1292"/>
                    <a:pt x="3214" y="1355"/>
                  </a:cubicBezTo>
                  <a:lnTo>
                    <a:pt x="3718" y="1890"/>
                  </a:lnTo>
                  <a:cubicBezTo>
                    <a:pt x="3970" y="1733"/>
                    <a:pt x="4253" y="1638"/>
                    <a:pt x="4537" y="1638"/>
                  </a:cubicBezTo>
                  <a:cubicBezTo>
                    <a:pt x="4820" y="1638"/>
                    <a:pt x="5135" y="1733"/>
                    <a:pt x="5387" y="1890"/>
                  </a:cubicBezTo>
                  <a:lnTo>
                    <a:pt x="5891" y="1355"/>
                  </a:lnTo>
                  <a:cubicBezTo>
                    <a:pt x="5970" y="1292"/>
                    <a:pt x="6080" y="1260"/>
                    <a:pt x="6191" y="1260"/>
                  </a:cubicBezTo>
                  <a:close/>
                  <a:moveTo>
                    <a:pt x="0" y="0"/>
                  </a:moveTo>
                  <a:lnTo>
                    <a:pt x="0" y="1260"/>
                  </a:lnTo>
                  <a:lnTo>
                    <a:pt x="851" y="1260"/>
                  </a:lnTo>
                  <a:cubicBezTo>
                    <a:pt x="1071" y="1260"/>
                    <a:pt x="1260" y="1449"/>
                    <a:pt x="1260" y="1638"/>
                  </a:cubicBezTo>
                  <a:cubicBezTo>
                    <a:pt x="1260" y="1859"/>
                    <a:pt x="1071" y="2079"/>
                    <a:pt x="851" y="2079"/>
                  </a:cubicBezTo>
                  <a:lnTo>
                    <a:pt x="0" y="2079"/>
                  </a:lnTo>
                  <a:lnTo>
                    <a:pt x="0" y="4568"/>
                  </a:lnTo>
                  <a:lnTo>
                    <a:pt x="851" y="4568"/>
                  </a:lnTo>
                  <a:cubicBezTo>
                    <a:pt x="1071" y="4568"/>
                    <a:pt x="1260" y="4757"/>
                    <a:pt x="1260" y="4946"/>
                  </a:cubicBezTo>
                  <a:cubicBezTo>
                    <a:pt x="1260" y="5198"/>
                    <a:pt x="1071" y="5387"/>
                    <a:pt x="851" y="5387"/>
                  </a:cubicBezTo>
                  <a:lnTo>
                    <a:pt x="0" y="5387"/>
                  </a:lnTo>
                  <a:lnTo>
                    <a:pt x="0" y="6616"/>
                  </a:lnTo>
                  <a:lnTo>
                    <a:pt x="7719" y="6616"/>
                  </a:lnTo>
                  <a:lnTo>
                    <a:pt x="77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" name="Google Shape;7343;p80"/>
            <p:cNvSpPr/>
            <p:nvPr/>
          </p:nvSpPr>
          <p:spPr>
            <a:xfrm>
              <a:off x="-61354875" y="3751050"/>
              <a:ext cx="316650" cy="288275"/>
            </a:xfrm>
            <a:custGeom>
              <a:avLst/>
              <a:gdLst/>
              <a:ahLst/>
              <a:cxnLst/>
              <a:rect l="l" t="t" r="r" b="b"/>
              <a:pathLst>
                <a:path w="12666" h="11531" extrusionOk="0">
                  <a:moveTo>
                    <a:pt x="10618" y="1701"/>
                  </a:moveTo>
                  <a:cubicBezTo>
                    <a:pt x="10870" y="1701"/>
                    <a:pt x="11027" y="1890"/>
                    <a:pt x="11027" y="2080"/>
                  </a:cubicBezTo>
                  <a:lnTo>
                    <a:pt x="11027" y="9546"/>
                  </a:lnTo>
                  <a:cubicBezTo>
                    <a:pt x="11027" y="9767"/>
                    <a:pt x="10807" y="9956"/>
                    <a:pt x="10618" y="9956"/>
                  </a:cubicBezTo>
                  <a:lnTo>
                    <a:pt x="2080" y="9956"/>
                  </a:lnTo>
                  <a:cubicBezTo>
                    <a:pt x="1828" y="9956"/>
                    <a:pt x="1670" y="9767"/>
                    <a:pt x="1670" y="9546"/>
                  </a:cubicBezTo>
                  <a:lnTo>
                    <a:pt x="1670" y="2080"/>
                  </a:lnTo>
                  <a:cubicBezTo>
                    <a:pt x="1670" y="1859"/>
                    <a:pt x="1891" y="1701"/>
                    <a:pt x="2080" y="1701"/>
                  </a:cubicBezTo>
                  <a:close/>
                  <a:moveTo>
                    <a:pt x="1198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10334"/>
                  </a:lnTo>
                  <a:cubicBezTo>
                    <a:pt x="1" y="10995"/>
                    <a:pt x="536" y="11531"/>
                    <a:pt x="1198" y="11531"/>
                  </a:cubicBezTo>
                  <a:lnTo>
                    <a:pt x="11405" y="11531"/>
                  </a:lnTo>
                  <a:cubicBezTo>
                    <a:pt x="12067" y="11531"/>
                    <a:pt x="12666" y="10995"/>
                    <a:pt x="12666" y="10334"/>
                  </a:cubicBezTo>
                  <a:lnTo>
                    <a:pt x="12666" y="1260"/>
                  </a:lnTo>
                  <a:cubicBezTo>
                    <a:pt x="12666" y="567"/>
                    <a:pt x="12130" y="0"/>
                    <a:pt x="114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Google Shape;7344;p80"/>
          <p:cNvGrpSpPr/>
          <p:nvPr/>
        </p:nvGrpSpPr>
        <p:grpSpPr>
          <a:xfrm>
            <a:off x="1635138" y="5007905"/>
            <a:ext cx="554496" cy="580603"/>
            <a:chOff x="-61354875" y="4101525"/>
            <a:chExt cx="316650" cy="317450"/>
          </a:xfrm>
        </p:grpSpPr>
        <p:sp>
          <p:nvSpPr>
            <p:cNvPr id="36" name="Google Shape;7345;p80"/>
            <p:cNvSpPr/>
            <p:nvPr/>
          </p:nvSpPr>
          <p:spPr>
            <a:xfrm>
              <a:off x="-61172925" y="4240150"/>
              <a:ext cx="62225" cy="145750"/>
            </a:xfrm>
            <a:custGeom>
              <a:avLst/>
              <a:gdLst/>
              <a:ahLst/>
              <a:cxnLst/>
              <a:rect l="l" t="t" r="r" b="b"/>
              <a:pathLst>
                <a:path w="2489" h="5830" extrusionOk="0">
                  <a:moveTo>
                    <a:pt x="1260" y="1"/>
                  </a:moveTo>
                  <a:cubicBezTo>
                    <a:pt x="1071" y="1"/>
                    <a:pt x="819" y="221"/>
                    <a:pt x="819" y="442"/>
                  </a:cubicBezTo>
                  <a:lnTo>
                    <a:pt x="819" y="725"/>
                  </a:lnTo>
                  <a:cubicBezTo>
                    <a:pt x="347" y="883"/>
                    <a:pt x="0" y="1355"/>
                    <a:pt x="0" y="1891"/>
                  </a:cubicBezTo>
                  <a:cubicBezTo>
                    <a:pt x="0" y="2584"/>
                    <a:pt x="536" y="2962"/>
                    <a:pt x="977" y="3277"/>
                  </a:cubicBezTo>
                  <a:cubicBezTo>
                    <a:pt x="1292" y="3529"/>
                    <a:pt x="1639" y="3750"/>
                    <a:pt x="1639" y="4002"/>
                  </a:cubicBezTo>
                  <a:cubicBezTo>
                    <a:pt x="1639" y="4222"/>
                    <a:pt x="1450" y="4411"/>
                    <a:pt x="1260" y="4411"/>
                  </a:cubicBezTo>
                  <a:cubicBezTo>
                    <a:pt x="1008" y="4411"/>
                    <a:pt x="819" y="4222"/>
                    <a:pt x="819" y="4002"/>
                  </a:cubicBezTo>
                  <a:cubicBezTo>
                    <a:pt x="819" y="3750"/>
                    <a:pt x="630" y="3592"/>
                    <a:pt x="441" y="3592"/>
                  </a:cubicBezTo>
                  <a:cubicBezTo>
                    <a:pt x="221" y="3592"/>
                    <a:pt x="0" y="3781"/>
                    <a:pt x="0" y="4002"/>
                  </a:cubicBezTo>
                  <a:cubicBezTo>
                    <a:pt x="0" y="4537"/>
                    <a:pt x="347" y="4978"/>
                    <a:pt x="819" y="5167"/>
                  </a:cubicBezTo>
                  <a:lnTo>
                    <a:pt x="819" y="5451"/>
                  </a:lnTo>
                  <a:cubicBezTo>
                    <a:pt x="819" y="5672"/>
                    <a:pt x="1008" y="5829"/>
                    <a:pt x="1260" y="5829"/>
                  </a:cubicBezTo>
                  <a:cubicBezTo>
                    <a:pt x="1481" y="5829"/>
                    <a:pt x="1639" y="5640"/>
                    <a:pt x="1639" y="5451"/>
                  </a:cubicBezTo>
                  <a:lnTo>
                    <a:pt x="1639" y="5167"/>
                  </a:lnTo>
                  <a:cubicBezTo>
                    <a:pt x="2111" y="5010"/>
                    <a:pt x="2489" y="4537"/>
                    <a:pt x="2489" y="4002"/>
                  </a:cubicBezTo>
                  <a:cubicBezTo>
                    <a:pt x="2489" y="3309"/>
                    <a:pt x="1922" y="2931"/>
                    <a:pt x="1481" y="2616"/>
                  </a:cubicBezTo>
                  <a:cubicBezTo>
                    <a:pt x="1166" y="2364"/>
                    <a:pt x="819" y="2143"/>
                    <a:pt x="819" y="1891"/>
                  </a:cubicBezTo>
                  <a:cubicBezTo>
                    <a:pt x="819" y="1702"/>
                    <a:pt x="1008" y="1513"/>
                    <a:pt x="1260" y="1513"/>
                  </a:cubicBezTo>
                  <a:cubicBezTo>
                    <a:pt x="1513" y="1513"/>
                    <a:pt x="1639" y="1702"/>
                    <a:pt x="1639" y="1891"/>
                  </a:cubicBezTo>
                  <a:cubicBezTo>
                    <a:pt x="1639" y="2143"/>
                    <a:pt x="1859" y="2332"/>
                    <a:pt x="2048" y="2332"/>
                  </a:cubicBezTo>
                  <a:cubicBezTo>
                    <a:pt x="2300" y="2332"/>
                    <a:pt x="2489" y="2143"/>
                    <a:pt x="2489" y="1891"/>
                  </a:cubicBezTo>
                  <a:cubicBezTo>
                    <a:pt x="2489" y="1355"/>
                    <a:pt x="2143" y="914"/>
                    <a:pt x="1639" y="725"/>
                  </a:cubicBezTo>
                  <a:lnTo>
                    <a:pt x="1639" y="442"/>
                  </a:lnTo>
                  <a:cubicBezTo>
                    <a:pt x="1639" y="221"/>
                    <a:pt x="1450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7346;p80"/>
            <p:cNvSpPr/>
            <p:nvPr/>
          </p:nvSpPr>
          <p:spPr>
            <a:xfrm>
              <a:off x="-61354875" y="4101525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11405" y="1608"/>
                  </a:moveTo>
                  <a:cubicBezTo>
                    <a:pt x="11657" y="1608"/>
                    <a:pt x="11847" y="1797"/>
                    <a:pt x="11847" y="2049"/>
                  </a:cubicBezTo>
                  <a:lnTo>
                    <a:pt x="11847" y="3277"/>
                  </a:lnTo>
                  <a:lnTo>
                    <a:pt x="820" y="3277"/>
                  </a:lnTo>
                  <a:lnTo>
                    <a:pt x="820" y="2049"/>
                  </a:lnTo>
                  <a:cubicBezTo>
                    <a:pt x="820" y="1797"/>
                    <a:pt x="1009" y="1608"/>
                    <a:pt x="1198" y="1608"/>
                  </a:cubicBezTo>
                  <a:lnTo>
                    <a:pt x="1639" y="1608"/>
                  </a:lnTo>
                  <a:lnTo>
                    <a:pt x="1639" y="2049"/>
                  </a:lnTo>
                  <a:cubicBezTo>
                    <a:pt x="1639" y="2301"/>
                    <a:pt x="1828" y="2458"/>
                    <a:pt x="2048" y="2458"/>
                  </a:cubicBezTo>
                  <a:cubicBezTo>
                    <a:pt x="2237" y="2458"/>
                    <a:pt x="2427" y="2238"/>
                    <a:pt x="2427" y="2049"/>
                  </a:cubicBezTo>
                  <a:lnTo>
                    <a:pt x="2427" y="1608"/>
                  </a:lnTo>
                  <a:lnTo>
                    <a:pt x="5892" y="1608"/>
                  </a:lnTo>
                  <a:lnTo>
                    <a:pt x="5892" y="2049"/>
                  </a:lnTo>
                  <a:cubicBezTo>
                    <a:pt x="5892" y="2301"/>
                    <a:pt x="6081" y="2458"/>
                    <a:pt x="6333" y="2458"/>
                  </a:cubicBezTo>
                  <a:cubicBezTo>
                    <a:pt x="6585" y="2458"/>
                    <a:pt x="6743" y="2238"/>
                    <a:pt x="6743" y="2049"/>
                  </a:cubicBezTo>
                  <a:lnTo>
                    <a:pt x="6743" y="1608"/>
                  </a:lnTo>
                  <a:lnTo>
                    <a:pt x="10208" y="1608"/>
                  </a:lnTo>
                  <a:lnTo>
                    <a:pt x="10208" y="2049"/>
                  </a:lnTo>
                  <a:cubicBezTo>
                    <a:pt x="10208" y="2301"/>
                    <a:pt x="10397" y="2458"/>
                    <a:pt x="10618" y="2458"/>
                  </a:cubicBezTo>
                  <a:cubicBezTo>
                    <a:pt x="10870" y="2458"/>
                    <a:pt x="11027" y="2238"/>
                    <a:pt x="11027" y="2049"/>
                  </a:cubicBezTo>
                  <a:lnTo>
                    <a:pt x="11027" y="1608"/>
                  </a:lnTo>
                  <a:close/>
                  <a:moveTo>
                    <a:pt x="2868" y="4916"/>
                  </a:moveTo>
                  <a:cubicBezTo>
                    <a:pt x="3088" y="4916"/>
                    <a:pt x="3246" y="5136"/>
                    <a:pt x="3246" y="5357"/>
                  </a:cubicBezTo>
                  <a:cubicBezTo>
                    <a:pt x="3309" y="5546"/>
                    <a:pt x="3088" y="5766"/>
                    <a:pt x="2868" y="5766"/>
                  </a:cubicBezTo>
                  <a:lnTo>
                    <a:pt x="2048" y="5766"/>
                  </a:lnTo>
                  <a:cubicBezTo>
                    <a:pt x="1796" y="5766"/>
                    <a:pt x="1639" y="5546"/>
                    <a:pt x="1639" y="5357"/>
                  </a:cubicBezTo>
                  <a:cubicBezTo>
                    <a:pt x="1639" y="5136"/>
                    <a:pt x="1828" y="4916"/>
                    <a:pt x="2048" y="4916"/>
                  </a:cubicBezTo>
                  <a:close/>
                  <a:moveTo>
                    <a:pt x="2868" y="6585"/>
                  </a:moveTo>
                  <a:cubicBezTo>
                    <a:pt x="3088" y="6585"/>
                    <a:pt x="3246" y="6774"/>
                    <a:pt x="3246" y="6963"/>
                  </a:cubicBezTo>
                  <a:cubicBezTo>
                    <a:pt x="3309" y="7215"/>
                    <a:pt x="3088" y="7404"/>
                    <a:pt x="2868" y="7404"/>
                  </a:cubicBezTo>
                  <a:lnTo>
                    <a:pt x="2048" y="7404"/>
                  </a:lnTo>
                  <a:cubicBezTo>
                    <a:pt x="1796" y="7404"/>
                    <a:pt x="1639" y="7215"/>
                    <a:pt x="1639" y="6963"/>
                  </a:cubicBezTo>
                  <a:cubicBezTo>
                    <a:pt x="1639" y="6743"/>
                    <a:pt x="1828" y="6585"/>
                    <a:pt x="2048" y="6585"/>
                  </a:cubicBezTo>
                  <a:close/>
                  <a:moveTo>
                    <a:pt x="2868" y="8287"/>
                  </a:moveTo>
                  <a:cubicBezTo>
                    <a:pt x="3088" y="8287"/>
                    <a:pt x="3246" y="8476"/>
                    <a:pt x="3246" y="8665"/>
                  </a:cubicBezTo>
                  <a:cubicBezTo>
                    <a:pt x="3309" y="8854"/>
                    <a:pt x="3088" y="9074"/>
                    <a:pt x="2868" y="9074"/>
                  </a:cubicBezTo>
                  <a:lnTo>
                    <a:pt x="2048" y="9074"/>
                  </a:lnTo>
                  <a:cubicBezTo>
                    <a:pt x="1796" y="9074"/>
                    <a:pt x="1639" y="8854"/>
                    <a:pt x="1639" y="8665"/>
                  </a:cubicBezTo>
                  <a:cubicBezTo>
                    <a:pt x="1639" y="8413"/>
                    <a:pt x="1828" y="8287"/>
                    <a:pt x="2048" y="8287"/>
                  </a:cubicBezTo>
                  <a:close/>
                  <a:moveTo>
                    <a:pt x="8538" y="5199"/>
                  </a:moveTo>
                  <a:cubicBezTo>
                    <a:pt x="10366" y="5199"/>
                    <a:pt x="11847" y="6711"/>
                    <a:pt x="11847" y="8507"/>
                  </a:cubicBezTo>
                  <a:cubicBezTo>
                    <a:pt x="11847" y="10334"/>
                    <a:pt x="10334" y="11815"/>
                    <a:pt x="8538" y="11815"/>
                  </a:cubicBezTo>
                  <a:cubicBezTo>
                    <a:pt x="6711" y="11815"/>
                    <a:pt x="5230" y="10334"/>
                    <a:pt x="5230" y="8507"/>
                  </a:cubicBezTo>
                  <a:cubicBezTo>
                    <a:pt x="5230" y="6711"/>
                    <a:pt x="6743" y="5199"/>
                    <a:pt x="8538" y="5199"/>
                  </a:cubicBezTo>
                  <a:close/>
                  <a:moveTo>
                    <a:pt x="2048" y="1"/>
                  </a:moveTo>
                  <a:cubicBezTo>
                    <a:pt x="1828" y="1"/>
                    <a:pt x="1639" y="190"/>
                    <a:pt x="1639" y="410"/>
                  </a:cubicBezTo>
                  <a:lnTo>
                    <a:pt x="1639" y="788"/>
                  </a:lnTo>
                  <a:lnTo>
                    <a:pt x="1198" y="788"/>
                  </a:lnTo>
                  <a:cubicBezTo>
                    <a:pt x="536" y="788"/>
                    <a:pt x="1" y="1324"/>
                    <a:pt x="1" y="2049"/>
                  </a:cubicBezTo>
                  <a:lnTo>
                    <a:pt x="1" y="9767"/>
                  </a:lnTo>
                  <a:cubicBezTo>
                    <a:pt x="1" y="10429"/>
                    <a:pt x="536" y="11028"/>
                    <a:pt x="1198" y="11028"/>
                  </a:cubicBezTo>
                  <a:lnTo>
                    <a:pt x="5230" y="11028"/>
                  </a:lnTo>
                  <a:cubicBezTo>
                    <a:pt x="5987" y="12004"/>
                    <a:pt x="7184" y="12697"/>
                    <a:pt x="8538" y="12697"/>
                  </a:cubicBezTo>
                  <a:cubicBezTo>
                    <a:pt x="10807" y="12697"/>
                    <a:pt x="12666" y="10838"/>
                    <a:pt x="12666" y="8539"/>
                  </a:cubicBezTo>
                  <a:lnTo>
                    <a:pt x="12666" y="2080"/>
                  </a:lnTo>
                  <a:cubicBezTo>
                    <a:pt x="12666" y="1356"/>
                    <a:pt x="12130" y="788"/>
                    <a:pt x="11405" y="788"/>
                  </a:cubicBezTo>
                  <a:lnTo>
                    <a:pt x="11027" y="788"/>
                  </a:lnTo>
                  <a:lnTo>
                    <a:pt x="11027" y="410"/>
                  </a:lnTo>
                  <a:cubicBezTo>
                    <a:pt x="11027" y="158"/>
                    <a:pt x="10807" y="1"/>
                    <a:pt x="10618" y="1"/>
                  </a:cubicBezTo>
                  <a:cubicBezTo>
                    <a:pt x="10429" y="1"/>
                    <a:pt x="10177" y="190"/>
                    <a:pt x="10177" y="410"/>
                  </a:cubicBezTo>
                  <a:lnTo>
                    <a:pt x="10177" y="788"/>
                  </a:lnTo>
                  <a:lnTo>
                    <a:pt x="6711" y="788"/>
                  </a:lnTo>
                  <a:lnTo>
                    <a:pt x="6711" y="410"/>
                  </a:lnTo>
                  <a:cubicBezTo>
                    <a:pt x="6711" y="158"/>
                    <a:pt x="6522" y="1"/>
                    <a:pt x="6333" y="1"/>
                  </a:cubicBezTo>
                  <a:cubicBezTo>
                    <a:pt x="6144" y="1"/>
                    <a:pt x="5892" y="190"/>
                    <a:pt x="5892" y="410"/>
                  </a:cubicBezTo>
                  <a:lnTo>
                    <a:pt x="5892" y="788"/>
                  </a:lnTo>
                  <a:lnTo>
                    <a:pt x="2427" y="788"/>
                  </a:lnTo>
                  <a:lnTo>
                    <a:pt x="2427" y="410"/>
                  </a:lnTo>
                  <a:cubicBezTo>
                    <a:pt x="2427" y="158"/>
                    <a:pt x="2237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oogle Shape;7347;p80"/>
          <p:cNvGrpSpPr/>
          <p:nvPr/>
        </p:nvGrpSpPr>
        <p:grpSpPr>
          <a:xfrm>
            <a:off x="4989738" y="3572366"/>
            <a:ext cx="557210" cy="578088"/>
            <a:chOff x="-59470075" y="3308975"/>
            <a:chExt cx="318200" cy="316075"/>
          </a:xfrm>
        </p:grpSpPr>
        <p:sp>
          <p:nvSpPr>
            <p:cNvPr id="39" name="Google Shape;7348;p80"/>
            <p:cNvSpPr/>
            <p:nvPr/>
          </p:nvSpPr>
          <p:spPr>
            <a:xfrm>
              <a:off x="-59403925" y="3522625"/>
              <a:ext cx="21275" cy="20500"/>
            </a:xfrm>
            <a:custGeom>
              <a:avLst/>
              <a:gdLst/>
              <a:ahLst/>
              <a:cxnLst/>
              <a:rect l="l" t="t" r="r" b="b"/>
              <a:pathLst>
                <a:path w="851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51" y="820"/>
                  </a:lnTo>
                  <a:lnTo>
                    <a:pt x="8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" name="Google Shape;7349;p80"/>
            <p:cNvSpPr/>
            <p:nvPr/>
          </p:nvSpPr>
          <p:spPr>
            <a:xfrm>
              <a:off x="-593621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" name="Google Shape;7350;p80"/>
            <p:cNvSpPr/>
            <p:nvPr/>
          </p:nvSpPr>
          <p:spPr>
            <a:xfrm>
              <a:off x="-593212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" name="Google Shape;7351;p80"/>
            <p:cNvSpPr/>
            <p:nvPr/>
          </p:nvSpPr>
          <p:spPr>
            <a:xfrm>
              <a:off x="-5927947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19" y="820"/>
                  </a:lnTo>
                  <a:lnTo>
                    <a:pt x="81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" name="Google Shape;7352;p80"/>
            <p:cNvSpPr/>
            <p:nvPr/>
          </p:nvSpPr>
          <p:spPr>
            <a:xfrm>
              <a:off x="-59470075" y="3418825"/>
              <a:ext cx="317425" cy="206225"/>
            </a:xfrm>
            <a:custGeom>
              <a:avLst/>
              <a:gdLst/>
              <a:ahLst/>
              <a:cxnLst/>
              <a:rect l="l" t="t" r="r" b="b"/>
              <a:pathLst>
                <a:path w="12697" h="8249" extrusionOk="0">
                  <a:moveTo>
                    <a:pt x="10523" y="3334"/>
                  </a:moveTo>
                  <a:cubicBezTo>
                    <a:pt x="10775" y="3334"/>
                    <a:pt x="10932" y="3523"/>
                    <a:pt x="10932" y="3775"/>
                  </a:cubicBezTo>
                  <a:lnTo>
                    <a:pt x="10932" y="5413"/>
                  </a:lnTo>
                  <a:cubicBezTo>
                    <a:pt x="10932" y="5665"/>
                    <a:pt x="10712" y="5854"/>
                    <a:pt x="10523" y="5854"/>
                  </a:cubicBezTo>
                  <a:lnTo>
                    <a:pt x="2268" y="5854"/>
                  </a:lnTo>
                  <a:cubicBezTo>
                    <a:pt x="2016" y="5854"/>
                    <a:pt x="1827" y="5665"/>
                    <a:pt x="1827" y="5413"/>
                  </a:cubicBezTo>
                  <a:lnTo>
                    <a:pt x="1827" y="3775"/>
                  </a:lnTo>
                  <a:cubicBezTo>
                    <a:pt x="1827" y="3523"/>
                    <a:pt x="2016" y="3334"/>
                    <a:pt x="2268" y="3334"/>
                  </a:cubicBezTo>
                  <a:close/>
                  <a:moveTo>
                    <a:pt x="2893" y="1"/>
                  </a:moveTo>
                  <a:cubicBezTo>
                    <a:pt x="2822" y="1"/>
                    <a:pt x="2748" y="18"/>
                    <a:pt x="2678" y="57"/>
                  </a:cubicBezTo>
                  <a:lnTo>
                    <a:pt x="221" y="1727"/>
                  </a:lnTo>
                  <a:cubicBezTo>
                    <a:pt x="95" y="1790"/>
                    <a:pt x="0" y="1916"/>
                    <a:pt x="0" y="2073"/>
                  </a:cubicBezTo>
                  <a:lnTo>
                    <a:pt x="0" y="7870"/>
                  </a:lnTo>
                  <a:cubicBezTo>
                    <a:pt x="0" y="8091"/>
                    <a:pt x="221" y="8248"/>
                    <a:pt x="410" y="8248"/>
                  </a:cubicBezTo>
                  <a:lnTo>
                    <a:pt x="12255" y="8248"/>
                  </a:lnTo>
                  <a:cubicBezTo>
                    <a:pt x="12507" y="8248"/>
                    <a:pt x="12665" y="8059"/>
                    <a:pt x="12665" y="7870"/>
                  </a:cubicBezTo>
                  <a:lnTo>
                    <a:pt x="12665" y="2073"/>
                  </a:lnTo>
                  <a:cubicBezTo>
                    <a:pt x="12697" y="1884"/>
                    <a:pt x="12507" y="1664"/>
                    <a:pt x="12287" y="1664"/>
                  </a:cubicBezTo>
                  <a:lnTo>
                    <a:pt x="5797" y="1664"/>
                  </a:lnTo>
                  <a:lnTo>
                    <a:pt x="5797" y="404"/>
                  </a:lnTo>
                  <a:cubicBezTo>
                    <a:pt x="5797" y="166"/>
                    <a:pt x="5600" y="1"/>
                    <a:pt x="5382" y="1"/>
                  </a:cubicBezTo>
                  <a:cubicBezTo>
                    <a:pt x="5311" y="1"/>
                    <a:pt x="5237" y="18"/>
                    <a:pt x="5167" y="57"/>
                  </a:cubicBezTo>
                  <a:lnTo>
                    <a:pt x="3308" y="1286"/>
                  </a:lnTo>
                  <a:lnTo>
                    <a:pt x="3308" y="404"/>
                  </a:lnTo>
                  <a:cubicBezTo>
                    <a:pt x="3308" y="166"/>
                    <a:pt x="3111" y="1"/>
                    <a:pt x="289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" name="Google Shape;7353;p80"/>
            <p:cNvSpPr/>
            <p:nvPr/>
          </p:nvSpPr>
          <p:spPr>
            <a:xfrm>
              <a:off x="-59238525" y="3522625"/>
              <a:ext cx="20500" cy="20500"/>
            </a:xfrm>
            <a:custGeom>
              <a:avLst/>
              <a:gdLst/>
              <a:ahLst/>
              <a:cxnLst/>
              <a:rect l="l" t="t" r="r" b="b"/>
              <a:pathLst>
                <a:path w="820" h="820" extrusionOk="0">
                  <a:moveTo>
                    <a:pt x="0" y="1"/>
                  </a:moveTo>
                  <a:lnTo>
                    <a:pt x="0" y="820"/>
                  </a:lnTo>
                  <a:lnTo>
                    <a:pt x="820" y="820"/>
                  </a:lnTo>
                  <a:lnTo>
                    <a:pt x="82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" name="Google Shape;7354;p80"/>
            <p:cNvSpPr/>
            <p:nvPr/>
          </p:nvSpPr>
          <p:spPr>
            <a:xfrm>
              <a:off x="-59292875" y="3308975"/>
              <a:ext cx="106350" cy="41400"/>
            </a:xfrm>
            <a:custGeom>
              <a:avLst/>
              <a:gdLst/>
              <a:ahLst/>
              <a:cxnLst/>
              <a:rect l="l" t="t" r="r" b="b"/>
              <a:pathLst>
                <a:path w="4254" h="1656" extrusionOk="0">
                  <a:moveTo>
                    <a:pt x="1305" y="1"/>
                  </a:moveTo>
                  <a:cubicBezTo>
                    <a:pt x="904" y="1"/>
                    <a:pt x="497" y="175"/>
                    <a:pt x="158" y="545"/>
                  </a:cubicBezTo>
                  <a:cubicBezTo>
                    <a:pt x="1" y="702"/>
                    <a:pt x="64" y="986"/>
                    <a:pt x="221" y="1143"/>
                  </a:cubicBezTo>
                  <a:cubicBezTo>
                    <a:pt x="311" y="1218"/>
                    <a:pt x="409" y="1258"/>
                    <a:pt x="503" y="1258"/>
                  </a:cubicBezTo>
                  <a:cubicBezTo>
                    <a:pt x="606" y="1258"/>
                    <a:pt x="706" y="1210"/>
                    <a:pt x="788" y="1112"/>
                  </a:cubicBezTo>
                  <a:cubicBezTo>
                    <a:pt x="946" y="938"/>
                    <a:pt x="1127" y="852"/>
                    <a:pt x="1308" y="852"/>
                  </a:cubicBezTo>
                  <a:cubicBezTo>
                    <a:pt x="1489" y="852"/>
                    <a:pt x="1670" y="938"/>
                    <a:pt x="1828" y="1112"/>
                  </a:cubicBezTo>
                  <a:cubicBezTo>
                    <a:pt x="2150" y="1466"/>
                    <a:pt x="2562" y="1655"/>
                    <a:pt x="2977" y="1655"/>
                  </a:cubicBezTo>
                  <a:cubicBezTo>
                    <a:pt x="3374" y="1655"/>
                    <a:pt x="3773" y="1482"/>
                    <a:pt x="4096" y="1112"/>
                  </a:cubicBezTo>
                  <a:cubicBezTo>
                    <a:pt x="4254" y="954"/>
                    <a:pt x="4222" y="671"/>
                    <a:pt x="4065" y="513"/>
                  </a:cubicBezTo>
                  <a:cubicBezTo>
                    <a:pt x="3990" y="438"/>
                    <a:pt x="3886" y="399"/>
                    <a:pt x="3781" y="399"/>
                  </a:cubicBezTo>
                  <a:cubicBezTo>
                    <a:pt x="3665" y="399"/>
                    <a:pt x="3549" y="446"/>
                    <a:pt x="3466" y="545"/>
                  </a:cubicBezTo>
                  <a:cubicBezTo>
                    <a:pt x="3309" y="734"/>
                    <a:pt x="3135" y="828"/>
                    <a:pt x="2962" y="828"/>
                  </a:cubicBezTo>
                  <a:cubicBezTo>
                    <a:pt x="2789" y="828"/>
                    <a:pt x="2616" y="734"/>
                    <a:pt x="2458" y="545"/>
                  </a:cubicBezTo>
                  <a:cubicBezTo>
                    <a:pt x="2136" y="191"/>
                    <a:pt x="1724" y="1"/>
                    <a:pt x="130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7355;p80"/>
            <p:cNvSpPr/>
            <p:nvPr/>
          </p:nvSpPr>
          <p:spPr>
            <a:xfrm>
              <a:off x="-59214100" y="3371400"/>
              <a:ext cx="62225" cy="68550"/>
            </a:xfrm>
            <a:custGeom>
              <a:avLst/>
              <a:gdLst/>
              <a:ahLst/>
              <a:cxnLst/>
              <a:rect l="l" t="t" r="r" b="b"/>
              <a:pathLst>
                <a:path w="2489" h="2742" extrusionOk="0"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2742"/>
                  </a:lnTo>
                  <a:lnTo>
                    <a:pt x="2489" y="2742"/>
                  </a:lnTo>
                  <a:lnTo>
                    <a:pt x="2489" y="379"/>
                  </a:lnTo>
                  <a:cubicBezTo>
                    <a:pt x="2458" y="190"/>
                    <a:pt x="2268" y="1"/>
                    <a:pt x="204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" name="Google Shape;7356;p80"/>
            <p:cNvSpPr/>
            <p:nvPr/>
          </p:nvSpPr>
          <p:spPr>
            <a:xfrm>
              <a:off x="-59297600" y="3392600"/>
              <a:ext cx="62250" cy="48150"/>
            </a:xfrm>
            <a:custGeom>
              <a:avLst/>
              <a:gdLst/>
              <a:ahLst/>
              <a:cxnLst/>
              <a:rect l="l" t="t" r="r" b="b"/>
              <a:pathLst>
                <a:path w="2490" h="1926" extrusionOk="0">
                  <a:moveTo>
                    <a:pt x="387" y="0"/>
                  </a:moveTo>
                  <a:cubicBezTo>
                    <a:pt x="163" y="0"/>
                    <a:pt x="1" y="177"/>
                    <a:pt x="1" y="382"/>
                  </a:cubicBezTo>
                  <a:lnTo>
                    <a:pt x="1" y="1925"/>
                  </a:lnTo>
                  <a:lnTo>
                    <a:pt x="2489" y="1925"/>
                  </a:lnTo>
                  <a:lnTo>
                    <a:pt x="2489" y="382"/>
                  </a:lnTo>
                  <a:cubicBezTo>
                    <a:pt x="2489" y="161"/>
                    <a:pt x="2300" y="4"/>
                    <a:pt x="2080" y="4"/>
                  </a:cubicBezTo>
                  <a:lnTo>
                    <a:pt x="442" y="4"/>
                  </a:lnTo>
                  <a:cubicBezTo>
                    <a:pt x="423" y="1"/>
                    <a:pt x="405" y="0"/>
                    <a:pt x="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8" name="Google Shape;7357;p80"/>
          <p:cNvGrpSpPr/>
          <p:nvPr/>
        </p:nvGrpSpPr>
        <p:grpSpPr>
          <a:xfrm>
            <a:off x="972016" y="1415727"/>
            <a:ext cx="555855" cy="576486"/>
            <a:chOff x="-64781025" y="3361050"/>
            <a:chExt cx="317425" cy="315200"/>
          </a:xfrm>
        </p:grpSpPr>
        <p:sp>
          <p:nvSpPr>
            <p:cNvPr id="49" name="Google Shape;7358;p80"/>
            <p:cNvSpPr/>
            <p:nvPr/>
          </p:nvSpPr>
          <p:spPr>
            <a:xfrm>
              <a:off x="-64764500" y="3388725"/>
              <a:ext cx="272550" cy="272550"/>
            </a:xfrm>
            <a:custGeom>
              <a:avLst/>
              <a:gdLst/>
              <a:ahLst/>
              <a:cxnLst/>
              <a:rect l="l" t="t" r="r" b="b"/>
              <a:pathLst>
                <a:path w="10902" h="10902" extrusionOk="0">
                  <a:moveTo>
                    <a:pt x="6554" y="2647"/>
                  </a:moveTo>
                  <a:cubicBezTo>
                    <a:pt x="6979" y="2647"/>
                    <a:pt x="7404" y="2805"/>
                    <a:pt x="7719" y="3120"/>
                  </a:cubicBezTo>
                  <a:cubicBezTo>
                    <a:pt x="8381" y="3782"/>
                    <a:pt x="8381" y="4821"/>
                    <a:pt x="7751" y="5483"/>
                  </a:cubicBezTo>
                  <a:cubicBezTo>
                    <a:pt x="7436" y="5798"/>
                    <a:pt x="7058" y="5955"/>
                    <a:pt x="6585" y="5955"/>
                  </a:cubicBezTo>
                  <a:cubicBezTo>
                    <a:pt x="6144" y="5955"/>
                    <a:pt x="5703" y="5798"/>
                    <a:pt x="5388" y="5483"/>
                  </a:cubicBezTo>
                  <a:cubicBezTo>
                    <a:pt x="5073" y="5168"/>
                    <a:pt x="4915" y="4758"/>
                    <a:pt x="4915" y="4286"/>
                  </a:cubicBezTo>
                  <a:cubicBezTo>
                    <a:pt x="4915" y="3813"/>
                    <a:pt x="5073" y="3435"/>
                    <a:pt x="5388" y="3120"/>
                  </a:cubicBezTo>
                  <a:cubicBezTo>
                    <a:pt x="5703" y="2805"/>
                    <a:pt x="6128" y="2647"/>
                    <a:pt x="6554" y="2647"/>
                  </a:cubicBezTo>
                  <a:close/>
                  <a:moveTo>
                    <a:pt x="2175" y="6901"/>
                  </a:moveTo>
                  <a:lnTo>
                    <a:pt x="4065" y="8791"/>
                  </a:lnTo>
                  <a:lnTo>
                    <a:pt x="3592" y="9484"/>
                  </a:lnTo>
                  <a:lnTo>
                    <a:pt x="1418" y="7342"/>
                  </a:lnTo>
                  <a:lnTo>
                    <a:pt x="2175" y="6901"/>
                  </a:lnTo>
                  <a:close/>
                  <a:moveTo>
                    <a:pt x="6907" y="1"/>
                  </a:moveTo>
                  <a:cubicBezTo>
                    <a:pt x="6851" y="1"/>
                    <a:pt x="6795" y="11"/>
                    <a:pt x="6743" y="33"/>
                  </a:cubicBezTo>
                  <a:cubicBezTo>
                    <a:pt x="5546" y="663"/>
                    <a:pt x="4474" y="1576"/>
                    <a:pt x="3655" y="2616"/>
                  </a:cubicBezTo>
                  <a:cubicBezTo>
                    <a:pt x="3025" y="3341"/>
                    <a:pt x="2553" y="4223"/>
                    <a:pt x="2175" y="5136"/>
                  </a:cubicBezTo>
                  <a:cubicBezTo>
                    <a:pt x="2048" y="5451"/>
                    <a:pt x="1922" y="5766"/>
                    <a:pt x="1859" y="6050"/>
                  </a:cubicBezTo>
                  <a:lnTo>
                    <a:pt x="505" y="6838"/>
                  </a:lnTo>
                  <a:cubicBezTo>
                    <a:pt x="379" y="6932"/>
                    <a:pt x="316" y="7058"/>
                    <a:pt x="316" y="7184"/>
                  </a:cubicBezTo>
                  <a:cubicBezTo>
                    <a:pt x="316" y="7279"/>
                    <a:pt x="347" y="7405"/>
                    <a:pt x="442" y="7531"/>
                  </a:cubicBezTo>
                  <a:lnTo>
                    <a:pt x="1072" y="8161"/>
                  </a:lnTo>
                  <a:cubicBezTo>
                    <a:pt x="631" y="8696"/>
                    <a:pt x="1" y="9673"/>
                    <a:pt x="1" y="10272"/>
                  </a:cubicBezTo>
                  <a:cubicBezTo>
                    <a:pt x="1" y="10524"/>
                    <a:pt x="64" y="10681"/>
                    <a:pt x="158" y="10744"/>
                  </a:cubicBezTo>
                  <a:cubicBezTo>
                    <a:pt x="221" y="10839"/>
                    <a:pt x="379" y="10902"/>
                    <a:pt x="631" y="10902"/>
                  </a:cubicBezTo>
                  <a:cubicBezTo>
                    <a:pt x="1229" y="10902"/>
                    <a:pt x="2238" y="10240"/>
                    <a:pt x="2742" y="9830"/>
                  </a:cubicBezTo>
                  <a:lnTo>
                    <a:pt x="3372" y="10461"/>
                  </a:lnTo>
                  <a:cubicBezTo>
                    <a:pt x="3466" y="10555"/>
                    <a:pt x="3592" y="10587"/>
                    <a:pt x="3655" y="10587"/>
                  </a:cubicBezTo>
                  <a:lnTo>
                    <a:pt x="3687" y="10587"/>
                  </a:lnTo>
                  <a:cubicBezTo>
                    <a:pt x="3813" y="10587"/>
                    <a:pt x="3939" y="10524"/>
                    <a:pt x="4002" y="10398"/>
                  </a:cubicBezTo>
                  <a:lnTo>
                    <a:pt x="4789" y="9074"/>
                  </a:lnTo>
                  <a:cubicBezTo>
                    <a:pt x="5104" y="8980"/>
                    <a:pt x="5420" y="8854"/>
                    <a:pt x="5735" y="8759"/>
                  </a:cubicBezTo>
                  <a:cubicBezTo>
                    <a:pt x="6648" y="8381"/>
                    <a:pt x="7530" y="7877"/>
                    <a:pt x="8255" y="7279"/>
                  </a:cubicBezTo>
                  <a:cubicBezTo>
                    <a:pt x="9295" y="6459"/>
                    <a:pt x="10208" y="5388"/>
                    <a:pt x="10838" y="4223"/>
                  </a:cubicBezTo>
                  <a:cubicBezTo>
                    <a:pt x="10901" y="4065"/>
                    <a:pt x="10870" y="3876"/>
                    <a:pt x="10744" y="3750"/>
                  </a:cubicBezTo>
                  <a:lnTo>
                    <a:pt x="7215" y="127"/>
                  </a:lnTo>
                  <a:cubicBezTo>
                    <a:pt x="7131" y="43"/>
                    <a:pt x="7019" y="1"/>
                    <a:pt x="69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" name="Google Shape;7359;p80"/>
            <p:cNvSpPr/>
            <p:nvPr/>
          </p:nvSpPr>
          <p:spPr>
            <a:xfrm>
              <a:off x="-64568375" y="3361050"/>
              <a:ext cx="104775" cy="105675"/>
            </a:xfrm>
            <a:custGeom>
              <a:avLst/>
              <a:gdLst/>
              <a:ahLst/>
              <a:cxnLst/>
              <a:rect l="l" t="t" r="r" b="b"/>
              <a:pathLst>
                <a:path w="4191" h="4227" extrusionOk="0">
                  <a:moveTo>
                    <a:pt x="2941" y="1"/>
                  </a:moveTo>
                  <a:cubicBezTo>
                    <a:pt x="2906" y="1"/>
                    <a:pt x="2871" y="2"/>
                    <a:pt x="2836" y="5"/>
                  </a:cubicBezTo>
                  <a:cubicBezTo>
                    <a:pt x="1828" y="100"/>
                    <a:pt x="883" y="320"/>
                    <a:pt x="0" y="667"/>
                  </a:cubicBezTo>
                  <a:lnTo>
                    <a:pt x="3529" y="4227"/>
                  </a:lnTo>
                  <a:cubicBezTo>
                    <a:pt x="3876" y="3313"/>
                    <a:pt x="4128" y="2368"/>
                    <a:pt x="4191" y="1392"/>
                  </a:cubicBezTo>
                  <a:cubicBezTo>
                    <a:pt x="4191" y="982"/>
                    <a:pt x="4033" y="635"/>
                    <a:pt x="3812" y="352"/>
                  </a:cubicBezTo>
                  <a:cubicBezTo>
                    <a:pt x="3558" y="125"/>
                    <a:pt x="3252" y="1"/>
                    <a:pt x="294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" name="Google Shape;7360;p80"/>
            <p:cNvSpPr/>
            <p:nvPr/>
          </p:nvSpPr>
          <p:spPr>
            <a:xfrm>
              <a:off x="-64645575" y="3596675"/>
              <a:ext cx="85100" cy="79575"/>
            </a:xfrm>
            <a:custGeom>
              <a:avLst/>
              <a:gdLst/>
              <a:ahLst/>
              <a:cxnLst/>
              <a:rect l="l" t="t" r="r" b="b"/>
              <a:pathLst>
                <a:path w="3404" h="3183" extrusionOk="0">
                  <a:moveTo>
                    <a:pt x="3403" y="0"/>
                  </a:moveTo>
                  <a:lnTo>
                    <a:pt x="3403" y="0"/>
                  </a:lnTo>
                  <a:cubicBezTo>
                    <a:pt x="2710" y="473"/>
                    <a:pt x="2017" y="819"/>
                    <a:pt x="1261" y="1134"/>
                  </a:cubicBezTo>
                  <a:cubicBezTo>
                    <a:pt x="1041" y="1292"/>
                    <a:pt x="726" y="1386"/>
                    <a:pt x="442" y="1449"/>
                  </a:cubicBezTo>
                  <a:cubicBezTo>
                    <a:pt x="347" y="1859"/>
                    <a:pt x="253" y="2237"/>
                    <a:pt x="95" y="2584"/>
                  </a:cubicBezTo>
                  <a:cubicBezTo>
                    <a:pt x="1" y="2741"/>
                    <a:pt x="32" y="2930"/>
                    <a:pt x="158" y="3056"/>
                  </a:cubicBezTo>
                  <a:cubicBezTo>
                    <a:pt x="253" y="3151"/>
                    <a:pt x="347" y="3182"/>
                    <a:pt x="442" y="3182"/>
                  </a:cubicBezTo>
                  <a:cubicBezTo>
                    <a:pt x="505" y="3182"/>
                    <a:pt x="568" y="3182"/>
                    <a:pt x="600" y="3151"/>
                  </a:cubicBezTo>
                  <a:cubicBezTo>
                    <a:pt x="1135" y="2867"/>
                    <a:pt x="1671" y="2521"/>
                    <a:pt x="2080" y="2080"/>
                  </a:cubicBezTo>
                  <a:cubicBezTo>
                    <a:pt x="2679" y="1481"/>
                    <a:pt x="3151" y="756"/>
                    <a:pt x="340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" name="Google Shape;7361;p80"/>
            <p:cNvSpPr/>
            <p:nvPr/>
          </p:nvSpPr>
          <p:spPr>
            <a:xfrm>
              <a:off x="-64781025" y="3456475"/>
              <a:ext cx="80350" cy="85075"/>
            </a:xfrm>
            <a:custGeom>
              <a:avLst/>
              <a:gdLst/>
              <a:ahLst/>
              <a:cxnLst/>
              <a:rect l="l" t="t" r="r" b="b"/>
              <a:pathLst>
                <a:path w="3214" h="3403" extrusionOk="0">
                  <a:moveTo>
                    <a:pt x="3214" y="0"/>
                  </a:moveTo>
                  <a:cubicBezTo>
                    <a:pt x="2426" y="252"/>
                    <a:pt x="1733" y="725"/>
                    <a:pt x="1134" y="1324"/>
                  </a:cubicBezTo>
                  <a:cubicBezTo>
                    <a:pt x="693" y="1733"/>
                    <a:pt x="347" y="2269"/>
                    <a:pt x="63" y="2804"/>
                  </a:cubicBezTo>
                  <a:cubicBezTo>
                    <a:pt x="0" y="2962"/>
                    <a:pt x="32" y="3151"/>
                    <a:pt x="158" y="3277"/>
                  </a:cubicBezTo>
                  <a:cubicBezTo>
                    <a:pt x="221" y="3371"/>
                    <a:pt x="347" y="3403"/>
                    <a:pt x="410" y="3403"/>
                  </a:cubicBezTo>
                  <a:cubicBezTo>
                    <a:pt x="504" y="3403"/>
                    <a:pt x="536" y="3403"/>
                    <a:pt x="630" y="3371"/>
                  </a:cubicBezTo>
                  <a:cubicBezTo>
                    <a:pt x="977" y="3214"/>
                    <a:pt x="1355" y="3088"/>
                    <a:pt x="1764" y="2993"/>
                  </a:cubicBezTo>
                  <a:cubicBezTo>
                    <a:pt x="1827" y="2678"/>
                    <a:pt x="1953" y="2426"/>
                    <a:pt x="2079" y="2143"/>
                  </a:cubicBezTo>
                  <a:cubicBezTo>
                    <a:pt x="2394" y="1387"/>
                    <a:pt x="2741" y="694"/>
                    <a:pt x="32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53" name="Google Shape;7362;p80"/>
          <p:cNvSpPr/>
          <p:nvPr/>
        </p:nvSpPr>
        <p:spPr>
          <a:xfrm>
            <a:off x="971827" y="2115386"/>
            <a:ext cx="555855" cy="577675"/>
          </a:xfrm>
          <a:custGeom>
            <a:avLst/>
            <a:gdLst/>
            <a:ahLst/>
            <a:cxnLst/>
            <a:rect l="l" t="t" r="r" b="b"/>
            <a:pathLst>
              <a:path w="12697" h="12634" extrusionOk="0">
                <a:moveTo>
                  <a:pt x="11437" y="819"/>
                </a:moveTo>
                <a:cubicBezTo>
                  <a:pt x="11657" y="819"/>
                  <a:pt x="11815" y="1040"/>
                  <a:pt x="11815" y="1260"/>
                </a:cubicBezTo>
                <a:cubicBezTo>
                  <a:pt x="11815" y="1512"/>
                  <a:pt x="11657" y="1670"/>
                  <a:pt x="11437" y="1670"/>
                </a:cubicBezTo>
                <a:lnTo>
                  <a:pt x="1229" y="1670"/>
                </a:lnTo>
                <a:cubicBezTo>
                  <a:pt x="1009" y="1670"/>
                  <a:pt x="788" y="1449"/>
                  <a:pt x="788" y="1260"/>
                </a:cubicBezTo>
                <a:cubicBezTo>
                  <a:pt x="788" y="1071"/>
                  <a:pt x="1009" y="819"/>
                  <a:pt x="1229" y="819"/>
                </a:cubicBezTo>
                <a:close/>
                <a:moveTo>
                  <a:pt x="8790" y="3277"/>
                </a:moveTo>
                <a:cubicBezTo>
                  <a:pt x="9042" y="3277"/>
                  <a:pt x="9200" y="3466"/>
                  <a:pt x="9200" y="3655"/>
                </a:cubicBezTo>
                <a:lnTo>
                  <a:pt x="9200" y="5356"/>
                </a:lnTo>
                <a:lnTo>
                  <a:pt x="9232" y="5356"/>
                </a:lnTo>
                <a:cubicBezTo>
                  <a:pt x="9232" y="5608"/>
                  <a:pt x="9042" y="5765"/>
                  <a:pt x="8822" y="5765"/>
                </a:cubicBezTo>
                <a:cubicBezTo>
                  <a:pt x="8633" y="5765"/>
                  <a:pt x="8412" y="5545"/>
                  <a:pt x="8412" y="5356"/>
                </a:cubicBezTo>
                <a:lnTo>
                  <a:pt x="8412" y="4694"/>
                </a:lnTo>
                <a:lnTo>
                  <a:pt x="6617" y="6459"/>
                </a:lnTo>
                <a:cubicBezTo>
                  <a:pt x="6538" y="6537"/>
                  <a:pt x="6435" y="6577"/>
                  <a:pt x="6333" y="6577"/>
                </a:cubicBezTo>
                <a:cubicBezTo>
                  <a:pt x="6231" y="6577"/>
                  <a:pt x="6128" y="6537"/>
                  <a:pt x="6050" y="6459"/>
                </a:cubicBezTo>
                <a:lnTo>
                  <a:pt x="5482" y="5923"/>
                </a:lnTo>
                <a:lnTo>
                  <a:pt x="4096" y="7278"/>
                </a:lnTo>
                <a:cubicBezTo>
                  <a:pt x="4033" y="7356"/>
                  <a:pt x="3931" y="7396"/>
                  <a:pt x="3824" y="7396"/>
                </a:cubicBezTo>
                <a:cubicBezTo>
                  <a:pt x="3718" y="7396"/>
                  <a:pt x="3608" y="7356"/>
                  <a:pt x="3529" y="7278"/>
                </a:cubicBezTo>
                <a:cubicBezTo>
                  <a:pt x="3372" y="7120"/>
                  <a:pt x="3372" y="6868"/>
                  <a:pt x="3529" y="6711"/>
                </a:cubicBezTo>
                <a:lnTo>
                  <a:pt x="5167" y="5041"/>
                </a:lnTo>
                <a:cubicBezTo>
                  <a:pt x="5246" y="4962"/>
                  <a:pt x="5356" y="4923"/>
                  <a:pt x="5467" y="4923"/>
                </a:cubicBezTo>
                <a:cubicBezTo>
                  <a:pt x="5577" y="4923"/>
                  <a:pt x="5687" y="4962"/>
                  <a:pt x="5766" y="5041"/>
                </a:cubicBezTo>
                <a:lnTo>
                  <a:pt x="6302" y="5608"/>
                </a:lnTo>
                <a:lnTo>
                  <a:pt x="7814" y="4096"/>
                </a:lnTo>
                <a:lnTo>
                  <a:pt x="7152" y="4096"/>
                </a:lnTo>
                <a:cubicBezTo>
                  <a:pt x="6900" y="4096"/>
                  <a:pt x="6743" y="3907"/>
                  <a:pt x="6743" y="3655"/>
                </a:cubicBezTo>
                <a:cubicBezTo>
                  <a:pt x="6743" y="3434"/>
                  <a:pt x="6932" y="3277"/>
                  <a:pt x="7152" y="3277"/>
                </a:cubicBezTo>
                <a:close/>
                <a:moveTo>
                  <a:pt x="6302" y="11058"/>
                </a:moveTo>
                <a:cubicBezTo>
                  <a:pt x="6554" y="11058"/>
                  <a:pt x="6743" y="11279"/>
                  <a:pt x="6743" y="11468"/>
                </a:cubicBezTo>
                <a:cubicBezTo>
                  <a:pt x="6743" y="11657"/>
                  <a:pt x="6554" y="11846"/>
                  <a:pt x="6302" y="11846"/>
                </a:cubicBezTo>
                <a:cubicBezTo>
                  <a:pt x="6081" y="11846"/>
                  <a:pt x="5924" y="11657"/>
                  <a:pt x="5924" y="11468"/>
                </a:cubicBezTo>
                <a:cubicBezTo>
                  <a:pt x="5924" y="11279"/>
                  <a:pt x="6113" y="11058"/>
                  <a:pt x="6302" y="11058"/>
                </a:cubicBezTo>
                <a:close/>
                <a:moveTo>
                  <a:pt x="1229" y="0"/>
                </a:moveTo>
                <a:cubicBezTo>
                  <a:pt x="568" y="0"/>
                  <a:pt x="1" y="536"/>
                  <a:pt x="1" y="1229"/>
                </a:cubicBezTo>
                <a:cubicBezTo>
                  <a:pt x="1" y="1764"/>
                  <a:pt x="379" y="2205"/>
                  <a:pt x="851" y="2394"/>
                </a:cubicBezTo>
                <a:lnTo>
                  <a:pt x="851" y="8254"/>
                </a:lnTo>
                <a:lnTo>
                  <a:pt x="442" y="8254"/>
                </a:lnTo>
                <a:cubicBezTo>
                  <a:pt x="221" y="8254"/>
                  <a:pt x="64" y="8475"/>
                  <a:pt x="64" y="8664"/>
                </a:cubicBezTo>
                <a:cubicBezTo>
                  <a:pt x="64" y="8916"/>
                  <a:pt x="253" y="9042"/>
                  <a:pt x="442" y="9042"/>
                </a:cubicBezTo>
                <a:lnTo>
                  <a:pt x="5955" y="9042"/>
                </a:lnTo>
                <a:lnTo>
                  <a:pt x="5955" y="10239"/>
                </a:lnTo>
                <a:cubicBezTo>
                  <a:pt x="5482" y="10397"/>
                  <a:pt x="5136" y="10869"/>
                  <a:pt x="5136" y="11405"/>
                </a:cubicBezTo>
                <a:cubicBezTo>
                  <a:pt x="5136" y="12098"/>
                  <a:pt x="5671" y="12633"/>
                  <a:pt x="6365" y="12633"/>
                </a:cubicBezTo>
                <a:cubicBezTo>
                  <a:pt x="7026" y="12633"/>
                  <a:pt x="7625" y="12098"/>
                  <a:pt x="7625" y="11405"/>
                </a:cubicBezTo>
                <a:cubicBezTo>
                  <a:pt x="7625" y="10869"/>
                  <a:pt x="7247" y="10428"/>
                  <a:pt x="6774" y="10239"/>
                </a:cubicBezTo>
                <a:lnTo>
                  <a:pt x="6774" y="9042"/>
                </a:lnTo>
                <a:lnTo>
                  <a:pt x="12288" y="9042"/>
                </a:lnTo>
                <a:cubicBezTo>
                  <a:pt x="12540" y="9042"/>
                  <a:pt x="12697" y="8853"/>
                  <a:pt x="12697" y="8664"/>
                </a:cubicBezTo>
                <a:cubicBezTo>
                  <a:pt x="12666" y="8443"/>
                  <a:pt x="12508" y="8254"/>
                  <a:pt x="12256" y="8254"/>
                </a:cubicBezTo>
                <a:lnTo>
                  <a:pt x="11815" y="8254"/>
                </a:lnTo>
                <a:lnTo>
                  <a:pt x="11815" y="2394"/>
                </a:lnTo>
                <a:cubicBezTo>
                  <a:pt x="12288" y="2237"/>
                  <a:pt x="12666" y="1764"/>
                  <a:pt x="12666" y="1229"/>
                </a:cubicBezTo>
                <a:cubicBezTo>
                  <a:pt x="12666" y="567"/>
                  <a:pt x="12098" y="0"/>
                  <a:pt x="11437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sp>
        <p:nvSpPr>
          <p:cNvPr id="54" name="Google Shape;7363;p80"/>
          <p:cNvSpPr/>
          <p:nvPr/>
        </p:nvSpPr>
        <p:spPr>
          <a:xfrm>
            <a:off x="1013198" y="2791961"/>
            <a:ext cx="473111" cy="580556"/>
          </a:xfrm>
          <a:custGeom>
            <a:avLst/>
            <a:gdLst/>
            <a:ahLst/>
            <a:cxnLst/>
            <a:rect l="l" t="t" r="r" b="b"/>
            <a:pathLst>
              <a:path w="10807" h="12697" extrusionOk="0">
                <a:moveTo>
                  <a:pt x="6617" y="9924"/>
                </a:moveTo>
                <a:lnTo>
                  <a:pt x="6617" y="10775"/>
                </a:lnTo>
                <a:lnTo>
                  <a:pt x="4159" y="10775"/>
                </a:lnTo>
                <a:lnTo>
                  <a:pt x="4159" y="9924"/>
                </a:lnTo>
                <a:close/>
                <a:moveTo>
                  <a:pt x="4159" y="0"/>
                </a:moveTo>
                <a:cubicBezTo>
                  <a:pt x="3561" y="0"/>
                  <a:pt x="2994" y="315"/>
                  <a:pt x="2742" y="851"/>
                </a:cubicBezTo>
                <a:lnTo>
                  <a:pt x="2490" y="851"/>
                </a:lnTo>
                <a:cubicBezTo>
                  <a:pt x="1797" y="851"/>
                  <a:pt x="1166" y="1324"/>
                  <a:pt x="914" y="1954"/>
                </a:cubicBezTo>
                <a:cubicBezTo>
                  <a:pt x="1324" y="1985"/>
                  <a:pt x="1702" y="2143"/>
                  <a:pt x="1986" y="2426"/>
                </a:cubicBezTo>
                <a:cubicBezTo>
                  <a:pt x="2143" y="2584"/>
                  <a:pt x="2143" y="2836"/>
                  <a:pt x="1986" y="2993"/>
                </a:cubicBezTo>
                <a:cubicBezTo>
                  <a:pt x="1907" y="3072"/>
                  <a:pt x="1797" y="3111"/>
                  <a:pt x="1686" y="3111"/>
                </a:cubicBezTo>
                <a:cubicBezTo>
                  <a:pt x="1576" y="3111"/>
                  <a:pt x="1466" y="3072"/>
                  <a:pt x="1387" y="2993"/>
                </a:cubicBezTo>
                <a:cubicBezTo>
                  <a:pt x="1198" y="2804"/>
                  <a:pt x="946" y="2773"/>
                  <a:pt x="725" y="2773"/>
                </a:cubicBezTo>
                <a:cubicBezTo>
                  <a:pt x="284" y="3088"/>
                  <a:pt x="1" y="3560"/>
                  <a:pt x="1" y="4159"/>
                </a:cubicBezTo>
                <a:cubicBezTo>
                  <a:pt x="1" y="4411"/>
                  <a:pt x="95" y="4726"/>
                  <a:pt x="253" y="4978"/>
                </a:cubicBezTo>
                <a:cubicBezTo>
                  <a:pt x="95" y="5199"/>
                  <a:pt x="1" y="5514"/>
                  <a:pt x="1" y="5797"/>
                </a:cubicBezTo>
                <a:cubicBezTo>
                  <a:pt x="1" y="6144"/>
                  <a:pt x="127" y="6459"/>
                  <a:pt x="316" y="6742"/>
                </a:cubicBezTo>
                <a:cubicBezTo>
                  <a:pt x="599" y="6522"/>
                  <a:pt x="1009" y="6364"/>
                  <a:pt x="1387" y="6364"/>
                </a:cubicBezTo>
                <a:cubicBezTo>
                  <a:pt x="1639" y="6364"/>
                  <a:pt x="1797" y="6553"/>
                  <a:pt x="1797" y="6742"/>
                </a:cubicBezTo>
                <a:cubicBezTo>
                  <a:pt x="1797" y="6994"/>
                  <a:pt x="1576" y="7152"/>
                  <a:pt x="1387" y="7152"/>
                </a:cubicBezTo>
                <a:cubicBezTo>
                  <a:pt x="1198" y="7152"/>
                  <a:pt x="1009" y="7215"/>
                  <a:pt x="851" y="7341"/>
                </a:cubicBezTo>
                <a:lnTo>
                  <a:pt x="851" y="7404"/>
                </a:lnTo>
                <a:cubicBezTo>
                  <a:pt x="851" y="8318"/>
                  <a:pt x="1576" y="9074"/>
                  <a:pt x="2490" y="9074"/>
                </a:cubicBezTo>
                <a:lnTo>
                  <a:pt x="2742" y="9074"/>
                </a:lnTo>
                <a:cubicBezTo>
                  <a:pt x="2899" y="9357"/>
                  <a:pt x="3088" y="9546"/>
                  <a:pt x="3309" y="9704"/>
                </a:cubicBezTo>
                <a:lnTo>
                  <a:pt x="3309" y="10617"/>
                </a:lnTo>
                <a:cubicBezTo>
                  <a:pt x="3309" y="11752"/>
                  <a:pt x="4254" y="12697"/>
                  <a:pt x="5420" y="12697"/>
                </a:cubicBezTo>
                <a:cubicBezTo>
                  <a:pt x="6554" y="12697"/>
                  <a:pt x="7499" y="11752"/>
                  <a:pt x="7499" y="10617"/>
                </a:cubicBezTo>
                <a:lnTo>
                  <a:pt x="7499" y="9704"/>
                </a:lnTo>
                <a:cubicBezTo>
                  <a:pt x="7719" y="9546"/>
                  <a:pt x="7971" y="9357"/>
                  <a:pt x="8097" y="9074"/>
                </a:cubicBezTo>
                <a:lnTo>
                  <a:pt x="8318" y="9074"/>
                </a:lnTo>
                <a:cubicBezTo>
                  <a:pt x="9232" y="9074"/>
                  <a:pt x="9988" y="8318"/>
                  <a:pt x="9988" y="7404"/>
                </a:cubicBezTo>
                <a:lnTo>
                  <a:pt x="9988" y="7341"/>
                </a:lnTo>
                <a:cubicBezTo>
                  <a:pt x="9830" y="7215"/>
                  <a:pt x="9610" y="7152"/>
                  <a:pt x="9421" y="7152"/>
                </a:cubicBezTo>
                <a:cubicBezTo>
                  <a:pt x="9200" y="7152"/>
                  <a:pt x="9043" y="6931"/>
                  <a:pt x="9043" y="6742"/>
                </a:cubicBezTo>
                <a:cubicBezTo>
                  <a:pt x="9043" y="6522"/>
                  <a:pt x="9232" y="6364"/>
                  <a:pt x="9421" y="6364"/>
                </a:cubicBezTo>
                <a:cubicBezTo>
                  <a:pt x="9830" y="6364"/>
                  <a:pt x="10208" y="6522"/>
                  <a:pt x="10492" y="6742"/>
                </a:cubicBezTo>
                <a:cubicBezTo>
                  <a:pt x="10681" y="6459"/>
                  <a:pt x="10807" y="6144"/>
                  <a:pt x="10807" y="5797"/>
                </a:cubicBezTo>
                <a:cubicBezTo>
                  <a:pt x="10807" y="5514"/>
                  <a:pt x="10712" y="5199"/>
                  <a:pt x="10555" y="4978"/>
                </a:cubicBezTo>
                <a:cubicBezTo>
                  <a:pt x="10681" y="4726"/>
                  <a:pt x="10775" y="4411"/>
                  <a:pt x="10775" y="4159"/>
                </a:cubicBezTo>
                <a:cubicBezTo>
                  <a:pt x="10775" y="3592"/>
                  <a:pt x="10492" y="3088"/>
                  <a:pt x="10051" y="2773"/>
                </a:cubicBezTo>
                <a:cubicBezTo>
                  <a:pt x="10015" y="2768"/>
                  <a:pt x="9978" y="2765"/>
                  <a:pt x="9939" y="2765"/>
                </a:cubicBezTo>
                <a:cubicBezTo>
                  <a:pt x="9742" y="2765"/>
                  <a:pt x="9521" y="2835"/>
                  <a:pt x="9389" y="2993"/>
                </a:cubicBezTo>
                <a:cubicBezTo>
                  <a:pt x="9310" y="3072"/>
                  <a:pt x="9200" y="3111"/>
                  <a:pt x="9090" y="3111"/>
                </a:cubicBezTo>
                <a:cubicBezTo>
                  <a:pt x="8980" y="3111"/>
                  <a:pt x="8869" y="3072"/>
                  <a:pt x="8791" y="2993"/>
                </a:cubicBezTo>
                <a:cubicBezTo>
                  <a:pt x="8633" y="2836"/>
                  <a:pt x="8633" y="2584"/>
                  <a:pt x="8791" y="2426"/>
                </a:cubicBezTo>
                <a:cubicBezTo>
                  <a:pt x="9074" y="2143"/>
                  <a:pt x="9452" y="1954"/>
                  <a:pt x="9862" y="1954"/>
                </a:cubicBezTo>
                <a:cubicBezTo>
                  <a:pt x="9610" y="1324"/>
                  <a:pt x="9043" y="851"/>
                  <a:pt x="8287" y="851"/>
                </a:cubicBezTo>
                <a:lnTo>
                  <a:pt x="8034" y="851"/>
                </a:lnTo>
                <a:cubicBezTo>
                  <a:pt x="7782" y="315"/>
                  <a:pt x="7215" y="0"/>
                  <a:pt x="6617" y="0"/>
                </a:cubicBezTo>
                <a:cubicBezTo>
                  <a:pt x="6302" y="0"/>
                  <a:pt x="6050" y="95"/>
                  <a:pt x="5798" y="252"/>
                </a:cubicBezTo>
                <a:lnTo>
                  <a:pt x="5798" y="4190"/>
                </a:lnTo>
                <a:cubicBezTo>
                  <a:pt x="6743" y="4379"/>
                  <a:pt x="7467" y="5199"/>
                  <a:pt x="7467" y="6207"/>
                </a:cubicBezTo>
                <a:cubicBezTo>
                  <a:pt x="7467" y="6427"/>
                  <a:pt x="7247" y="6585"/>
                  <a:pt x="7058" y="6585"/>
                </a:cubicBezTo>
                <a:cubicBezTo>
                  <a:pt x="6869" y="6585"/>
                  <a:pt x="6617" y="6396"/>
                  <a:pt x="6617" y="6207"/>
                </a:cubicBezTo>
                <a:cubicBezTo>
                  <a:pt x="6617" y="5640"/>
                  <a:pt x="6270" y="5199"/>
                  <a:pt x="5798" y="5010"/>
                </a:cubicBezTo>
                <a:lnTo>
                  <a:pt x="5798" y="9074"/>
                </a:lnTo>
                <a:lnTo>
                  <a:pt x="4979" y="9074"/>
                </a:lnTo>
                <a:lnTo>
                  <a:pt x="4979" y="5010"/>
                </a:lnTo>
                <a:cubicBezTo>
                  <a:pt x="4506" y="5167"/>
                  <a:pt x="4159" y="5640"/>
                  <a:pt x="4159" y="6207"/>
                </a:cubicBezTo>
                <a:cubicBezTo>
                  <a:pt x="4159" y="6427"/>
                  <a:pt x="3939" y="6585"/>
                  <a:pt x="3718" y="6585"/>
                </a:cubicBezTo>
                <a:cubicBezTo>
                  <a:pt x="3466" y="6585"/>
                  <a:pt x="3309" y="6396"/>
                  <a:pt x="3309" y="6207"/>
                </a:cubicBezTo>
                <a:cubicBezTo>
                  <a:pt x="3309" y="5199"/>
                  <a:pt x="4033" y="4348"/>
                  <a:pt x="4979" y="4190"/>
                </a:cubicBezTo>
                <a:lnTo>
                  <a:pt x="4979" y="252"/>
                </a:lnTo>
                <a:cubicBezTo>
                  <a:pt x="4726" y="95"/>
                  <a:pt x="4474" y="0"/>
                  <a:pt x="415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sp>
        <p:nvSpPr>
          <p:cNvPr id="55" name="Google Shape;7364;p80"/>
          <p:cNvSpPr/>
          <p:nvPr/>
        </p:nvSpPr>
        <p:spPr>
          <a:xfrm>
            <a:off x="4320650" y="1477769"/>
            <a:ext cx="554451" cy="452346"/>
          </a:xfrm>
          <a:custGeom>
            <a:avLst/>
            <a:gdLst/>
            <a:ahLst/>
            <a:cxnLst/>
            <a:rect l="l" t="t" r="r" b="b"/>
            <a:pathLst>
              <a:path w="12665" h="9893" extrusionOk="0">
                <a:moveTo>
                  <a:pt x="8538" y="2458"/>
                </a:moveTo>
                <a:cubicBezTo>
                  <a:pt x="8758" y="2458"/>
                  <a:pt x="8916" y="2678"/>
                  <a:pt x="8916" y="2899"/>
                </a:cubicBezTo>
                <a:lnTo>
                  <a:pt x="8916" y="4569"/>
                </a:lnTo>
                <a:cubicBezTo>
                  <a:pt x="8916" y="4789"/>
                  <a:pt x="8727" y="4978"/>
                  <a:pt x="8538" y="4978"/>
                </a:cubicBezTo>
                <a:cubicBezTo>
                  <a:pt x="8349" y="4978"/>
                  <a:pt x="8128" y="4789"/>
                  <a:pt x="8128" y="4569"/>
                </a:cubicBezTo>
                <a:lnTo>
                  <a:pt x="8128" y="3875"/>
                </a:lnTo>
                <a:lnTo>
                  <a:pt x="6364" y="5671"/>
                </a:lnTo>
                <a:cubicBezTo>
                  <a:pt x="6285" y="5750"/>
                  <a:pt x="6175" y="5789"/>
                  <a:pt x="6065" y="5789"/>
                </a:cubicBezTo>
                <a:cubicBezTo>
                  <a:pt x="5954" y="5789"/>
                  <a:pt x="5844" y="5750"/>
                  <a:pt x="5765" y="5671"/>
                </a:cubicBezTo>
                <a:lnTo>
                  <a:pt x="5230" y="5104"/>
                </a:lnTo>
                <a:lnTo>
                  <a:pt x="3844" y="6490"/>
                </a:lnTo>
                <a:cubicBezTo>
                  <a:pt x="3765" y="6569"/>
                  <a:pt x="3655" y="6608"/>
                  <a:pt x="3544" y="6608"/>
                </a:cubicBezTo>
                <a:cubicBezTo>
                  <a:pt x="3434" y="6608"/>
                  <a:pt x="3324" y="6569"/>
                  <a:pt x="3245" y="6490"/>
                </a:cubicBezTo>
                <a:cubicBezTo>
                  <a:pt x="3087" y="6333"/>
                  <a:pt x="3087" y="6049"/>
                  <a:pt x="3245" y="5892"/>
                </a:cubicBezTo>
                <a:lnTo>
                  <a:pt x="4915" y="4254"/>
                </a:lnTo>
                <a:cubicBezTo>
                  <a:pt x="4994" y="4175"/>
                  <a:pt x="5104" y="4135"/>
                  <a:pt x="5214" y="4135"/>
                </a:cubicBezTo>
                <a:cubicBezTo>
                  <a:pt x="5324" y="4135"/>
                  <a:pt x="5435" y="4175"/>
                  <a:pt x="5513" y="4254"/>
                </a:cubicBezTo>
                <a:lnTo>
                  <a:pt x="6049" y="4789"/>
                </a:lnTo>
                <a:lnTo>
                  <a:pt x="7561" y="3308"/>
                </a:lnTo>
                <a:lnTo>
                  <a:pt x="6868" y="3308"/>
                </a:lnTo>
                <a:cubicBezTo>
                  <a:pt x="6648" y="3308"/>
                  <a:pt x="6490" y="3088"/>
                  <a:pt x="6490" y="2899"/>
                </a:cubicBezTo>
                <a:cubicBezTo>
                  <a:pt x="6490" y="2678"/>
                  <a:pt x="6679" y="2458"/>
                  <a:pt x="6868" y="2458"/>
                </a:cubicBezTo>
                <a:close/>
                <a:moveTo>
                  <a:pt x="11814" y="8255"/>
                </a:moveTo>
                <a:cubicBezTo>
                  <a:pt x="11814" y="8538"/>
                  <a:pt x="11877" y="9105"/>
                  <a:pt x="11405" y="9105"/>
                </a:cubicBezTo>
                <a:lnTo>
                  <a:pt x="1197" y="9105"/>
                </a:lnTo>
                <a:cubicBezTo>
                  <a:pt x="977" y="9105"/>
                  <a:pt x="788" y="8885"/>
                  <a:pt x="788" y="8664"/>
                </a:cubicBezTo>
                <a:lnTo>
                  <a:pt x="788" y="8255"/>
                </a:lnTo>
                <a:close/>
                <a:moveTo>
                  <a:pt x="2048" y="0"/>
                </a:moveTo>
                <a:cubicBezTo>
                  <a:pt x="1355" y="0"/>
                  <a:pt x="819" y="536"/>
                  <a:pt x="819" y="1229"/>
                </a:cubicBezTo>
                <a:lnTo>
                  <a:pt x="819" y="7435"/>
                </a:lnTo>
                <a:lnTo>
                  <a:pt x="410" y="7435"/>
                </a:lnTo>
                <a:cubicBezTo>
                  <a:pt x="189" y="7435"/>
                  <a:pt x="0" y="7625"/>
                  <a:pt x="0" y="7845"/>
                </a:cubicBezTo>
                <a:lnTo>
                  <a:pt x="0" y="8664"/>
                </a:lnTo>
                <a:cubicBezTo>
                  <a:pt x="0" y="9326"/>
                  <a:pt x="536" y="9893"/>
                  <a:pt x="1260" y="9893"/>
                </a:cubicBezTo>
                <a:lnTo>
                  <a:pt x="11436" y="9893"/>
                </a:lnTo>
                <a:cubicBezTo>
                  <a:pt x="12129" y="9893"/>
                  <a:pt x="12665" y="9326"/>
                  <a:pt x="12665" y="8664"/>
                </a:cubicBezTo>
                <a:lnTo>
                  <a:pt x="12665" y="7845"/>
                </a:lnTo>
                <a:cubicBezTo>
                  <a:pt x="12634" y="7593"/>
                  <a:pt x="12444" y="7435"/>
                  <a:pt x="12224" y="7435"/>
                </a:cubicBezTo>
                <a:lnTo>
                  <a:pt x="11814" y="7435"/>
                </a:lnTo>
                <a:lnTo>
                  <a:pt x="11814" y="1229"/>
                </a:lnTo>
                <a:cubicBezTo>
                  <a:pt x="11814" y="536"/>
                  <a:pt x="1124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56" name="Google Shape;7365;p80"/>
          <p:cNvGrpSpPr/>
          <p:nvPr/>
        </p:nvGrpSpPr>
        <p:grpSpPr>
          <a:xfrm>
            <a:off x="4308400" y="2113542"/>
            <a:ext cx="579320" cy="581424"/>
            <a:chOff x="-62890750" y="3747425"/>
            <a:chExt cx="330825" cy="317900"/>
          </a:xfrm>
        </p:grpSpPr>
        <p:sp>
          <p:nvSpPr>
            <p:cNvPr id="57" name="Google Shape;7366;p80"/>
            <p:cNvSpPr/>
            <p:nvPr/>
          </p:nvSpPr>
          <p:spPr>
            <a:xfrm>
              <a:off x="-62890750" y="3747425"/>
              <a:ext cx="313500" cy="195825"/>
            </a:xfrm>
            <a:custGeom>
              <a:avLst/>
              <a:gdLst/>
              <a:ahLst/>
              <a:cxnLst/>
              <a:rect l="l" t="t" r="r" b="b"/>
              <a:pathLst>
                <a:path w="12540" h="7833" extrusionOk="0">
                  <a:moveTo>
                    <a:pt x="6591" y="0"/>
                  </a:moveTo>
                  <a:cubicBezTo>
                    <a:pt x="4966" y="0"/>
                    <a:pt x="3342" y="616"/>
                    <a:pt x="2112" y="1846"/>
                  </a:cubicBezTo>
                  <a:cubicBezTo>
                    <a:pt x="663" y="3296"/>
                    <a:pt x="1" y="5438"/>
                    <a:pt x="379" y="7454"/>
                  </a:cubicBezTo>
                  <a:cubicBezTo>
                    <a:pt x="442" y="7675"/>
                    <a:pt x="568" y="7832"/>
                    <a:pt x="789" y="7832"/>
                  </a:cubicBezTo>
                  <a:lnTo>
                    <a:pt x="852" y="7832"/>
                  </a:lnTo>
                  <a:cubicBezTo>
                    <a:pt x="1104" y="7801"/>
                    <a:pt x="1198" y="7549"/>
                    <a:pt x="1167" y="7360"/>
                  </a:cubicBezTo>
                  <a:cubicBezTo>
                    <a:pt x="852" y="5596"/>
                    <a:pt x="1419" y="3737"/>
                    <a:pt x="2710" y="2477"/>
                  </a:cubicBezTo>
                  <a:cubicBezTo>
                    <a:pt x="3719" y="1437"/>
                    <a:pt x="5136" y="870"/>
                    <a:pt x="6617" y="870"/>
                  </a:cubicBezTo>
                  <a:cubicBezTo>
                    <a:pt x="7940" y="870"/>
                    <a:pt x="9200" y="1342"/>
                    <a:pt x="10177" y="2193"/>
                  </a:cubicBezTo>
                  <a:lnTo>
                    <a:pt x="9610" y="2792"/>
                  </a:lnTo>
                  <a:cubicBezTo>
                    <a:pt x="9484" y="2918"/>
                    <a:pt x="9452" y="3075"/>
                    <a:pt x="9484" y="3170"/>
                  </a:cubicBezTo>
                  <a:cubicBezTo>
                    <a:pt x="9515" y="3327"/>
                    <a:pt x="9641" y="3422"/>
                    <a:pt x="9799" y="3453"/>
                  </a:cubicBezTo>
                  <a:lnTo>
                    <a:pt x="12036" y="3926"/>
                  </a:lnTo>
                  <a:lnTo>
                    <a:pt x="12130" y="3926"/>
                  </a:lnTo>
                  <a:cubicBezTo>
                    <a:pt x="12225" y="3926"/>
                    <a:pt x="12319" y="3894"/>
                    <a:pt x="12382" y="3800"/>
                  </a:cubicBezTo>
                  <a:cubicBezTo>
                    <a:pt x="12508" y="3674"/>
                    <a:pt x="12540" y="3579"/>
                    <a:pt x="12508" y="3422"/>
                  </a:cubicBezTo>
                  <a:lnTo>
                    <a:pt x="12036" y="1153"/>
                  </a:lnTo>
                  <a:cubicBezTo>
                    <a:pt x="12004" y="1027"/>
                    <a:pt x="11878" y="901"/>
                    <a:pt x="11752" y="838"/>
                  </a:cubicBezTo>
                  <a:cubicBezTo>
                    <a:pt x="11715" y="831"/>
                    <a:pt x="11678" y="827"/>
                    <a:pt x="11642" y="827"/>
                  </a:cubicBezTo>
                  <a:cubicBezTo>
                    <a:pt x="11526" y="827"/>
                    <a:pt x="11422" y="868"/>
                    <a:pt x="11374" y="964"/>
                  </a:cubicBezTo>
                  <a:lnTo>
                    <a:pt x="10776" y="1563"/>
                  </a:lnTo>
                  <a:cubicBezTo>
                    <a:pt x="9583" y="521"/>
                    <a:pt x="8087" y="0"/>
                    <a:pt x="659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" name="Google Shape;7367;p80"/>
            <p:cNvSpPr/>
            <p:nvPr/>
          </p:nvSpPr>
          <p:spPr>
            <a:xfrm>
              <a:off x="-62874975" y="3869075"/>
              <a:ext cx="315050" cy="196250"/>
            </a:xfrm>
            <a:custGeom>
              <a:avLst/>
              <a:gdLst/>
              <a:ahLst/>
              <a:cxnLst/>
              <a:rect l="l" t="t" r="r" b="b"/>
              <a:pathLst>
                <a:path w="12602" h="7850" extrusionOk="0">
                  <a:moveTo>
                    <a:pt x="11779" y="0"/>
                  </a:moveTo>
                  <a:cubicBezTo>
                    <a:pt x="11759" y="0"/>
                    <a:pt x="11739" y="2"/>
                    <a:pt x="11720" y="5"/>
                  </a:cubicBezTo>
                  <a:cubicBezTo>
                    <a:pt x="11499" y="36"/>
                    <a:pt x="11373" y="288"/>
                    <a:pt x="11405" y="477"/>
                  </a:cubicBezTo>
                  <a:cubicBezTo>
                    <a:pt x="11720" y="2242"/>
                    <a:pt x="11184" y="4101"/>
                    <a:pt x="9861" y="5361"/>
                  </a:cubicBezTo>
                  <a:cubicBezTo>
                    <a:pt x="8853" y="6400"/>
                    <a:pt x="7435" y="6967"/>
                    <a:pt x="5986" y="6967"/>
                  </a:cubicBezTo>
                  <a:cubicBezTo>
                    <a:pt x="4631" y="6967"/>
                    <a:pt x="3371" y="6495"/>
                    <a:pt x="2394" y="5644"/>
                  </a:cubicBezTo>
                  <a:lnTo>
                    <a:pt x="2993" y="5046"/>
                  </a:lnTo>
                  <a:cubicBezTo>
                    <a:pt x="3088" y="4920"/>
                    <a:pt x="3151" y="4762"/>
                    <a:pt x="3088" y="4668"/>
                  </a:cubicBezTo>
                  <a:cubicBezTo>
                    <a:pt x="3056" y="4510"/>
                    <a:pt x="2962" y="4416"/>
                    <a:pt x="2772" y="4384"/>
                  </a:cubicBezTo>
                  <a:lnTo>
                    <a:pt x="536" y="3912"/>
                  </a:lnTo>
                  <a:cubicBezTo>
                    <a:pt x="498" y="3904"/>
                    <a:pt x="465" y="3900"/>
                    <a:pt x="433" y="3900"/>
                  </a:cubicBezTo>
                  <a:cubicBezTo>
                    <a:pt x="332" y="3900"/>
                    <a:pt x="254" y="3941"/>
                    <a:pt x="158" y="4038"/>
                  </a:cubicBezTo>
                  <a:cubicBezTo>
                    <a:pt x="32" y="4132"/>
                    <a:pt x="0" y="4258"/>
                    <a:pt x="32" y="4416"/>
                  </a:cubicBezTo>
                  <a:lnTo>
                    <a:pt x="504" y="6652"/>
                  </a:lnTo>
                  <a:cubicBezTo>
                    <a:pt x="536" y="6810"/>
                    <a:pt x="662" y="6936"/>
                    <a:pt x="788" y="6967"/>
                  </a:cubicBezTo>
                  <a:lnTo>
                    <a:pt x="882" y="6967"/>
                  </a:lnTo>
                  <a:cubicBezTo>
                    <a:pt x="1008" y="6967"/>
                    <a:pt x="1103" y="6936"/>
                    <a:pt x="1166" y="6873"/>
                  </a:cubicBezTo>
                  <a:lnTo>
                    <a:pt x="1764" y="6274"/>
                  </a:lnTo>
                  <a:cubicBezTo>
                    <a:pt x="2930" y="7346"/>
                    <a:pt x="4442" y="7850"/>
                    <a:pt x="5923" y="7850"/>
                  </a:cubicBezTo>
                  <a:cubicBezTo>
                    <a:pt x="7561" y="7850"/>
                    <a:pt x="9168" y="7220"/>
                    <a:pt x="10428" y="5991"/>
                  </a:cubicBezTo>
                  <a:cubicBezTo>
                    <a:pt x="11909" y="4510"/>
                    <a:pt x="12602" y="2368"/>
                    <a:pt x="12192" y="320"/>
                  </a:cubicBezTo>
                  <a:cubicBezTo>
                    <a:pt x="12164" y="122"/>
                    <a:pt x="11958" y="0"/>
                    <a:pt x="117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" name="Google Shape;7368;p80"/>
            <p:cNvSpPr/>
            <p:nvPr/>
          </p:nvSpPr>
          <p:spPr>
            <a:xfrm>
              <a:off x="-62751325" y="3834525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630" y="1"/>
                  </a:moveTo>
                  <a:cubicBezTo>
                    <a:pt x="410" y="221"/>
                    <a:pt x="158" y="599"/>
                    <a:pt x="0" y="1072"/>
                  </a:cubicBezTo>
                  <a:lnTo>
                    <a:pt x="630" y="1072"/>
                  </a:ln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" name="Google Shape;7369;p80"/>
            <p:cNvSpPr/>
            <p:nvPr/>
          </p:nvSpPr>
          <p:spPr>
            <a:xfrm>
              <a:off x="-62715100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1" y="1"/>
                  </a:moveTo>
                  <a:lnTo>
                    <a:pt x="1" y="1041"/>
                  </a:lnTo>
                  <a:cubicBezTo>
                    <a:pt x="253" y="852"/>
                    <a:pt x="473" y="473"/>
                    <a:pt x="63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" name="Google Shape;7370;p80"/>
            <p:cNvSpPr/>
            <p:nvPr/>
          </p:nvSpPr>
          <p:spPr>
            <a:xfrm>
              <a:off x="-62751325" y="3950300"/>
              <a:ext cx="15775" cy="26025"/>
            </a:xfrm>
            <a:custGeom>
              <a:avLst/>
              <a:gdLst/>
              <a:ahLst/>
              <a:cxnLst/>
              <a:rect l="l" t="t" r="r" b="b"/>
              <a:pathLst>
                <a:path w="631" h="1041" extrusionOk="0">
                  <a:moveTo>
                    <a:pt x="0" y="1"/>
                  </a:moveTo>
                  <a:cubicBezTo>
                    <a:pt x="158" y="473"/>
                    <a:pt x="410" y="852"/>
                    <a:pt x="630" y="1041"/>
                  </a:cubicBezTo>
                  <a:lnTo>
                    <a:pt x="6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" name="Google Shape;7371;p80"/>
            <p:cNvSpPr/>
            <p:nvPr/>
          </p:nvSpPr>
          <p:spPr>
            <a:xfrm>
              <a:off x="-62822225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127" y="0"/>
                  </a:moveTo>
                  <a:cubicBezTo>
                    <a:pt x="32" y="316"/>
                    <a:pt x="1" y="631"/>
                    <a:pt x="1" y="977"/>
                  </a:cubicBezTo>
                  <a:cubicBezTo>
                    <a:pt x="1" y="1324"/>
                    <a:pt x="32" y="1670"/>
                    <a:pt x="127" y="1922"/>
                  </a:cubicBezTo>
                  <a:lnTo>
                    <a:pt x="1765" y="1922"/>
                  </a:lnTo>
                  <a:cubicBezTo>
                    <a:pt x="1734" y="1607"/>
                    <a:pt x="1702" y="1292"/>
                    <a:pt x="1702" y="977"/>
                  </a:cubicBezTo>
                  <a:cubicBezTo>
                    <a:pt x="1702" y="662"/>
                    <a:pt x="1734" y="316"/>
                    <a:pt x="176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" name="Google Shape;7372;p80"/>
            <p:cNvSpPr/>
            <p:nvPr/>
          </p:nvSpPr>
          <p:spPr>
            <a:xfrm>
              <a:off x="-62715100" y="3833750"/>
              <a:ext cx="15775" cy="26800"/>
            </a:xfrm>
            <a:custGeom>
              <a:avLst/>
              <a:gdLst/>
              <a:ahLst/>
              <a:cxnLst/>
              <a:rect l="l" t="t" r="r" b="b"/>
              <a:pathLst>
                <a:path w="631" h="1072" extrusionOk="0">
                  <a:moveTo>
                    <a:pt x="1" y="0"/>
                  </a:moveTo>
                  <a:lnTo>
                    <a:pt x="1" y="1071"/>
                  </a:lnTo>
                  <a:lnTo>
                    <a:pt x="631" y="1071"/>
                  </a:lnTo>
                  <a:cubicBezTo>
                    <a:pt x="505" y="599"/>
                    <a:pt x="253" y="189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" name="Google Shape;7373;p80"/>
            <p:cNvSpPr/>
            <p:nvPr/>
          </p:nvSpPr>
          <p:spPr>
            <a:xfrm>
              <a:off x="-62758425" y="3881000"/>
              <a:ext cx="22875" cy="48075"/>
            </a:xfrm>
            <a:custGeom>
              <a:avLst/>
              <a:gdLst/>
              <a:ahLst/>
              <a:cxnLst/>
              <a:rect l="l" t="t" r="r" b="b"/>
              <a:pathLst>
                <a:path w="915" h="1923" extrusionOk="0">
                  <a:moveTo>
                    <a:pt x="95" y="0"/>
                  </a:moveTo>
                  <a:cubicBezTo>
                    <a:pt x="64" y="316"/>
                    <a:pt x="1" y="631"/>
                    <a:pt x="1" y="977"/>
                  </a:cubicBezTo>
                  <a:cubicBezTo>
                    <a:pt x="1" y="1324"/>
                    <a:pt x="64" y="1670"/>
                    <a:pt x="95" y="1922"/>
                  </a:cubicBezTo>
                  <a:lnTo>
                    <a:pt x="914" y="1922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" name="Google Shape;7374;p80"/>
            <p:cNvSpPr/>
            <p:nvPr/>
          </p:nvSpPr>
          <p:spPr>
            <a:xfrm>
              <a:off x="-62715100" y="3809325"/>
              <a:ext cx="74850" cy="51225"/>
            </a:xfrm>
            <a:custGeom>
              <a:avLst/>
              <a:gdLst/>
              <a:ahLst/>
              <a:cxnLst/>
              <a:rect l="l" t="t" r="r" b="b"/>
              <a:pathLst>
                <a:path w="2994" h="2049" extrusionOk="0">
                  <a:moveTo>
                    <a:pt x="1" y="1"/>
                  </a:moveTo>
                  <a:lnTo>
                    <a:pt x="1" y="32"/>
                  </a:lnTo>
                  <a:cubicBezTo>
                    <a:pt x="631" y="253"/>
                    <a:pt x="1198" y="1009"/>
                    <a:pt x="1481" y="2048"/>
                  </a:cubicBezTo>
                  <a:lnTo>
                    <a:pt x="2994" y="2048"/>
                  </a:lnTo>
                  <a:cubicBezTo>
                    <a:pt x="2426" y="946"/>
                    <a:pt x="1324" y="158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" name="Google Shape;7375;p80"/>
            <p:cNvSpPr/>
            <p:nvPr/>
          </p:nvSpPr>
          <p:spPr>
            <a:xfrm>
              <a:off x="-62715875" y="3950300"/>
              <a:ext cx="75625" cy="51225"/>
            </a:xfrm>
            <a:custGeom>
              <a:avLst/>
              <a:gdLst/>
              <a:ahLst/>
              <a:cxnLst/>
              <a:rect l="l" t="t" r="r" b="b"/>
              <a:pathLst>
                <a:path w="3025" h="2049" extrusionOk="0">
                  <a:moveTo>
                    <a:pt x="1512" y="1"/>
                  </a:moveTo>
                  <a:cubicBezTo>
                    <a:pt x="1229" y="1009"/>
                    <a:pt x="662" y="1765"/>
                    <a:pt x="0" y="1986"/>
                  </a:cubicBezTo>
                  <a:lnTo>
                    <a:pt x="0" y="2049"/>
                  </a:lnTo>
                  <a:lnTo>
                    <a:pt x="32" y="2049"/>
                  </a:lnTo>
                  <a:cubicBezTo>
                    <a:pt x="1355" y="1891"/>
                    <a:pt x="2457" y="1104"/>
                    <a:pt x="30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" name="Google Shape;7376;p80"/>
            <p:cNvSpPr/>
            <p:nvPr/>
          </p:nvSpPr>
          <p:spPr>
            <a:xfrm>
              <a:off x="-62811200" y="3949525"/>
              <a:ext cx="75650" cy="52000"/>
            </a:xfrm>
            <a:custGeom>
              <a:avLst/>
              <a:gdLst/>
              <a:ahLst/>
              <a:cxnLst/>
              <a:rect l="l" t="t" r="r" b="b"/>
              <a:pathLst>
                <a:path w="3026" h="2080" extrusionOk="0">
                  <a:moveTo>
                    <a:pt x="1" y="0"/>
                  </a:moveTo>
                  <a:cubicBezTo>
                    <a:pt x="600" y="1166"/>
                    <a:pt x="1702" y="1954"/>
                    <a:pt x="3025" y="2080"/>
                  </a:cubicBezTo>
                  <a:lnTo>
                    <a:pt x="3025" y="2017"/>
                  </a:lnTo>
                  <a:cubicBezTo>
                    <a:pt x="2364" y="1796"/>
                    <a:pt x="1860" y="1040"/>
                    <a:pt x="154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" name="Google Shape;7377;p80"/>
            <p:cNvSpPr/>
            <p:nvPr/>
          </p:nvSpPr>
          <p:spPr>
            <a:xfrm>
              <a:off x="-62673350" y="3881000"/>
              <a:ext cx="44125" cy="48075"/>
            </a:xfrm>
            <a:custGeom>
              <a:avLst/>
              <a:gdLst/>
              <a:ahLst/>
              <a:cxnLst/>
              <a:rect l="l" t="t" r="r" b="b"/>
              <a:pathLst>
                <a:path w="1765" h="1923" extrusionOk="0">
                  <a:moveTo>
                    <a:pt x="0" y="0"/>
                  </a:moveTo>
                  <a:cubicBezTo>
                    <a:pt x="32" y="316"/>
                    <a:pt x="63" y="631"/>
                    <a:pt x="63" y="977"/>
                  </a:cubicBezTo>
                  <a:cubicBezTo>
                    <a:pt x="63" y="1324"/>
                    <a:pt x="32" y="1670"/>
                    <a:pt x="0" y="1922"/>
                  </a:cubicBezTo>
                  <a:lnTo>
                    <a:pt x="1639" y="1922"/>
                  </a:lnTo>
                  <a:cubicBezTo>
                    <a:pt x="1733" y="1670"/>
                    <a:pt x="1765" y="1292"/>
                    <a:pt x="1765" y="977"/>
                  </a:cubicBezTo>
                  <a:cubicBezTo>
                    <a:pt x="1765" y="662"/>
                    <a:pt x="1733" y="316"/>
                    <a:pt x="163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" name="Google Shape;7378;p80"/>
            <p:cNvSpPr/>
            <p:nvPr/>
          </p:nvSpPr>
          <p:spPr>
            <a:xfrm>
              <a:off x="-62810400" y="3810125"/>
              <a:ext cx="75625" cy="51200"/>
            </a:xfrm>
            <a:custGeom>
              <a:avLst/>
              <a:gdLst/>
              <a:ahLst/>
              <a:cxnLst/>
              <a:rect l="l" t="t" r="r" b="b"/>
              <a:pathLst>
                <a:path w="3025" h="2048" extrusionOk="0">
                  <a:moveTo>
                    <a:pt x="2993" y="0"/>
                  </a:moveTo>
                  <a:cubicBezTo>
                    <a:pt x="1702" y="158"/>
                    <a:pt x="599" y="945"/>
                    <a:pt x="0" y="2048"/>
                  </a:cubicBezTo>
                  <a:lnTo>
                    <a:pt x="1544" y="2048"/>
                  </a:lnTo>
                  <a:cubicBezTo>
                    <a:pt x="1828" y="1008"/>
                    <a:pt x="2363" y="284"/>
                    <a:pt x="3025" y="32"/>
                  </a:cubicBezTo>
                  <a:lnTo>
                    <a:pt x="3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" name="Google Shape;7379;p80"/>
            <p:cNvSpPr/>
            <p:nvPr/>
          </p:nvSpPr>
          <p:spPr>
            <a:xfrm>
              <a:off x="-62715100" y="3881000"/>
              <a:ext cx="22850" cy="48075"/>
            </a:xfrm>
            <a:custGeom>
              <a:avLst/>
              <a:gdLst/>
              <a:ahLst/>
              <a:cxnLst/>
              <a:rect l="l" t="t" r="r" b="b"/>
              <a:pathLst>
                <a:path w="914" h="1923" extrusionOk="0">
                  <a:moveTo>
                    <a:pt x="1" y="0"/>
                  </a:moveTo>
                  <a:lnTo>
                    <a:pt x="1" y="1922"/>
                  </a:lnTo>
                  <a:lnTo>
                    <a:pt x="851" y="1922"/>
                  </a:lnTo>
                  <a:cubicBezTo>
                    <a:pt x="883" y="1607"/>
                    <a:pt x="914" y="1292"/>
                    <a:pt x="914" y="977"/>
                  </a:cubicBezTo>
                  <a:cubicBezTo>
                    <a:pt x="914" y="662"/>
                    <a:pt x="883" y="316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1" name="Google Shape;7380;p80"/>
          <p:cNvGrpSpPr/>
          <p:nvPr/>
        </p:nvGrpSpPr>
        <p:grpSpPr>
          <a:xfrm>
            <a:off x="4320132" y="2792700"/>
            <a:ext cx="555855" cy="579138"/>
            <a:chOff x="-62884425" y="4111775"/>
            <a:chExt cx="317425" cy="316650"/>
          </a:xfrm>
        </p:grpSpPr>
        <p:sp>
          <p:nvSpPr>
            <p:cNvPr id="72" name="Google Shape;7381;p80"/>
            <p:cNvSpPr/>
            <p:nvPr/>
          </p:nvSpPr>
          <p:spPr>
            <a:xfrm>
              <a:off x="-62884425" y="4325225"/>
              <a:ext cx="317425" cy="103200"/>
            </a:xfrm>
            <a:custGeom>
              <a:avLst/>
              <a:gdLst/>
              <a:ahLst/>
              <a:cxnLst/>
              <a:rect l="l" t="t" r="r" b="b"/>
              <a:pathLst>
                <a:path w="12697" h="4128" extrusionOk="0">
                  <a:moveTo>
                    <a:pt x="0" y="0"/>
                  </a:moveTo>
                  <a:lnTo>
                    <a:pt x="0" y="378"/>
                  </a:lnTo>
                  <a:cubicBezTo>
                    <a:pt x="0" y="1071"/>
                    <a:pt x="567" y="1638"/>
                    <a:pt x="1260" y="1638"/>
                  </a:cubicBezTo>
                  <a:lnTo>
                    <a:pt x="4001" y="1638"/>
                  </a:lnTo>
                  <a:lnTo>
                    <a:pt x="3434" y="3308"/>
                  </a:lnTo>
                  <a:lnTo>
                    <a:pt x="2930" y="3308"/>
                  </a:lnTo>
                  <a:cubicBezTo>
                    <a:pt x="2678" y="3308"/>
                    <a:pt x="2520" y="3497"/>
                    <a:pt x="2520" y="3749"/>
                  </a:cubicBezTo>
                  <a:cubicBezTo>
                    <a:pt x="2520" y="3970"/>
                    <a:pt x="2741" y="4127"/>
                    <a:pt x="2930" y="4127"/>
                  </a:cubicBezTo>
                  <a:lnTo>
                    <a:pt x="9830" y="4127"/>
                  </a:lnTo>
                  <a:cubicBezTo>
                    <a:pt x="10050" y="4127"/>
                    <a:pt x="10239" y="3938"/>
                    <a:pt x="10239" y="3749"/>
                  </a:cubicBezTo>
                  <a:cubicBezTo>
                    <a:pt x="10239" y="3497"/>
                    <a:pt x="10050" y="3308"/>
                    <a:pt x="9830" y="3308"/>
                  </a:cubicBezTo>
                  <a:lnTo>
                    <a:pt x="9294" y="3308"/>
                  </a:lnTo>
                  <a:lnTo>
                    <a:pt x="8758" y="1638"/>
                  </a:lnTo>
                  <a:lnTo>
                    <a:pt x="11468" y="1638"/>
                  </a:lnTo>
                  <a:cubicBezTo>
                    <a:pt x="12129" y="1638"/>
                    <a:pt x="12697" y="1103"/>
                    <a:pt x="12697" y="378"/>
                  </a:cubicBezTo>
                  <a:lnTo>
                    <a:pt x="1269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" name="Google Shape;7382;p80"/>
            <p:cNvSpPr/>
            <p:nvPr/>
          </p:nvSpPr>
          <p:spPr>
            <a:xfrm>
              <a:off x="-62884425" y="4111775"/>
              <a:ext cx="317425" cy="193000"/>
            </a:xfrm>
            <a:custGeom>
              <a:avLst/>
              <a:gdLst/>
              <a:ahLst/>
              <a:cxnLst/>
              <a:rect l="l" t="t" r="r" b="b"/>
              <a:pathLst>
                <a:path w="12697" h="7720" extrusionOk="0">
                  <a:moveTo>
                    <a:pt x="6301" y="946"/>
                  </a:moveTo>
                  <a:cubicBezTo>
                    <a:pt x="6522" y="946"/>
                    <a:pt x="6742" y="1135"/>
                    <a:pt x="6742" y="1324"/>
                  </a:cubicBezTo>
                  <a:lnTo>
                    <a:pt x="6742" y="1607"/>
                  </a:lnTo>
                  <a:cubicBezTo>
                    <a:pt x="7215" y="1765"/>
                    <a:pt x="7593" y="2237"/>
                    <a:pt x="7593" y="2773"/>
                  </a:cubicBezTo>
                  <a:cubicBezTo>
                    <a:pt x="7593" y="3025"/>
                    <a:pt x="7372" y="3182"/>
                    <a:pt x="7183" y="3182"/>
                  </a:cubicBezTo>
                  <a:cubicBezTo>
                    <a:pt x="6994" y="3182"/>
                    <a:pt x="6805" y="2993"/>
                    <a:pt x="6805" y="2773"/>
                  </a:cubicBezTo>
                  <a:cubicBezTo>
                    <a:pt x="6805" y="2552"/>
                    <a:pt x="6585" y="2363"/>
                    <a:pt x="6364" y="2363"/>
                  </a:cubicBezTo>
                  <a:cubicBezTo>
                    <a:pt x="6112" y="2363"/>
                    <a:pt x="5954" y="2552"/>
                    <a:pt x="5954" y="2773"/>
                  </a:cubicBezTo>
                  <a:cubicBezTo>
                    <a:pt x="5954" y="3025"/>
                    <a:pt x="6269" y="3245"/>
                    <a:pt x="6585" y="3497"/>
                  </a:cubicBezTo>
                  <a:cubicBezTo>
                    <a:pt x="7026" y="3812"/>
                    <a:pt x="7561" y="4191"/>
                    <a:pt x="7561" y="4884"/>
                  </a:cubicBezTo>
                  <a:cubicBezTo>
                    <a:pt x="7561" y="5419"/>
                    <a:pt x="7215" y="5860"/>
                    <a:pt x="6742" y="6049"/>
                  </a:cubicBezTo>
                  <a:lnTo>
                    <a:pt x="6742" y="6333"/>
                  </a:lnTo>
                  <a:cubicBezTo>
                    <a:pt x="6742" y="6553"/>
                    <a:pt x="6553" y="6774"/>
                    <a:pt x="6301" y="6774"/>
                  </a:cubicBezTo>
                  <a:cubicBezTo>
                    <a:pt x="6080" y="6774"/>
                    <a:pt x="5923" y="6553"/>
                    <a:pt x="5923" y="6333"/>
                  </a:cubicBezTo>
                  <a:lnTo>
                    <a:pt x="5923" y="6049"/>
                  </a:lnTo>
                  <a:cubicBezTo>
                    <a:pt x="5450" y="5892"/>
                    <a:pt x="5104" y="5419"/>
                    <a:pt x="5104" y="4884"/>
                  </a:cubicBezTo>
                  <a:cubicBezTo>
                    <a:pt x="5104" y="4632"/>
                    <a:pt x="5293" y="4443"/>
                    <a:pt x="5482" y="4443"/>
                  </a:cubicBezTo>
                  <a:cubicBezTo>
                    <a:pt x="5734" y="4443"/>
                    <a:pt x="5923" y="4632"/>
                    <a:pt x="5923" y="4884"/>
                  </a:cubicBezTo>
                  <a:cubicBezTo>
                    <a:pt x="5923" y="5104"/>
                    <a:pt x="6112" y="5262"/>
                    <a:pt x="6301" y="5262"/>
                  </a:cubicBezTo>
                  <a:cubicBezTo>
                    <a:pt x="6522" y="5262"/>
                    <a:pt x="6742" y="5073"/>
                    <a:pt x="6742" y="4884"/>
                  </a:cubicBezTo>
                  <a:cubicBezTo>
                    <a:pt x="6742" y="4632"/>
                    <a:pt x="6427" y="4411"/>
                    <a:pt x="6080" y="4159"/>
                  </a:cubicBezTo>
                  <a:cubicBezTo>
                    <a:pt x="5639" y="3844"/>
                    <a:pt x="5104" y="3466"/>
                    <a:pt x="5104" y="2773"/>
                  </a:cubicBezTo>
                  <a:cubicBezTo>
                    <a:pt x="5104" y="2237"/>
                    <a:pt x="5450" y="1796"/>
                    <a:pt x="5923" y="1607"/>
                  </a:cubicBezTo>
                  <a:lnTo>
                    <a:pt x="5923" y="1324"/>
                  </a:lnTo>
                  <a:cubicBezTo>
                    <a:pt x="5923" y="1103"/>
                    <a:pt x="6112" y="946"/>
                    <a:pt x="6301" y="946"/>
                  </a:cubicBezTo>
                  <a:close/>
                  <a:moveTo>
                    <a:pt x="1260" y="0"/>
                  </a:moveTo>
                  <a:cubicBezTo>
                    <a:pt x="599" y="0"/>
                    <a:pt x="0" y="536"/>
                    <a:pt x="0" y="1261"/>
                  </a:cubicBezTo>
                  <a:lnTo>
                    <a:pt x="0" y="7719"/>
                  </a:lnTo>
                  <a:lnTo>
                    <a:pt x="12697" y="7719"/>
                  </a:lnTo>
                  <a:lnTo>
                    <a:pt x="12697" y="1261"/>
                  </a:lnTo>
                  <a:cubicBezTo>
                    <a:pt x="12697" y="536"/>
                    <a:pt x="12129" y="0"/>
                    <a:pt x="1146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4" name="Google Shape;7383;p80"/>
          <p:cNvGrpSpPr/>
          <p:nvPr/>
        </p:nvGrpSpPr>
        <p:grpSpPr>
          <a:xfrm>
            <a:off x="2311149" y="3576872"/>
            <a:ext cx="553095" cy="569079"/>
            <a:chOff x="-60991775" y="3376900"/>
            <a:chExt cx="315850" cy="311150"/>
          </a:xfrm>
        </p:grpSpPr>
        <p:sp>
          <p:nvSpPr>
            <p:cNvPr id="75" name="Google Shape;7384;p80"/>
            <p:cNvSpPr/>
            <p:nvPr/>
          </p:nvSpPr>
          <p:spPr>
            <a:xfrm>
              <a:off x="-60991000" y="3376900"/>
              <a:ext cx="315075" cy="311150"/>
            </a:xfrm>
            <a:custGeom>
              <a:avLst/>
              <a:gdLst/>
              <a:ahLst/>
              <a:cxnLst/>
              <a:rect l="l" t="t" r="r" b="b"/>
              <a:pathLst>
                <a:path w="12603" h="12446" extrusionOk="0">
                  <a:moveTo>
                    <a:pt x="11136" y="1"/>
                  </a:moveTo>
                  <a:cubicBezTo>
                    <a:pt x="11054" y="1"/>
                    <a:pt x="10975" y="1"/>
                    <a:pt x="10902" y="1"/>
                  </a:cubicBezTo>
                  <a:cubicBezTo>
                    <a:pt x="10429" y="1"/>
                    <a:pt x="10051" y="159"/>
                    <a:pt x="9736" y="474"/>
                  </a:cubicBezTo>
                  <a:lnTo>
                    <a:pt x="3561" y="6649"/>
                  </a:lnTo>
                  <a:lnTo>
                    <a:pt x="2301" y="6428"/>
                  </a:lnTo>
                  <a:cubicBezTo>
                    <a:pt x="2278" y="6423"/>
                    <a:pt x="2253" y="6420"/>
                    <a:pt x="2229" y="6420"/>
                  </a:cubicBezTo>
                  <a:cubicBezTo>
                    <a:pt x="2119" y="6420"/>
                    <a:pt x="2000" y="6471"/>
                    <a:pt x="1923" y="6523"/>
                  </a:cubicBezTo>
                  <a:lnTo>
                    <a:pt x="158" y="8319"/>
                  </a:lnTo>
                  <a:cubicBezTo>
                    <a:pt x="32" y="8382"/>
                    <a:pt x="1" y="8539"/>
                    <a:pt x="32" y="8697"/>
                  </a:cubicBezTo>
                  <a:cubicBezTo>
                    <a:pt x="95" y="8823"/>
                    <a:pt x="190" y="8949"/>
                    <a:pt x="347" y="8980"/>
                  </a:cubicBezTo>
                  <a:lnTo>
                    <a:pt x="2994" y="9484"/>
                  </a:lnTo>
                  <a:lnTo>
                    <a:pt x="3498" y="12131"/>
                  </a:lnTo>
                  <a:cubicBezTo>
                    <a:pt x="3561" y="12288"/>
                    <a:pt x="3624" y="12414"/>
                    <a:pt x="3782" y="12446"/>
                  </a:cubicBezTo>
                  <a:lnTo>
                    <a:pt x="3908" y="12446"/>
                  </a:lnTo>
                  <a:cubicBezTo>
                    <a:pt x="4034" y="12446"/>
                    <a:pt x="4128" y="12414"/>
                    <a:pt x="4254" y="12414"/>
                  </a:cubicBezTo>
                  <a:lnTo>
                    <a:pt x="6018" y="10619"/>
                  </a:lnTo>
                  <a:cubicBezTo>
                    <a:pt x="6144" y="10556"/>
                    <a:pt x="6176" y="10398"/>
                    <a:pt x="6144" y="10272"/>
                  </a:cubicBezTo>
                  <a:lnTo>
                    <a:pt x="5924" y="9012"/>
                  </a:lnTo>
                  <a:lnTo>
                    <a:pt x="12099" y="2837"/>
                  </a:lnTo>
                  <a:cubicBezTo>
                    <a:pt x="12414" y="2522"/>
                    <a:pt x="12571" y="2081"/>
                    <a:pt x="12571" y="1671"/>
                  </a:cubicBezTo>
                  <a:cubicBezTo>
                    <a:pt x="12571" y="1199"/>
                    <a:pt x="12603" y="600"/>
                    <a:pt x="12288" y="285"/>
                  </a:cubicBezTo>
                  <a:cubicBezTo>
                    <a:pt x="12025" y="22"/>
                    <a:pt x="11544" y="1"/>
                    <a:pt x="111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" name="Google Shape;7385;p80"/>
            <p:cNvSpPr/>
            <p:nvPr/>
          </p:nvSpPr>
          <p:spPr>
            <a:xfrm>
              <a:off x="-60991775" y="3404275"/>
              <a:ext cx="174875" cy="89250"/>
            </a:xfrm>
            <a:custGeom>
              <a:avLst/>
              <a:gdLst/>
              <a:ahLst/>
              <a:cxnLst/>
              <a:rect l="l" t="t" r="r" b="b"/>
              <a:pathLst>
                <a:path w="6995" h="3570" extrusionOk="0">
                  <a:moveTo>
                    <a:pt x="1632" y="1"/>
                  </a:moveTo>
                  <a:cubicBezTo>
                    <a:pt x="1523" y="1"/>
                    <a:pt x="1407" y="57"/>
                    <a:pt x="1355" y="135"/>
                  </a:cubicBezTo>
                  <a:lnTo>
                    <a:pt x="158" y="1301"/>
                  </a:lnTo>
                  <a:cubicBezTo>
                    <a:pt x="95" y="1395"/>
                    <a:pt x="0" y="1553"/>
                    <a:pt x="32" y="1710"/>
                  </a:cubicBezTo>
                  <a:cubicBezTo>
                    <a:pt x="126" y="1773"/>
                    <a:pt x="189" y="1899"/>
                    <a:pt x="315" y="1931"/>
                  </a:cubicBezTo>
                  <a:lnTo>
                    <a:pt x="4317" y="3569"/>
                  </a:lnTo>
                  <a:lnTo>
                    <a:pt x="6995" y="891"/>
                  </a:lnTo>
                  <a:lnTo>
                    <a:pt x="1702" y="9"/>
                  </a:lnTo>
                  <a:cubicBezTo>
                    <a:pt x="1679" y="4"/>
                    <a:pt x="1656" y="1"/>
                    <a:pt x="16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" name="Google Shape;7386;p80"/>
            <p:cNvSpPr/>
            <p:nvPr/>
          </p:nvSpPr>
          <p:spPr>
            <a:xfrm>
              <a:off x="-60795650" y="3513975"/>
              <a:ext cx="89000" cy="173300"/>
            </a:xfrm>
            <a:custGeom>
              <a:avLst/>
              <a:gdLst/>
              <a:ahLst/>
              <a:cxnLst/>
              <a:rect l="l" t="t" r="r" b="b"/>
              <a:pathLst>
                <a:path w="3560" h="6932" extrusionOk="0">
                  <a:moveTo>
                    <a:pt x="2678" y="0"/>
                  </a:moveTo>
                  <a:lnTo>
                    <a:pt x="0" y="2678"/>
                  </a:lnTo>
                  <a:lnTo>
                    <a:pt x="1607" y="6679"/>
                  </a:lnTo>
                  <a:cubicBezTo>
                    <a:pt x="1638" y="6805"/>
                    <a:pt x="1764" y="6931"/>
                    <a:pt x="1922" y="6931"/>
                  </a:cubicBezTo>
                  <a:lnTo>
                    <a:pt x="1985" y="6931"/>
                  </a:lnTo>
                  <a:cubicBezTo>
                    <a:pt x="2111" y="6931"/>
                    <a:pt x="2206" y="6900"/>
                    <a:pt x="2269" y="6805"/>
                  </a:cubicBezTo>
                  <a:lnTo>
                    <a:pt x="3466" y="5640"/>
                  </a:lnTo>
                  <a:cubicBezTo>
                    <a:pt x="3529" y="5545"/>
                    <a:pt x="3560" y="5388"/>
                    <a:pt x="3560" y="5262"/>
                  </a:cubicBezTo>
                  <a:lnTo>
                    <a:pt x="267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78" name="Google Shape;7387;p80"/>
          <p:cNvGrpSpPr/>
          <p:nvPr/>
        </p:nvGrpSpPr>
        <p:grpSpPr>
          <a:xfrm>
            <a:off x="2310449" y="4289586"/>
            <a:ext cx="554496" cy="567616"/>
            <a:chOff x="-60988625" y="3740800"/>
            <a:chExt cx="316650" cy="310350"/>
          </a:xfrm>
        </p:grpSpPr>
        <p:sp>
          <p:nvSpPr>
            <p:cNvPr id="79" name="Google Shape;7388;p80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" name="Google Shape;7389;p80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" name="Google Shape;7390;p80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2" name="Google Shape;7391;p80"/>
          <p:cNvGrpSpPr/>
          <p:nvPr/>
        </p:nvGrpSpPr>
        <p:grpSpPr>
          <a:xfrm>
            <a:off x="2310449" y="5009550"/>
            <a:ext cx="554496" cy="577310"/>
            <a:chOff x="-60987850" y="4100950"/>
            <a:chExt cx="316650" cy="315650"/>
          </a:xfrm>
        </p:grpSpPr>
        <p:sp>
          <p:nvSpPr>
            <p:cNvPr id="83" name="Google Shape;7392;p80"/>
            <p:cNvSpPr/>
            <p:nvPr/>
          </p:nvSpPr>
          <p:spPr>
            <a:xfrm>
              <a:off x="-60987850" y="4355925"/>
              <a:ext cx="315875" cy="60675"/>
            </a:xfrm>
            <a:custGeom>
              <a:avLst/>
              <a:gdLst/>
              <a:ahLst/>
              <a:cxnLst/>
              <a:rect l="l" t="t" r="r" b="b"/>
              <a:pathLst>
                <a:path w="12635" h="2427" extrusionOk="0">
                  <a:moveTo>
                    <a:pt x="1230" y="1"/>
                  </a:moveTo>
                  <a:cubicBezTo>
                    <a:pt x="537" y="1"/>
                    <a:pt x="1" y="536"/>
                    <a:pt x="1" y="1198"/>
                  </a:cubicBezTo>
                  <a:lnTo>
                    <a:pt x="1" y="2049"/>
                  </a:lnTo>
                  <a:cubicBezTo>
                    <a:pt x="1" y="2269"/>
                    <a:pt x="190" y="2427"/>
                    <a:pt x="379" y="2427"/>
                  </a:cubicBezTo>
                  <a:lnTo>
                    <a:pt x="12256" y="2427"/>
                  </a:lnTo>
                  <a:cubicBezTo>
                    <a:pt x="12477" y="2427"/>
                    <a:pt x="12634" y="2238"/>
                    <a:pt x="12634" y="2049"/>
                  </a:cubicBezTo>
                  <a:lnTo>
                    <a:pt x="12634" y="1198"/>
                  </a:lnTo>
                  <a:cubicBezTo>
                    <a:pt x="12634" y="536"/>
                    <a:pt x="12099" y="1"/>
                    <a:pt x="1140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" name="Google Shape;7393;p80"/>
            <p:cNvSpPr/>
            <p:nvPr/>
          </p:nvSpPr>
          <p:spPr>
            <a:xfrm>
              <a:off x="-60987050" y="4100950"/>
              <a:ext cx="315850" cy="123475"/>
            </a:xfrm>
            <a:custGeom>
              <a:avLst/>
              <a:gdLst/>
              <a:ahLst/>
              <a:cxnLst/>
              <a:rect l="l" t="t" r="r" b="b"/>
              <a:pathLst>
                <a:path w="12634" h="4939" extrusionOk="0">
                  <a:moveTo>
                    <a:pt x="6270" y="2355"/>
                  </a:moveTo>
                  <a:cubicBezTo>
                    <a:pt x="6490" y="2355"/>
                    <a:pt x="6711" y="2544"/>
                    <a:pt x="6711" y="2796"/>
                  </a:cubicBezTo>
                  <a:cubicBezTo>
                    <a:pt x="6711" y="2985"/>
                    <a:pt x="6490" y="3174"/>
                    <a:pt x="6270" y="3174"/>
                  </a:cubicBezTo>
                  <a:cubicBezTo>
                    <a:pt x="6018" y="3174"/>
                    <a:pt x="5860" y="2985"/>
                    <a:pt x="5860" y="2796"/>
                  </a:cubicBezTo>
                  <a:cubicBezTo>
                    <a:pt x="5860" y="2544"/>
                    <a:pt x="6081" y="2355"/>
                    <a:pt x="6270" y="2355"/>
                  </a:cubicBezTo>
                  <a:close/>
                  <a:moveTo>
                    <a:pt x="6290" y="0"/>
                  </a:moveTo>
                  <a:cubicBezTo>
                    <a:pt x="6238" y="0"/>
                    <a:pt x="6191" y="8"/>
                    <a:pt x="6144" y="24"/>
                  </a:cubicBezTo>
                  <a:lnTo>
                    <a:pt x="252" y="2513"/>
                  </a:lnTo>
                  <a:cubicBezTo>
                    <a:pt x="95" y="2576"/>
                    <a:pt x="0" y="2702"/>
                    <a:pt x="0" y="2891"/>
                  </a:cubicBezTo>
                  <a:lnTo>
                    <a:pt x="0" y="4561"/>
                  </a:lnTo>
                  <a:cubicBezTo>
                    <a:pt x="0" y="4781"/>
                    <a:pt x="189" y="4939"/>
                    <a:pt x="410" y="4939"/>
                  </a:cubicBezTo>
                  <a:lnTo>
                    <a:pt x="12256" y="4939"/>
                  </a:lnTo>
                  <a:cubicBezTo>
                    <a:pt x="12476" y="4939"/>
                    <a:pt x="12634" y="4750"/>
                    <a:pt x="12634" y="4561"/>
                  </a:cubicBezTo>
                  <a:lnTo>
                    <a:pt x="12634" y="2891"/>
                  </a:lnTo>
                  <a:cubicBezTo>
                    <a:pt x="12602" y="2702"/>
                    <a:pt x="12539" y="2544"/>
                    <a:pt x="12382" y="2513"/>
                  </a:cubicBezTo>
                  <a:lnTo>
                    <a:pt x="6459" y="24"/>
                  </a:lnTo>
                  <a:cubicBezTo>
                    <a:pt x="6396" y="8"/>
                    <a:pt x="6341" y="0"/>
                    <a:pt x="629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" name="Google Shape;7394;p80"/>
            <p:cNvSpPr/>
            <p:nvPr/>
          </p:nvSpPr>
          <p:spPr>
            <a:xfrm>
              <a:off x="-60757075" y="4245675"/>
              <a:ext cx="61475" cy="89025"/>
            </a:xfrm>
            <a:custGeom>
              <a:avLst/>
              <a:gdLst/>
              <a:ahLst/>
              <a:cxnLst/>
              <a:rect l="l" t="t" r="r" b="b"/>
              <a:pathLst>
                <a:path w="2459" h="3561" extrusionOk="0">
                  <a:moveTo>
                    <a:pt x="1" y="0"/>
                  </a:moveTo>
                  <a:lnTo>
                    <a:pt x="1" y="3560"/>
                  </a:lnTo>
                  <a:lnTo>
                    <a:pt x="2458" y="3560"/>
                  </a:lnTo>
                  <a:lnTo>
                    <a:pt x="245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" name="Google Shape;7395;p80"/>
            <p:cNvSpPr/>
            <p:nvPr/>
          </p:nvSpPr>
          <p:spPr>
            <a:xfrm>
              <a:off x="-60861025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" name="Google Shape;7396;p80"/>
            <p:cNvSpPr/>
            <p:nvPr/>
          </p:nvSpPr>
          <p:spPr>
            <a:xfrm>
              <a:off x="-60964200" y="4245675"/>
              <a:ext cx="62225" cy="89025"/>
            </a:xfrm>
            <a:custGeom>
              <a:avLst/>
              <a:gdLst/>
              <a:ahLst/>
              <a:cxnLst/>
              <a:rect l="l" t="t" r="r" b="b"/>
              <a:pathLst>
                <a:path w="2489" h="3561" extrusionOk="0">
                  <a:moveTo>
                    <a:pt x="0" y="0"/>
                  </a:moveTo>
                  <a:lnTo>
                    <a:pt x="0" y="3560"/>
                  </a:lnTo>
                  <a:lnTo>
                    <a:pt x="2489" y="356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88" name="Google Shape;7397;p80"/>
          <p:cNvGrpSpPr/>
          <p:nvPr/>
        </p:nvGrpSpPr>
        <p:grpSpPr>
          <a:xfrm>
            <a:off x="4989036" y="4291027"/>
            <a:ext cx="558612" cy="564736"/>
            <a:chOff x="-59447250" y="3706150"/>
            <a:chExt cx="319000" cy="308775"/>
          </a:xfrm>
        </p:grpSpPr>
        <p:sp>
          <p:nvSpPr>
            <p:cNvPr id="89" name="Google Shape;7398;p80"/>
            <p:cNvSpPr/>
            <p:nvPr/>
          </p:nvSpPr>
          <p:spPr>
            <a:xfrm>
              <a:off x="-59381875" y="3922750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36"/>
                    <a:pt x="2363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" name="Google Shape;7399;p80"/>
            <p:cNvSpPr/>
            <p:nvPr/>
          </p:nvSpPr>
          <p:spPr>
            <a:xfrm>
              <a:off x="-59364550" y="3861525"/>
              <a:ext cx="43350" cy="40900"/>
            </a:xfrm>
            <a:custGeom>
              <a:avLst/>
              <a:gdLst/>
              <a:ahLst/>
              <a:cxnLst/>
              <a:rect l="l" t="t" r="r" b="b"/>
              <a:pathLst>
                <a:path w="1734" h="1636" extrusionOk="0">
                  <a:moveTo>
                    <a:pt x="858" y="0"/>
                  </a:moveTo>
                  <a:cubicBezTo>
                    <a:pt x="784" y="0"/>
                    <a:pt x="707" y="8"/>
                    <a:pt x="631" y="23"/>
                  </a:cubicBezTo>
                  <a:cubicBezTo>
                    <a:pt x="347" y="118"/>
                    <a:pt x="127" y="307"/>
                    <a:pt x="95" y="590"/>
                  </a:cubicBezTo>
                  <a:cubicBezTo>
                    <a:pt x="1" y="906"/>
                    <a:pt x="95" y="1189"/>
                    <a:pt x="284" y="1410"/>
                  </a:cubicBezTo>
                  <a:cubicBezTo>
                    <a:pt x="446" y="1548"/>
                    <a:pt x="658" y="1636"/>
                    <a:pt x="871" y="1636"/>
                  </a:cubicBezTo>
                  <a:cubicBezTo>
                    <a:pt x="949" y="1636"/>
                    <a:pt x="1027" y="1624"/>
                    <a:pt x="1103" y="1599"/>
                  </a:cubicBezTo>
                  <a:cubicBezTo>
                    <a:pt x="1387" y="1536"/>
                    <a:pt x="1607" y="1347"/>
                    <a:pt x="1670" y="1063"/>
                  </a:cubicBezTo>
                  <a:cubicBezTo>
                    <a:pt x="1733" y="748"/>
                    <a:pt x="1670" y="464"/>
                    <a:pt x="1450" y="244"/>
                  </a:cubicBezTo>
                  <a:cubicBezTo>
                    <a:pt x="1307" y="77"/>
                    <a:pt x="1091" y="0"/>
                    <a:pt x="8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" name="Google Shape;7400;p80"/>
            <p:cNvSpPr/>
            <p:nvPr/>
          </p:nvSpPr>
          <p:spPr>
            <a:xfrm>
              <a:off x="-59447250" y="3706150"/>
              <a:ext cx="319000" cy="308775"/>
            </a:xfrm>
            <a:custGeom>
              <a:avLst/>
              <a:gdLst/>
              <a:ahLst/>
              <a:cxnLst/>
              <a:rect l="l" t="t" r="r" b="b"/>
              <a:pathLst>
                <a:path w="12760" h="12351" extrusionOk="0">
                  <a:moveTo>
                    <a:pt x="6428" y="820"/>
                  </a:moveTo>
                  <a:cubicBezTo>
                    <a:pt x="6900" y="820"/>
                    <a:pt x="7247" y="1166"/>
                    <a:pt x="7247" y="1639"/>
                  </a:cubicBezTo>
                  <a:lnTo>
                    <a:pt x="7247" y="4128"/>
                  </a:lnTo>
                  <a:lnTo>
                    <a:pt x="5609" y="4128"/>
                  </a:lnTo>
                  <a:lnTo>
                    <a:pt x="5609" y="1639"/>
                  </a:lnTo>
                  <a:cubicBezTo>
                    <a:pt x="5609" y="1166"/>
                    <a:pt x="5955" y="820"/>
                    <a:pt x="6428" y="820"/>
                  </a:cubicBezTo>
                  <a:close/>
                  <a:moveTo>
                    <a:pt x="10681" y="6616"/>
                  </a:moveTo>
                  <a:cubicBezTo>
                    <a:pt x="10901" y="6616"/>
                    <a:pt x="11059" y="6805"/>
                    <a:pt x="11059" y="6994"/>
                  </a:cubicBezTo>
                  <a:cubicBezTo>
                    <a:pt x="11122" y="7247"/>
                    <a:pt x="10901" y="7436"/>
                    <a:pt x="10681" y="7436"/>
                  </a:cubicBezTo>
                  <a:lnTo>
                    <a:pt x="8192" y="7436"/>
                  </a:lnTo>
                  <a:cubicBezTo>
                    <a:pt x="7971" y="7436"/>
                    <a:pt x="7751" y="7247"/>
                    <a:pt x="7751" y="6994"/>
                  </a:cubicBezTo>
                  <a:cubicBezTo>
                    <a:pt x="7751" y="6742"/>
                    <a:pt x="7971" y="6616"/>
                    <a:pt x="8192" y="6616"/>
                  </a:cubicBezTo>
                  <a:close/>
                  <a:moveTo>
                    <a:pt x="10681" y="8255"/>
                  </a:moveTo>
                  <a:cubicBezTo>
                    <a:pt x="10901" y="8255"/>
                    <a:pt x="11059" y="8444"/>
                    <a:pt x="11059" y="8696"/>
                  </a:cubicBezTo>
                  <a:cubicBezTo>
                    <a:pt x="11122" y="8885"/>
                    <a:pt x="10901" y="9074"/>
                    <a:pt x="10681" y="9074"/>
                  </a:cubicBezTo>
                  <a:lnTo>
                    <a:pt x="8192" y="9074"/>
                  </a:lnTo>
                  <a:cubicBezTo>
                    <a:pt x="7971" y="9074"/>
                    <a:pt x="7751" y="8885"/>
                    <a:pt x="7751" y="8696"/>
                  </a:cubicBezTo>
                  <a:cubicBezTo>
                    <a:pt x="7751" y="8444"/>
                    <a:pt x="7971" y="8255"/>
                    <a:pt x="8192" y="8255"/>
                  </a:cubicBezTo>
                  <a:close/>
                  <a:moveTo>
                    <a:pt x="4233" y="5360"/>
                  </a:moveTo>
                  <a:cubicBezTo>
                    <a:pt x="4671" y="5360"/>
                    <a:pt x="5082" y="5531"/>
                    <a:pt x="5388" y="5860"/>
                  </a:cubicBezTo>
                  <a:cubicBezTo>
                    <a:pt x="5829" y="6301"/>
                    <a:pt x="5987" y="6868"/>
                    <a:pt x="5829" y="7467"/>
                  </a:cubicBezTo>
                  <a:cubicBezTo>
                    <a:pt x="5766" y="7751"/>
                    <a:pt x="5640" y="7971"/>
                    <a:pt x="5451" y="8192"/>
                  </a:cubicBezTo>
                  <a:cubicBezTo>
                    <a:pt x="6176" y="8601"/>
                    <a:pt x="6711" y="9389"/>
                    <a:pt x="6711" y="10334"/>
                  </a:cubicBezTo>
                  <a:cubicBezTo>
                    <a:pt x="6711" y="10555"/>
                    <a:pt x="6491" y="10744"/>
                    <a:pt x="6270" y="10744"/>
                  </a:cubicBezTo>
                  <a:lnTo>
                    <a:pt x="2143" y="10744"/>
                  </a:lnTo>
                  <a:cubicBezTo>
                    <a:pt x="1891" y="10744"/>
                    <a:pt x="1733" y="10555"/>
                    <a:pt x="1733" y="10303"/>
                  </a:cubicBezTo>
                  <a:cubicBezTo>
                    <a:pt x="1733" y="9357"/>
                    <a:pt x="2238" y="8570"/>
                    <a:pt x="3025" y="8129"/>
                  </a:cubicBezTo>
                  <a:cubicBezTo>
                    <a:pt x="2647" y="7688"/>
                    <a:pt x="2490" y="7121"/>
                    <a:pt x="2647" y="6553"/>
                  </a:cubicBezTo>
                  <a:cubicBezTo>
                    <a:pt x="2805" y="6018"/>
                    <a:pt x="3246" y="5577"/>
                    <a:pt x="3781" y="5419"/>
                  </a:cubicBezTo>
                  <a:cubicBezTo>
                    <a:pt x="3933" y="5379"/>
                    <a:pt x="4084" y="5360"/>
                    <a:pt x="4233" y="5360"/>
                  </a:cubicBezTo>
                  <a:close/>
                  <a:moveTo>
                    <a:pt x="10681" y="9893"/>
                  </a:moveTo>
                  <a:cubicBezTo>
                    <a:pt x="10901" y="9893"/>
                    <a:pt x="11059" y="10113"/>
                    <a:pt x="11059" y="10303"/>
                  </a:cubicBezTo>
                  <a:cubicBezTo>
                    <a:pt x="11122" y="10555"/>
                    <a:pt x="10901" y="10744"/>
                    <a:pt x="10681" y="10744"/>
                  </a:cubicBezTo>
                  <a:lnTo>
                    <a:pt x="8192" y="10744"/>
                  </a:lnTo>
                  <a:cubicBezTo>
                    <a:pt x="7971" y="10744"/>
                    <a:pt x="7751" y="10555"/>
                    <a:pt x="7751" y="10303"/>
                  </a:cubicBezTo>
                  <a:cubicBezTo>
                    <a:pt x="7751" y="10050"/>
                    <a:pt x="7971" y="9893"/>
                    <a:pt x="8192" y="9893"/>
                  </a:cubicBezTo>
                  <a:close/>
                  <a:moveTo>
                    <a:pt x="6396" y="0"/>
                  </a:moveTo>
                  <a:cubicBezTo>
                    <a:pt x="5483" y="0"/>
                    <a:pt x="4726" y="725"/>
                    <a:pt x="4726" y="1639"/>
                  </a:cubicBezTo>
                  <a:lnTo>
                    <a:pt x="4726" y="2458"/>
                  </a:lnTo>
                  <a:lnTo>
                    <a:pt x="1261" y="2458"/>
                  </a:lnTo>
                  <a:cubicBezTo>
                    <a:pt x="599" y="2458"/>
                    <a:pt x="1" y="3025"/>
                    <a:pt x="1" y="3686"/>
                  </a:cubicBezTo>
                  <a:lnTo>
                    <a:pt x="1" y="11122"/>
                  </a:lnTo>
                  <a:cubicBezTo>
                    <a:pt x="1" y="11815"/>
                    <a:pt x="568" y="12350"/>
                    <a:pt x="1261" y="12350"/>
                  </a:cubicBezTo>
                  <a:lnTo>
                    <a:pt x="11468" y="12350"/>
                  </a:lnTo>
                  <a:cubicBezTo>
                    <a:pt x="12130" y="12350"/>
                    <a:pt x="12697" y="11815"/>
                    <a:pt x="12697" y="11122"/>
                  </a:cubicBezTo>
                  <a:lnTo>
                    <a:pt x="12697" y="3686"/>
                  </a:lnTo>
                  <a:cubicBezTo>
                    <a:pt x="12760" y="3025"/>
                    <a:pt x="12162" y="2458"/>
                    <a:pt x="11500" y="2458"/>
                  </a:cubicBezTo>
                  <a:lnTo>
                    <a:pt x="8034" y="2458"/>
                  </a:lnTo>
                  <a:lnTo>
                    <a:pt x="8034" y="1639"/>
                  </a:lnTo>
                  <a:cubicBezTo>
                    <a:pt x="8034" y="725"/>
                    <a:pt x="7278" y="0"/>
                    <a:pt x="6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" name="Google Shape;7401;p80"/>
            <p:cNvSpPr/>
            <p:nvPr/>
          </p:nvSpPr>
          <p:spPr>
            <a:xfrm>
              <a:off x="-59293650" y="3740025"/>
              <a:ext cx="14175" cy="14200"/>
            </a:xfrm>
            <a:custGeom>
              <a:avLst/>
              <a:gdLst/>
              <a:ahLst/>
              <a:cxnLst/>
              <a:rect l="l" t="t" r="r" b="b"/>
              <a:pathLst>
                <a:path w="567" h="568" extrusionOk="0">
                  <a:moveTo>
                    <a:pt x="284" y="0"/>
                  </a:moveTo>
                  <a:cubicBezTo>
                    <a:pt x="126" y="0"/>
                    <a:pt x="0" y="126"/>
                    <a:pt x="0" y="284"/>
                  </a:cubicBezTo>
                  <a:cubicBezTo>
                    <a:pt x="0" y="441"/>
                    <a:pt x="126" y="567"/>
                    <a:pt x="284" y="567"/>
                  </a:cubicBezTo>
                  <a:cubicBezTo>
                    <a:pt x="441" y="567"/>
                    <a:pt x="567" y="441"/>
                    <a:pt x="567" y="284"/>
                  </a:cubicBezTo>
                  <a:cubicBezTo>
                    <a:pt x="567" y="126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93" name="Google Shape;7402;p80"/>
          <p:cNvGrpSpPr/>
          <p:nvPr/>
        </p:nvGrpSpPr>
        <p:grpSpPr>
          <a:xfrm>
            <a:off x="1642252" y="1433897"/>
            <a:ext cx="557253" cy="575755"/>
            <a:chOff x="-64406125" y="3362225"/>
            <a:chExt cx="318225" cy="314800"/>
          </a:xfrm>
        </p:grpSpPr>
        <p:sp>
          <p:nvSpPr>
            <p:cNvPr id="94" name="Google Shape;7403;p80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" name="Google Shape;7404;p80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7405;p80"/>
          <p:cNvSpPr/>
          <p:nvPr/>
        </p:nvSpPr>
        <p:spPr>
          <a:xfrm>
            <a:off x="1737917" y="2131751"/>
            <a:ext cx="365550" cy="580556"/>
          </a:xfrm>
          <a:custGeom>
            <a:avLst/>
            <a:gdLst/>
            <a:ahLst/>
            <a:cxnLst/>
            <a:rect l="l" t="t" r="r" b="b"/>
            <a:pathLst>
              <a:path w="8350" h="12697" extrusionOk="0">
                <a:moveTo>
                  <a:pt x="4222" y="1166"/>
                </a:moveTo>
                <a:cubicBezTo>
                  <a:pt x="4443" y="1166"/>
                  <a:pt x="4600" y="1386"/>
                  <a:pt x="4600" y="1607"/>
                </a:cubicBezTo>
                <a:lnTo>
                  <a:pt x="4600" y="1890"/>
                </a:lnTo>
                <a:cubicBezTo>
                  <a:pt x="5073" y="2048"/>
                  <a:pt x="5451" y="2520"/>
                  <a:pt x="5451" y="3088"/>
                </a:cubicBezTo>
                <a:cubicBezTo>
                  <a:pt x="5451" y="3308"/>
                  <a:pt x="5231" y="3497"/>
                  <a:pt x="5010" y="3497"/>
                </a:cubicBezTo>
                <a:cubicBezTo>
                  <a:pt x="4758" y="3497"/>
                  <a:pt x="4600" y="3308"/>
                  <a:pt x="4600" y="3088"/>
                </a:cubicBezTo>
                <a:cubicBezTo>
                  <a:pt x="4600" y="2835"/>
                  <a:pt x="4411" y="2678"/>
                  <a:pt x="4222" y="2678"/>
                </a:cubicBezTo>
                <a:cubicBezTo>
                  <a:pt x="3970" y="2678"/>
                  <a:pt x="3781" y="2867"/>
                  <a:pt x="3781" y="3088"/>
                </a:cubicBezTo>
                <a:cubicBezTo>
                  <a:pt x="3781" y="3308"/>
                  <a:pt x="4096" y="3529"/>
                  <a:pt x="4443" y="3781"/>
                </a:cubicBezTo>
                <a:cubicBezTo>
                  <a:pt x="4884" y="4096"/>
                  <a:pt x="5451" y="4505"/>
                  <a:pt x="5451" y="5167"/>
                </a:cubicBezTo>
                <a:cubicBezTo>
                  <a:pt x="5451" y="5702"/>
                  <a:pt x="5073" y="6143"/>
                  <a:pt x="4600" y="6333"/>
                </a:cubicBezTo>
                <a:lnTo>
                  <a:pt x="4600" y="6616"/>
                </a:lnTo>
                <a:cubicBezTo>
                  <a:pt x="4600" y="6868"/>
                  <a:pt x="4411" y="7026"/>
                  <a:pt x="4222" y="7026"/>
                </a:cubicBezTo>
                <a:cubicBezTo>
                  <a:pt x="3970" y="7026"/>
                  <a:pt x="3781" y="6805"/>
                  <a:pt x="3781" y="6616"/>
                </a:cubicBezTo>
                <a:lnTo>
                  <a:pt x="3781" y="6333"/>
                </a:lnTo>
                <a:cubicBezTo>
                  <a:pt x="3309" y="6143"/>
                  <a:pt x="2962" y="5702"/>
                  <a:pt x="2962" y="5167"/>
                </a:cubicBezTo>
                <a:cubicBezTo>
                  <a:pt x="2962" y="4915"/>
                  <a:pt x="3151" y="4757"/>
                  <a:pt x="3372" y="4757"/>
                </a:cubicBezTo>
                <a:cubicBezTo>
                  <a:pt x="3624" y="4757"/>
                  <a:pt x="3781" y="4978"/>
                  <a:pt x="3781" y="5167"/>
                </a:cubicBezTo>
                <a:cubicBezTo>
                  <a:pt x="3781" y="5387"/>
                  <a:pt x="3970" y="5608"/>
                  <a:pt x="4222" y="5608"/>
                </a:cubicBezTo>
                <a:cubicBezTo>
                  <a:pt x="4443" y="5608"/>
                  <a:pt x="4600" y="5387"/>
                  <a:pt x="4600" y="5167"/>
                </a:cubicBezTo>
                <a:cubicBezTo>
                  <a:pt x="4600" y="4915"/>
                  <a:pt x="4285" y="4694"/>
                  <a:pt x="3939" y="4442"/>
                </a:cubicBezTo>
                <a:cubicBezTo>
                  <a:pt x="3498" y="4127"/>
                  <a:pt x="2962" y="3749"/>
                  <a:pt x="2962" y="3088"/>
                </a:cubicBezTo>
                <a:cubicBezTo>
                  <a:pt x="2962" y="2520"/>
                  <a:pt x="3309" y="2079"/>
                  <a:pt x="3781" y="1890"/>
                </a:cubicBezTo>
                <a:lnTo>
                  <a:pt x="3781" y="1607"/>
                </a:lnTo>
                <a:cubicBezTo>
                  <a:pt x="3781" y="1386"/>
                  <a:pt x="3970" y="1166"/>
                  <a:pt x="4222" y="1166"/>
                </a:cubicBezTo>
                <a:close/>
                <a:moveTo>
                  <a:pt x="4222" y="0"/>
                </a:moveTo>
                <a:cubicBezTo>
                  <a:pt x="1923" y="0"/>
                  <a:pt x="64" y="1859"/>
                  <a:pt x="64" y="4127"/>
                </a:cubicBezTo>
                <a:cubicBezTo>
                  <a:pt x="64" y="6270"/>
                  <a:pt x="1733" y="8034"/>
                  <a:pt x="3781" y="8223"/>
                </a:cubicBezTo>
                <a:lnTo>
                  <a:pt x="3781" y="9767"/>
                </a:lnTo>
                <a:cubicBezTo>
                  <a:pt x="3655" y="9609"/>
                  <a:pt x="3529" y="9483"/>
                  <a:pt x="3372" y="9325"/>
                </a:cubicBezTo>
                <a:cubicBezTo>
                  <a:pt x="2647" y="8601"/>
                  <a:pt x="1576" y="8128"/>
                  <a:pt x="442" y="8128"/>
                </a:cubicBezTo>
                <a:cubicBezTo>
                  <a:pt x="190" y="8128"/>
                  <a:pt x="32" y="8317"/>
                  <a:pt x="32" y="8506"/>
                </a:cubicBezTo>
                <a:cubicBezTo>
                  <a:pt x="1" y="9609"/>
                  <a:pt x="442" y="10617"/>
                  <a:pt x="1261" y="11468"/>
                </a:cubicBezTo>
                <a:cubicBezTo>
                  <a:pt x="2049" y="12255"/>
                  <a:pt x="3057" y="12696"/>
                  <a:pt x="4096" y="12696"/>
                </a:cubicBezTo>
                <a:lnTo>
                  <a:pt x="4159" y="12696"/>
                </a:lnTo>
                <a:cubicBezTo>
                  <a:pt x="5231" y="12696"/>
                  <a:pt x="6302" y="12287"/>
                  <a:pt x="7089" y="11468"/>
                </a:cubicBezTo>
                <a:cubicBezTo>
                  <a:pt x="7877" y="10680"/>
                  <a:pt x="8318" y="9641"/>
                  <a:pt x="8318" y="8506"/>
                </a:cubicBezTo>
                <a:cubicBezTo>
                  <a:pt x="8350" y="8317"/>
                  <a:pt x="8160" y="8128"/>
                  <a:pt x="7940" y="8128"/>
                </a:cubicBezTo>
                <a:cubicBezTo>
                  <a:pt x="7871" y="8124"/>
                  <a:pt x="7801" y="8122"/>
                  <a:pt x="7733" y="8122"/>
                </a:cubicBezTo>
                <a:cubicBezTo>
                  <a:pt x="6711" y="8122"/>
                  <a:pt x="5778" y="8558"/>
                  <a:pt x="5010" y="9325"/>
                </a:cubicBezTo>
                <a:cubicBezTo>
                  <a:pt x="4852" y="9483"/>
                  <a:pt x="4726" y="9609"/>
                  <a:pt x="4600" y="9767"/>
                </a:cubicBezTo>
                <a:lnTo>
                  <a:pt x="4600" y="8223"/>
                </a:lnTo>
                <a:cubicBezTo>
                  <a:pt x="6680" y="8034"/>
                  <a:pt x="8350" y="6270"/>
                  <a:pt x="8350" y="4127"/>
                </a:cubicBezTo>
                <a:cubicBezTo>
                  <a:pt x="8350" y="1859"/>
                  <a:pt x="6491" y="0"/>
                  <a:pt x="4222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97" name="Google Shape;7406;p80"/>
          <p:cNvGrpSpPr/>
          <p:nvPr/>
        </p:nvGrpSpPr>
        <p:grpSpPr>
          <a:xfrm>
            <a:off x="1642953" y="2810505"/>
            <a:ext cx="555855" cy="579138"/>
            <a:chOff x="-64410850" y="4094450"/>
            <a:chExt cx="317425" cy="316650"/>
          </a:xfrm>
        </p:grpSpPr>
        <p:sp>
          <p:nvSpPr>
            <p:cNvPr id="98" name="Google Shape;7407;p80"/>
            <p:cNvSpPr/>
            <p:nvPr/>
          </p:nvSpPr>
          <p:spPr>
            <a:xfrm>
              <a:off x="-64410850" y="4348850"/>
              <a:ext cx="317425" cy="62250"/>
            </a:xfrm>
            <a:custGeom>
              <a:avLst/>
              <a:gdLst/>
              <a:ahLst/>
              <a:cxnLst/>
              <a:rect l="l" t="t" r="r" b="b"/>
              <a:pathLst>
                <a:path w="12697" h="2490" extrusionOk="0">
                  <a:moveTo>
                    <a:pt x="3403" y="0"/>
                  </a:moveTo>
                  <a:cubicBezTo>
                    <a:pt x="2741" y="0"/>
                    <a:pt x="2206" y="536"/>
                    <a:pt x="2206" y="1229"/>
                  </a:cubicBezTo>
                  <a:lnTo>
                    <a:pt x="2206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12287" y="2489"/>
                  </a:lnTo>
                  <a:cubicBezTo>
                    <a:pt x="12508" y="2489"/>
                    <a:pt x="12697" y="2269"/>
                    <a:pt x="12697" y="2048"/>
                  </a:cubicBezTo>
                  <a:cubicBezTo>
                    <a:pt x="12634" y="1859"/>
                    <a:pt x="12445" y="1639"/>
                    <a:pt x="12193" y="1639"/>
                  </a:cubicBezTo>
                  <a:lnTo>
                    <a:pt x="10429" y="1639"/>
                  </a:lnTo>
                  <a:lnTo>
                    <a:pt x="10429" y="1229"/>
                  </a:lnTo>
                  <a:cubicBezTo>
                    <a:pt x="10429" y="536"/>
                    <a:pt x="9861" y="0"/>
                    <a:pt x="920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" name="Google Shape;7408;p80"/>
            <p:cNvSpPr/>
            <p:nvPr/>
          </p:nvSpPr>
          <p:spPr>
            <a:xfrm>
              <a:off x="-64315550" y="4094450"/>
              <a:ext cx="122100" cy="192200"/>
            </a:xfrm>
            <a:custGeom>
              <a:avLst/>
              <a:gdLst/>
              <a:ahLst/>
              <a:cxnLst/>
              <a:rect l="l" t="t" r="r" b="b"/>
              <a:pathLst>
                <a:path w="4884" h="7688" extrusionOk="0">
                  <a:moveTo>
                    <a:pt x="2489" y="0"/>
                  </a:moveTo>
                  <a:cubicBezTo>
                    <a:pt x="2269" y="0"/>
                    <a:pt x="2080" y="189"/>
                    <a:pt x="2080" y="410"/>
                  </a:cubicBezTo>
                  <a:lnTo>
                    <a:pt x="2080" y="819"/>
                  </a:lnTo>
                  <a:lnTo>
                    <a:pt x="1639" y="819"/>
                  </a:lnTo>
                  <a:cubicBezTo>
                    <a:pt x="1418" y="819"/>
                    <a:pt x="1261" y="1040"/>
                    <a:pt x="1261" y="1229"/>
                  </a:cubicBezTo>
                  <a:cubicBezTo>
                    <a:pt x="1261" y="1450"/>
                    <a:pt x="1450" y="1670"/>
                    <a:pt x="1639" y="1670"/>
                  </a:cubicBezTo>
                  <a:lnTo>
                    <a:pt x="2080" y="1670"/>
                  </a:lnTo>
                  <a:lnTo>
                    <a:pt x="2080" y="2489"/>
                  </a:lnTo>
                  <a:lnTo>
                    <a:pt x="1481" y="2489"/>
                  </a:lnTo>
                  <a:cubicBezTo>
                    <a:pt x="820" y="2489"/>
                    <a:pt x="347" y="3151"/>
                    <a:pt x="599" y="3781"/>
                  </a:cubicBezTo>
                  <a:cubicBezTo>
                    <a:pt x="662" y="3970"/>
                    <a:pt x="694" y="4222"/>
                    <a:pt x="788" y="4411"/>
                  </a:cubicBezTo>
                  <a:lnTo>
                    <a:pt x="473" y="4411"/>
                  </a:lnTo>
                  <a:cubicBezTo>
                    <a:pt x="221" y="4411"/>
                    <a:pt x="63" y="4632"/>
                    <a:pt x="63" y="4821"/>
                  </a:cubicBezTo>
                  <a:cubicBezTo>
                    <a:pt x="0" y="5010"/>
                    <a:pt x="158" y="5199"/>
                    <a:pt x="379" y="5199"/>
                  </a:cubicBezTo>
                  <a:lnTo>
                    <a:pt x="820" y="5199"/>
                  </a:lnTo>
                  <a:cubicBezTo>
                    <a:pt x="851" y="6081"/>
                    <a:pt x="694" y="6900"/>
                    <a:pt x="316" y="7687"/>
                  </a:cubicBezTo>
                  <a:lnTo>
                    <a:pt x="4569" y="7687"/>
                  </a:lnTo>
                  <a:cubicBezTo>
                    <a:pt x="4159" y="6900"/>
                    <a:pt x="4002" y="6081"/>
                    <a:pt x="4065" y="5199"/>
                  </a:cubicBezTo>
                  <a:lnTo>
                    <a:pt x="4474" y="5199"/>
                  </a:lnTo>
                  <a:cubicBezTo>
                    <a:pt x="4726" y="5199"/>
                    <a:pt x="4884" y="5010"/>
                    <a:pt x="4884" y="4821"/>
                  </a:cubicBezTo>
                  <a:cubicBezTo>
                    <a:pt x="4884" y="4568"/>
                    <a:pt x="4695" y="4411"/>
                    <a:pt x="4474" y="4411"/>
                  </a:cubicBezTo>
                  <a:lnTo>
                    <a:pt x="4159" y="4411"/>
                  </a:lnTo>
                  <a:cubicBezTo>
                    <a:pt x="4222" y="4222"/>
                    <a:pt x="4285" y="3970"/>
                    <a:pt x="4380" y="3781"/>
                  </a:cubicBezTo>
                  <a:cubicBezTo>
                    <a:pt x="4600" y="3151"/>
                    <a:pt x="4128" y="2489"/>
                    <a:pt x="3466" y="2489"/>
                  </a:cubicBezTo>
                  <a:lnTo>
                    <a:pt x="2867" y="2489"/>
                  </a:lnTo>
                  <a:lnTo>
                    <a:pt x="2867" y="1670"/>
                  </a:lnTo>
                  <a:lnTo>
                    <a:pt x="3309" y="1670"/>
                  </a:lnTo>
                  <a:cubicBezTo>
                    <a:pt x="3561" y="1670"/>
                    <a:pt x="3687" y="1450"/>
                    <a:pt x="3687" y="1229"/>
                  </a:cubicBezTo>
                  <a:cubicBezTo>
                    <a:pt x="3687" y="977"/>
                    <a:pt x="3498" y="819"/>
                    <a:pt x="3309" y="819"/>
                  </a:cubicBezTo>
                  <a:lnTo>
                    <a:pt x="2867" y="819"/>
                  </a:lnTo>
                  <a:lnTo>
                    <a:pt x="2867" y="410"/>
                  </a:lnTo>
                  <a:cubicBezTo>
                    <a:pt x="2867" y="158"/>
                    <a:pt x="2678" y="0"/>
                    <a:pt x="248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" name="Google Shape;7409;p80"/>
            <p:cNvSpPr/>
            <p:nvPr/>
          </p:nvSpPr>
          <p:spPr>
            <a:xfrm>
              <a:off x="-64335250" y="4307100"/>
              <a:ext cx="161500" cy="21300"/>
            </a:xfrm>
            <a:custGeom>
              <a:avLst/>
              <a:gdLst/>
              <a:ahLst/>
              <a:cxnLst/>
              <a:rect l="l" t="t" r="r" b="b"/>
              <a:pathLst>
                <a:path w="6460" h="852" extrusionOk="0">
                  <a:moveTo>
                    <a:pt x="1167" y="1"/>
                  </a:moveTo>
                  <a:cubicBezTo>
                    <a:pt x="631" y="1"/>
                    <a:pt x="190" y="379"/>
                    <a:pt x="1" y="851"/>
                  </a:cubicBezTo>
                  <a:lnTo>
                    <a:pt x="6459" y="851"/>
                  </a:lnTo>
                  <a:cubicBezTo>
                    <a:pt x="6302" y="379"/>
                    <a:pt x="5861" y="1"/>
                    <a:pt x="53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01" name="Google Shape;7410;p80"/>
          <p:cNvSpPr/>
          <p:nvPr/>
        </p:nvSpPr>
        <p:spPr>
          <a:xfrm>
            <a:off x="5039605" y="1413504"/>
            <a:ext cx="484145" cy="580876"/>
          </a:xfrm>
          <a:custGeom>
            <a:avLst/>
            <a:gdLst/>
            <a:ahLst/>
            <a:cxnLst/>
            <a:rect l="l" t="t" r="r" b="b"/>
            <a:pathLst>
              <a:path w="11059" h="12704" extrusionOk="0">
                <a:moveTo>
                  <a:pt x="5545" y="3449"/>
                </a:moveTo>
                <a:cubicBezTo>
                  <a:pt x="5797" y="3449"/>
                  <a:pt x="5955" y="3638"/>
                  <a:pt x="5955" y="3859"/>
                </a:cubicBezTo>
                <a:lnTo>
                  <a:pt x="5955" y="4111"/>
                </a:lnTo>
                <a:cubicBezTo>
                  <a:pt x="6427" y="4268"/>
                  <a:pt x="6774" y="4741"/>
                  <a:pt x="6774" y="5308"/>
                </a:cubicBezTo>
                <a:cubicBezTo>
                  <a:pt x="6774" y="5528"/>
                  <a:pt x="6585" y="5749"/>
                  <a:pt x="6333" y="5749"/>
                </a:cubicBezTo>
                <a:cubicBezTo>
                  <a:pt x="6081" y="5749"/>
                  <a:pt x="5955" y="5528"/>
                  <a:pt x="5955" y="5308"/>
                </a:cubicBezTo>
                <a:cubicBezTo>
                  <a:pt x="5955" y="5056"/>
                  <a:pt x="5734" y="4898"/>
                  <a:pt x="5545" y="4898"/>
                </a:cubicBezTo>
                <a:cubicBezTo>
                  <a:pt x="5293" y="4898"/>
                  <a:pt x="5104" y="5119"/>
                  <a:pt x="5104" y="5308"/>
                </a:cubicBezTo>
                <a:cubicBezTo>
                  <a:pt x="5104" y="5528"/>
                  <a:pt x="5419" y="5780"/>
                  <a:pt x="5766" y="6001"/>
                </a:cubicBezTo>
                <a:cubicBezTo>
                  <a:pt x="6207" y="6316"/>
                  <a:pt x="6774" y="6725"/>
                  <a:pt x="6774" y="7387"/>
                </a:cubicBezTo>
                <a:cubicBezTo>
                  <a:pt x="6774" y="7954"/>
                  <a:pt x="6427" y="8364"/>
                  <a:pt x="5923" y="8584"/>
                </a:cubicBezTo>
                <a:lnTo>
                  <a:pt x="5923" y="8836"/>
                </a:lnTo>
                <a:cubicBezTo>
                  <a:pt x="5923" y="9088"/>
                  <a:pt x="5734" y="9246"/>
                  <a:pt x="5545" y="9246"/>
                </a:cubicBezTo>
                <a:cubicBezTo>
                  <a:pt x="5293" y="9246"/>
                  <a:pt x="5104" y="9057"/>
                  <a:pt x="5104" y="8836"/>
                </a:cubicBezTo>
                <a:lnTo>
                  <a:pt x="5104" y="8584"/>
                </a:lnTo>
                <a:cubicBezTo>
                  <a:pt x="4632" y="8427"/>
                  <a:pt x="4285" y="7954"/>
                  <a:pt x="4285" y="7387"/>
                </a:cubicBezTo>
                <a:cubicBezTo>
                  <a:pt x="4285" y="7167"/>
                  <a:pt x="4474" y="7009"/>
                  <a:pt x="4726" y="7009"/>
                </a:cubicBezTo>
                <a:cubicBezTo>
                  <a:pt x="4947" y="7009"/>
                  <a:pt x="5104" y="7198"/>
                  <a:pt x="5104" y="7387"/>
                </a:cubicBezTo>
                <a:cubicBezTo>
                  <a:pt x="5104" y="7639"/>
                  <a:pt x="5293" y="7828"/>
                  <a:pt x="5545" y="7828"/>
                </a:cubicBezTo>
                <a:cubicBezTo>
                  <a:pt x="5766" y="7828"/>
                  <a:pt x="5923" y="7639"/>
                  <a:pt x="5923" y="7387"/>
                </a:cubicBezTo>
                <a:cubicBezTo>
                  <a:pt x="5923" y="7167"/>
                  <a:pt x="5608" y="6914"/>
                  <a:pt x="5262" y="6694"/>
                </a:cubicBezTo>
                <a:cubicBezTo>
                  <a:pt x="4821" y="6379"/>
                  <a:pt x="4285" y="5969"/>
                  <a:pt x="4285" y="5308"/>
                </a:cubicBezTo>
                <a:cubicBezTo>
                  <a:pt x="4285" y="4741"/>
                  <a:pt x="4632" y="4331"/>
                  <a:pt x="5104" y="4111"/>
                </a:cubicBezTo>
                <a:lnTo>
                  <a:pt x="5104" y="3859"/>
                </a:lnTo>
                <a:cubicBezTo>
                  <a:pt x="5104" y="3606"/>
                  <a:pt x="5293" y="3449"/>
                  <a:pt x="5545" y="3449"/>
                </a:cubicBezTo>
                <a:close/>
                <a:moveTo>
                  <a:pt x="10651" y="1"/>
                </a:moveTo>
                <a:cubicBezTo>
                  <a:pt x="10562" y="1"/>
                  <a:pt x="10473" y="34"/>
                  <a:pt x="10397" y="109"/>
                </a:cubicBezTo>
                <a:cubicBezTo>
                  <a:pt x="9389" y="834"/>
                  <a:pt x="8538" y="960"/>
                  <a:pt x="8034" y="960"/>
                </a:cubicBezTo>
                <a:cubicBezTo>
                  <a:pt x="7310" y="960"/>
                  <a:pt x="6396" y="645"/>
                  <a:pt x="5766" y="172"/>
                </a:cubicBezTo>
                <a:cubicBezTo>
                  <a:pt x="5703" y="109"/>
                  <a:pt x="5616" y="78"/>
                  <a:pt x="5526" y="78"/>
                </a:cubicBezTo>
                <a:cubicBezTo>
                  <a:pt x="5435" y="78"/>
                  <a:pt x="5341" y="109"/>
                  <a:pt x="5262" y="172"/>
                </a:cubicBezTo>
                <a:cubicBezTo>
                  <a:pt x="4632" y="645"/>
                  <a:pt x="3781" y="960"/>
                  <a:pt x="3025" y="960"/>
                </a:cubicBezTo>
                <a:cubicBezTo>
                  <a:pt x="2237" y="960"/>
                  <a:pt x="1418" y="645"/>
                  <a:pt x="662" y="109"/>
                </a:cubicBezTo>
                <a:cubicBezTo>
                  <a:pt x="582" y="47"/>
                  <a:pt x="495" y="20"/>
                  <a:pt x="411" y="20"/>
                </a:cubicBezTo>
                <a:cubicBezTo>
                  <a:pt x="196" y="20"/>
                  <a:pt x="0" y="198"/>
                  <a:pt x="0" y="424"/>
                </a:cubicBezTo>
                <a:lnTo>
                  <a:pt x="0" y="5276"/>
                </a:lnTo>
                <a:cubicBezTo>
                  <a:pt x="0" y="8616"/>
                  <a:pt x="2143" y="11609"/>
                  <a:pt x="5388" y="12680"/>
                </a:cubicBezTo>
                <a:cubicBezTo>
                  <a:pt x="5419" y="12696"/>
                  <a:pt x="5459" y="12703"/>
                  <a:pt x="5506" y="12703"/>
                </a:cubicBezTo>
                <a:cubicBezTo>
                  <a:pt x="5553" y="12703"/>
                  <a:pt x="5608" y="12696"/>
                  <a:pt x="5671" y="12680"/>
                </a:cubicBezTo>
                <a:cubicBezTo>
                  <a:pt x="8885" y="11609"/>
                  <a:pt x="11059" y="8616"/>
                  <a:pt x="11059" y="5276"/>
                </a:cubicBezTo>
                <a:lnTo>
                  <a:pt x="11059" y="424"/>
                </a:lnTo>
                <a:cubicBezTo>
                  <a:pt x="11059" y="182"/>
                  <a:pt x="10858" y="1"/>
                  <a:pt x="10651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02" name="Google Shape;7411;p80"/>
          <p:cNvGrpSpPr/>
          <p:nvPr/>
        </p:nvGrpSpPr>
        <p:grpSpPr>
          <a:xfrm>
            <a:off x="5005290" y="2113081"/>
            <a:ext cx="553138" cy="582340"/>
            <a:chOff x="-62516625" y="3743175"/>
            <a:chExt cx="315875" cy="318400"/>
          </a:xfrm>
        </p:grpSpPr>
        <p:sp>
          <p:nvSpPr>
            <p:cNvPr id="103" name="Google Shape;7412;p80"/>
            <p:cNvSpPr/>
            <p:nvPr/>
          </p:nvSpPr>
          <p:spPr>
            <a:xfrm>
              <a:off x="-62334675" y="3884950"/>
              <a:ext cx="62250" cy="145725"/>
            </a:xfrm>
            <a:custGeom>
              <a:avLst/>
              <a:gdLst/>
              <a:ahLst/>
              <a:cxnLst/>
              <a:rect l="l" t="t" r="r" b="b"/>
              <a:pathLst>
                <a:path w="2490" h="5829" extrusionOk="0">
                  <a:moveTo>
                    <a:pt x="1229" y="0"/>
                  </a:moveTo>
                  <a:cubicBezTo>
                    <a:pt x="977" y="0"/>
                    <a:pt x="820" y="189"/>
                    <a:pt x="820" y="410"/>
                  </a:cubicBezTo>
                  <a:lnTo>
                    <a:pt x="820" y="662"/>
                  </a:lnTo>
                  <a:cubicBezTo>
                    <a:pt x="347" y="819"/>
                    <a:pt x="0" y="1292"/>
                    <a:pt x="0" y="1859"/>
                  </a:cubicBezTo>
                  <a:cubicBezTo>
                    <a:pt x="0" y="2520"/>
                    <a:pt x="536" y="2930"/>
                    <a:pt x="977" y="3245"/>
                  </a:cubicBezTo>
                  <a:cubicBezTo>
                    <a:pt x="1292" y="3466"/>
                    <a:pt x="1639" y="3718"/>
                    <a:pt x="1639" y="3938"/>
                  </a:cubicBezTo>
                  <a:cubicBezTo>
                    <a:pt x="1639" y="4190"/>
                    <a:pt x="1450" y="4348"/>
                    <a:pt x="1229" y="4348"/>
                  </a:cubicBezTo>
                  <a:cubicBezTo>
                    <a:pt x="977" y="4348"/>
                    <a:pt x="820" y="4127"/>
                    <a:pt x="820" y="3938"/>
                  </a:cubicBezTo>
                  <a:cubicBezTo>
                    <a:pt x="820" y="3718"/>
                    <a:pt x="631" y="3497"/>
                    <a:pt x="442" y="3497"/>
                  </a:cubicBezTo>
                  <a:cubicBezTo>
                    <a:pt x="221" y="3497"/>
                    <a:pt x="0" y="3718"/>
                    <a:pt x="0" y="3938"/>
                  </a:cubicBezTo>
                  <a:cubicBezTo>
                    <a:pt x="0" y="4505"/>
                    <a:pt x="347" y="4915"/>
                    <a:pt x="820" y="5135"/>
                  </a:cubicBezTo>
                  <a:lnTo>
                    <a:pt x="820" y="5387"/>
                  </a:lnTo>
                  <a:cubicBezTo>
                    <a:pt x="820" y="5639"/>
                    <a:pt x="1009" y="5828"/>
                    <a:pt x="1229" y="5828"/>
                  </a:cubicBezTo>
                  <a:cubicBezTo>
                    <a:pt x="1450" y="5828"/>
                    <a:pt x="1639" y="5639"/>
                    <a:pt x="1639" y="5387"/>
                  </a:cubicBezTo>
                  <a:lnTo>
                    <a:pt x="1639" y="5135"/>
                  </a:lnTo>
                  <a:cubicBezTo>
                    <a:pt x="2111" y="4978"/>
                    <a:pt x="2489" y="4505"/>
                    <a:pt x="2489" y="3938"/>
                  </a:cubicBezTo>
                  <a:cubicBezTo>
                    <a:pt x="2489" y="3277"/>
                    <a:pt x="1922" y="2867"/>
                    <a:pt x="1481" y="2552"/>
                  </a:cubicBezTo>
                  <a:cubicBezTo>
                    <a:pt x="1166" y="2331"/>
                    <a:pt x="820" y="2079"/>
                    <a:pt x="820" y="1859"/>
                  </a:cubicBezTo>
                  <a:cubicBezTo>
                    <a:pt x="820" y="1607"/>
                    <a:pt x="1009" y="1418"/>
                    <a:pt x="1229" y="1418"/>
                  </a:cubicBezTo>
                  <a:cubicBezTo>
                    <a:pt x="1450" y="1418"/>
                    <a:pt x="1639" y="1607"/>
                    <a:pt x="1639" y="1859"/>
                  </a:cubicBezTo>
                  <a:cubicBezTo>
                    <a:pt x="1639" y="2079"/>
                    <a:pt x="1859" y="2237"/>
                    <a:pt x="2048" y="2237"/>
                  </a:cubicBezTo>
                  <a:cubicBezTo>
                    <a:pt x="2237" y="2237"/>
                    <a:pt x="2489" y="2048"/>
                    <a:pt x="2489" y="1859"/>
                  </a:cubicBezTo>
                  <a:cubicBezTo>
                    <a:pt x="2489" y="1292"/>
                    <a:pt x="2143" y="882"/>
                    <a:pt x="1639" y="662"/>
                  </a:cubicBezTo>
                  <a:lnTo>
                    <a:pt x="1639" y="410"/>
                  </a:lnTo>
                  <a:cubicBezTo>
                    <a:pt x="1639" y="158"/>
                    <a:pt x="1450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" name="Google Shape;7413;p80"/>
            <p:cNvSpPr/>
            <p:nvPr/>
          </p:nvSpPr>
          <p:spPr>
            <a:xfrm>
              <a:off x="-62516625" y="3743175"/>
              <a:ext cx="315875" cy="318400"/>
            </a:xfrm>
            <a:custGeom>
              <a:avLst/>
              <a:gdLst/>
              <a:ahLst/>
              <a:cxnLst/>
              <a:rect l="l" t="t" r="r" b="b"/>
              <a:pathLst>
                <a:path w="12635" h="12736" extrusionOk="0">
                  <a:moveTo>
                    <a:pt x="4632" y="3308"/>
                  </a:moveTo>
                  <a:cubicBezTo>
                    <a:pt x="5388" y="3308"/>
                    <a:pt x="6018" y="3938"/>
                    <a:pt x="6018" y="4694"/>
                  </a:cubicBezTo>
                  <a:cubicBezTo>
                    <a:pt x="6018" y="5450"/>
                    <a:pt x="5420" y="6049"/>
                    <a:pt x="4632" y="6049"/>
                  </a:cubicBezTo>
                  <a:cubicBezTo>
                    <a:pt x="3876" y="6049"/>
                    <a:pt x="3246" y="5419"/>
                    <a:pt x="3246" y="4694"/>
                  </a:cubicBezTo>
                  <a:cubicBezTo>
                    <a:pt x="3246" y="3938"/>
                    <a:pt x="3876" y="3308"/>
                    <a:pt x="4632" y="3308"/>
                  </a:cubicBezTo>
                  <a:close/>
                  <a:moveTo>
                    <a:pt x="8507" y="5230"/>
                  </a:moveTo>
                  <a:cubicBezTo>
                    <a:pt x="10303" y="5230"/>
                    <a:pt x="11815" y="6742"/>
                    <a:pt x="11815" y="8538"/>
                  </a:cubicBezTo>
                  <a:cubicBezTo>
                    <a:pt x="11815" y="10365"/>
                    <a:pt x="10334" y="11846"/>
                    <a:pt x="8507" y="11846"/>
                  </a:cubicBezTo>
                  <a:cubicBezTo>
                    <a:pt x="6680" y="11846"/>
                    <a:pt x="5199" y="10365"/>
                    <a:pt x="5199" y="8538"/>
                  </a:cubicBezTo>
                  <a:cubicBezTo>
                    <a:pt x="5199" y="6742"/>
                    <a:pt x="6680" y="5230"/>
                    <a:pt x="8507" y="5230"/>
                  </a:cubicBezTo>
                  <a:close/>
                  <a:moveTo>
                    <a:pt x="4664" y="0"/>
                  </a:moveTo>
                  <a:cubicBezTo>
                    <a:pt x="2080" y="0"/>
                    <a:pt x="1" y="2079"/>
                    <a:pt x="1" y="4694"/>
                  </a:cubicBezTo>
                  <a:cubicBezTo>
                    <a:pt x="1" y="5703"/>
                    <a:pt x="316" y="6711"/>
                    <a:pt x="914" y="7498"/>
                  </a:cubicBezTo>
                  <a:lnTo>
                    <a:pt x="4317" y="12571"/>
                  </a:lnTo>
                  <a:cubicBezTo>
                    <a:pt x="4396" y="12681"/>
                    <a:pt x="4530" y="12736"/>
                    <a:pt x="4660" y="12736"/>
                  </a:cubicBezTo>
                  <a:cubicBezTo>
                    <a:pt x="4790" y="12736"/>
                    <a:pt x="4916" y="12681"/>
                    <a:pt x="4979" y="12571"/>
                  </a:cubicBezTo>
                  <a:lnTo>
                    <a:pt x="5672" y="11531"/>
                  </a:lnTo>
                  <a:cubicBezTo>
                    <a:pt x="6396" y="12256"/>
                    <a:pt x="7404" y="12665"/>
                    <a:pt x="8507" y="12665"/>
                  </a:cubicBezTo>
                  <a:cubicBezTo>
                    <a:pt x="10776" y="12665"/>
                    <a:pt x="12634" y="10838"/>
                    <a:pt x="12634" y="8538"/>
                  </a:cubicBezTo>
                  <a:cubicBezTo>
                    <a:pt x="12634" y="6553"/>
                    <a:pt x="11217" y="4852"/>
                    <a:pt x="9326" y="4474"/>
                  </a:cubicBezTo>
                  <a:lnTo>
                    <a:pt x="9326" y="4222"/>
                  </a:lnTo>
                  <a:cubicBezTo>
                    <a:pt x="9074" y="1796"/>
                    <a:pt x="7089" y="0"/>
                    <a:pt x="466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05" name="Google Shape;7414;p80"/>
          <p:cNvGrpSpPr/>
          <p:nvPr/>
        </p:nvGrpSpPr>
        <p:grpSpPr>
          <a:xfrm>
            <a:off x="5015641" y="2824387"/>
            <a:ext cx="532433" cy="515765"/>
            <a:chOff x="-62511900" y="4129100"/>
            <a:chExt cx="304050" cy="282000"/>
          </a:xfrm>
        </p:grpSpPr>
        <p:sp>
          <p:nvSpPr>
            <p:cNvPr id="106" name="Google Shape;7415;p80"/>
            <p:cNvSpPr/>
            <p:nvPr/>
          </p:nvSpPr>
          <p:spPr>
            <a:xfrm>
              <a:off x="-62414225" y="4203925"/>
              <a:ext cx="206375" cy="207175"/>
            </a:xfrm>
            <a:custGeom>
              <a:avLst/>
              <a:gdLst/>
              <a:ahLst/>
              <a:cxnLst/>
              <a:rect l="l" t="t" r="r" b="b"/>
              <a:pathLst>
                <a:path w="8255" h="8287" extrusionOk="0">
                  <a:moveTo>
                    <a:pt x="4128" y="1229"/>
                  </a:moveTo>
                  <a:cubicBezTo>
                    <a:pt x="4348" y="1229"/>
                    <a:pt x="4506" y="1418"/>
                    <a:pt x="4506" y="1670"/>
                  </a:cubicBezTo>
                  <a:lnTo>
                    <a:pt x="4506" y="1922"/>
                  </a:lnTo>
                  <a:cubicBezTo>
                    <a:pt x="4978" y="2080"/>
                    <a:pt x="5356" y="2552"/>
                    <a:pt x="5356" y="3119"/>
                  </a:cubicBezTo>
                  <a:cubicBezTo>
                    <a:pt x="5356" y="3340"/>
                    <a:pt x="5136" y="3498"/>
                    <a:pt x="4947" y="3498"/>
                  </a:cubicBezTo>
                  <a:cubicBezTo>
                    <a:pt x="4726" y="3498"/>
                    <a:pt x="4506" y="3308"/>
                    <a:pt x="4506" y="3119"/>
                  </a:cubicBezTo>
                  <a:cubicBezTo>
                    <a:pt x="4506" y="2867"/>
                    <a:pt x="4317" y="2710"/>
                    <a:pt x="4128" y="2710"/>
                  </a:cubicBezTo>
                  <a:cubicBezTo>
                    <a:pt x="3939" y="2710"/>
                    <a:pt x="3687" y="2930"/>
                    <a:pt x="3687" y="3119"/>
                  </a:cubicBezTo>
                  <a:cubicBezTo>
                    <a:pt x="3718" y="3340"/>
                    <a:pt x="4033" y="3592"/>
                    <a:pt x="4411" y="3813"/>
                  </a:cubicBezTo>
                  <a:cubicBezTo>
                    <a:pt x="4821" y="4128"/>
                    <a:pt x="5388" y="4537"/>
                    <a:pt x="5388" y="5199"/>
                  </a:cubicBezTo>
                  <a:cubicBezTo>
                    <a:pt x="5388" y="5766"/>
                    <a:pt x="5041" y="6175"/>
                    <a:pt x="4569" y="6396"/>
                  </a:cubicBezTo>
                  <a:lnTo>
                    <a:pt x="4569" y="6648"/>
                  </a:lnTo>
                  <a:cubicBezTo>
                    <a:pt x="4569" y="6900"/>
                    <a:pt x="4348" y="7089"/>
                    <a:pt x="4159" y="7089"/>
                  </a:cubicBezTo>
                  <a:cubicBezTo>
                    <a:pt x="3970" y="7089"/>
                    <a:pt x="3718" y="6900"/>
                    <a:pt x="3718" y="6648"/>
                  </a:cubicBezTo>
                  <a:lnTo>
                    <a:pt x="3718" y="6396"/>
                  </a:lnTo>
                  <a:cubicBezTo>
                    <a:pt x="3245" y="6238"/>
                    <a:pt x="2899" y="5766"/>
                    <a:pt x="2899" y="5199"/>
                  </a:cubicBezTo>
                  <a:cubicBezTo>
                    <a:pt x="2899" y="4978"/>
                    <a:pt x="3088" y="4821"/>
                    <a:pt x="3308" y="4821"/>
                  </a:cubicBezTo>
                  <a:cubicBezTo>
                    <a:pt x="3498" y="4821"/>
                    <a:pt x="3687" y="5010"/>
                    <a:pt x="3687" y="5199"/>
                  </a:cubicBezTo>
                  <a:cubicBezTo>
                    <a:pt x="3687" y="5451"/>
                    <a:pt x="3876" y="5608"/>
                    <a:pt x="4128" y="5608"/>
                  </a:cubicBezTo>
                  <a:cubicBezTo>
                    <a:pt x="4348" y="5608"/>
                    <a:pt x="4506" y="5388"/>
                    <a:pt x="4506" y="5199"/>
                  </a:cubicBezTo>
                  <a:cubicBezTo>
                    <a:pt x="4506" y="4978"/>
                    <a:pt x="4191" y="4726"/>
                    <a:pt x="3844" y="4506"/>
                  </a:cubicBezTo>
                  <a:cubicBezTo>
                    <a:pt x="3403" y="4191"/>
                    <a:pt x="2867" y="3781"/>
                    <a:pt x="2867" y="3119"/>
                  </a:cubicBezTo>
                  <a:cubicBezTo>
                    <a:pt x="2867" y="2552"/>
                    <a:pt x="3214" y="2143"/>
                    <a:pt x="3687" y="1922"/>
                  </a:cubicBezTo>
                  <a:lnTo>
                    <a:pt x="3687" y="1670"/>
                  </a:lnTo>
                  <a:cubicBezTo>
                    <a:pt x="3687" y="1418"/>
                    <a:pt x="3876" y="1229"/>
                    <a:pt x="4128" y="1229"/>
                  </a:cubicBezTo>
                  <a:close/>
                  <a:moveTo>
                    <a:pt x="4128" y="0"/>
                  </a:moveTo>
                  <a:cubicBezTo>
                    <a:pt x="1828" y="0"/>
                    <a:pt x="0" y="1859"/>
                    <a:pt x="0" y="4128"/>
                  </a:cubicBezTo>
                  <a:cubicBezTo>
                    <a:pt x="0" y="6427"/>
                    <a:pt x="1828" y="8286"/>
                    <a:pt x="4128" y="8286"/>
                  </a:cubicBezTo>
                  <a:cubicBezTo>
                    <a:pt x="6396" y="8286"/>
                    <a:pt x="8255" y="6427"/>
                    <a:pt x="8255" y="4128"/>
                  </a:cubicBezTo>
                  <a:cubicBezTo>
                    <a:pt x="8255" y="1859"/>
                    <a:pt x="6396" y="0"/>
                    <a:pt x="41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7416;p80"/>
            <p:cNvSpPr/>
            <p:nvPr/>
          </p:nvSpPr>
          <p:spPr>
            <a:xfrm>
              <a:off x="-62511100" y="4129100"/>
              <a:ext cx="159900" cy="74850"/>
            </a:xfrm>
            <a:custGeom>
              <a:avLst/>
              <a:gdLst/>
              <a:ahLst/>
              <a:cxnLst/>
              <a:rect l="l" t="t" r="r" b="b"/>
              <a:pathLst>
                <a:path w="6396" h="2994" extrusionOk="0">
                  <a:moveTo>
                    <a:pt x="3214" y="1"/>
                  </a:moveTo>
                  <a:cubicBezTo>
                    <a:pt x="1450" y="1"/>
                    <a:pt x="0" y="662"/>
                    <a:pt x="0" y="1513"/>
                  </a:cubicBezTo>
                  <a:cubicBezTo>
                    <a:pt x="0" y="2332"/>
                    <a:pt x="1450" y="2993"/>
                    <a:pt x="3214" y="2993"/>
                  </a:cubicBezTo>
                  <a:cubicBezTo>
                    <a:pt x="4947" y="2993"/>
                    <a:pt x="6396" y="2332"/>
                    <a:pt x="6396" y="1513"/>
                  </a:cubicBezTo>
                  <a:cubicBezTo>
                    <a:pt x="6396" y="662"/>
                    <a:pt x="4947" y="1"/>
                    <a:pt x="32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7417;p80"/>
            <p:cNvSpPr/>
            <p:nvPr/>
          </p:nvSpPr>
          <p:spPr>
            <a:xfrm>
              <a:off x="-62511100" y="4207075"/>
              <a:ext cx="110275" cy="59875"/>
            </a:xfrm>
            <a:custGeom>
              <a:avLst/>
              <a:gdLst/>
              <a:ahLst/>
              <a:cxnLst/>
              <a:rect l="l" t="t" r="r" b="b"/>
              <a:pathLst>
                <a:path w="4411" h="2395" extrusionOk="0">
                  <a:moveTo>
                    <a:pt x="0" y="0"/>
                  </a:moveTo>
                  <a:lnTo>
                    <a:pt x="0" y="1135"/>
                  </a:lnTo>
                  <a:cubicBezTo>
                    <a:pt x="0" y="1450"/>
                    <a:pt x="347" y="1765"/>
                    <a:pt x="882" y="2017"/>
                  </a:cubicBezTo>
                  <a:cubicBezTo>
                    <a:pt x="1355" y="2237"/>
                    <a:pt x="2332" y="2395"/>
                    <a:pt x="3151" y="2395"/>
                  </a:cubicBezTo>
                  <a:lnTo>
                    <a:pt x="3308" y="2395"/>
                  </a:lnTo>
                  <a:cubicBezTo>
                    <a:pt x="3560" y="1733"/>
                    <a:pt x="3907" y="1135"/>
                    <a:pt x="4411" y="631"/>
                  </a:cubicBezTo>
                  <a:lnTo>
                    <a:pt x="4411" y="631"/>
                  </a:lnTo>
                  <a:cubicBezTo>
                    <a:pt x="4033" y="694"/>
                    <a:pt x="3623" y="757"/>
                    <a:pt x="3182" y="757"/>
                  </a:cubicBezTo>
                  <a:cubicBezTo>
                    <a:pt x="2363" y="757"/>
                    <a:pt x="1261" y="599"/>
                    <a:pt x="567" y="316"/>
                  </a:cubicBezTo>
                  <a:cubicBezTo>
                    <a:pt x="347" y="221"/>
                    <a:pt x="158" y="127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7418;p80"/>
            <p:cNvSpPr/>
            <p:nvPr/>
          </p:nvSpPr>
          <p:spPr>
            <a:xfrm>
              <a:off x="-62511100" y="4329950"/>
              <a:ext cx="106350" cy="59875"/>
            </a:xfrm>
            <a:custGeom>
              <a:avLst/>
              <a:gdLst/>
              <a:ahLst/>
              <a:cxnLst/>
              <a:rect l="l" t="t" r="r" b="b"/>
              <a:pathLst>
                <a:path w="4254" h="2395" extrusionOk="0">
                  <a:moveTo>
                    <a:pt x="0" y="0"/>
                  </a:moveTo>
                  <a:lnTo>
                    <a:pt x="0" y="1197"/>
                  </a:lnTo>
                  <a:cubicBezTo>
                    <a:pt x="0" y="1701"/>
                    <a:pt x="1355" y="2395"/>
                    <a:pt x="3182" y="2395"/>
                  </a:cubicBezTo>
                  <a:cubicBezTo>
                    <a:pt x="3560" y="2395"/>
                    <a:pt x="3907" y="2363"/>
                    <a:pt x="4254" y="2332"/>
                  </a:cubicBezTo>
                  <a:cubicBezTo>
                    <a:pt x="3875" y="1859"/>
                    <a:pt x="3560" y="1355"/>
                    <a:pt x="3340" y="756"/>
                  </a:cubicBezTo>
                  <a:lnTo>
                    <a:pt x="3182" y="756"/>
                  </a:lnTo>
                  <a:cubicBezTo>
                    <a:pt x="2363" y="756"/>
                    <a:pt x="1261" y="599"/>
                    <a:pt x="567" y="315"/>
                  </a:cubicBezTo>
                  <a:cubicBezTo>
                    <a:pt x="347" y="252"/>
                    <a:pt x="158" y="126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7419;p80"/>
            <p:cNvSpPr/>
            <p:nvPr/>
          </p:nvSpPr>
          <p:spPr>
            <a:xfrm>
              <a:off x="-62511900" y="4268500"/>
              <a:ext cx="78000" cy="60675"/>
            </a:xfrm>
            <a:custGeom>
              <a:avLst/>
              <a:gdLst/>
              <a:ahLst/>
              <a:cxnLst/>
              <a:rect l="l" t="t" r="r" b="b"/>
              <a:pathLst>
                <a:path w="3120" h="2427" extrusionOk="0">
                  <a:moveTo>
                    <a:pt x="1" y="1"/>
                  </a:moveTo>
                  <a:lnTo>
                    <a:pt x="1" y="1167"/>
                  </a:lnTo>
                  <a:lnTo>
                    <a:pt x="32" y="1167"/>
                  </a:lnTo>
                  <a:cubicBezTo>
                    <a:pt x="32" y="1482"/>
                    <a:pt x="379" y="1797"/>
                    <a:pt x="914" y="2017"/>
                  </a:cubicBezTo>
                  <a:cubicBezTo>
                    <a:pt x="1387" y="2238"/>
                    <a:pt x="2332" y="2395"/>
                    <a:pt x="3120" y="2427"/>
                  </a:cubicBezTo>
                  <a:cubicBezTo>
                    <a:pt x="3057" y="2143"/>
                    <a:pt x="3025" y="1860"/>
                    <a:pt x="3025" y="1608"/>
                  </a:cubicBezTo>
                  <a:cubicBezTo>
                    <a:pt x="3025" y="1324"/>
                    <a:pt x="3088" y="1041"/>
                    <a:pt x="3120" y="757"/>
                  </a:cubicBezTo>
                  <a:cubicBezTo>
                    <a:pt x="2332" y="757"/>
                    <a:pt x="1230" y="599"/>
                    <a:pt x="536" y="316"/>
                  </a:cubicBezTo>
                  <a:cubicBezTo>
                    <a:pt x="347" y="253"/>
                    <a:pt x="158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11" name="Google Shape;7420;p80"/>
          <p:cNvGrpSpPr/>
          <p:nvPr/>
        </p:nvGrpSpPr>
        <p:grpSpPr>
          <a:xfrm>
            <a:off x="3014966" y="3571134"/>
            <a:ext cx="470354" cy="580556"/>
            <a:chOff x="-60597975" y="3367475"/>
            <a:chExt cx="268600" cy="317425"/>
          </a:xfrm>
        </p:grpSpPr>
        <p:sp>
          <p:nvSpPr>
            <p:cNvPr id="112" name="Google Shape;7421;p80"/>
            <p:cNvSpPr/>
            <p:nvPr/>
          </p:nvSpPr>
          <p:spPr>
            <a:xfrm>
              <a:off x="-60535750" y="3495075"/>
              <a:ext cx="206375" cy="82725"/>
            </a:xfrm>
            <a:custGeom>
              <a:avLst/>
              <a:gdLst/>
              <a:ahLst/>
              <a:cxnLst/>
              <a:rect l="l" t="t" r="r" b="b"/>
              <a:pathLst>
                <a:path w="8255" h="3309" extrusionOk="0">
                  <a:moveTo>
                    <a:pt x="5357" y="1229"/>
                  </a:moveTo>
                  <a:cubicBezTo>
                    <a:pt x="5577" y="1229"/>
                    <a:pt x="5766" y="1418"/>
                    <a:pt x="5766" y="1607"/>
                  </a:cubicBezTo>
                  <a:cubicBezTo>
                    <a:pt x="5766" y="1890"/>
                    <a:pt x="5577" y="2048"/>
                    <a:pt x="5357" y="2048"/>
                  </a:cubicBezTo>
                  <a:lnTo>
                    <a:pt x="2049" y="2048"/>
                  </a:lnTo>
                  <a:cubicBezTo>
                    <a:pt x="1797" y="2048"/>
                    <a:pt x="1639" y="1859"/>
                    <a:pt x="1639" y="1607"/>
                  </a:cubicBezTo>
                  <a:cubicBezTo>
                    <a:pt x="1639" y="1386"/>
                    <a:pt x="1828" y="1229"/>
                    <a:pt x="2049" y="1229"/>
                  </a:cubicBezTo>
                  <a:close/>
                  <a:moveTo>
                    <a:pt x="1" y="0"/>
                  </a:moveTo>
                  <a:lnTo>
                    <a:pt x="1" y="3308"/>
                  </a:lnTo>
                  <a:lnTo>
                    <a:pt x="8255" y="3308"/>
                  </a:lnTo>
                  <a:lnTo>
                    <a:pt x="825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7422;p80"/>
            <p:cNvSpPr/>
            <p:nvPr/>
          </p:nvSpPr>
          <p:spPr>
            <a:xfrm>
              <a:off x="-60432575" y="3367475"/>
              <a:ext cx="20500" cy="47275"/>
            </a:xfrm>
            <a:custGeom>
              <a:avLst/>
              <a:gdLst/>
              <a:ahLst/>
              <a:cxnLst/>
              <a:rect l="l" t="t" r="r" b="b"/>
              <a:pathLst>
                <a:path w="820" h="1891" extrusionOk="0">
                  <a:moveTo>
                    <a:pt x="1" y="0"/>
                  </a:moveTo>
                  <a:lnTo>
                    <a:pt x="1" y="1891"/>
                  </a:lnTo>
                  <a:cubicBezTo>
                    <a:pt x="127" y="1765"/>
                    <a:pt x="221" y="1639"/>
                    <a:pt x="379" y="1639"/>
                  </a:cubicBezTo>
                  <a:cubicBezTo>
                    <a:pt x="600" y="1639"/>
                    <a:pt x="694" y="1765"/>
                    <a:pt x="820" y="1891"/>
                  </a:cubicBezTo>
                  <a:lnTo>
                    <a:pt x="8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7423;p80"/>
            <p:cNvSpPr/>
            <p:nvPr/>
          </p:nvSpPr>
          <p:spPr>
            <a:xfrm>
              <a:off x="-60535750" y="3367475"/>
              <a:ext cx="206375" cy="107150"/>
            </a:xfrm>
            <a:custGeom>
              <a:avLst/>
              <a:gdLst/>
              <a:ahLst/>
              <a:cxnLst/>
              <a:rect l="l" t="t" r="r" b="b"/>
              <a:pathLst>
                <a:path w="8255" h="4286" extrusionOk="0">
                  <a:moveTo>
                    <a:pt x="1" y="0"/>
                  </a:moveTo>
                  <a:lnTo>
                    <a:pt x="1" y="4285"/>
                  </a:lnTo>
                  <a:lnTo>
                    <a:pt x="8255" y="4285"/>
                  </a:lnTo>
                  <a:lnTo>
                    <a:pt x="8255" y="1261"/>
                  </a:lnTo>
                  <a:cubicBezTo>
                    <a:pt x="8255" y="567"/>
                    <a:pt x="7720" y="32"/>
                    <a:pt x="7026" y="32"/>
                  </a:cubicBezTo>
                  <a:lnTo>
                    <a:pt x="5829" y="32"/>
                  </a:lnTo>
                  <a:lnTo>
                    <a:pt x="5829" y="2930"/>
                  </a:lnTo>
                  <a:cubicBezTo>
                    <a:pt x="5829" y="3182"/>
                    <a:pt x="5633" y="3350"/>
                    <a:pt x="5418" y="3350"/>
                  </a:cubicBezTo>
                  <a:cubicBezTo>
                    <a:pt x="5311" y="3350"/>
                    <a:pt x="5199" y="3308"/>
                    <a:pt x="5105" y="3214"/>
                  </a:cubicBezTo>
                  <a:lnTo>
                    <a:pt x="4569" y="2678"/>
                  </a:lnTo>
                  <a:lnTo>
                    <a:pt x="4002" y="3214"/>
                  </a:lnTo>
                  <a:cubicBezTo>
                    <a:pt x="3917" y="3289"/>
                    <a:pt x="3821" y="3322"/>
                    <a:pt x="3728" y="3322"/>
                  </a:cubicBezTo>
                  <a:cubicBezTo>
                    <a:pt x="3510" y="3322"/>
                    <a:pt x="3309" y="3142"/>
                    <a:pt x="3309" y="2899"/>
                  </a:cubicBezTo>
                  <a:lnTo>
                    <a:pt x="330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7424;p80"/>
            <p:cNvSpPr/>
            <p:nvPr/>
          </p:nvSpPr>
          <p:spPr>
            <a:xfrm>
              <a:off x="-60597975" y="3368175"/>
              <a:ext cx="40200" cy="316725"/>
            </a:xfrm>
            <a:custGeom>
              <a:avLst/>
              <a:gdLst/>
              <a:ahLst/>
              <a:cxnLst/>
              <a:rect l="l" t="t" r="r" b="b"/>
              <a:pathLst>
                <a:path w="1608" h="12669" extrusionOk="0">
                  <a:moveTo>
                    <a:pt x="337" y="0"/>
                  </a:moveTo>
                  <a:cubicBezTo>
                    <a:pt x="163" y="0"/>
                    <a:pt x="1" y="178"/>
                    <a:pt x="1" y="382"/>
                  </a:cubicBezTo>
                  <a:lnTo>
                    <a:pt x="1" y="12259"/>
                  </a:lnTo>
                  <a:cubicBezTo>
                    <a:pt x="1" y="12480"/>
                    <a:pt x="190" y="12669"/>
                    <a:pt x="379" y="12669"/>
                  </a:cubicBezTo>
                  <a:lnTo>
                    <a:pt x="1608" y="12669"/>
                  </a:lnTo>
                  <a:lnTo>
                    <a:pt x="1608" y="4"/>
                  </a:lnTo>
                  <a:lnTo>
                    <a:pt x="379" y="4"/>
                  </a:lnTo>
                  <a:cubicBezTo>
                    <a:pt x="365" y="2"/>
                    <a:pt x="351" y="0"/>
                    <a:pt x="3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7425;p80"/>
            <p:cNvSpPr/>
            <p:nvPr/>
          </p:nvSpPr>
          <p:spPr>
            <a:xfrm>
              <a:off x="-60535750" y="3597450"/>
              <a:ext cx="206375" cy="86675"/>
            </a:xfrm>
            <a:custGeom>
              <a:avLst/>
              <a:gdLst/>
              <a:ahLst/>
              <a:cxnLst/>
              <a:rect l="l" t="t" r="r" b="b"/>
              <a:pathLst>
                <a:path w="8255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026" y="3466"/>
                  </a:lnTo>
                  <a:cubicBezTo>
                    <a:pt x="7720" y="3466"/>
                    <a:pt x="8255" y="2931"/>
                    <a:pt x="8255" y="2206"/>
                  </a:cubicBezTo>
                  <a:lnTo>
                    <a:pt x="825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7426;p80"/>
          <p:cNvSpPr/>
          <p:nvPr/>
        </p:nvSpPr>
        <p:spPr>
          <a:xfrm>
            <a:off x="2970660" y="4284872"/>
            <a:ext cx="558612" cy="576990"/>
          </a:xfrm>
          <a:custGeom>
            <a:avLst/>
            <a:gdLst/>
            <a:ahLst/>
            <a:cxnLst/>
            <a:rect l="l" t="t" r="r" b="b"/>
            <a:pathLst>
              <a:path w="12760" h="12619" extrusionOk="0">
                <a:moveTo>
                  <a:pt x="10082" y="2190"/>
                </a:moveTo>
                <a:lnTo>
                  <a:pt x="11027" y="2726"/>
                </a:lnTo>
                <a:lnTo>
                  <a:pt x="8948" y="6317"/>
                </a:lnTo>
                <a:lnTo>
                  <a:pt x="8003" y="5781"/>
                </a:lnTo>
                <a:cubicBezTo>
                  <a:pt x="8349" y="5151"/>
                  <a:pt x="9704" y="2820"/>
                  <a:pt x="10082" y="2190"/>
                </a:cubicBezTo>
                <a:close/>
                <a:moveTo>
                  <a:pt x="7813" y="6601"/>
                </a:moveTo>
                <a:lnTo>
                  <a:pt x="8318" y="6916"/>
                </a:lnTo>
                <a:lnTo>
                  <a:pt x="7782" y="7262"/>
                </a:lnTo>
                <a:lnTo>
                  <a:pt x="7813" y="6601"/>
                </a:lnTo>
                <a:close/>
                <a:moveTo>
                  <a:pt x="10554" y="8522"/>
                </a:moveTo>
                <a:cubicBezTo>
                  <a:pt x="10806" y="8522"/>
                  <a:pt x="10964" y="8711"/>
                  <a:pt x="10964" y="8900"/>
                </a:cubicBezTo>
                <a:cubicBezTo>
                  <a:pt x="10964" y="9153"/>
                  <a:pt x="10806" y="9342"/>
                  <a:pt x="10554" y="9342"/>
                </a:cubicBezTo>
                <a:lnTo>
                  <a:pt x="5608" y="9342"/>
                </a:lnTo>
                <a:cubicBezTo>
                  <a:pt x="5356" y="9342"/>
                  <a:pt x="5167" y="9153"/>
                  <a:pt x="5167" y="8900"/>
                </a:cubicBezTo>
                <a:cubicBezTo>
                  <a:pt x="5167" y="8680"/>
                  <a:pt x="5356" y="8522"/>
                  <a:pt x="5608" y="8522"/>
                </a:cubicBezTo>
                <a:close/>
                <a:moveTo>
                  <a:pt x="3088" y="5592"/>
                </a:moveTo>
                <a:cubicBezTo>
                  <a:pt x="3308" y="5592"/>
                  <a:pt x="3497" y="5813"/>
                  <a:pt x="3497" y="6002"/>
                </a:cubicBezTo>
                <a:lnTo>
                  <a:pt x="3497" y="6286"/>
                </a:lnTo>
                <a:cubicBezTo>
                  <a:pt x="3970" y="6443"/>
                  <a:pt x="4348" y="6916"/>
                  <a:pt x="4348" y="7451"/>
                </a:cubicBezTo>
                <a:cubicBezTo>
                  <a:pt x="4348" y="7703"/>
                  <a:pt x="4159" y="7861"/>
                  <a:pt x="3907" y="7861"/>
                </a:cubicBezTo>
                <a:cubicBezTo>
                  <a:pt x="3655" y="7861"/>
                  <a:pt x="3497" y="7640"/>
                  <a:pt x="3497" y="7451"/>
                </a:cubicBezTo>
                <a:cubicBezTo>
                  <a:pt x="3497" y="7231"/>
                  <a:pt x="3308" y="7010"/>
                  <a:pt x="3088" y="7010"/>
                </a:cubicBezTo>
                <a:cubicBezTo>
                  <a:pt x="2836" y="7010"/>
                  <a:pt x="2678" y="7231"/>
                  <a:pt x="2678" y="7451"/>
                </a:cubicBezTo>
                <a:cubicBezTo>
                  <a:pt x="2678" y="7703"/>
                  <a:pt x="3025" y="7924"/>
                  <a:pt x="3340" y="8176"/>
                </a:cubicBezTo>
                <a:cubicBezTo>
                  <a:pt x="3781" y="8491"/>
                  <a:pt x="4348" y="8869"/>
                  <a:pt x="4348" y="9531"/>
                </a:cubicBezTo>
                <a:cubicBezTo>
                  <a:pt x="4348" y="10098"/>
                  <a:pt x="3970" y="10539"/>
                  <a:pt x="3497" y="10728"/>
                </a:cubicBezTo>
                <a:lnTo>
                  <a:pt x="3497" y="11011"/>
                </a:lnTo>
                <a:cubicBezTo>
                  <a:pt x="3497" y="11232"/>
                  <a:pt x="3308" y="11452"/>
                  <a:pt x="3088" y="11452"/>
                </a:cubicBezTo>
                <a:cubicBezTo>
                  <a:pt x="2836" y="11452"/>
                  <a:pt x="2678" y="11232"/>
                  <a:pt x="2678" y="11011"/>
                </a:cubicBezTo>
                <a:lnTo>
                  <a:pt x="2678" y="10728"/>
                </a:lnTo>
                <a:cubicBezTo>
                  <a:pt x="2206" y="10570"/>
                  <a:pt x="1859" y="10098"/>
                  <a:pt x="1859" y="9531"/>
                </a:cubicBezTo>
                <a:cubicBezTo>
                  <a:pt x="1859" y="9310"/>
                  <a:pt x="2048" y="9121"/>
                  <a:pt x="2300" y="9121"/>
                </a:cubicBezTo>
                <a:cubicBezTo>
                  <a:pt x="2521" y="9121"/>
                  <a:pt x="2678" y="9310"/>
                  <a:pt x="2678" y="9531"/>
                </a:cubicBezTo>
                <a:cubicBezTo>
                  <a:pt x="2678" y="9783"/>
                  <a:pt x="2867" y="9940"/>
                  <a:pt x="3088" y="9940"/>
                </a:cubicBezTo>
                <a:cubicBezTo>
                  <a:pt x="3308" y="9940"/>
                  <a:pt x="3497" y="9751"/>
                  <a:pt x="3497" y="9531"/>
                </a:cubicBezTo>
                <a:cubicBezTo>
                  <a:pt x="3497" y="9310"/>
                  <a:pt x="3182" y="9089"/>
                  <a:pt x="2836" y="8837"/>
                </a:cubicBezTo>
                <a:cubicBezTo>
                  <a:pt x="2395" y="8522"/>
                  <a:pt x="1859" y="8113"/>
                  <a:pt x="1859" y="7451"/>
                </a:cubicBezTo>
                <a:cubicBezTo>
                  <a:pt x="1859" y="6916"/>
                  <a:pt x="2206" y="6475"/>
                  <a:pt x="2678" y="6286"/>
                </a:cubicBezTo>
                <a:lnTo>
                  <a:pt x="2678" y="6002"/>
                </a:lnTo>
                <a:cubicBezTo>
                  <a:pt x="2678" y="5750"/>
                  <a:pt x="2867" y="5592"/>
                  <a:pt x="3088" y="5592"/>
                </a:cubicBezTo>
                <a:close/>
                <a:moveTo>
                  <a:pt x="10554" y="11011"/>
                </a:moveTo>
                <a:cubicBezTo>
                  <a:pt x="10806" y="11011"/>
                  <a:pt x="10964" y="11200"/>
                  <a:pt x="10964" y="11452"/>
                </a:cubicBezTo>
                <a:cubicBezTo>
                  <a:pt x="10964" y="11641"/>
                  <a:pt x="10806" y="11830"/>
                  <a:pt x="10554" y="11830"/>
                </a:cubicBezTo>
                <a:lnTo>
                  <a:pt x="5608" y="11830"/>
                </a:lnTo>
                <a:cubicBezTo>
                  <a:pt x="5356" y="11830"/>
                  <a:pt x="5167" y="11641"/>
                  <a:pt x="5167" y="11452"/>
                </a:cubicBezTo>
                <a:cubicBezTo>
                  <a:pt x="5167" y="11200"/>
                  <a:pt x="5356" y="11011"/>
                  <a:pt x="5608" y="11011"/>
                </a:cubicBezTo>
                <a:close/>
                <a:moveTo>
                  <a:pt x="10933" y="1"/>
                </a:moveTo>
                <a:cubicBezTo>
                  <a:pt x="10599" y="1"/>
                  <a:pt x="10280" y="176"/>
                  <a:pt x="10113" y="489"/>
                </a:cubicBezTo>
                <a:lnTo>
                  <a:pt x="7877" y="4395"/>
                </a:lnTo>
                <a:lnTo>
                  <a:pt x="1229" y="4395"/>
                </a:lnTo>
                <a:cubicBezTo>
                  <a:pt x="567" y="4395"/>
                  <a:pt x="0" y="4931"/>
                  <a:pt x="0" y="5592"/>
                </a:cubicBezTo>
                <a:lnTo>
                  <a:pt x="0" y="11389"/>
                </a:lnTo>
                <a:cubicBezTo>
                  <a:pt x="0" y="12051"/>
                  <a:pt x="567" y="12618"/>
                  <a:pt x="1229" y="12618"/>
                </a:cubicBezTo>
                <a:lnTo>
                  <a:pt x="11437" y="12618"/>
                </a:lnTo>
                <a:cubicBezTo>
                  <a:pt x="12098" y="12618"/>
                  <a:pt x="12697" y="12082"/>
                  <a:pt x="12697" y="11389"/>
                </a:cubicBezTo>
                <a:lnTo>
                  <a:pt x="12697" y="5592"/>
                </a:lnTo>
                <a:cubicBezTo>
                  <a:pt x="12602" y="4931"/>
                  <a:pt x="12067" y="4395"/>
                  <a:pt x="11374" y="4395"/>
                </a:cubicBezTo>
                <a:lnTo>
                  <a:pt x="11027" y="4395"/>
                </a:lnTo>
                <a:lnTo>
                  <a:pt x="12476" y="1875"/>
                </a:lnTo>
                <a:cubicBezTo>
                  <a:pt x="12760" y="1402"/>
                  <a:pt x="12602" y="804"/>
                  <a:pt x="12130" y="583"/>
                </a:cubicBezTo>
                <a:lnTo>
                  <a:pt x="11437" y="142"/>
                </a:lnTo>
                <a:cubicBezTo>
                  <a:pt x="11277" y="46"/>
                  <a:pt x="11103" y="1"/>
                  <a:pt x="109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18" name="Google Shape;7427;p80"/>
          <p:cNvGrpSpPr/>
          <p:nvPr/>
        </p:nvGrpSpPr>
        <p:grpSpPr>
          <a:xfrm>
            <a:off x="2972895" y="5090756"/>
            <a:ext cx="554496" cy="414897"/>
            <a:chOff x="-60621600" y="4145650"/>
            <a:chExt cx="316650" cy="226850"/>
          </a:xfrm>
        </p:grpSpPr>
        <p:sp>
          <p:nvSpPr>
            <p:cNvPr id="119" name="Google Shape;7428;p80"/>
            <p:cNvSpPr/>
            <p:nvPr/>
          </p:nvSpPr>
          <p:spPr>
            <a:xfrm>
              <a:off x="-60463275" y="4249600"/>
              <a:ext cx="61450" cy="60675"/>
            </a:xfrm>
            <a:custGeom>
              <a:avLst/>
              <a:gdLst/>
              <a:ahLst/>
              <a:cxnLst/>
              <a:rect l="l" t="t" r="r" b="b"/>
              <a:pathLst>
                <a:path w="2458" h="2427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27"/>
                    <a:pt x="1229" y="2427"/>
                  </a:cubicBezTo>
                  <a:cubicBezTo>
                    <a:pt x="1891" y="2427"/>
                    <a:pt x="2458" y="1891"/>
                    <a:pt x="2458" y="1198"/>
                  </a:cubicBezTo>
                  <a:cubicBezTo>
                    <a:pt x="2458" y="536"/>
                    <a:pt x="1891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" name="Google Shape;7429;p80"/>
            <p:cNvSpPr/>
            <p:nvPr/>
          </p:nvSpPr>
          <p:spPr>
            <a:xfrm>
              <a:off x="-60526300" y="4249600"/>
              <a:ext cx="48075" cy="60675"/>
            </a:xfrm>
            <a:custGeom>
              <a:avLst/>
              <a:gdLst/>
              <a:ahLst/>
              <a:cxnLst/>
              <a:rect l="l" t="t" r="r" b="b"/>
              <a:pathLst>
                <a:path w="1923" h="2427" extrusionOk="0">
                  <a:moveTo>
                    <a:pt x="1261" y="1"/>
                  </a:moveTo>
                  <a:cubicBezTo>
                    <a:pt x="599" y="1"/>
                    <a:pt x="1" y="536"/>
                    <a:pt x="1" y="1198"/>
                  </a:cubicBezTo>
                  <a:cubicBezTo>
                    <a:pt x="1" y="1891"/>
                    <a:pt x="568" y="2427"/>
                    <a:pt x="1261" y="2427"/>
                  </a:cubicBezTo>
                  <a:cubicBezTo>
                    <a:pt x="1513" y="2427"/>
                    <a:pt x="1734" y="2364"/>
                    <a:pt x="1923" y="2238"/>
                  </a:cubicBezTo>
                  <a:cubicBezTo>
                    <a:pt x="1765" y="1923"/>
                    <a:pt x="1671" y="1576"/>
                    <a:pt x="1671" y="1198"/>
                  </a:cubicBezTo>
                  <a:cubicBezTo>
                    <a:pt x="1671" y="851"/>
                    <a:pt x="1765" y="505"/>
                    <a:pt x="1923" y="190"/>
                  </a:cubicBezTo>
                  <a:cubicBezTo>
                    <a:pt x="1734" y="64"/>
                    <a:pt x="1513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7430;p80"/>
            <p:cNvSpPr/>
            <p:nvPr/>
          </p:nvSpPr>
          <p:spPr>
            <a:xfrm>
              <a:off x="-60621600" y="4145650"/>
              <a:ext cx="316650" cy="226850"/>
            </a:xfrm>
            <a:custGeom>
              <a:avLst/>
              <a:gdLst/>
              <a:ahLst/>
              <a:cxnLst/>
              <a:rect l="l" t="t" r="r" b="b"/>
              <a:pathLst>
                <a:path w="12666" h="9074" extrusionOk="0">
                  <a:moveTo>
                    <a:pt x="11374" y="851"/>
                  </a:moveTo>
                  <a:cubicBezTo>
                    <a:pt x="11626" y="851"/>
                    <a:pt x="11815" y="1040"/>
                    <a:pt x="11815" y="1229"/>
                  </a:cubicBezTo>
                  <a:lnTo>
                    <a:pt x="11815" y="1670"/>
                  </a:lnTo>
                  <a:lnTo>
                    <a:pt x="788" y="1670"/>
                  </a:lnTo>
                  <a:lnTo>
                    <a:pt x="788" y="1229"/>
                  </a:lnTo>
                  <a:cubicBezTo>
                    <a:pt x="788" y="1008"/>
                    <a:pt x="977" y="851"/>
                    <a:pt x="1166" y="851"/>
                  </a:cubicBezTo>
                  <a:close/>
                  <a:moveTo>
                    <a:pt x="7562" y="3277"/>
                  </a:moveTo>
                  <a:cubicBezTo>
                    <a:pt x="8696" y="3277"/>
                    <a:pt x="9641" y="4222"/>
                    <a:pt x="9641" y="5356"/>
                  </a:cubicBezTo>
                  <a:cubicBezTo>
                    <a:pt x="9610" y="6522"/>
                    <a:pt x="8696" y="7467"/>
                    <a:pt x="7562" y="7467"/>
                  </a:cubicBezTo>
                  <a:cubicBezTo>
                    <a:pt x="7089" y="7467"/>
                    <a:pt x="6648" y="7309"/>
                    <a:pt x="6333" y="7026"/>
                  </a:cubicBezTo>
                  <a:cubicBezTo>
                    <a:pt x="5987" y="7309"/>
                    <a:pt x="5546" y="7467"/>
                    <a:pt x="5073" y="7467"/>
                  </a:cubicBezTo>
                  <a:cubicBezTo>
                    <a:pt x="3939" y="7467"/>
                    <a:pt x="2994" y="6522"/>
                    <a:pt x="2994" y="5356"/>
                  </a:cubicBezTo>
                  <a:cubicBezTo>
                    <a:pt x="2994" y="4222"/>
                    <a:pt x="3939" y="3277"/>
                    <a:pt x="5073" y="3277"/>
                  </a:cubicBezTo>
                  <a:cubicBezTo>
                    <a:pt x="5514" y="3277"/>
                    <a:pt x="5987" y="3434"/>
                    <a:pt x="6333" y="3718"/>
                  </a:cubicBezTo>
                  <a:cubicBezTo>
                    <a:pt x="6680" y="3434"/>
                    <a:pt x="7121" y="3277"/>
                    <a:pt x="7562" y="3277"/>
                  </a:cubicBezTo>
                  <a:close/>
                  <a:moveTo>
                    <a:pt x="1229" y="0"/>
                  </a:moveTo>
                  <a:cubicBezTo>
                    <a:pt x="536" y="0"/>
                    <a:pt x="1" y="567"/>
                    <a:pt x="1" y="1229"/>
                  </a:cubicBezTo>
                  <a:lnTo>
                    <a:pt x="1" y="7845"/>
                  </a:lnTo>
                  <a:cubicBezTo>
                    <a:pt x="1" y="8506"/>
                    <a:pt x="536" y="9073"/>
                    <a:pt x="1229" y="9073"/>
                  </a:cubicBezTo>
                  <a:lnTo>
                    <a:pt x="11406" y="9073"/>
                  </a:lnTo>
                  <a:cubicBezTo>
                    <a:pt x="12099" y="9073"/>
                    <a:pt x="12666" y="8506"/>
                    <a:pt x="12666" y="7845"/>
                  </a:cubicBezTo>
                  <a:lnTo>
                    <a:pt x="12666" y="1229"/>
                  </a:lnTo>
                  <a:cubicBezTo>
                    <a:pt x="12634" y="567"/>
                    <a:pt x="12099" y="0"/>
                    <a:pt x="1140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431;p80"/>
          <p:cNvGrpSpPr/>
          <p:nvPr/>
        </p:nvGrpSpPr>
        <p:grpSpPr>
          <a:xfrm>
            <a:off x="4995931" y="5009344"/>
            <a:ext cx="544822" cy="577721"/>
            <a:chOff x="-59400775" y="4084200"/>
            <a:chExt cx="311125" cy="315875"/>
          </a:xfrm>
        </p:grpSpPr>
        <p:sp>
          <p:nvSpPr>
            <p:cNvPr id="123" name="Google Shape;7432;p80"/>
            <p:cNvSpPr/>
            <p:nvPr/>
          </p:nvSpPr>
          <p:spPr>
            <a:xfrm>
              <a:off x="-5940077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37" y="1071"/>
                    <a:pt x="2237" y="1260"/>
                  </a:cubicBezTo>
                  <a:cubicBezTo>
                    <a:pt x="2237" y="1449"/>
                    <a:pt x="2048" y="1701"/>
                    <a:pt x="1796" y="1701"/>
                  </a:cubicBezTo>
                  <a:cubicBezTo>
                    <a:pt x="1576" y="1701"/>
                    <a:pt x="1418" y="1481"/>
                    <a:pt x="1418" y="1260"/>
                  </a:cubicBezTo>
                  <a:cubicBezTo>
                    <a:pt x="1418" y="1008"/>
                    <a:pt x="1576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29" y="3308"/>
                  </a:cubicBezTo>
                  <a:lnTo>
                    <a:pt x="2332" y="3308"/>
                  </a:lnTo>
                  <a:cubicBezTo>
                    <a:pt x="2993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7433;p80"/>
            <p:cNvSpPr/>
            <p:nvPr/>
          </p:nvSpPr>
          <p:spPr>
            <a:xfrm>
              <a:off x="-59400000" y="4084200"/>
              <a:ext cx="89825" cy="212700"/>
            </a:xfrm>
            <a:custGeom>
              <a:avLst/>
              <a:gdLst/>
              <a:ahLst/>
              <a:cxnLst/>
              <a:rect l="l" t="t" r="r" b="b"/>
              <a:pathLst>
                <a:path w="3593" h="8508" extrusionOk="0">
                  <a:moveTo>
                    <a:pt x="1734" y="1607"/>
                  </a:moveTo>
                  <a:cubicBezTo>
                    <a:pt x="1923" y="1607"/>
                    <a:pt x="2175" y="1797"/>
                    <a:pt x="2175" y="2049"/>
                  </a:cubicBezTo>
                  <a:lnTo>
                    <a:pt x="2175" y="7278"/>
                  </a:lnTo>
                  <a:cubicBezTo>
                    <a:pt x="2175" y="7499"/>
                    <a:pt x="1986" y="7656"/>
                    <a:pt x="1734" y="7656"/>
                  </a:cubicBezTo>
                  <a:cubicBezTo>
                    <a:pt x="1513" y="7656"/>
                    <a:pt x="1356" y="7467"/>
                    <a:pt x="1356" y="7278"/>
                  </a:cubicBezTo>
                  <a:lnTo>
                    <a:pt x="1356" y="2049"/>
                  </a:lnTo>
                  <a:cubicBezTo>
                    <a:pt x="1356" y="1797"/>
                    <a:pt x="1545" y="1607"/>
                    <a:pt x="1734" y="1607"/>
                  </a:cubicBezTo>
                  <a:close/>
                  <a:moveTo>
                    <a:pt x="1230" y="1"/>
                  </a:moveTo>
                  <a:cubicBezTo>
                    <a:pt x="568" y="1"/>
                    <a:pt x="1" y="536"/>
                    <a:pt x="1" y="1198"/>
                  </a:cubicBezTo>
                  <a:lnTo>
                    <a:pt x="1" y="8507"/>
                  </a:lnTo>
                  <a:lnTo>
                    <a:pt x="3593" y="8507"/>
                  </a:lnTo>
                  <a:lnTo>
                    <a:pt x="3593" y="1198"/>
                  </a:lnTo>
                  <a:cubicBezTo>
                    <a:pt x="3561" y="536"/>
                    <a:pt x="2994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7434;p80"/>
            <p:cNvSpPr/>
            <p:nvPr/>
          </p:nvSpPr>
          <p:spPr>
            <a:xfrm>
              <a:off x="-59290500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796" y="851"/>
                  </a:moveTo>
                  <a:cubicBezTo>
                    <a:pt x="2048" y="851"/>
                    <a:pt x="2205" y="1071"/>
                    <a:pt x="2205" y="1260"/>
                  </a:cubicBezTo>
                  <a:cubicBezTo>
                    <a:pt x="2205" y="1449"/>
                    <a:pt x="2016" y="1701"/>
                    <a:pt x="1796" y="1701"/>
                  </a:cubicBezTo>
                  <a:cubicBezTo>
                    <a:pt x="1575" y="1701"/>
                    <a:pt x="1386" y="1481"/>
                    <a:pt x="1386" y="1260"/>
                  </a:cubicBezTo>
                  <a:cubicBezTo>
                    <a:pt x="1386" y="1008"/>
                    <a:pt x="1575" y="851"/>
                    <a:pt x="1796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cubicBezTo>
                    <a:pt x="0" y="2741"/>
                    <a:pt x="536" y="3308"/>
                    <a:pt x="1260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7435;p80"/>
            <p:cNvSpPr/>
            <p:nvPr/>
          </p:nvSpPr>
          <p:spPr>
            <a:xfrm>
              <a:off x="-5929050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96" y="1607"/>
                  </a:moveTo>
                  <a:cubicBezTo>
                    <a:pt x="2048" y="1607"/>
                    <a:pt x="2205" y="1797"/>
                    <a:pt x="2205" y="2049"/>
                  </a:cubicBezTo>
                  <a:lnTo>
                    <a:pt x="2205" y="7278"/>
                  </a:lnTo>
                  <a:cubicBezTo>
                    <a:pt x="2205" y="7499"/>
                    <a:pt x="2016" y="7656"/>
                    <a:pt x="1796" y="7656"/>
                  </a:cubicBezTo>
                  <a:cubicBezTo>
                    <a:pt x="1607" y="7656"/>
                    <a:pt x="1386" y="7467"/>
                    <a:pt x="1386" y="7278"/>
                  </a:cubicBezTo>
                  <a:lnTo>
                    <a:pt x="1386" y="2049"/>
                  </a:lnTo>
                  <a:cubicBezTo>
                    <a:pt x="1386" y="1797"/>
                    <a:pt x="1575" y="1607"/>
                    <a:pt x="1796" y="1607"/>
                  </a:cubicBezTo>
                  <a:close/>
                  <a:moveTo>
                    <a:pt x="1260" y="1"/>
                  </a:moveTo>
                  <a:cubicBezTo>
                    <a:pt x="599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92" y="536"/>
                    <a:pt x="3025" y="1"/>
                    <a:pt x="2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7436;p80"/>
            <p:cNvSpPr/>
            <p:nvPr/>
          </p:nvSpPr>
          <p:spPr>
            <a:xfrm>
              <a:off x="-59181025" y="4317350"/>
              <a:ext cx="89800" cy="82725"/>
            </a:xfrm>
            <a:custGeom>
              <a:avLst/>
              <a:gdLst/>
              <a:ahLst/>
              <a:cxnLst/>
              <a:rect l="l" t="t" r="r" b="b"/>
              <a:pathLst>
                <a:path w="3592" h="3309" extrusionOk="0">
                  <a:moveTo>
                    <a:pt x="1828" y="851"/>
                  </a:moveTo>
                  <a:cubicBezTo>
                    <a:pt x="2080" y="851"/>
                    <a:pt x="2269" y="1071"/>
                    <a:pt x="2269" y="1260"/>
                  </a:cubicBezTo>
                  <a:cubicBezTo>
                    <a:pt x="2269" y="1449"/>
                    <a:pt x="2080" y="1701"/>
                    <a:pt x="1828" y="1701"/>
                  </a:cubicBezTo>
                  <a:cubicBezTo>
                    <a:pt x="1607" y="1701"/>
                    <a:pt x="1450" y="1481"/>
                    <a:pt x="1450" y="1260"/>
                  </a:cubicBezTo>
                  <a:cubicBezTo>
                    <a:pt x="1450" y="1008"/>
                    <a:pt x="1607" y="851"/>
                    <a:pt x="1828" y="851"/>
                  </a:cubicBezTo>
                  <a:close/>
                  <a:moveTo>
                    <a:pt x="0" y="0"/>
                  </a:moveTo>
                  <a:lnTo>
                    <a:pt x="0" y="2079"/>
                  </a:lnTo>
                  <a:lnTo>
                    <a:pt x="32" y="2079"/>
                  </a:lnTo>
                  <a:cubicBezTo>
                    <a:pt x="32" y="2741"/>
                    <a:pt x="567" y="3308"/>
                    <a:pt x="1261" y="3308"/>
                  </a:cubicBezTo>
                  <a:lnTo>
                    <a:pt x="2363" y="3308"/>
                  </a:lnTo>
                  <a:cubicBezTo>
                    <a:pt x="3025" y="3308"/>
                    <a:pt x="3592" y="2741"/>
                    <a:pt x="3592" y="2079"/>
                  </a:cubicBezTo>
                  <a:lnTo>
                    <a:pt x="359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7437;p80"/>
            <p:cNvSpPr/>
            <p:nvPr/>
          </p:nvSpPr>
          <p:spPr>
            <a:xfrm>
              <a:off x="-59179450" y="4084200"/>
              <a:ext cx="89800" cy="212700"/>
            </a:xfrm>
            <a:custGeom>
              <a:avLst/>
              <a:gdLst/>
              <a:ahLst/>
              <a:cxnLst/>
              <a:rect l="l" t="t" r="r" b="b"/>
              <a:pathLst>
                <a:path w="3592" h="8508" extrusionOk="0">
                  <a:moveTo>
                    <a:pt x="1733" y="1607"/>
                  </a:moveTo>
                  <a:cubicBezTo>
                    <a:pt x="1922" y="1607"/>
                    <a:pt x="2174" y="1797"/>
                    <a:pt x="2174" y="2049"/>
                  </a:cubicBezTo>
                  <a:lnTo>
                    <a:pt x="2174" y="7278"/>
                  </a:lnTo>
                  <a:cubicBezTo>
                    <a:pt x="2174" y="7499"/>
                    <a:pt x="1985" y="7656"/>
                    <a:pt x="1733" y="7656"/>
                  </a:cubicBezTo>
                  <a:cubicBezTo>
                    <a:pt x="1513" y="7656"/>
                    <a:pt x="1355" y="7467"/>
                    <a:pt x="1355" y="7278"/>
                  </a:cubicBezTo>
                  <a:lnTo>
                    <a:pt x="1355" y="2049"/>
                  </a:lnTo>
                  <a:cubicBezTo>
                    <a:pt x="1355" y="1797"/>
                    <a:pt x="1544" y="1607"/>
                    <a:pt x="1733" y="1607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507"/>
                  </a:lnTo>
                  <a:lnTo>
                    <a:pt x="3592" y="8507"/>
                  </a:lnTo>
                  <a:lnTo>
                    <a:pt x="3592" y="1198"/>
                  </a:lnTo>
                  <a:cubicBezTo>
                    <a:pt x="3560" y="536"/>
                    <a:pt x="2993" y="1"/>
                    <a:pt x="23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29" name="Google Shape;7438;p80"/>
          <p:cNvGrpSpPr/>
          <p:nvPr/>
        </p:nvGrpSpPr>
        <p:grpSpPr>
          <a:xfrm>
            <a:off x="2308079" y="1414401"/>
            <a:ext cx="553095" cy="579138"/>
            <a:chOff x="-64044600" y="3360375"/>
            <a:chExt cx="315850" cy="316650"/>
          </a:xfrm>
        </p:grpSpPr>
        <p:sp>
          <p:nvSpPr>
            <p:cNvPr id="130" name="Google Shape;7439;p80"/>
            <p:cNvSpPr/>
            <p:nvPr/>
          </p:nvSpPr>
          <p:spPr>
            <a:xfrm>
              <a:off x="-63980025" y="3532875"/>
              <a:ext cx="185900" cy="144150"/>
            </a:xfrm>
            <a:custGeom>
              <a:avLst/>
              <a:gdLst/>
              <a:ahLst/>
              <a:cxnLst/>
              <a:rect l="l" t="t" r="r" b="b"/>
              <a:pathLst>
                <a:path w="7436" h="5766" extrusionOk="0">
                  <a:moveTo>
                    <a:pt x="410" y="0"/>
                  </a:moveTo>
                  <a:cubicBezTo>
                    <a:pt x="158" y="0"/>
                    <a:pt x="1" y="189"/>
                    <a:pt x="1" y="410"/>
                  </a:cubicBezTo>
                  <a:cubicBezTo>
                    <a:pt x="1" y="662"/>
                    <a:pt x="190" y="820"/>
                    <a:pt x="410" y="820"/>
                  </a:cubicBezTo>
                  <a:lnTo>
                    <a:pt x="883" y="820"/>
                  </a:lnTo>
                  <a:lnTo>
                    <a:pt x="1670" y="5419"/>
                  </a:lnTo>
                  <a:cubicBezTo>
                    <a:pt x="1702" y="5608"/>
                    <a:pt x="1859" y="5766"/>
                    <a:pt x="2048" y="5766"/>
                  </a:cubicBezTo>
                  <a:lnTo>
                    <a:pt x="5356" y="5766"/>
                  </a:lnTo>
                  <a:cubicBezTo>
                    <a:pt x="5545" y="5766"/>
                    <a:pt x="5766" y="5608"/>
                    <a:pt x="5766" y="5419"/>
                  </a:cubicBezTo>
                  <a:lnTo>
                    <a:pt x="6554" y="820"/>
                  </a:lnTo>
                  <a:lnTo>
                    <a:pt x="7026" y="820"/>
                  </a:lnTo>
                  <a:cubicBezTo>
                    <a:pt x="7247" y="820"/>
                    <a:pt x="7404" y="630"/>
                    <a:pt x="7404" y="410"/>
                  </a:cubicBezTo>
                  <a:cubicBezTo>
                    <a:pt x="7436" y="189"/>
                    <a:pt x="7247" y="0"/>
                    <a:pt x="70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7440;p80"/>
            <p:cNvSpPr/>
            <p:nvPr/>
          </p:nvSpPr>
          <p:spPr>
            <a:xfrm>
              <a:off x="-64044600" y="3360375"/>
              <a:ext cx="315850" cy="152825"/>
            </a:xfrm>
            <a:custGeom>
              <a:avLst/>
              <a:gdLst/>
              <a:ahLst/>
              <a:cxnLst/>
              <a:rect l="l" t="t" r="r" b="b"/>
              <a:pathLst>
                <a:path w="12634" h="6113" extrusionOk="0">
                  <a:moveTo>
                    <a:pt x="378" y="1"/>
                  </a:moveTo>
                  <a:cubicBezTo>
                    <a:pt x="158" y="1"/>
                    <a:pt x="0" y="190"/>
                    <a:pt x="0" y="442"/>
                  </a:cubicBezTo>
                  <a:lnTo>
                    <a:pt x="0" y="5672"/>
                  </a:lnTo>
                  <a:cubicBezTo>
                    <a:pt x="0" y="5892"/>
                    <a:pt x="189" y="6113"/>
                    <a:pt x="378" y="6113"/>
                  </a:cubicBezTo>
                  <a:lnTo>
                    <a:pt x="3088" y="6113"/>
                  </a:lnTo>
                  <a:cubicBezTo>
                    <a:pt x="3245" y="5514"/>
                    <a:pt x="3560" y="4947"/>
                    <a:pt x="4001" y="4569"/>
                  </a:cubicBezTo>
                  <a:cubicBezTo>
                    <a:pt x="3875" y="4285"/>
                    <a:pt x="3812" y="3970"/>
                    <a:pt x="3812" y="3624"/>
                  </a:cubicBezTo>
                  <a:cubicBezTo>
                    <a:pt x="3812" y="2238"/>
                    <a:pt x="4915" y="1135"/>
                    <a:pt x="6301" y="1135"/>
                  </a:cubicBezTo>
                  <a:cubicBezTo>
                    <a:pt x="7656" y="1135"/>
                    <a:pt x="8759" y="2238"/>
                    <a:pt x="8759" y="3624"/>
                  </a:cubicBezTo>
                  <a:cubicBezTo>
                    <a:pt x="8759" y="3939"/>
                    <a:pt x="8696" y="4254"/>
                    <a:pt x="8570" y="4569"/>
                  </a:cubicBezTo>
                  <a:cubicBezTo>
                    <a:pt x="9011" y="5010"/>
                    <a:pt x="9326" y="5514"/>
                    <a:pt x="9483" y="6113"/>
                  </a:cubicBezTo>
                  <a:lnTo>
                    <a:pt x="12193" y="6113"/>
                  </a:lnTo>
                  <a:cubicBezTo>
                    <a:pt x="12445" y="6113"/>
                    <a:pt x="12602" y="5892"/>
                    <a:pt x="12602" y="5672"/>
                  </a:cubicBezTo>
                  <a:lnTo>
                    <a:pt x="12602" y="442"/>
                  </a:lnTo>
                  <a:cubicBezTo>
                    <a:pt x="12634" y="190"/>
                    <a:pt x="12445" y="1"/>
                    <a:pt x="122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" name="Google Shape;7441;p80"/>
            <p:cNvSpPr/>
            <p:nvPr/>
          </p:nvSpPr>
          <p:spPr>
            <a:xfrm>
              <a:off x="-63945375" y="3408425"/>
              <a:ext cx="117375" cy="103200"/>
            </a:xfrm>
            <a:custGeom>
              <a:avLst/>
              <a:gdLst/>
              <a:ahLst/>
              <a:cxnLst/>
              <a:rect l="l" t="t" r="r" b="b"/>
              <a:pathLst>
                <a:path w="4695" h="4128" extrusionOk="0">
                  <a:moveTo>
                    <a:pt x="2364" y="1"/>
                  </a:moveTo>
                  <a:cubicBezTo>
                    <a:pt x="1450" y="1"/>
                    <a:pt x="694" y="757"/>
                    <a:pt x="694" y="1670"/>
                  </a:cubicBezTo>
                  <a:cubicBezTo>
                    <a:pt x="694" y="2080"/>
                    <a:pt x="851" y="2489"/>
                    <a:pt x="1167" y="2805"/>
                  </a:cubicBezTo>
                  <a:cubicBezTo>
                    <a:pt x="599" y="3120"/>
                    <a:pt x="190" y="3592"/>
                    <a:pt x="1" y="4128"/>
                  </a:cubicBezTo>
                  <a:lnTo>
                    <a:pt x="4695" y="4128"/>
                  </a:lnTo>
                  <a:cubicBezTo>
                    <a:pt x="4475" y="3561"/>
                    <a:pt x="4065" y="3088"/>
                    <a:pt x="3529" y="2805"/>
                  </a:cubicBezTo>
                  <a:cubicBezTo>
                    <a:pt x="3813" y="2489"/>
                    <a:pt x="4002" y="2080"/>
                    <a:pt x="4002" y="1670"/>
                  </a:cubicBezTo>
                  <a:cubicBezTo>
                    <a:pt x="4002" y="757"/>
                    <a:pt x="3277" y="1"/>
                    <a:pt x="23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3" name="Google Shape;7442;p80"/>
          <p:cNvGrpSpPr/>
          <p:nvPr/>
        </p:nvGrpSpPr>
        <p:grpSpPr>
          <a:xfrm>
            <a:off x="2348070" y="2113976"/>
            <a:ext cx="473111" cy="580556"/>
            <a:chOff x="-64022550" y="3727425"/>
            <a:chExt cx="270175" cy="317425"/>
          </a:xfrm>
        </p:grpSpPr>
        <p:sp>
          <p:nvSpPr>
            <p:cNvPr id="134" name="Google Shape;7443;p80"/>
            <p:cNvSpPr/>
            <p:nvPr/>
          </p:nvSpPr>
          <p:spPr>
            <a:xfrm>
              <a:off x="-64022550" y="3912500"/>
              <a:ext cx="270175" cy="90600"/>
            </a:xfrm>
            <a:custGeom>
              <a:avLst/>
              <a:gdLst/>
              <a:ahLst/>
              <a:cxnLst/>
              <a:rect l="l" t="t" r="r" b="b"/>
              <a:pathLst>
                <a:path w="10807" h="3624" extrusionOk="0">
                  <a:moveTo>
                    <a:pt x="2111" y="1"/>
                  </a:moveTo>
                  <a:cubicBezTo>
                    <a:pt x="945" y="1"/>
                    <a:pt x="0" y="946"/>
                    <a:pt x="0" y="2080"/>
                  </a:cubicBezTo>
                  <a:lnTo>
                    <a:pt x="0" y="3183"/>
                  </a:lnTo>
                  <a:cubicBezTo>
                    <a:pt x="0" y="3435"/>
                    <a:pt x="221" y="3624"/>
                    <a:pt x="441" y="3624"/>
                  </a:cubicBezTo>
                  <a:lnTo>
                    <a:pt x="10365" y="3624"/>
                  </a:lnTo>
                  <a:cubicBezTo>
                    <a:pt x="10618" y="3624"/>
                    <a:pt x="10807" y="3435"/>
                    <a:pt x="10807" y="3183"/>
                  </a:cubicBezTo>
                  <a:lnTo>
                    <a:pt x="10807" y="2080"/>
                  </a:lnTo>
                  <a:cubicBezTo>
                    <a:pt x="10807" y="946"/>
                    <a:pt x="9861" y="1"/>
                    <a:pt x="872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7444;p80"/>
            <p:cNvSpPr/>
            <p:nvPr/>
          </p:nvSpPr>
          <p:spPr>
            <a:xfrm>
              <a:off x="-64000500" y="4023550"/>
              <a:ext cx="227650" cy="21300"/>
            </a:xfrm>
            <a:custGeom>
              <a:avLst/>
              <a:gdLst/>
              <a:ahLst/>
              <a:cxnLst/>
              <a:rect l="l" t="t" r="r" b="b"/>
              <a:pathLst>
                <a:path w="9106" h="852" extrusionOk="0">
                  <a:moveTo>
                    <a:pt x="0" y="1"/>
                  </a:moveTo>
                  <a:lnTo>
                    <a:pt x="0" y="442"/>
                  </a:lnTo>
                  <a:cubicBezTo>
                    <a:pt x="0" y="694"/>
                    <a:pt x="190" y="851"/>
                    <a:pt x="442" y="851"/>
                  </a:cubicBezTo>
                  <a:lnTo>
                    <a:pt x="8696" y="851"/>
                  </a:lnTo>
                  <a:cubicBezTo>
                    <a:pt x="8948" y="851"/>
                    <a:pt x="9105" y="631"/>
                    <a:pt x="9105" y="442"/>
                  </a:cubicBezTo>
                  <a:lnTo>
                    <a:pt x="9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7445;p80"/>
            <p:cNvSpPr/>
            <p:nvPr/>
          </p:nvSpPr>
          <p:spPr>
            <a:xfrm>
              <a:off x="-63960325" y="3727425"/>
              <a:ext cx="144925" cy="165425"/>
            </a:xfrm>
            <a:custGeom>
              <a:avLst/>
              <a:gdLst/>
              <a:ahLst/>
              <a:cxnLst/>
              <a:rect l="l" t="t" r="r" b="b"/>
              <a:pathLst>
                <a:path w="5797" h="6617" extrusionOk="0">
                  <a:moveTo>
                    <a:pt x="2930" y="0"/>
                  </a:moveTo>
                  <a:cubicBezTo>
                    <a:pt x="1292" y="0"/>
                    <a:pt x="0" y="1292"/>
                    <a:pt x="0" y="2867"/>
                  </a:cubicBezTo>
                  <a:cubicBezTo>
                    <a:pt x="32" y="3812"/>
                    <a:pt x="504" y="4694"/>
                    <a:pt x="1260" y="5230"/>
                  </a:cubicBezTo>
                  <a:lnTo>
                    <a:pt x="1260" y="6616"/>
                  </a:lnTo>
                  <a:lnTo>
                    <a:pt x="4568" y="6616"/>
                  </a:lnTo>
                  <a:lnTo>
                    <a:pt x="4568" y="5230"/>
                  </a:lnTo>
                  <a:cubicBezTo>
                    <a:pt x="5356" y="4694"/>
                    <a:pt x="5797" y="3812"/>
                    <a:pt x="5797" y="2867"/>
                  </a:cubicBezTo>
                  <a:cubicBezTo>
                    <a:pt x="5797" y="1260"/>
                    <a:pt x="4505" y="0"/>
                    <a:pt x="29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Google Shape;7446;p80"/>
          <p:cNvGrpSpPr/>
          <p:nvPr/>
        </p:nvGrpSpPr>
        <p:grpSpPr>
          <a:xfrm>
            <a:off x="2384603" y="2791968"/>
            <a:ext cx="400047" cy="580603"/>
            <a:chOff x="-64001300" y="4093650"/>
            <a:chExt cx="228450" cy="317450"/>
          </a:xfrm>
        </p:grpSpPr>
        <p:sp>
          <p:nvSpPr>
            <p:cNvPr id="138" name="Google Shape;7447;p80"/>
            <p:cNvSpPr/>
            <p:nvPr/>
          </p:nvSpPr>
          <p:spPr>
            <a:xfrm>
              <a:off x="-63933550" y="4328375"/>
              <a:ext cx="93750" cy="40975"/>
            </a:xfrm>
            <a:custGeom>
              <a:avLst/>
              <a:gdLst/>
              <a:ahLst/>
              <a:cxnLst/>
              <a:rect l="l" t="t" r="r" b="b"/>
              <a:pathLst>
                <a:path w="3750" h="1639" extrusionOk="0">
                  <a:moveTo>
                    <a:pt x="1859" y="0"/>
                  </a:moveTo>
                  <a:cubicBezTo>
                    <a:pt x="1009" y="0"/>
                    <a:pt x="315" y="662"/>
                    <a:pt x="0" y="1638"/>
                  </a:cubicBezTo>
                  <a:lnTo>
                    <a:pt x="3749" y="1638"/>
                  </a:lnTo>
                  <a:cubicBezTo>
                    <a:pt x="3434" y="662"/>
                    <a:pt x="2710" y="0"/>
                    <a:pt x="18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7448;p80"/>
            <p:cNvSpPr/>
            <p:nvPr/>
          </p:nvSpPr>
          <p:spPr>
            <a:xfrm>
              <a:off x="-63980025" y="4135400"/>
              <a:ext cx="185900" cy="234725"/>
            </a:xfrm>
            <a:custGeom>
              <a:avLst/>
              <a:gdLst/>
              <a:ahLst/>
              <a:cxnLst/>
              <a:rect l="l" t="t" r="r" b="b"/>
              <a:pathLst>
                <a:path w="7436" h="9389" extrusionOk="0">
                  <a:moveTo>
                    <a:pt x="6617" y="1"/>
                  </a:moveTo>
                  <a:lnTo>
                    <a:pt x="6617" y="725"/>
                  </a:lnTo>
                  <a:cubicBezTo>
                    <a:pt x="6196" y="593"/>
                    <a:pt x="5771" y="530"/>
                    <a:pt x="5358" y="530"/>
                  </a:cubicBezTo>
                  <a:cubicBezTo>
                    <a:pt x="4686" y="530"/>
                    <a:pt x="4044" y="697"/>
                    <a:pt x="3498" y="1009"/>
                  </a:cubicBezTo>
                  <a:cubicBezTo>
                    <a:pt x="3103" y="1242"/>
                    <a:pt x="2617" y="1373"/>
                    <a:pt x="2085" y="1373"/>
                  </a:cubicBezTo>
                  <a:cubicBezTo>
                    <a:pt x="1683" y="1373"/>
                    <a:pt x="1254" y="1298"/>
                    <a:pt x="820" y="1135"/>
                  </a:cubicBezTo>
                  <a:lnTo>
                    <a:pt x="820" y="32"/>
                  </a:lnTo>
                  <a:lnTo>
                    <a:pt x="1" y="32"/>
                  </a:lnTo>
                  <a:lnTo>
                    <a:pt x="1" y="1418"/>
                  </a:lnTo>
                  <a:cubicBezTo>
                    <a:pt x="1" y="2867"/>
                    <a:pt x="820" y="4096"/>
                    <a:pt x="2017" y="4726"/>
                  </a:cubicBezTo>
                  <a:cubicBezTo>
                    <a:pt x="820" y="5356"/>
                    <a:pt x="1" y="6554"/>
                    <a:pt x="1" y="8034"/>
                  </a:cubicBezTo>
                  <a:lnTo>
                    <a:pt x="1" y="9389"/>
                  </a:lnTo>
                  <a:lnTo>
                    <a:pt x="820" y="9389"/>
                  </a:lnTo>
                  <a:lnTo>
                    <a:pt x="820" y="8034"/>
                  </a:lnTo>
                  <a:cubicBezTo>
                    <a:pt x="820" y="6396"/>
                    <a:pt x="2143" y="5104"/>
                    <a:pt x="3750" y="5104"/>
                  </a:cubicBezTo>
                  <a:cubicBezTo>
                    <a:pt x="5356" y="5104"/>
                    <a:pt x="6617" y="6396"/>
                    <a:pt x="6617" y="8034"/>
                  </a:cubicBezTo>
                  <a:lnTo>
                    <a:pt x="6617" y="9389"/>
                  </a:lnTo>
                  <a:lnTo>
                    <a:pt x="7436" y="9389"/>
                  </a:lnTo>
                  <a:lnTo>
                    <a:pt x="7436" y="9357"/>
                  </a:lnTo>
                  <a:lnTo>
                    <a:pt x="7436" y="7971"/>
                  </a:lnTo>
                  <a:cubicBezTo>
                    <a:pt x="7436" y="6522"/>
                    <a:pt x="6617" y="5293"/>
                    <a:pt x="5451" y="4663"/>
                  </a:cubicBezTo>
                  <a:cubicBezTo>
                    <a:pt x="6617" y="4033"/>
                    <a:pt x="7436" y="2836"/>
                    <a:pt x="7436" y="1355"/>
                  </a:cubicBezTo>
                  <a:lnTo>
                    <a:pt x="743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7449;p80"/>
            <p:cNvSpPr/>
            <p:nvPr/>
          </p:nvSpPr>
          <p:spPr>
            <a:xfrm>
              <a:off x="-64001300" y="4389800"/>
              <a:ext cx="228450" cy="21300"/>
            </a:xfrm>
            <a:custGeom>
              <a:avLst/>
              <a:gdLst/>
              <a:ahLst/>
              <a:cxnLst/>
              <a:rect l="l" t="t" r="r" b="b"/>
              <a:pathLst>
                <a:path w="9138" h="852" extrusionOk="0">
                  <a:moveTo>
                    <a:pt x="411" y="1"/>
                  </a:moveTo>
                  <a:cubicBezTo>
                    <a:pt x="190" y="1"/>
                    <a:pt x="1" y="221"/>
                    <a:pt x="1" y="410"/>
                  </a:cubicBezTo>
                  <a:cubicBezTo>
                    <a:pt x="1" y="631"/>
                    <a:pt x="190" y="851"/>
                    <a:pt x="411" y="851"/>
                  </a:cubicBezTo>
                  <a:lnTo>
                    <a:pt x="8696" y="851"/>
                  </a:lnTo>
                  <a:cubicBezTo>
                    <a:pt x="8917" y="851"/>
                    <a:pt x="9074" y="631"/>
                    <a:pt x="9074" y="410"/>
                  </a:cubicBezTo>
                  <a:cubicBezTo>
                    <a:pt x="9137" y="221"/>
                    <a:pt x="8917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7450;p80"/>
            <p:cNvSpPr/>
            <p:nvPr/>
          </p:nvSpPr>
          <p:spPr>
            <a:xfrm>
              <a:off x="-64001300" y="4093650"/>
              <a:ext cx="226875" cy="20500"/>
            </a:xfrm>
            <a:custGeom>
              <a:avLst/>
              <a:gdLst/>
              <a:ahLst/>
              <a:cxnLst/>
              <a:rect l="l" t="t" r="r" b="b"/>
              <a:pathLst>
                <a:path w="9075" h="820" extrusionOk="0">
                  <a:moveTo>
                    <a:pt x="411" y="1"/>
                  </a:moveTo>
                  <a:cubicBezTo>
                    <a:pt x="190" y="1"/>
                    <a:pt x="1" y="190"/>
                    <a:pt x="1" y="410"/>
                  </a:cubicBezTo>
                  <a:cubicBezTo>
                    <a:pt x="32" y="631"/>
                    <a:pt x="190" y="820"/>
                    <a:pt x="411" y="820"/>
                  </a:cubicBezTo>
                  <a:lnTo>
                    <a:pt x="8696" y="820"/>
                  </a:lnTo>
                  <a:cubicBezTo>
                    <a:pt x="8917" y="820"/>
                    <a:pt x="9074" y="631"/>
                    <a:pt x="9074" y="410"/>
                  </a:cubicBezTo>
                  <a:cubicBezTo>
                    <a:pt x="9074" y="158"/>
                    <a:pt x="8885" y="1"/>
                    <a:pt x="8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42" name="Google Shape;7451;p80"/>
          <p:cNvGrpSpPr/>
          <p:nvPr/>
        </p:nvGrpSpPr>
        <p:grpSpPr>
          <a:xfrm>
            <a:off x="294452" y="3571751"/>
            <a:ext cx="544822" cy="579322"/>
            <a:chOff x="-62148800" y="3377700"/>
            <a:chExt cx="311125" cy="316750"/>
          </a:xfrm>
        </p:grpSpPr>
        <p:sp>
          <p:nvSpPr>
            <p:cNvPr id="143" name="Google Shape;7452;p80"/>
            <p:cNvSpPr/>
            <p:nvPr/>
          </p:nvSpPr>
          <p:spPr>
            <a:xfrm>
              <a:off x="-62085775" y="3653375"/>
              <a:ext cx="185875" cy="41075"/>
            </a:xfrm>
            <a:custGeom>
              <a:avLst/>
              <a:gdLst/>
              <a:ahLst/>
              <a:cxnLst/>
              <a:rect l="l" t="t" r="r" b="b"/>
              <a:pathLst>
                <a:path w="7435" h="1643" extrusionOk="0">
                  <a:moveTo>
                    <a:pt x="819" y="1"/>
                  </a:moveTo>
                  <a:cubicBezTo>
                    <a:pt x="347" y="1"/>
                    <a:pt x="0" y="347"/>
                    <a:pt x="0" y="851"/>
                  </a:cubicBezTo>
                  <a:lnTo>
                    <a:pt x="0" y="1229"/>
                  </a:lnTo>
                  <a:cubicBezTo>
                    <a:pt x="0" y="1481"/>
                    <a:pt x="189" y="1639"/>
                    <a:pt x="410" y="1639"/>
                  </a:cubicBezTo>
                  <a:lnTo>
                    <a:pt x="7026" y="1639"/>
                  </a:lnTo>
                  <a:cubicBezTo>
                    <a:pt x="7044" y="1641"/>
                    <a:pt x="7062" y="1642"/>
                    <a:pt x="7080" y="1642"/>
                  </a:cubicBezTo>
                  <a:cubicBezTo>
                    <a:pt x="7300" y="1642"/>
                    <a:pt x="7435" y="1463"/>
                    <a:pt x="7435" y="1229"/>
                  </a:cubicBezTo>
                  <a:lnTo>
                    <a:pt x="7435" y="851"/>
                  </a:lnTo>
                  <a:cubicBezTo>
                    <a:pt x="7435" y="379"/>
                    <a:pt x="7089" y="1"/>
                    <a:pt x="661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7453;p80"/>
            <p:cNvSpPr/>
            <p:nvPr/>
          </p:nvSpPr>
          <p:spPr>
            <a:xfrm>
              <a:off x="-62148800" y="3377700"/>
              <a:ext cx="311125" cy="254425"/>
            </a:xfrm>
            <a:custGeom>
              <a:avLst/>
              <a:gdLst/>
              <a:ahLst/>
              <a:cxnLst/>
              <a:rect l="l" t="t" r="r" b="b"/>
              <a:pathLst>
                <a:path w="12445" h="10177" extrusionOk="0">
                  <a:moveTo>
                    <a:pt x="11626" y="1608"/>
                  </a:moveTo>
                  <a:lnTo>
                    <a:pt x="11626" y="2899"/>
                  </a:lnTo>
                  <a:cubicBezTo>
                    <a:pt x="11626" y="3939"/>
                    <a:pt x="10807" y="4853"/>
                    <a:pt x="9767" y="4916"/>
                  </a:cubicBezTo>
                  <a:cubicBezTo>
                    <a:pt x="9893" y="4538"/>
                    <a:pt x="9956" y="4128"/>
                    <a:pt x="9956" y="3718"/>
                  </a:cubicBezTo>
                  <a:lnTo>
                    <a:pt x="9956" y="1608"/>
                  </a:lnTo>
                  <a:close/>
                  <a:moveTo>
                    <a:pt x="2521" y="1639"/>
                  </a:moveTo>
                  <a:lnTo>
                    <a:pt x="2521" y="3718"/>
                  </a:lnTo>
                  <a:cubicBezTo>
                    <a:pt x="2521" y="4160"/>
                    <a:pt x="2616" y="4538"/>
                    <a:pt x="2710" y="4947"/>
                  </a:cubicBezTo>
                  <a:cubicBezTo>
                    <a:pt x="1702" y="4853"/>
                    <a:pt x="883" y="4002"/>
                    <a:pt x="883" y="2899"/>
                  </a:cubicBezTo>
                  <a:lnTo>
                    <a:pt x="883" y="1639"/>
                  </a:lnTo>
                  <a:close/>
                  <a:moveTo>
                    <a:pt x="6176" y="1576"/>
                  </a:moveTo>
                  <a:cubicBezTo>
                    <a:pt x="6333" y="1576"/>
                    <a:pt x="6491" y="1671"/>
                    <a:pt x="6554" y="1828"/>
                  </a:cubicBezTo>
                  <a:lnTo>
                    <a:pt x="6932" y="2647"/>
                  </a:lnTo>
                  <a:lnTo>
                    <a:pt x="7845" y="2773"/>
                  </a:lnTo>
                  <a:cubicBezTo>
                    <a:pt x="8003" y="2805"/>
                    <a:pt x="8129" y="2899"/>
                    <a:pt x="8160" y="3025"/>
                  </a:cubicBezTo>
                  <a:cubicBezTo>
                    <a:pt x="8349" y="3214"/>
                    <a:pt x="8318" y="3403"/>
                    <a:pt x="8192" y="3466"/>
                  </a:cubicBezTo>
                  <a:lnTo>
                    <a:pt x="7530" y="4097"/>
                  </a:lnTo>
                  <a:lnTo>
                    <a:pt x="7688" y="5010"/>
                  </a:lnTo>
                  <a:cubicBezTo>
                    <a:pt x="7719" y="5168"/>
                    <a:pt x="7656" y="5325"/>
                    <a:pt x="7530" y="5420"/>
                  </a:cubicBezTo>
                  <a:cubicBezTo>
                    <a:pt x="7452" y="5459"/>
                    <a:pt x="7363" y="5486"/>
                    <a:pt x="7268" y="5486"/>
                  </a:cubicBezTo>
                  <a:cubicBezTo>
                    <a:pt x="7210" y="5486"/>
                    <a:pt x="7149" y="5475"/>
                    <a:pt x="7089" y="5451"/>
                  </a:cubicBezTo>
                  <a:lnTo>
                    <a:pt x="6270" y="5010"/>
                  </a:lnTo>
                  <a:lnTo>
                    <a:pt x="5451" y="5451"/>
                  </a:lnTo>
                  <a:cubicBezTo>
                    <a:pt x="5380" y="5480"/>
                    <a:pt x="5309" y="5495"/>
                    <a:pt x="5241" y="5495"/>
                  </a:cubicBezTo>
                  <a:cubicBezTo>
                    <a:pt x="5158" y="5495"/>
                    <a:pt x="5079" y="5472"/>
                    <a:pt x="5010" y="5420"/>
                  </a:cubicBezTo>
                  <a:cubicBezTo>
                    <a:pt x="4884" y="5325"/>
                    <a:pt x="4821" y="5168"/>
                    <a:pt x="4852" y="5010"/>
                  </a:cubicBezTo>
                  <a:lnTo>
                    <a:pt x="5010" y="4097"/>
                  </a:lnTo>
                  <a:lnTo>
                    <a:pt x="4348" y="3466"/>
                  </a:lnTo>
                  <a:cubicBezTo>
                    <a:pt x="4222" y="3340"/>
                    <a:pt x="4191" y="3214"/>
                    <a:pt x="4222" y="3025"/>
                  </a:cubicBezTo>
                  <a:cubicBezTo>
                    <a:pt x="4254" y="2899"/>
                    <a:pt x="4411" y="2773"/>
                    <a:pt x="4537" y="2773"/>
                  </a:cubicBezTo>
                  <a:lnTo>
                    <a:pt x="5451" y="2647"/>
                  </a:lnTo>
                  <a:lnTo>
                    <a:pt x="5829" y="1828"/>
                  </a:lnTo>
                  <a:cubicBezTo>
                    <a:pt x="5924" y="1671"/>
                    <a:pt x="6018" y="1576"/>
                    <a:pt x="6176" y="1576"/>
                  </a:cubicBezTo>
                  <a:close/>
                  <a:moveTo>
                    <a:pt x="2931" y="1"/>
                  </a:moveTo>
                  <a:cubicBezTo>
                    <a:pt x="2679" y="1"/>
                    <a:pt x="2521" y="190"/>
                    <a:pt x="2521" y="410"/>
                  </a:cubicBezTo>
                  <a:lnTo>
                    <a:pt x="2521" y="852"/>
                  </a:lnTo>
                  <a:lnTo>
                    <a:pt x="442" y="852"/>
                  </a:lnTo>
                  <a:cubicBezTo>
                    <a:pt x="190" y="852"/>
                    <a:pt x="1" y="1041"/>
                    <a:pt x="1" y="1230"/>
                  </a:cubicBezTo>
                  <a:lnTo>
                    <a:pt x="1" y="2899"/>
                  </a:lnTo>
                  <a:cubicBezTo>
                    <a:pt x="1" y="4506"/>
                    <a:pt x="1292" y="5766"/>
                    <a:pt x="2931" y="5766"/>
                  </a:cubicBezTo>
                  <a:lnTo>
                    <a:pt x="3120" y="5766"/>
                  </a:lnTo>
                  <a:cubicBezTo>
                    <a:pt x="3561" y="6428"/>
                    <a:pt x="4222" y="6932"/>
                    <a:pt x="4978" y="7216"/>
                  </a:cubicBezTo>
                  <a:lnTo>
                    <a:pt x="4978" y="8507"/>
                  </a:lnTo>
                  <a:cubicBezTo>
                    <a:pt x="4506" y="8507"/>
                    <a:pt x="4128" y="8854"/>
                    <a:pt x="4128" y="9358"/>
                  </a:cubicBezTo>
                  <a:lnTo>
                    <a:pt x="4128" y="10177"/>
                  </a:lnTo>
                  <a:lnTo>
                    <a:pt x="8286" y="10177"/>
                  </a:lnTo>
                  <a:lnTo>
                    <a:pt x="8286" y="9358"/>
                  </a:lnTo>
                  <a:cubicBezTo>
                    <a:pt x="8286" y="8885"/>
                    <a:pt x="7908" y="8507"/>
                    <a:pt x="7436" y="8507"/>
                  </a:cubicBezTo>
                  <a:lnTo>
                    <a:pt x="7436" y="7216"/>
                  </a:lnTo>
                  <a:cubicBezTo>
                    <a:pt x="8192" y="6932"/>
                    <a:pt x="8854" y="6428"/>
                    <a:pt x="9295" y="5766"/>
                  </a:cubicBezTo>
                  <a:lnTo>
                    <a:pt x="9484" y="5766"/>
                  </a:lnTo>
                  <a:cubicBezTo>
                    <a:pt x="11122" y="5766"/>
                    <a:pt x="12414" y="4475"/>
                    <a:pt x="12414" y="2899"/>
                  </a:cubicBezTo>
                  <a:lnTo>
                    <a:pt x="12414" y="1230"/>
                  </a:lnTo>
                  <a:cubicBezTo>
                    <a:pt x="12445" y="978"/>
                    <a:pt x="12288" y="852"/>
                    <a:pt x="12067" y="852"/>
                  </a:cubicBezTo>
                  <a:lnTo>
                    <a:pt x="9956" y="852"/>
                  </a:lnTo>
                  <a:lnTo>
                    <a:pt x="9956" y="410"/>
                  </a:lnTo>
                  <a:cubicBezTo>
                    <a:pt x="9956" y="158"/>
                    <a:pt x="9767" y="1"/>
                    <a:pt x="95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45" name="Google Shape;7454;p80"/>
          <p:cNvGrpSpPr/>
          <p:nvPr/>
        </p:nvGrpSpPr>
        <p:grpSpPr>
          <a:xfrm>
            <a:off x="288256" y="4283093"/>
            <a:ext cx="557210" cy="580603"/>
            <a:chOff x="-62154300" y="3743950"/>
            <a:chExt cx="318200" cy="317450"/>
          </a:xfrm>
        </p:grpSpPr>
        <p:sp>
          <p:nvSpPr>
            <p:cNvPr id="146" name="Google Shape;7455;p80"/>
            <p:cNvSpPr/>
            <p:nvPr/>
          </p:nvSpPr>
          <p:spPr>
            <a:xfrm>
              <a:off x="-61992850" y="3743950"/>
              <a:ext cx="63825" cy="69150"/>
            </a:xfrm>
            <a:custGeom>
              <a:avLst/>
              <a:gdLst/>
              <a:ahLst/>
              <a:cxnLst/>
              <a:rect l="l" t="t" r="r" b="b"/>
              <a:pathLst>
                <a:path w="2553" h="2766" extrusionOk="0">
                  <a:moveTo>
                    <a:pt x="1261" y="1"/>
                  </a:moveTo>
                  <a:cubicBezTo>
                    <a:pt x="1009" y="1"/>
                    <a:pt x="851" y="221"/>
                    <a:pt x="851" y="410"/>
                  </a:cubicBezTo>
                  <a:lnTo>
                    <a:pt x="851" y="1355"/>
                  </a:lnTo>
                  <a:lnTo>
                    <a:pt x="725" y="1229"/>
                  </a:lnTo>
                  <a:cubicBezTo>
                    <a:pt x="646" y="1151"/>
                    <a:pt x="544" y="1111"/>
                    <a:pt x="442" y="1111"/>
                  </a:cubicBezTo>
                  <a:cubicBezTo>
                    <a:pt x="339" y="1111"/>
                    <a:pt x="237" y="1151"/>
                    <a:pt x="158" y="1229"/>
                  </a:cubicBezTo>
                  <a:cubicBezTo>
                    <a:pt x="1" y="1387"/>
                    <a:pt x="1" y="1670"/>
                    <a:pt x="158" y="1828"/>
                  </a:cubicBezTo>
                  <a:lnTo>
                    <a:pt x="977" y="2647"/>
                  </a:lnTo>
                  <a:cubicBezTo>
                    <a:pt x="1056" y="2726"/>
                    <a:pt x="1166" y="2765"/>
                    <a:pt x="1277" y="2765"/>
                  </a:cubicBezTo>
                  <a:cubicBezTo>
                    <a:pt x="1387" y="2765"/>
                    <a:pt x="1497" y="2726"/>
                    <a:pt x="1576" y="2647"/>
                  </a:cubicBezTo>
                  <a:lnTo>
                    <a:pt x="2395" y="1828"/>
                  </a:lnTo>
                  <a:cubicBezTo>
                    <a:pt x="2553" y="1670"/>
                    <a:pt x="2553" y="1387"/>
                    <a:pt x="2395" y="1229"/>
                  </a:cubicBezTo>
                  <a:cubicBezTo>
                    <a:pt x="2316" y="1151"/>
                    <a:pt x="2206" y="1111"/>
                    <a:pt x="2096" y="1111"/>
                  </a:cubicBezTo>
                  <a:cubicBezTo>
                    <a:pt x="1985" y="1111"/>
                    <a:pt x="1875" y="1151"/>
                    <a:pt x="1796" y="1229"/>
                  </a:cubicBezTo>
                  <a:lnTo>
                    <a:pt x="1670" y="1355"/>
                  </a:lnTo>
                  <a:lnTo>
                    <a:pt x="1670" y="410"/>
                  </a:lnTo>
                  <a:cubicBezTo>
                    <a:pt x="1670" y="221"/>
                    <a:pt x="1481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7456;p80"/>
            <p:cNvSpPr/>
            <p:nvPr/>
          </p:nvSpPr>
          <p:spPr>
            <a:xfrm>
              <a:off x="-62154300" y="3785700"/>
              <a:ext cx="318200" cy="275700"/>
            </a:xfrm>
            <a:custGeom>
              <a:avLst/>
              <a:gdLst/>
              <a:ahLst/>
              <a:cxnLst/>
              <a:rect l="l" t="t" r="r" b="b"/>
              <a:pathLst>
                <a:path w="12728" h="11028" extrusionOk="0">
                  <a:moveTo>
                    <a:pt x="5261" y="3560"/>
                  </a:moveTo>
                  <a:cubicBezTo>
                    <a:pt x="5513" y="3560"/>
                    <a:pt x="5671" y="3781"/>
                    <a:pt x="5671" y="4002"/>
                  </a:cubicBezTo>
                  <a:lnTo>
                    <a:pt x="5671" y="5671"/>
                  </a:lnTo>
                  <a:cubicBezTo>
                    <a:pt x="5671" y="5892"/>
                    <a:pt x="5450" y="6112"/>
                    <a:pt x="5261" y="6112"/>
                  </a:cubicBezTo>
                  <a:cubicBezTo>
                    <a:pt x="5072" y="6112"/>
                    <a:pt x="4820" y="5892"/>
                    <a:pt x="4820" y="5671"/>
                  </a:cubicBezTo>
                  <a:lnTo>
                    <a:pt x="4820" y="4002"/>
                  </a:lnTo>
                  <a:cubicBezTo>
                    <a:pt x="4820" y="3781"/>
                    <a:pt x="5041" y="3560"/>
                    <a:pt x="5261" y="3560"/>
                  </a:cubicBezTo>
                  <a:close/>
                  <a:moveTo>
                    <a:pt x="7719" y="3560"/>
                  </a:moveTo>
                  <a:cubicBezTo>
                    <a:pt x="7908" y="3560"/>
                    <a:pt x="8128" y="3781"/>
                    <a:pt x="8128" y="4002"/>
                  </a:cubicBezTo>
                  <a:lnTo>
                    <a:pt x="8128" y="5671"/>
                  </a:lnTo>
                  <a:cubicBezTo>
                    <a:pt x="8128" y="5892"/>
                    <a:pt x="7939" y="6112"/>
                    <a:pt x="7719" y="6112"/>
                  </a:cubicBezTo>
                  <a:cubicBezTo>
                    <a:pt x="7467" y="6112"/>
                    <a:pt x="7309" y="5892"/>
                    <a:pt x="7309" y="5671"/>
                  </a:cubicBezTo>
                  <a:lnTo>
                    <a:pt x="7309" y="4002"/>
                  </a:lnTo>
                  <a:cubicBezTo>
                    <a:pt x="7309" y="3781"/>
                    <a:pt x="7498" y="3560"/>
                    <a:pt x="7719" y="3560"/>
                  </a:cubicBezTo>
                  <a:close/>
                  <a:moveTo>
                    <a:pt x="10239" y="3560"/>
                  </a:moveTo>
                  <a:cubicBezTo>
                    <a:pt x="10460" y="3560"/>
                    <a:pt x="10617" y="3781"/>
                    <a:pt x="10617" y="4002"/>
                  </a:cubicBezTo>
                  <a:lnTo>
                    <a:pt x="10617" y="5671"/>
                  </a:lnTo>
                  <a:cubicBezTo>
                    <a:pt x="10617" y="5892"/>
                    <a:pt x="10428" y="6112"/>
                    <a:pt x="10239" y="6112"/>
                  </a:cubicBezTo>
                  <a:cubicBezTo>
                    <a:pt x="9987" y="6112"/>
                    <a:pt x="9798" y="5892"/>
                    <a:pt x="9798" y="5671"/>
                  </a:cubicBezTo>
                  <a:lnTo>
                    <a:pt x="9798" y="4002"/>
                  </a:lnTo>
                  <a:cubicBezTo>
                    <a:pt x="9798" y="3781"/>
                    <a:pt x="9987" y="3560"/>
                    <a:pt x="10239" y="3560"/>
                  </a:cubicBezTo>
                  <a:close/>
                  <a:moveTo>
                    <a:pt x="5230" y="9357"/>
                  </a:moveTo>
                  <a:cubicBezTo>
                    <a:pt x="5450" y="9357"/>
                    <a:pt x="5608" y="9578"/>
                    <a:pt x="5608" y="9767"/>
                  </a:cubicBezTo>
                  <a:cubicBezTo>
                    <a:pt x="5608" y="9987"/>
                    <a:pt x="5419" y="10208"/>
                    <a:pt x="5230" y="10208"/>
                  </a:cubicBezTo>
                  <a:cubicBezTo>
                    <a:pt x="5041" y="10208"/>
                    <a:pt x="4789" y="9987"/>
                    <a:pt x="4789" y="9767"/>
                  </a:cubicBezTo>
                  <a:cubicBezTo>
                    <a:pt x="4820" y="9578"/>
                    <a:pt x="5041" y="9357"/>
                    <a:pt x="5230" y="9357"/>
                  </a:cubicBezTo>
                  <a:close/>
                  <a:moveTo>
                    <a:pt x="9924" y="9357"/>
                  </a:moveTo>
                  <a:cubicBezTo>
                    <a:pt x="10145" y="9357"/>
                    <a:pt x="10302" y="9578"/>
                    <a:pt x="10302" y="9767"/>
                  </a:cubicBezTo>
                  <a:cubicBezTo>
                    <a:pt x="10302" y="9987"/>
                    <a:pt x="10113" y="10208"/>
                    <a:pt x="9924" y="10208"/>
                  </a:cubicBezTo>
                  <a:cubicBezTo>
                    <a:pt x="9704" y="10208"/>
                    <a:pt x="9515" y="9987"/>
                    <a:pt x="9515" y="9767"/>
                  </a:cubicBezTo>
                  <a:cubicBezTo>
                    <a:pt x="9515" y="9578"/>
                    <a:pt x="9704" y="9357"/>
                    <a:pt x="9924" y="9357"/>
                  </a:cubicBezTo>
                  <a:close/>
                  <a:moveTo>
                    <a:pt x="441" y="0"/>
                  </a:moveTo>
                  <a:cubicBezTo>
                    <a:pt x="189" y="0"/>
                    <a:pt x="0" y="189"/>
                    <a:pt x="0" y="378"/>
                  </a:cubicBezTo>
                  <a:cubicBezTo>
                    <a:pt x="0" y="599"/>
                    <a:pt x="347" y="820"/>
                    <a:pt x="536" y="820"/>
                  </a:cubicBezTo>
                  <a:lnTo>
                    <a:pt x="2111" y="820"/>
                  </a:lnTo>
                  <a:cubicBezTo>
                    <a:pt x="2174" y="1103"/>
                    <a:pt x="3245" y="6711"/>
                    <a:pt x="3308" y="6994"/>
                  </a:cubicBezTo>
                  <a:cubicBezTo>
                    <a:pt x="2867" y="7184"/>
                    <a:pt x="2584" y="7625"/>
                    <a:pt x="2584" y="8097"/>
                  </a:cubicBezTo>
                  <a:cubicBezTo>
                    <a:pt x="2584" y="8759"/>
                    <a:pt x="3151" y="9326"/>
                    <a:pt x="3812" y="9326"/>
                  </a:cubicBezTo>
                  <a:lnTo>
                    <a:pt x="4001" y="9326"/>
                  </a:lnTo>
                  <a:cubicBezTo>
                    <a:pt x="3970" y="9452"/>
                    <a:pt x="3938" y="9609"/>
                    <a:pt x="3938" y="9767"/>
                  </a:cubicBezTo>
                  <a:cubicBezTo>
                    <a:pt x="3938" y="10429"/>
                    <a:pt x="4474" y="11027"/>
                    <a:pt x="5167" y="11027"/>
                  </a:cubicBezTo>
                  <a:cubicBezTo>
                    <a:pt x="5829" y="11027"/>
                    <a:pt x="6364" y="10460"/>
                    <a:pt x="6364" y="9767"/>
                  </a:cubicBezTo>
                  <a:cubicBezTo>
                    <a:pt x="6364" y="9609"/>
                    <a:pt x="6333" y="9483"/>
                    <a:pt x="6301" y="9326"/>
                  </a:cubicBezTo>
                  <a:lnTo>
                    <a:pt x="8664" y="9326"/>
                  </a:lnTo>
                  <a:cubicBezTo>
                    <a:pt x="8632" y="9452"/>
                    <a:pt x="8569" y="9609"/>
                    <a:pt x="8569" y="9767"/>
                  </a:cubicBezTo>
                  <a:cubicBezTo>
                    <a:pt x="8569" y="10429"/>
                    <a:pt x="9137" y="11027"/>
                    <a:pt x="9798" y="11027"/>
                  </a:cubicBezTo>
                  <a:cubicBezTo>
                    <a:pt x="10460" y="11027"/>
                    <a:pt x="11027" y="10460"/>
                    <a:pt x="11027" y="9767"/>
                  </a:cubicBezTo>
                  <a:cubicBezTo>
                    <a:pt x="11027" y="9609"/>
                    <a:pt x="10995" y="9483"/>
                    <a:pt x="10932" y="9357"/>
                  </a:cubicBezTo>
                  <a:lnTo>
                    <a:pt x="11562" y="9357"/>
                  </a:lnTo>
                  <a:cubicBezTo>
                    <a:pt x="11814" y="9357"/>
                    <a:pt x="12003" y="9168"/>
                    <a:pt x="12003" y="8979"/>
                  </a:cubicBezTo>
                  <a:cubicBezTo>
                    <a:pt x="12003" y="8727"/>
                    <a:pt x="11814" y="8538"/>
                    <a:pt x="11562" y="8538"/>
                  </a:cubicBezTo>
                  <a:lnTo>
                    <a:pt x="3749" y="8538"/>
                  </a:lnTo>
                  <a:cubicBezTo>
                    <a:pt x="3497" y="8538"/>
                    <a:pt x="3308" y="8349"/>
                    <a:pt x="3308" y="8160"/>
                  </a:cubicBezTo>
                  <a:cubicBezTo>
                    <a:pt x="3308" y="7940"/>
                    <a:pt x="3497" y="7719"/>
                    <a:pt x="3749" y="7719"/>
                  </a:cubicBezTo>
                  <a:lnTo>
                    <a:pt x="11468" y="7719"/>
                  </a:lnTo>
                  <a:cubicBezTo>
                    <a:pt x="11657" y="7719"/>
                    <a:pt x="11846" y="7562"/>
                    <a:pt x="11846" y="7373"/>
                  </a:cubicBezTo>
                  <a:lnTo>
                    <a:pt x="12665" y="2395"/>
                  </a:lnTo>
                  <a:cubicBezTo>
                    <a:pt x="12728" y="2143"/>
                    <a:pt x="12508" y="1922"/>
                    <a:pt x="12287" y="1922"/>
                  </a:cubicBezTo>
                  <a:lnTo>
                    <a:pt x="3056" y="1922"/>
                  </a:lnTo>
                  <a:lnTo>
                    <a:pt x="2741" y="347"/>
                  </a:lnTo>
                  <a:cubicBezTo>
                    <a:pt x="2710" y="158"/>
                    <a:pt x="2552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48" name="Google Shape;7457;p80"/>
          <p:cNvGrpSpPr/>
          <p:nvPr/>
        </p:nvGrpSpPr>
        <p:grpSpPr>
          <a:xfrm>
            <a:off x="288236" y="5008637"/>
            <a:ext cx="557253" cy="579138"/>
            <a:chOff x="-62151950" y="4111775"/>
            <a:chExt cx="318225" cy="316650"/>
          </a:xfrm>
        </p:grpSpPr>
        <p:sp>
          <p:nvSpPr>
            <p:cNvPr id="149" name="Google Shape;7458;p80"/>
            <p:cNvSpPr/>
            <p:nvPr/>
          </p:nvSpPr>
          <p:spPr>
            <a:xfrm>
              <a:off x="-62151950" y="4407925"/>
              <a:ext cx="318225" cy="20500"/>
            </a:xfrm>
            <a:custGeom>
              <a:avLst/>
              <a:gdLst/>
              <a:ahLst/>
              <a:cxnLst/>
              <a:rect l="l" t="t" r="r" b="b"/>
              <a:pathLst>
                <a:path w="1272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cubicBezTo>
                    <a:pt x="1" y="662"/>
                    <a:pt x="221" y="819"/>
                    <a:pt x="442" y="819"/>
                  </a:cubicBezTo>
                  <a:lnTo>
                    <a:pt x="12288" y="819"/>
                  </a:lnTo>
                  <a:cubicBezTo>
                    <a:pt x="12540" y="819"/>
                    <a:pt x="12697" y="630"/>
                    <a:pt x="12697" y="441"/>
                  </a:cubicBezTo>
                  <a:cubicBezTo>
                    <a:pt x="12729" y="158"/>
                    <a:pt x="12540" y="0"/>
                    <a:pt x="122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7459;p80"/>
            <p:cNvSpPr/>
            <p:nvPr/>
          </p:nvSpPr>
          <p:spPr>
            <a:xfrm>
              <a:off x="-62151950" y="4283475"/>
              <a:ext cx="84300" cy="104000"/>
            </a:xfrm>
            <a:custGeom>
              <a:avLst/>
              <a:gdLst/>
              <a:ahLst/>
              <a:cxnLst/>
              <a:rect l="l" t="t" r="r" b="b"/>
              <a:pathLst>
                <a:path w="3372" h="4160" extrusionOk="0">
                  <a:moveTo>
                    <a:pt x="1009" y="0"/>
                  </a:moveTo>
                  <a:cubicBezTo>
                    <a:pt x="442" y="0"/>
                    <a:pt x="1" y="442"/>
                    <a:pt x="1" y="1009"/>
                  </a:cubicBezTo>
                  <a:lnTo>
                    <a:pt x="1" y="3214"/>
                  </a:lnTo>
                  <a:cubicBezTo>
                    <a:pt x="64" y="3718"/>
                    <a:pt x="473" y="4159"/>
                    <a:pt x="1009" y="4159"/>
                  </a:cubicBezTo>
                  <a:lnTo>
                    <a:pt x="2363" y="4159"/>
                  </a:lnTo>
                  <a:cubicBezTo>
                    <a:pt x="2931" y="4159"/>
                    <a:pt x="3372" y="3718"/>
                    <a:pt x="3372" y="3214"/>
                  </a:cubicBezTo>
                  <a:lnTo>
                    <a:pt x="3372" y="1009"/>
                  </a:lnTo>
                  <a:cubicBezTo>
                    <a:pt x="3372" y="442"/>
                    <a:pt x="2931" y="0"/>
                    <a:pt x="23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7460;p80"/>
            <p:cNvSpPr/>
            <p:nvPr/>
          </p:nvSpPr>
          <p:spPr>
            <a:xfrm>
              <a:off x="-62033800" y="4111775"/>
              <a:ext cx="82725" cy="275700"/>
            </a:xfrm>
            <a:custGeom>
              <a:avLst/>
              <a:gdLst/>
              <a:ahLst/>
              <a:cxnLst/>
              <a:rect l="l" t="t" r="r" b="b"/>
              <a:pathLst>
                <a:path w="3309" h="11028" extrusionOk="0">
                  <a:moveTo>
                    <a:pt x="946" y="0"/>
                  </a:moveTo>
                  <a:cubicBezTo>
                    <a:pt x="410" y="0"/>
                    <a:pt x="0" y="410"/>
                    <a:pt x="0" y="977"/>
                  </a:cubicBezTo>
                  <a:lnTo>
                    <a:pt x="0" y="10082"/>
                  </a:lnTo>
                  <a:cubicBezTo>
                    <a:pt x="0" y="10618"/>
                    <a:pt x="441" y="11027"/>
                    <a:pt x="946" y="11027"/>
                  </a:cubicBezTo>
                  <a:lnTo>
                    <a:pt x="2332" y="11027"/>
                  </a:lnTo>
                  <a:cubicBezTo>
                    <a:pt x="2899" y="11027"/>
                    <a:pt x="3308" y="10586"/>
                    <a:pt x="3308" y="10082"/>
                  </a:cubicBezTo>
                  <a:lnTo>
                    <a:pt x="3308" y="977"/>
                  </a:lnTo>
                  <a:cubicBezTo>
                    <a:pt x="3308" y="410"/>
                    <a:pt x="2899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7461;p80"/>
            <p:cNvSpPr/>
            <p:nvPr/>
          </p:nvSpPr>
          <p:spPr>
            <a:xfrm>
              <a:off x="-61916450" y="4200775"/>
              <a:ext cx="82725" cy="186700"/>
            </a:xfrm>
            <a:custGeom>
              <a:avLst/>
              <a:gdLst/>
              <a:ahLst/>
              <a:cxnLst/>
              <a:rect l="l" t="t" r="r" b="b"/>
              <a:pathLst>
                <a:path w="3309" h="7468" extrusionOk="0">
                  <a:moveTo>
                    <a:pt x="946" y="0"/>
                  </a:moveTo>
                  <a:cubicBezTo>
                    <a:pt x="410" y="0"/>
                    <a:pt x="1" y="442"/>
                    <a:pt x="1" y="1009"/>
                  </a:cubicBezTo>
                  <a:lnTo>
                    <a:pt x="1" y="6522"/>
                  </a:lnTo>
                  <a:cubicBezTo>
                    <a:pt x="1" y="7058"/>
                    <a:pt x="442" y="7467"/>
                    <a:pt x="946" y="7467"/>
                  </a:cubicBezTo>
                  <a:lnTo>
                    <a:pt x="2332" y="7467"/>
                  </a:lnTo>
                  <a:cubicBezTo>
                    <a:pt x="2868" y="7467"/>
                    <a:pt x="3309" y="7026"/>
                    <a:pt x="3309" y="6522"/>
                  </a:cubicBezTo>
                  <a:lnTo>
                    <a:pt x="3309" y="1009"/>
                  </a:lnTo>
                  <a:cubicBezTo>
                    <a:pt x="3309" y="442"/>
                    <a:pt x="2868" y="0"/>
                    <a:pt x="23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oogle Shape;7462;p80"/>
          <p:cNvGrpSpPr/>
          <p:nvPr/>
        </p:nvGrpSpPr>
        <p:grpSpPr>
          <a:xfrm>
            <a:off x="3646146" y="3570996"/>
            <a:ext cx="557210" cy="580829"/>
            <a:chOff x="-60254550" y="3367325"/>
            <a:chExt cx="318200" cy="317575"/>
          </a:xfrm>
        </p:grpSpPr>
        <p:sp>
          <p:nvSpPr>
            <p:cNvPr id="154" name="Google Shape;7463;p80"/>
            <p:cNvSpPr/>
            <p:nvPr/>
          </p:nvSpPr>
          <p:spPr>
            <a:xfrm>
              <a:off x="-6021912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51" y="0"/>
                  </a:moveTo>
                  <a:cubicBezTo>
                    <a:pt x="935" y="0"/>
                    <a:pt x="815" y="57"/>
                    <a:pt x="725" y="164"/>
                  </a:cubicBezTo>
                  <a:cubicBezTo>
                    <a:pt x="568" y="290"/>
                    <a:pt x="568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24" y="4143"/>
                    <a:pt x="1023" y="4143"/>
                  </a:cubicBezTo>
                  <a:cubicBezTo>
                    <a:pt x="1144" y="4143"/>
                    <a:pt x="1269" y="4094"/>
                    <a:pt x="1356" y="4007"/>
                  </a:cubicBezTo>
                  <a:cubicBezTo>
                    <a:pt x="1513" y="3850"/>
                    <a:pt x="1513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9" y="0"/>
                    <a:pt x="10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" name="Google Shape;7464;p80"/>
            <p:cNvSpPr/>
            <p:nvPr/>
          </p:nvSpPr>
          <p:spPr>
            <a:xfrm>
              <a:off x="-60156900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57" y="731"/>
                  </a:cubicBezTo>
                  <a:cubicBezTo>
                    <a:pt x="1103" y="1046"/>
                    <a:pt x="1103" y="1456"/>
                    <a:pt x="757" y="1771"/>
                  </a:cubicBezTo>
                  <a:cubicBezTo>
                    <a:pt x="32" y="2401"/>
                    <a:pt x="1" y="3377"/>
                    <a:pt x="757" y="4039"/>
                  </a:cubicBezTo>
                  <a:cubicBezTo>
                    <a:pt x="828" y="4110"/>
                    <a:pt x="918" y="4143"/>
                    <a:pt x="1010" y="4143"/>
                  </a:cubicBezTo>
                  <a:cubicBezTo>
                    <a:pt x="1122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2017" y="1771"/>
                    <a:pt x="2049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7465;p80"/>
            <p:cNvSpPr/>
            <p:nvPr/>
          </p:nvSpPr>
          <p:spPr>
            <a:xfrm>
              <a:off x="-60094675" y="3367325"/>
              <a:ext cx="51225" cy="103575"/>
            </a:xfrm>
            <a:custGeom>
              <a:avLst/>
              <a:gdLst/>
              <a:ahLst/>
              <a:cxnLst/>
              <a:rect l="l" t="t" r="r" b="b"/>
              <a:pathLst>
                <a:path w="2049" h="4143" extrusionOk="0">
                  <a:moveTo>
                    <a:pt x="1038" y="0"/>
                  </a:moveTo>
                  <a:cubicBezTo>
                    <a:pt x="913" y="0"/>
                    <a:pt x="783" y="57"/>
                    <a:pt x="694" y="164"/>
                  </a:cubicBezTo>
                  <a:cubicBezTo>
                    <a:pt x="536" y="290"/>
                    <a:pt x="536" y="573"/>
                    <a:pt x="725" y="731"/>
                  </a:cubicBezTo>
                  <a:cubicBezTo>
                    <a:pt x="1103" y="1046"/>
                    <a:pt x="1103" y="1456"/>
                    <a:pt x="725" y="1771"/>
                  </a:cubicBezTo>
                  <a:cubicBezTo>
                    <a:pt x="32" y="2401"/>
                    <a:pt x="1" y="3377"/>
                    <a:pt x="725" y="4039"/>
                  </a:cubicBezTo>
                  <a:cubicBezTo>
                    <a:pt x="796" y="4110"/>
                    <a:pt x="893" y="4143"/>
                    <a:pt x="992" y="4143"/>
                  </a:cubicBezTo>
                  <a:cubicBezTo>
                    <a:pt x="1113" y="4143"/>
                    <a:pt x="1237" y="4094"/>
                    <a:pt x="1324" y="4007"/>
                  </a:cubicBezTo>
                  <a:cubicBezTo>
                    <a:pt x="1481" y="3850"/>
                    <a:pt x="1481" y="3566"/>
                    <a:pt x="1292" y="3409"/>
                  </a:cubicBezTo>
                  <a:cubicBezTo>
                    <a:pt x="946" y="3094"/>
                    <a:pt x="946" y="2716"/>
                    <a:pt x="1292" y="2401"/>
                  </a:cubicBezTo>
                  <a:cubicBezTo>
                    <a:pt x="1985" y="1771"/>
                    <a:pt x="2048" y="762"/>
                    <a:pt x="1292" y="101"/>
                  </a:cubicBezTo>
                  <a:cubicBezTo>
                    <a:pt x="1224" y="33"/>
                    <a:pt x="1133" y="0"/>
                    <a:pt x="10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7466;p80"/>
            <p:cNvSpPr/>
            <p:nvPr/>
          </p:nvSpPr>
          <p:spPr>
            <a:xfrm>
              <a:off x="-60254550" y="3478525"/>
              <a:ext cx="318200" cy="206375"/>
            </a:xfrm>
            <a:custGeom>
              <a:avLst/>
              <a:gdLst/>
              <a:ahLst/>
              <a:cxnLst/>
              <a:rect l="l" t="t" r="r" b="b"/>
              <a:pathLst>
                <a:path w="12728" h="8255" extrusionOk="0">
                  <a:moveTo>
                    <a:pt x="10428" y="1607"/>
                  </a:moveTo>
                  <a:cubicBezTo>
                    <a:pt x="11184" y="1607"/>
                    <a:pt x="11814" y="2237"/>
                    <a:pt x="11814" y="2994"/>
                  </a:cubicBezTo>
                  <a:cubicBezTo>
                    <a:pt x="11814" y="3718"/>
                    <a:pt x="11184" y="4380"/>
                    <a:pt x="10428" y="4380"/>
                  </a:cubicBezTo>
                  <a:lnTo>
                    <a:pt x="9767" y="4380"/>
                  </a:lnTo>
                  <a:cubicBezTo>
                    <a:pt x="9861" y="4002"/>
                    <a:pt x="9893" y="3655"/>
                    <a:pt x="9893" y="3246"/>
                  </a:cubicBezTo>
                  <a:lnTo>
                    <a:pt x="9893" y="1607"/>
                  </a:lnTo>
                  <a:close/>
                  <a:moveTo>
                    <a:pt x="410" y="1"/>
                  </a:moveTo>
                  <a:cubicBezTo>
                    <a:pt x="158" y="1"/>
                    <a:pt x="0" y="190"/>
                    <a:pt x="0" y="379"/>
                  </a:cubicBezTo>
                  <a:lnTo>
                    <a:pt x="0" y="3309"/>
                  </a:lnTo>
                  <a:cubicBezTo>
                    <a:pt x="0" y="5041"/>
                    <a:pt x="882" y="6522"/>
                    <a:pt x="2237" y="7436"/>
                  </a:cubicBezTo>
                  <a:lnTo>
                    <a:pt x="441" y="7436"/>
                  </a:lnTo>
                  <a:cubicBezTo>
                    <a:pt x="189" y="7436"/>
                    <a:pt x="32" y="7625"/>
                    <a:pt x="32" y="7845"/>
                  </a:cubicBezTo>
                  <a:cubicBezTo>
                    <a:pt x="32" y="8066"/>
                    <a:pt x="252" y="8255"/>
                    <a:pt x="441" y="8255"/>
                  </a:cubicBezTo>
                  <a:lnTo>
                    <a:pt x="9546" y="8255"/>
                  </a:lnTo>
                  <a:cubicBezTo>
                    <a:pt x="9767" y="8255"/>
                    <a:pt x="9924" y="8066"/>
                    <a:pt x="9924" y="7845"/>
                  </a:cubicBezTo>
                  <a:cubicBezTo>
                    <a:pt x="9924" y="7593"/>
                    <a:pt x="9735" y="7436"/>
                    <a:pt x="9546" y="7436"/>
                  </a:cubicBezTo>
                  <a:lnTo>
                    <a:pt x="7719" y="7436"/>
                  </a:lnTo>
                  <a:cubicBezTo>
                    <a:pt x="8538" y="6900"/>
                    <a:pt x="9168" y="6144"/>
                    <a:pt x="9578" y="5230"/>
                  </a:cubicBezTo>
                  <a:lnTo>
                    <a:pt x="10523" y="5230"/>
                  </a:lnTo>
                  <a:cubicBezTo>
                    <a:pt x="11751" y="5230"/>
                    <a:pt x="12728" y="4254"/>
                    <a:pt x="12728" y="3025"/>
                  </a:cubicBezTo>
                  <a:cubicBezTo>
                    <a:pt x="12728" y="1796"/>
                    <a:pt x="11657" y="788"/>
                    <a:pt x="10428" y="788"/>
                  </a:cubicBezTo>
                  <a:lnTo>
                    <a:pt x="9893" y="788"/>
                  </a:lnTo>
                  <a:lnTo>
                    <a:pt x="9893" y="379"/>
                  </a:lnTo>
                  <a:cubicBezTo>
                    <a:pt x="9893" y="158"/>
                    <a:pt x="9704" y="1"/>
                    <a:pt x="94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58" name="Google Shape;7467;p80"/>
          <p:cNvGrpSpPr/>
          <p:nvPr/>
        </p:nvGrpSpPr>
        <p:grpSpPr>
          <a:xfrm>
            <a:off x="3647504" y="4283914"/>
            <a:ext cx="554496" cy="578956"/>
            <a:chOff x="-60255350" y="3733825"/>
            <a:chExt cx="316650" cy="316550"/>
          </a:xfrm>
        </p:grpSpPr>
        <p:sp>
          <p:nvSpPr>
            <p:cNvPr id="159" name="Google Shape;7468;p80"/>
            <p:cNvSpPr/>
            <p:nvPr/>
          </p:nvSpPr>
          <p:spPr>
            <a:xfrm>
              <a:off x="-60218325" y="3733825"/>
              <a:ext cx="235525" cy="316550"/>
            </a:xfrm>
            <a:custGeom>
              <a:avLst/>
              <a:gdLst/>
              <a:ahLst/>
              <a:cxnLst/>
              <a:rect l="l" t="t" r="r" b="b"/>
              <a:pathLst>
                <a:path w="9421" h="12662" extrusionOk="0">
                  <a:moveTo>
                    <a:pt x="4821" y="1666"/>
                  </a:moveTo>
                  <a:cubicBezTo>
                    <a:pt x="5073" y="1666"/>
                    <a:pt x="5262" y="1886"/>
                    <a:pt x="5262" y="2075"/>
                  </a:cubicBezTo>
                  <a:lnTo>
                    <a:pt x="5262" y="2359"/>
                  </a:lnTo>
                  <a:cubicBezTo>
                    <a:pt x="5734" y="2485"/>
                    <a:pt x="6081" y="2989"/>
                    <a:pt x="6081" y="3525"/>
                  </a:cubicBezTo>
                  <a:cubicBezTo>
                    <a:pt x="6081" y="3777"/>
                    <a:pt x="5892" y="3934"/>
                    <a:pt x="5640" y="3934"/>
                  </a:cubicBezTo>
                  <a:cubicBezTo>
                    <a:pt x="5419" y="3934"/>
                    <a:pt x="5262" y="3714"/>
                    <a:pt x="5262" y="3525"/>
                  </a:cubicBezTo>
                  <a:cubicBezTo>
                    <a:pt x="5262" y="3273"/>
                    <a:pt x="5073" y="3084"/>
                    <a:pt x="4821" y="3084"/>
                  </a:cubicBezTo>
                  <a:cubicBezTo>
                    <a:pt x="4569" y="3084"/>
                    <a:pt x="4411" y="3273"/>
                    <a:pt x="4411" y="3525"/>
                  </a:cubicBezTo>
                  <a:cubicBezTo>
                    <a:pt x="4411" y="3777"/>
                    <a:pt x="4789" y="3997"/>
                    <a:pt x="5104" y="4249"/>
                  </a:cubicBezTo>
                  <a:cubicBezTo>
                    <a:pt x="5514" y="4564"/>
                    <a:pt x="6081" y="4942"/>
                    <a:pt x="6081" y="5604"/>
                  </a:cubicBezTo>
                  <a:cubicBezTo>
                    <a:pt x="6081" y="6171"/>
                    <a:pt x="5734" y="6612"/>
                    <a:pt x="5262" y="6801"/>
                  </a:cubicBezTo>
                  <a:lnTo>
                    <a:pt x="5262" y="7085"/>
                  </a:lnTo>
                  <a:cubicBezTo>
                    <a:pt x="5262" y="7305"/>
                    <a:pt x="5041" y="7463"/>
                    <a:pt x="4821" y="7463"/>
                  </a:cubicBezTo>
                  <a:cubicBezTo>
                    <a:pt x="4569" y="7463"/>
                    <a:pt x="4411" y="7274"/>
                    <a:pt x="4411" y="7085"/>
                  </a:cubicBezTo>
                  <a:lnTo>
                    <a:pt x="4411" y="6801"/>
                  </a:lnTo>
                  <a:cubicBezTo>
                    <a:pt x="3938" y="6644"/>
                    <a:pt x="3592" y="6171"/>
                    <a:pt x="3592" y="5604"/>
                  </a:cubicBezTo>
                  <a:cubicBezTo>
                    <a:pt x="3592" y="5383"/>
                    <a:pt x="3781" y="5194"/>
                    <a:pt x="4033" y="5194"/>
                  </a:cubicBezTo>
                  <a:cubicBezTo>
                    <a:pt x="4253" y="5194"/>
                    <a:pt x="4411" y="5383"/>
                    <a:pt x="4411" y="5604"/>
                  </a:cubicBezTo>
                  <a:cubicBezTo>
                    <a:pt x="4411" y="5856"/>
                    <a:pt x="4632" y="6014"/>
                    <a:pt x="4821" y="6014"/>
                  </a:cubicBezTo>
                  <a:cubicBezTo>
                    <a:pt x="5041" y="6014"/>
                    <a:pt x="5262" y="5824"/>
                    <a:pt x="5262" y="5604"/>
                  </a:cubicBezTo>
                  <a:cubicBezTo>
                    <a:pt x="5262" y="5383"/>
                    <a:pt x="4947" y="5131"/>
                    <a:pt x="4569" y="4911"/>
                  </a:cubicBezTo>
                  <a:cubicBezTo>
                    <a:pt x="4159" y="4596"/>
                    <a:pt x="3592" y="4186"/>
                    <a:pt x="3592" y="3525"/>
                  </a:cubicBezTo>
                  <a:cubicBezTo>
                    <a:pt x="3592" y="2989"/>
                    <a:pt x="3938" y="2548"/>
                    <a:pt x="4411" y="2359"/>
                  </a:cubicBezTo>
                  <a:lnTo>
                    <a:pt x="4411" y="2075"/>
                  </a:lnTo>
                  <a:cubicBezTo>
                    <a:pt x="4411" y="1823"/>
                    <a:pt x="4632" y="1666"/>
                    <a:pt x="4821" y="1666"/>
                  </a:cubicBezTo>
                  <a:close/>
                  <a:moveTo>
                    <a:pt x="6081" y="9385"/>
                  </a:moveTo>
                  <a:lnTo>
                    <a:pt x="6081" y="10235"/>
                  </a:lnTo>
                  <a:lnTo>
                    <a:pt x="3592" y="10235"/>
                  </a:lnTo>
                  <a:lnTo>
                    <a:pt x="3592" y="9385"/>
                  </a:lnTo>
                  <a:close/>
                  <a:moveTo>
                    <a:pt x="4801" y="0"/>
                  </a:moveTo>
                  <a:cubicBezTo>
                    <a:pt x="4498" y="0"/>
                    <a:pt x="4188" y="29"/>
                    <a:pt x="3875" y="91"/>
                  </a:cubicBezTo>
                  <a:cubicBezTo>
                    <a:pt x="2111" y="500"/>
                    <a:pt x="693" y="1949"/>
                    <a:pt x="378" y="3714"/>
                  </a:cubicBezTo>
                  <a:cubicBezTo>
                    <a:pt x="0" y="5698"/>
                    <a:pt x="1008" y="7652"/>
                    <a:pt x="2773" y="8565"/>
                  </a:cubicBezTo>
                  <a:lnTo>
                    <a:pt x="2773" y="10582"/>
                  </a:lnTo>
                  <a:cubicBezTo>
                    <a:pt x="2773" y="11716"/>
                    <a:pt x="3718" y="12661"/>
                    <a:pt x="4852" y="12661"/>
                  </a:cubicBezTo>
                  <a:cubicBezTo>
                    <a:pt x="5986" y="12661"/>
                    <a:pt x="6963" y="11716"/>
                    <a:pt x="6963" y="10582"/>
                  </a:cubicBezTo>
                  <a:lnTo>
                    <a:pt x="6963" y="8565"/>
                  </a:lnTo>
                  <a:cubicBezTo>
                    <a:pt x="8444" y="7778"/>
                    <a:pt x="9420" y="6234"/>
                    <a:pt x="9420" y="4501"/>
                  </a:cubicBezTo>
                  <a:cubicBezTo>
                    <a:pt x="9392" y="2000"/>
                    <a:pt x="7308" y="0"/>
                    <a:pt x="48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7469;p80"/>
            <p:cNvSpPr/>
            <p:nvPr/>
          </p:nvSpPr>
          <p:spPr>
            <a:xfrm>
              <a:off x="-60255350" y="3844775"/>
              <a:ext cx="34675" cy="20500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58"/>
                    <a:pt x="1166" y="0"/>
                    <a:pt x="94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7470;p80"/>
            <p:cNvSpPr/>
            <p:nvPr/>
          </p:nvSpPr>
          <p:spPr>
            <a:xfrm>
              <a:off x="-59974175" y="3844775"/>
              <a:ext cx="35475" cy="20500"/>
            </a:xfrm>
            <a:custGeom>
              <a:avLst/>
              <a:gdLst/>
              <a:ahLst/>
              <a:cxnLst/>
              <a:rect l="l" t="t" r="r" b="b"/>
              <a:pathLst>
                <a:path w="1419" h="820" extrusionOk="0">
                  <a:moveTo>
                    <a:pt x="442" y="0"/>
                  </a:moveTo>
                  <a:cubicBezTo>
                    <a:pt x="221" y="0"/>
                    <a:pt x="1" y="189"/>
                    <a:pt x="1" y="378"/>
                  </a:cubicBezTo>
                  <a:cubicBezTo>
                    <a:pt x="1" y="630"/>
                    <a:pt x="221" y="819"/>
                    <a:pt x="442" y="819"/>
                  </a:cubicBezTo>
                  <a:lnTo>
                    <a:pt x="1009" y="819"/>
                  </a:lnTo>
                  <a:cubicBezTo>
                    <a:pt x="1230" y="819"/>
                    <a:pt x="1387" y="630"/>
                    <a:pt x="1387" y="378"/>
                  </a:cubicBezTo>
                  <a:cubicBezTo>
                    <a:pt x="1419" y="158"/>
                    <a:pt x="1230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7471;p80"/>
            <p:cNvSpPr/>
            <p:nvPr/>
          </p:nvSpPr>
          <p:spPr>
            <a:xfrm>
              <a:off x="-60212825" y="393947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836" y="1"/>
                  </a:moveTo>
                  <a:cubicBezTo>
                    <a:pt x="725" y="1"/>
                    <a:pt x="615" y="40"/>
                    <a:pt x="536" y="119"/>
                  </a:cubicBezTo>
                  <a:lnTo>
                    <a:pt x="158" y="497"/>
                  </a:lnTo>
                  <a:cubicBezTo>
                    <a:pt x="1" y="654"/>
                    <a:pt x="1" y="938"/>
                    <a:pt x="158" y="1096"/>
                  </a:cubicBezTo>
                  <a:cubicBezTo>
                    <a:pt x="237" y="1174"/>
                    <a:pt x="340" y="1214"/>
                    <a:pt x="442" y="1214"/>
                  </a:cubicBezTo>
                  <a:cubicBezTo>
                    <a:pt x="544" y="1214"/>
                    <a:pt x="647" y="1174"/>
                    <a:pt x="725" y="1096"/>
                  </a:cubicBezTo>
                  <a:lnTo>
                    <a:pt x="1135" y="686"/>
                  </a:lnTo>
                  <a:cubicBezTo>
                    <a:pt x="1293" y="528"/>
                    <a:pt x="1293" y="245"/>
                    <a:pt x="1135" y="119"/>
                  </a:cubicBezTo>
                  <a:cubicBezTo>
                    <a:pt x="1056" y="40"/>
                    <a:pt x="946" y="1"/>
                    <a:pt x="8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7472;p80"/>
            <p:cNvSpPr/>
            <p:nvPr/>
          </p:nvSpPr>
          <p:spPr>
            <a:xfrm>
              <a:off x="-60012750" y="373942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835" y="1"/>
                  </a:moveTo>
                  <a:cubicBezTo>
                    <a:pt x="725" y="1"/>
                    <a:pt x="614" y="40"/>
                    <a:pt x="536" y="119"/>
                  </a:cubicBezTo>
                  <a:lnTo>
                    <a:pt x="126" y="497"/>
                  </a:lnTo>
                  <a:cubicBezTo>
                    <a:pt x="0" y="654"/>
                    <a:pt x="0" y="938"/>
                    <a:pt x="126" y="1095"/>
                  </a:cubicBezTo>
                  <a:cubicBezTo>
                    <a:pt x="205" y="1174"/>
                    <a:pt x="315" y="1213"/>
                    <a:pt x="425" y="1213"/>
                  </a:cubicBezTo>
                  <a:cubicBezTo>
                    <a:pt x="536" y="1213"/>
                    <a:pt x="646" y="1174"/>
                    <a:pt x="725" y="1095"/>
                  </a:cubicBezTo>
                  <a:lnTo>
                    <a:pt x="1134" y="686"/>
                  </a:lnTo>
                  <a:cubicBezTo>
                    <a:pt x="1292" y="560"/>
                    <a:pt x="1292" y="276"/>
                    <a:pt x="1134" y="119"/>
                  </a:cubicBezTo>
                  <a:cubicBezTo>
                    <a:pt x="1056" y="40"/>
                    <a:pt x="945" y="1"/>
                    <a:pt x="83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7473;p80"/>
            <p:cNvSpPr/>
            <p:nvPr/>
          </p:nvSpPr>
          <p:spPr>
            <a:xfrm>
              <a:off x="-60012750" y="3939475"/>
              <a:ext cx="32300" cy="30350"/>
            </a:xfrm>
            <a:custGeom>
              <a:avLst/>
              <a:gdLst/>
              <a:ahLst/>
              <a:cxnLst/>
              <a:rect l="l" t="t" r="r" b="b"/>
              <a:pathLst>
                <a:path w="1292" h="1214" extrusionOk="0">
                  <a:moveTo>
                    <a:pt x="425" y="1"/>
                  </a:moveTo>
                  <a:cubicBezTo>
                    <a:pt x="315" y="1"/>
                    <a:pt x="205" y="40"/>
                    <a:pt x="126" y="119"/>
                  </a:cubicBezTo>
                  <a:cubicBezTo>
                    <a:pt x="0" y="245"/>
                    <a:pt x="0" y="528"/>
                    <a:pt x="126" y="686"/>
                  </a:cubicBezTo>
                  <a:lnTo>
                    <a:pt x="536" y="1096"/>
                  </a:lnTo>
                  <a:cubicBezTo>
                    <a:pt x="614" y="1174"/>
                    <a:pt x="725" y="1214"/>
                    <a:pt x="835" y="1214"/>
                  </a:cubicBezTo>
                  <a:cubicBezTo>
                    <a:pt x="945" y="1214"/>
                    <a:pt x="1056" y="1174"/>
                    <a:pt x="1134" y="1096"/>
                  </a:cubicBezTo>
                  <a:cubicBezTo>
                    <a:pt x="1292" y="938"/>
                    <a:pt x="1292" y="654"/>
                    <a:pt x="1134" y="497"/>
                  </a:cubicBezTo>
                  <a:lnTo>
                    <a:pt x="725" y="119"/>
                  </a:lnTo>
                  <a:cubicBezTo>
                    <a:pt x="646" y="40"/>
                    <a:pt x="536" y="1"/>
                    <a:pt x="4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" name="Google Shape;7474;p80"/>
            <p:cNvSpPr/>
            <p:nvPr/>
          </p:nvSpPr>
          <p:spPr>
            <a:xfrm>
              <a:off x="-60212825" y="3739425"/>
              <a:ext cx="32325" cy="30350"/>
            </a:xfrm>
            <a:custGeom>
              <a:avLst/>
              <a:gdLst/>
              <a:ahLst/>
              <a:cxnLst/>
              <a:rect l="l" t="t" r="r" b="b"/>
              <a:pathLst>
                <a:path w="1293" h="1214" extrusionOk="0">
                  <a:moveTo>
                    <a:pt x="442" y="1"/>
                  </a:moveTo>
                  <a:cubicBezTo>
                    <a:pt x="340" y="1"/>
                    <a:pt x="237" y="40"/>
                    <a:pt x="158" y="119"/>
                  </a:cubicBezTo>
                  <a:cubicBezTo>
                    <a:pt x="1" y="276"/>
                    <a:pt x="1" y="560"/>
                    <a:pt x="158" y="686"/>
                  </a:cubicBezTo>
                  <a:lnTo>
                    <a:pt x="536" y="1095"/>
                  </a:lnTo>
                  <a:cubicBezTo>
                    <a:pt x="615" y="1174"/>
                    <a:pt x="725" y="1213"/>
                    <a:pt x="836" y="1213"/>
                  </a:cubicBezTo>
                  <a:cubicBezTo>
                    <a:pt x="946" y="1213"/>
                    <a:pt x="1056" y="1174"/>
                    <a:pt x="1135" y="1095"/>
                  </a:cubicBezTo>
                  <a:cubicBezTo>
                    <a:pt x="1293" y="938"/>
                    <a:pt x="1293" y="654"/>
                    <a:pt x="1135" y="497"/>
                  </a:cubicBezTo>
                  <a:lnTo>
                    <a:pt x="725" y="119"/>
                  </a:lnTo>
                  <a:cubicBezTo>
                    <a:pt x="647" y="40"/>
                    <a:pt x="544" y="1"/>
                    <a:pt x="44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66" name="Google Shape;7475;p80"/>
          <p:cNvGrpSpPr/>
          <p:nvPr/>
        </p:nvGrpSpPr>
        <p:grpSpPr>
          <a:xfrm>
            <a:off x="3689574" y="5009344"/>
            <a:ext cx="470354" cy="577721"/>
            <a:chOff x="-60232500" y="4101525"/>
            <a:chExt cx="268600" cy="315875"/>
          </a:xfrm>
        </p:grpSpPr>
        <p:sp>
          <p:nvSpPr>
            <p:cNvPr id="167" name="Google Shape;7476;p80"/>
            <p:cNvSpPr/>
            <p:nvPr/>
          </p:nvSpPr>
          <p:spPr>
            <a:xfrm>
              <a:off x="-60222275" y="4273225"/>
              <a:ext cx="63025" cy="144175"/>
            </a:xfrm>
            <a:custGeom>
              <a:avLst/>
              <a:gdLst/>
              <a:ahLst/>
              <a:cxnLst/>
              <a:rect l="l" t="t" r="r" b="b"/>
              <a:pathLst>
                <a:path w="2521" h="5767" extrusionOk="0">
                  <a:moveTo>
                    <a:pt x="1261" y="1"/>
                  </a:moveTo>
                  <a:cubicBezTo>
                    <a:pt x="1072" y="1"/>
                    <a:pt x="851" y="190"/>
                    <a:pt x="851" y="379"/>
                  </a:cubicBezTo>
                  <a:lnTo>
                    <a:pt x="851" y="662"/>
                  </a:lnTo>
                  <a:cubicBezTo>
                    <a:pt x="379" y="820"/>
                    <a:pt x="1" y="1293"/>
                    <a:pt x="1" y="1828"/>
                  </a:cubicBezTo>
                  <a:cubicBezTo>
                    <a:pt x="1" y="2521"/>
                    <a:pt x="568" y="2899"/>
                    <a:pt x="1009" y="3214"/>
                  </a:cubicBezTo>
                  <a:cubicBezTo>
                    <a:pt x="1324" y="3466"/>
                    <a:pt x="1671" y="3687"/>
                    <a:pt x="1671" y="3939"/>
                  </a:cubicBezTo>
                  <a:cubicBezTo>
                    <a:pt x="1671" y="4160"/>
                    <a:pt x="1482" y="4349"/>
                    <a:pt x="1261" y="4349"/>
                  </a:cubicBezTo>
                  <a:cubicBezTo>
                    <a:pt x="1072" y="4349"/>
                    <a:pt x="851" y="4160"/>
                    <a:pt x="851" y="3939"/>
                  </a:cubicBezTo>
                  <a:cubicBezTo>
                    <a:pt x="851" y="3687"/>
                    <a:pt x="631" y="3529"/>
                    <a:pt x="442" y="3529"/>
                  </a:cubicBezTo>
                  <a:cubicBezTo>
                    <a:pt x="253" y="3529"/>
                    <a:pt x="64" y="3718"/>
                    <a:pt x="64" y="3939"/>
                  </a:cubicBezTo>
                  <a:cubicBezTo>
                    <a:pt x="64" y="4475"/>
                    <a:pt x="410" y="4916"/>
                    <a:pt x="883" y="5105"/>
                  </a:cubicBezTo>
                  <a:lnTo>
                    <a:pt x="883" y="5388"/>
                  </a:lnTo>
                  <a:cubicBezTo>
                    <a:pt x="883" y="5609"/>
                    <a:pt x="1072" y="5766"/>
                    <a:pt x="1324" y="5766"/>
                  </a:cubicBezTo>
                  <a:cubicBezTo>
                    <a:pt x="1545" y="5766"/>
                    <a:pt x="1702" y="5577"/>
                    <a:pt x="1702" y="5388"/>
                  </a:cubicBezTo>
                  <a:lnTo>
                    <a:pt x="1702" y="5105"/>
                  </a:lnTo>
                  <a:cubicBezTo>
                    <a:pt x="2175" y="4947"/>
                    <a:pt x="2521" y="4475"/>
                    <a:pt x="2521" y="3939"/>
                  </a:cubicBezTo>
                  <a:cubicBezTo>
                    <a:pt x="2521" y="3246"/>
                    <a:pt x="1986" y="2868"/>
                    <a:pt x="1545" y="2553"/>
                  </a:cubicBezTo>
                  <a:cubicBezTo>
                    <a:pt x="1229" y="2301"/>
                    <a:pt x="883" y="2080"/>
                    <a:pt x="883" y="1828"/>
                  </a:cubicBezTo>
                  <a:cubicBezTo>
                    <a:pt x="883" y="1608"/>
                    <a:pt x="1072" y="1450"/>
                    <a:pt x="1261" y="1450"/>
                  </a:cubicBezTo>
                  <a:cubicBezTo>
                    <a:pt x="1513" y="1450"/>
                    <a:pt x="1671" y="1639"/>
                    <a:pt x="1671" y="1828"/>
                  </a:cubicBezTo>
                  <a:cubicBezTo>
                    <a:pt x="1671" y="2080"/>
                    <a:pt x="1860" y="2269"/>
                    <a:pt x="2112" y="2269"/>
                  </a:cubicBezTo>
                  <a:cubicBezTo>
                    <a:pt x="2332" y="2269"/>
                    <a:pt x="2490" y="2080"/>
                    <a:pt x="2490" y="1828"/>
                  </a:cubicBezTo>
                  <a:cubicBezTo>
                    <a:pt x="2490" y="1293"/>
                    <a:pt x="2143" y="852"/>
                    <a:pt x="1671" y="662"/>
                  </a:cubicBezTo>
                  <a:lnTo>
                    <a:pt x="1671" y="379"/>
                  </a:lnTo>
                  <a:cubicBezTo>
                    <a:pt x="1671" y="158"/>
                    <a:pt x="1482" y="1"/>
                    <a:pt x="12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7477;p80"/>
            <p:cNvSpPr/>
            <p:nvPr/>
          </p:nvSpPr>
          <p:spPr>
            <a:xfrm>
              <a:off x="-60232500" y="4101525"/>
              <a:ext cx="268600" cy="315875"/>
            </a:xfrm>
            <a:custGeom>
              <a:avLst/>
              <a:gdLst/>
              <a:ahLst/>
              <a:cxnLst/>
              <a:rect l="l" t="t" r="r" b="b"/>
              <a:pathLst>
                <a:path w="10744" h="12635" extrusionOk="0">
                  <a:moveTo>
                    <a:pt x="5356" y="1"/>
                  </a:moveTo>
                  <a:cubicBezTo>
                    <a:pt x="5104" y="1"/>
                    <a:pt x="4946" y="190"/>
                    <a:pt x="4946" y="410"/>
                  </a:cubicBezTo>
                  <a:lnTo>
                    <a:pt x="4946" y="820"/>
                  </a:lnTo>
                  <a:cubicBezTo>
                    <a:pt x="2206" y="1041"/>
                    <a:pt x="0" y="3340"/>
                    <a:pt x="0" y="6176"/>
                  </a:cubicBezTo>
                  <a:lnTo>
                    <a:pt x="0" y="6585"/>
                  </a:lnTo>
                  <a:lnTo>
                    <a:pt x="32" y="6585"/>
                  </a:lnTo>
                  <a:cubicBezTo>
                    <a:pt x="32" y="6806"/>
                    <a:pt x="221" y="6963"/>
                    <a:pt x="473" y="6963"/>
                  </a:cubicBezTo>
                  <a:cubicBezTo>
                    <a:pt x="693" y="6963"/>
                    <a:pt x="851" y="6774"/>
                    <a:pt x="851" y="6585"/>
                  </a:cubicBezTo>
                  <a:cubicBezTo>
                    <a:pt x="851" y="6113"/>
                    <a:pt x="1197" y="5766"/>
                    <a:pt x="1701" y="5766"/>
                  </a:cubicBezTo>
                  <a:cubicBezTo>
                    <a:pt x="2174" y="5766"/>
                    <a:pt x="2521" y="6113"/>
                    <a:pt x="2521" y="6585"/>
                  </a:cubicBezTo>
                  <a:cubicBezTo>
                    <a:pt x="2521" y="6806"/>
                    <a:pt x="2710" y="6963"/>
                    <a:pt x="2899" y="6963"/>
                  </a:cubicBezTo>
                  <a:cubicBezTo>
                    <a:pt x="3119" y="6963"/>
                    <a:pt x="3308" y="6774"/>
                    <a:pt x="3308" y="6585"/>
                  </a:cubicBezTo>
                  <a:cubicBezTo>
                    <a:pt x="3308" y="6113"/>
                    <a:pt x="3655" y="5766"/>
                    <a:pt x="4127" y="5766"/>
                  </a:cubicBezTo>
                  <a:cubicBezTo>
                    <a:pt x="4600" y="5766"/>
                    <a:pt x="4946" y="6113"/>
                    <a:pt x="4946" y="6585"/>
                  </a:cubicBezTo>
                  <a:lnTo>
                    <a:pt x="4946" y="11437"/>
                  </a:lnTo>
                  <a:cubicBezTo>
                    <a:pt x="4946" y="12099"/>
                    <a:pt x="5514" y="12634"/>
                    <a:pt x="6175" y="12634"/>
                  </a:cubicBezTo>
                  <a:cubicBezTo>
                    <a:pt x="6837" y="12634"/>
                    <a:pt x="7404" y="12099"/>
                    <a:pt x="7404" y="11437"/>
                  </a:cubicBezTo>
                  <a:lnTo>
                    <a:pt x="7404" y="10586"/>
                  </a:lnTo>
                  <a:cubicBezTo>
                    <a:pt x="7404" y="10366"/>
                    <a:pt x="7215" y="10208"/>
                    <a:pt x="6994" y="10208"/>
                  </a:cubicBezTo>
                  <a:cubicBezTo>
                    <a:pt x="6805" y="10208"/>
                    <a:pt x="6616" y="10397"/>
                    <a:pt x="6616" y="10586"/>
                  </a:cubicBezTo>
                  <a:lnTo>
                    <a:pt x="6616" y="11437"/>
                  </a:lnTo>
                  <a:cubicBezTo>
                    <a:pt x="6616" y="11658"/>
                    <a:pt x="6427" y="11815"/>
                    <a:pt x="6175" y="11815"/>
                  </a:cubicBezTo>
                  <a:cubicBezTo>
                    <a:pt x="5955" y="11815"/>
                    <a:pt x="5797" y="11626"/>
                    <a:pt x="5797" y="11437"/>
                  </a:cubicBezTo>
                  <a:lnTo>
                    <a:pt x="5797" y="6585"/>
                  </a:lnTo>
                  <a:cubicBezTo>
                    <a:pt x="5797" y="6113"/>
                    <a:pt x="6144" y="5766"/>
                    <a:pt x="6616" y="5766"/>
                  </a:cubicBezTo>
                  <a:cubicBezTo>
                    <a:pt x="7089" y="5766"/>
                    <a:pt x="7435" y="6113"/>
                    <a:pt x="7435" y="6585"/>
                  </a:cubicBezTo>
                  <a:cubicBezTo>
                    <a:pt x="7435" y="6806"/>
                    <a:pt x="7624" y="6963"/>
                    <a:pt x="7876" y="6963"/>
                  </a:cubicBezTo>
                  <a:cubicBezTo>
                    <a:pt x="8097" y="6963"/>
                    <a:pt x="8255" y="6774"/>
                    <a:pt x="8255" y="6585"/>
                  </a:cubicBezTo>
                  <a:cubicBezTo>
                    <a:pt x="8255" y="6113"/>
                    <a:pt x="8633" y="5766"/>
                    <a:pt x="9105" y="5766"/>
                  </a:cubicBezTo>
                  <a:cubicBezTo>
                    <a:pt x="9578" y="5766"/>
                    <a:pt x="9924" y="6113"/>
                    <a:pt x="9924" y="6585"/>
                  </a:cubicBezTo>
                  <a:cubicBezTo>
                    <a:pt x="9924" y="6806"/>
                    <a:pt x="10113" y="6963"/>
                    <a:pt x="10302" y="6963"/>
                  </a:cubicBezTo>
                  <a:cubicBezTo>
                    <a:pt x="10523" y="6963"/>
                    <a:pt x="10743" y="6774"/>
                    <a:pt x="10743" y="6585"/>
                  </a:cubicBezTo>
                  <a:lnTo>
                    <a:pt x="10743" y="6176"/>
                  </a:lnTo>
                  <a:cubicBezTo>
                    <a:pt x="10743" y="3340"/>
                    <a:pt x="8538" y="1041"/>
                    <a:pt x="5797" y="820"/>
                  </a:cubicBezTo>
                  <a:lnTo>
                    <a:pt x="5797" y="410"/>
                  </a:lnTo>
                  <a:cubicBezTo>
                    <a:pt x="5797" y="158"/>
                    <a:pt x="5577" y="1"/>
                    <a:pt x="5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69" name="Google Shape;7478;p80"/>
          <p:cNvSpPr/>
          <p:nvPr/>
        </p:nvSpPr>
        <p:spPr>
          <a:xfrm>
            <a:off x="2308911" y="5750623"/>
            <a:ext cx="554451" cy="580603"/>
          </a:xfrm>
          <a:custGeom>
            <a:avLst/>
            <a:gdLst/>
            <a:ahLst/>
            <a:cxnLst/>
            <a:rect l="l" t="t" r="r" b="b"/>
            <a:pathLst>
              <a:path w="12665" h="12698" extrusionOk="0">
                <a:moveTo>
                  <a:pt x="9200" y="883"/>
                </a:moveTo>
                <a:lnTo>
                  <a:pt x="9200" y="1702"/>
                </a:lnTo>
                <a:lnTo>
                  <a:pt x="3403" y="1702"/>
                </a:lnTo>
                <a:lnTo>
                  <a:pt x="3403" y="883"/>
                </a:lnTo>
                <a:close/>
                <a:moveTo>
                  <a:pt x="4222" y="3340"/>
                </a:moveTo>
                <a:lnTo>
                  <a:pt x="4222" y="4191"/>
                </a:lnTo>
                <a:lnTo>
                  <a:pt x="3403" y="4191"/>
                </a:lnTo>
                <a:lnTo>
                  <a:pt x="3403" y="3340"/>
                </a:lnTo>
                <a:close/>
                <a:moveTo>
                  <a:pt x="6711" y="3340"/>
                </a:moveTo>
                <a:lnTo>
                  <a:pt x="6711" y="4191"/>
                </a:lnTo>
                <a:lnTo>
                  <a:pt x="5892" y="4191"/>
                </a:lnTo>
                <a:lnTo>
                  <a:pt x="5892" y="3340"/>
                </a:lnTo>
                <a:close/>
                <a:moveTo>
                  <a:pt x="9200" y="3340"/>
                </a:moveTo>
                <a:lnTo>
                  <a:pt x="9200" y="4191"/>
                </a:lnTo>
                <a:lnTo>
                  <a:pt x="8349" y="4191"/>
                </a:lnTo>
                <a:lnTo>
                  <a:pt x="8349" y="3340"/>
                </a:lnTo>
                <a:close/>
                <a:moveTo>
                  <a:pt x="4222" y="5010"/>
                </a:moveTo>
                <a:lnTo>
                  <a:pt x="4222" y="5829"/>
                </a:lnTo>
                <a:lnTo>
                  <a:pt x="3403" y="5829"/>
                </a:lnTo>
                <a:lnTo>
                  <a:pt x="3403" y="5010"/>
                </a:lnTo>
                <a:close/>
                <a:moveTo>
                  <a:pt x="6711" y="5010"/>
                </a:moveTo>
                <a:lnTo>
                  <a:pt x="6711" y="5829"/>
                </a:lnTo>
                <a:lnTo>
                  <a:pt x="5892" y="5829"/>
                </a:lnTo>
                <a:lnTo>
                  <a:pt x="5892" y="5010"/>
                </a:lnTo>
                <a:close/>
                <a:moveTo>
                  <a:pt x="9200" y="5010"/>
                </a:moveTo>
                <a:lnTo>
                  <a:pt x="9200" y="5829"/>
                </a:lnTo>
                <a:lnTo>
                  <a:pt x="8349" y="5829"/>
                </a:lnTo>
                <a:lnTo>
                  <a:pt x="8349" y="5010"/>
                </a:lnTo>
                <a:close/>
                <a:moveTo>
                  <a:pt x="4222" y="6648"/>
                </a:moveTo>
                <a:lnTo>
                  <a:pt x="4222" y="7499"/>
                </a:lnTo>
                <a:lnTo>
                  <a:pt x="3403" y="7499"/>
                </a:lnTo>
                <a:lnTo>
                  <a:pt x="3403" y="6648"/>
                </a:lnTo>
                <a:close/>
                <a:moveTo>
                  <a:pt x="6711" y="6648"/>
                </a:moveTo>
                <a:lnTo>
                  <a:pt x="6711" y="7499"/>
                </a:lnTo>
                <a:lnTo>
                  <a:pt x="5892" y="7499"/>
                </a:lnTo>
                <a:lnTo>
                  <a:pt x="5892" y="6648"/>
                </a:lnTo>
                <a:close/>
                <a:moveTo>
                  <a:pt x="9200" y="6648"/>
                </a:moveTo>
                <a:lnTo>
                  <a:pt x="9200" y="7499"/>
                </a:lnTo>
                <a:lnTo>
                  <a:pt x="8349" y="7499"/>
                </a:lnTo>
                <a:lnTo>
                  <a:pt x="8349" y="6648"/>
                </a:lnTo>
                <a:close/>
                <a:moveTo>
                  <a:pt x="1733" y="9137"/>
                </a:moveTo>
                <a:lnTo>
                  <a:pt x="1733" y="11909"/>
                </a:lnTo>
                <a:lnTo>
                  <a:pt x="819" y="11909"/>
                </a:lnTo>
                <a:lnTo>
                  <a:pt x="819" y="9137"/>
                </a:lnTo>
                <a:close/>
                <a:moveTo>
                  <a:pt x="5892" y="9137"/>
                </a:moveTo>
                <a:lnTo>
                  <a:pt x="5892" y="11909"/>
                </a:lnTo>
                <a:lnTo>
                  <a:pt x="4222" y="11909"/>
                </a:lnTo>
                <a:lnTo>
                  <a:pt x="4222" y="9137"/>
                </a:lnTo>
                <a:close/>
                <a:moveTo>
                  <a:pt x="8349" y="9137"/>
                </a:moveTo>
                <a:lnTo>
                  <a:pt x="8349" y="11909"/>
                </a:lnTo>
                <a:lnTo>
                  <a:pt x="6711" y="11909"/>
                </a:lnTo>
                <a:lnTo>
                  <a:pt x="6711" y="9137"/>
                </a:lnTo>
                <a:close/>
                <a:moveTo>
                  <a:pt x="11783" y="9137"/>
                </a:moveTo>
                <a:lnTo>
                  <a:pt x="11783" y="11909"/>
                </a:lnTo>
                <a:lnTo>
                  <a:pt x="10806" y="11909"/>
                </a:lnTo>
                <a:lnTo>
                  <a:pt x="10806" y="9137"/>
                </a:lnTo>
                <a:close/>
                <a:moveTo>
                  <a:pt x="2993" y="1"/>
                </a:moveTo>
                <a:cubicBezTo>
                  <a:pt x="2773" y="1"/>
                  <a:pt x="2615" y="190"/>
                  <a:pt x="2615" y="410"/>
                </a:cubicBezTo>
                <a:lnTo>
                  <a:pt x="2615" y="1670"/>
                </a:lnTo>
                <a:lnTo>
                  <a:pt x="2206" y="1670"/>
                </a:lnTo>
                <a:cubicBezTo>
                  <a:pt x="1985" y="1670"/>
                  <a:pt x="1796" y="1859"/>
                  <a:pt x="1796" y="2080"/>
                </a:cubicBezTo>
                <a:lnTo>
                  <a:pt x="1796" y="8318"/>
                </a:lnTo>
                <a:lnTo>
                  <a:pt x="410" y="8318"/>
                </a:lnTo>
                <a:cubicBezTo>
                  <a:pt x="158" y="8318"/>
                  <a:pt x="0" y="8507"/>
                  <a:pt x="0" y="8696"/>
                </a:cubicBezTo>
                <a:lnTo>
                  <a:pt x="0" y="12287"/>
                </a:lnTo>
                <a:cubicBezTo>
                  <a:pt x="0" y="12540"/>
                  <a:pt x="221" y="12697"/>
                  <a:pt x="410" y="12697"/>
                </a:cubicBezTo>
                <a:lnTo>
                  <a:pt x="12256" y="12697"/>
                </a:lnTo>
                <a:cubicBezTo>
                  <a:pt x="12508" y="12697"/>
                  <a:pt x="12665" y="12477"/>
                  <a:pt x="12665" y="12287"/>
                </a:cubicBezTo>
                <a:lnTo>
                  <a:pt x="12665" y="8696"/>
                </a:lnTo>
                <a:cubicBezTo>
                  <a:pt x="12602" y="8475"/>
                  <a:pt x="12445" y="8318"/>
                  <a:pt x="12224" y="8318"/>
                </a:cubicBezTo>
                <a:lnTo>
                  <a:pt x="10838" y="8318"/>
                </a:lnTo>
                <a:lnTo>
                  <a:pt x="10838" y="2080"/>
                </a:lnTo>
                <a:cubicBezTo>
                  <a:pt x="10838" y="1859"/>
                  <a:pt x="10649" y="1670"/>
                  <a:pt x="10460" y="1670"/>
                </a:cubicBezTo>
                <a:lnTo>
                  <a:pt x="10019" y="1670"/>
                </a:lnTo>
                <a:lnTo>
                  <a:pt x="10019" y="410"/>
                </a:lnTo>
                <a:cubicBezTo>
                  <a:pt x="10019" y="158"/>
                  <a:pt x="9830" y="1"/>
                  <a:pt x="9609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70" name="Google Shape;7479;p80"/>
          <p:cNvGrpSpPr/>
          <p:nvPr/>
        </p:nvGrpSpPr>
        <p:grpSpPr>
          <a:xfrm>
            <a:off x="2982767" y="1414401"/>
            <a:ext cx="557253" cy="579138"/>
            <a:chOff x="-63679950" y="3360375"/>
            <a:chExt cx="318225" cy="316650"/>
          </a:xfrm>
        </p:grpSpPr>
        <p:sp>
          <p:nvSpPr>
            <p:cNvPr id="171" name="Google Shape;7480;p80"/>
            <p:cNvSpPr/>
            <p:nvPr/>
          </p:nvSpPr>
          <p:spPr>
            <a:xfrm>
              <a:off x="-63497200" y="3423400"/>
              <a:ext cx="40975" cy="40975"/>
            </a:xfrm>
            <a:custGeom>
              <a:avLst/>
              <a:gdLst/>
              <a:ahLst/>
              <a:cxnLst/>
              <a:rect l="l" t="t" r="r" b="b"/>
              <a:pathLst>
                <a:path w="1639" h="1639" extrusionOk="0">
                  <a:moveTo>
                    <a:pt x="819" y="0"/>
                  </a:moveTo>
                  <a:cubicBezTo>
                    <a:pt x="378" y="0"/>
                    <a:pt x="0" y="378"/>
                    <a:pt x="0" y="819"/>
                  </a:cubicBezTo>
                  <a:cubicBezTo>
                    <a:pt x="0" y="1260"/>
                    <a:pt x="378" y="1638"/>
                    <a:pt x="819" y="1638"/>
                  </a:cubicBezTo>
                  <a:cubicBezTo>
                    <a:pt x="1260" y="1638"/>
                    <a:pt x="1638" y="1260"/>
                    <a:pt x="1638" y="819"/>
                  </a:cubicBezTo>
                  <a:cubicBezTo>
                    <a:pt x="1638" y="378"/>
                    <a:pt x="1260" y="0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7481;p80"/>
            <p:cNvSpPr/>
            <p:nvPr/>
          </p:nvSpPr>
          <p:spPr>
            <a:xfrm>
              <a:off x="-63516900" y="3485625"/>
              <a:ext cx="79575" cy="29950"/>
            </a:xfrm>
            <a:custGeom>
              <a:avLst/>
              <a:gdLst/>
              <a:ahLst/>
              <a:cxnLst/>
              <a:rect l="l" t="t" r="r" b="b"/>
              <a:pathLst>
                <a:path w="3183" h="1198" extrusionOk="0">
                  <a:moveTo>
                    <a:pt x="1607" y="0"/>
                  </a:moveTo>
                  <a:cubicBezTo>
                    <a:pt x="820" y="0"/>
                    <a:pt x="190" y="504"/>
                    <a:pt x="1" y="1197"/>
                  </a:cubicBezTo>
                  <a:lnTo>
                    <a:pt x="3183" y="1197"/>
                  </a:lnTo>
                  <a:cubicBezTo>
                    <a:pt x="3025" y="504"/>
                    <a:pt x="2395" y="0"/>
                    <a:pt x="160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7482;p80"/>
            <p:cNvSpPr/>
            <p:nvPr/>
          </p:nvSpPr>
          <p:spPr>
            <a:xfrm>
              <a:off x="-63618500" y="3360375"/>
              <a:ext cx="256775" cy="256600"/>
            </a:xfrm>
            <a:custGeom>
              <a:avLst/>
              <a:gdLst/>
              <a:ahLst/>
              <a:cxnLst/>
              <a:rect l="l" t="t" r="r" b="b"/>
              <a:pathLst>
                <a:path w="10271" h="10264" extrusionOk="0">
                  <a:moveTo>
                    <a:pt x="5703" y="1639"/>
                  </a:moveTo>
                  <a:cubicBezTo>
                    <a:pt x="6616" y="1639"/>
                    <a:pt x="7373" y="2395"/>
                    <a:pt x="7373" y="3309"/>
                  </a:cubicBezTo>
                  <a:cubicBezTo>
                    <a:pt x="7373" y="3750"/>
                    <a:pt x="7215" y="4128"/>
                    <a:pt x="6900" y="4443"/>
                  </a:cubicBezTo>
                  <a:cubicBezTo>
                    <a:pt x="7625" y="4884"/>
                    <a:pt x="8192" y="5672"/>
                    <a:pt x="8192" y="6617"/>
                  </a:cubicBezTo>
                  <a:cubicBezTo>
                    <a:pt x="8160" y="6900"/>
                    <a:pt x="8003" y="7058"/>
                    <a:pt x="7751" y="7058"/>
                  </a:cubicBezTo>
                  <a:lnTo>
                    <a:pt x="3623" y="7058"/>
                  </a:lnTo>
                  <a:cubicBezTo>
                    <a:pt x="3371" y="7058"/>
                    <a:pt x="3214" y="6837"/>
                    <a:pt x="3214" y="6617"/>
                  </a:cubicBezTo>
                  <a:cubicBezTo>
                    <a:pt x="3214" y="5672"/>
                    <a:pt x="3749" y="4884"/>
                    <a:pt x="4537" y="4443"/>
                  </a:cubicBezTo>
                  <a:cubicBezTo>
                    <a:pt x="4254" y="4128"/>
                    <a:pt x="4065" y="3718"/>
                    <a:pt x="4065" y="3309"/>
                  </a:cubicBezTo>
                  <a:cubicBezTo>
                    <a:pt x="4065" y="2395"/>
                    <a:pt x="4789" y="1639"/>
                    <a:pt x="5703" y="1639"/>
                  </a:cubicBezTo>
                  <a:close/>
                  <a:moveTo>
                    <a:pt x="5703" y="1"/>
                  </a:moveTo>
                  <a:cubicBezTo>
                    <a:pt x="3182" y="1"/>
                    <a:pt x="1135" y="2049"/>
                    <a:pt x="1135" y="4569"/>
                  </a:cubicBezTo>
                  <a:cubicBezTo>
                    <a:pt x="1135" y="5609"/>
                    <a:pt x="1481" y="6648"/>
                    <a:pt x="2206" y="7467"/>
                  </a:cubicBezTo>
                  <a:lnTo>
                    <a:pt x="1607" y="8066"/>
                  </a:lnTo>
                  <a:lnTo>
                    <a:pt x="756" y="7184"/>
                  </a:lnTo>
                  <a:cubicBezTo>
                    <a:pt x="678" y="7121"/>
                    <a:pt x="567" y="7089"/>
                    <a:pt x="457" y="7089"/>
                  </a:cubicBezTo>
                  <a:cubicBezTo>
                    <a:pt x="347" y="7089"/>
                    <a:pt x="237" y="7121"/>
                    <a:pt x="158" y="7184"/>
                  </a:cubicBezTo>
                  <a:cubicBezTo>
                    <a:pt x="0" y="7341"/>
                    <a:pt x="0" y="7625"/>
                    <a:pt x="158" y="7783"/>
                  </a:cubicBezTo>
                  <a:lnTo>
                    <a:pt x="1324" y="8980"/>
                  </a:lnTo>
                  <a:lnTo>
                    <a:pt x="2521" y="10145"/>
                  </a:lnTo>
                  <a:cubicBezTo>
                    <a:pt x="2600" y="10224"/>
                    <a:pt x="2710" y="10264"/>
                    <a:pt x="2820" y="10264"/>
                  </a:cubicBezTo>
                  <a:cubicBezTo>
                    <a:pt x="2930" y="10264"/>
                    <a:pt x="3041" y="10224"/>
                    <a:pt x="3119" y="10145"/>
                  </a:cubicBezTo>
                  <a:cubicBezTo>
                    <a:pt x="3277" y="9988"/>
                    <a:pt x="3277" y="9704"/>
                    <a:pt x="3119" y="9547"/>
                  </a:cubicBezTo>
                  <a:lnTo>
                    <a:pt x="2237" y="8696"/>
                  </a:lnTo>
                  <a:lnTo>
                    <a:pt x="2836" y="8098"/>
                  </a:lnTo>
                  <a:cubicBezTo>
                    <a:pt x="3655" y="8759"/>
                    <a:pt x="4695" y="9169"/>
                    <a:pt x="5734" y="9169"/>
                  </a:cubicBezTo>
                  <a:cubicBezTo>
                    <a:pt x="8255" y="9169"/>
                    <a:pt x="10271" y="7121"/>
                    <a:pt x="10271" y="4632"/>
                  </a:cubicBezTo>
                  <a:cubicBezTo>
                    <a:pt x="10239" y="2049"/>
                    <a:pt x="8223" y="1"/>
                    <a:pt x="570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7483;p80"/>
            <p:cNvSpPr/>
            <p:nvPr/>
          </p:nvSpPr>
          <p:spPr>
            <a:xfrm>
              <a:off x="-63679950" y="3576200"/>
              <a:ext cx="102425" cy="100825"/>
            </a:xfrm>
            <a:custGeom>
              <a:avLst/>
              <a:gdLst/>
              <a:ahLst/>
              <a:cxnLst/>
              <a:rect l="l" t="t" r="r" b="b"/>
              <a:pathLst>
                <a:path w="4097" h="4033" extrusionOk="0">
                  <a:moveTo>
                    <a:pt x="2332" y="0"/>
                  </a:moveTo>
                  <a:lnTo>
                    <a:pt x="159" y="2142"/>
                  </a:lnTo>
                  <a:cubicBezTo>
                    <a:pt x="1" y="2300"/>
                    <a:pt x="1" y="2584"/>
                    <a:pt x="159" y="2741"/>
                  </a:cubicBezTo>
                  <a:lnTo>
                    <a:pt x="1356" y="3938"/>
                  </a:lnTo>
                  <a:cubicBezTo>
                    <a:pt x="1434" y="4001"/>
                    <a:pt x="1545" y="4033"/>
                    <a:pt x="1655" y="4033"/>
                  </a:cubicBezTo>
                  <a:cubicBezTo>
                    <a:pt x="1765" y="4033"/>
                    <a:pt x="1876" y="4001"/>
                    <a:pt x="1954" y="3938"/>
                  </a:cubicBezTo>
                  <a:lnTo>
                    <a:pt x="4097" y="1764"/>
                  </a:lnTo>
                  <a:lnTo>
                    <a:pt x="23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75" name="Google Shape;7484;p80"/>
          <p:cNvSpPr/>
          <p:nvPr/>
        </p:nvSpPr>
        <p:spPr>
          <a:xfrm>
            <a:off x="2981202" y="2113581"/>
            <a:ext cx="560012" cy="581288"/>
          </a:xfrm>
          <a:custGeom>
            <a:avLst/>
            <a:gdLst/>
            <a:ahLst/>
            <a:cxnLst/>
            <a:rect l="l" t="t" r="r" b="b"/>
            <a:pathLst>
              <a:path w="12792" h="12713" extrusionOk="0">
                <a:moveTo>
                  <a:pt x="8633" y="1229"/>
                </a:moveTo>
                <a:cubicBezTo>
                  <a:pt x="8854" y="1229"/>
                  <a:pt x="9011" y="1418"/>
                  <a:pt x="9011" y="1607"/>
                </a:cubicBezTo>
                <a:lnTo>
                  <a:pt x="9011" y="1890"/>
                </a:lnTo>
                <a:cubicBezTo>
                  <a:pt x="9484" y="2048"/>
                  <a:pt x="9831" y="2520"/>
                  <a:pt x="9831" y="3088"/>
                </a:cubicBezTo>
                <a:cubicBezTo>
                  <a:pt x="9831" y="3308"/>
                  <a:pt x="9641" y="3497"/>
                  <a:pt x="9452" y="3497"/>
                </a:cubicBezTo>
                <a:cubicBezTo>
                  <a:pt x="9200" y="3497"/>
                  <a:pt x="9011" y="3308"/>
                  <a:pt x="9011" y="3088"/>
                </a:cubicBezTo>
                <a:cubicBezTo>
                  <a:pt x="9011" y="2835"/>
                  <a:pt x="8822" y="2678"/>
                  <a:pt x="8633" y="2678"/>
                </a:cubicBezTo>
                <a:cubicBezTo>
                  <a:pt x="8413" y="2678"/>
                  <a:pt x="8192" y="2867"/>
                  <a:pt x="8192" y="3088"/>
                </a:cubicBezTo>
                <a:cubicBezTo>
                  <a:pt x="8224" y="3308"/>
                  <a:pt x="8570" y="3529"/>
                  <a:pt x="8885" y="3781"/>
                </a:cubicBezTo>
                <a:cubicBezTo>
                  <a:pt x="9326" y="4096"/>
                  <a:pt x="9894" y="4505"/>
                  <a:pt x="9894" y="5167"/>
                </a:cubicBezTo>
                <a:cubicBezTo>
                  <a:pt x="9894" y="5702"/>
                  <a:pt x="9515" y="6143"/>
                  <a:pt x="9043" y="6333"/>
                </a:cubicBezTo>
                <a:lnTo>
                  <a:pt x="9043" y="6616"/>
                </a:lnTo>
                <a:cubicBezTo>
                  <a:pt x="9043" y="6868"/>
                  <a:pt x="8854" y="7026"/>
                  <a:pt x="8665" y="7026"/>
                </a:cubicBezTo>
                <a:cubicBezTo>
                  <a:pt x="8476" y="7026"/>
                  <a:pt x="8224" y="6805"/>
                  <a:pt x="8224" y="6616"/>
                </a:cubicBezTo>
                <a:lnTo>
                  <a:pt x="8224" y="6333"/>
                </a:lnTo>
                <a:cubicBezTo>
                  <a:pt x="7751" y="6175"/>
                  <a:pt x="7405" y="5702"/>
                  <a:pt x="7405" y="5167"/>
                </a:cubicBezTo>
                <a:cubicBezTo>
                  <a:pt x="7405" y="4915"/>
                  <a:pt x="7594" y="4757"/>
                  <a:pt x="7783" y="4757"/>
                </a:cubicBezTo>
                <a:cubicBezTo>
                  <a:pt x="8003" y="4757"/>
                  <a:pt x="8192" y="4978"/>
                  <a:pt x="8192" y="5167"/>
                </a:cubicBezTo>
                <a:cubicBezTo>
                  <a:pt x="8192" y="5387"/>
                  <a:pt x="8381" y="5608"/>
                  <a:pt x="8633" y="5608"/>
                </a:cubicBezTo>
                <a:cubicBezTo>
                  <a:pt x="8854" y="5608"/>
                  <a:pt x="9011" y="5387"/>
                  <a:pt x="9011" y="5167"/>
                </a:cubicBezTo>
                <a:cubicBezTo>
                  <a:pt x="9011" y="4915"/>
                  <a:pt x="8696" y="4694"/>
                  <a:pt x="8350" y="4442"/>
                </a:cubicBezTo>
                <a:cubicBezTo>
                  <a:pt x="7909" y="4127"/>
                  <a:pt x="7373" y="3749"/>
                  <a:pt x="7373" y="3088"/>
                </a:cubicBezTo>
                <a:cubicBezTo>
                  <a:pt x="7373" y="2520"/>
                  <a:pt x="7720" y="2079"/>
                  <a:pt x="8192" y="1890"/>
                </a:cubicBezTo>
                <a:lnTo>
                  <a:pt x="8192" y="1607"/>
                </a:lnTo>
                <a:cubicBezTo>
                  <a:pt x="8192" y="1386"/>
                  <a:pt x="8381" y="1229"/>
                  <a:pt x="8633" y="1229"/>
                </a:cubicBezTo>
                <a:close/>
                <a:moveTo>
                  <a:pt x="6050" y="6616"/>
                </a:moveTo>
                <a:lnTo>
                  <a:pt x="5073" y="10239"/>
                </a:lnTo>
                <a:lnTo>
                  <a:pt x="4853" y="9388"/>
                </a:lnTo>
                <a:cubicBezTo>
                  <a:pt x="4793" y="9168"/>
                  <a:pt x="4617" y="9049"/>
                  <a:pt x="4433" y="9049"/>
                </a:cubicBezTo>
                <a:cubicBezTo>
                  <a:pt x="4328" y="9049"/>
                  <a:pt x="4220" y="9088"/>
                  <a:pt x="4128" y="9168"/>
                </a:cubicBezTo>
                <a:lnTo>
                  <a:pt x="1450" y="11846"/>
                </a:lnTo>
                <a:lnTo>
                  <a:pt x="852" y="11279"/>
                </a:lnTo>
                <a:lnTo>
                  <a:pt x="3530" y="8601"/>
                </a:lnTo>
                <a:cubicBezTo>
                  <a:pt x="3782" y="8349"/>
                  <a:pt x="3656" y="7939"/>
                  <a:pt x="3341" y="7876"/>
                </a:cubicBezTo>
                <a:lnTo>
                  <a:pt x="2490" y="7624"/>
                </a:lnTo>
                <a:lnTo>
                  <a:pt x="6050" y="6616"/>
                </a:lnTo>
                <a:close/>
                <a:moveTo>
                  <a:pt x="8665" y="0"/>
                </a:moveTo>
                <a:cubicBezTo>
                  <a:pt x="6365" y="0"/>
                  <a:pt x="4538" y="1859"/>
                  <a:pt x="4538" y="4127"/>
                </a:cubicBezTo>
                <a:cubicBezTo>
                  <a:pt x="4538" y="4852"/>
                  <a:pt x="4695" y="5513"/>
                  <a:pt x="5042" y="6112"/>
                </a:cubicBezTo>
                <a:lnTo>
                  <a:pt x="820" y="7341"/>
                </a:lnTo>
                <a:cubicBezTo>
                  <a:pt x="442" y="7435"/>
                  <a:pt x="442" y="8034"/>
                  <a:pt x="820" y="8128"/>
                </a:cubicBezTo>
                <a:lnTo>
                  <a:pt x="2490" y="8538"/>
                </a:lnTo>
                <a:lnTo>
                  <a:pt x="316" y="10712"/>
                </a:lnTo>
                <a:cubicBezTo>
                  <a:pt x="1" y="11027"/>
                  <a:pt x="1" y="11594"/>
                  <a:pt x="316" y="11909"/>
                </a:cubicBezTo>
                <a:lnTo>
                  <a:pt x="915" y="12476"/>
                </a:lnTo>
                <a:cubicBezTo>
                  <a:pt x="1072" y="12633"/>
                  <a:pt x="1285" y="12712"/>
                  <a:pt x="1497" y="12712"/>
                </a:cubicBezTo>
                <a:cubicBezTo>
                  <a:pt x="1710" y="12712"/>
                  <a:pt x="1923" y="12633"/>
                  <a:pt x="2080" y="12476"/>
                </a:cubicBezTo>
                <a:lnTo>
                  <a:pt x="4254" y="10334"/>
                </a:lnTo>
                <a:lnTo>
                  <a:pt x="4695" y="11972"/>
                </a:lnTo>
                <a:cubicBezTo>
                  <a:pt x="4759" y="12180"/>
                  <a:pt x="4930" y="12291"/>
                  <a:pt x="5098" y="12291"/>
                </a:cubicBezTo>
                <a:cubicBezTo>
                  <a:pt x="5261" y="12291"/>
                  <a:pt x="5421" y="12188"/>
                  <a:pt x="5483" y="11972"/>
                </a:cubicBezTo>
                <a:lnTo>
                  <a:pt x="6712" y="7750"/>
                </a:lnTo>
                <a:cubicBezTo>
                  <a:pt x="7279" y="8065"/>
                  <a:pt x="7972" y="8286"/>
                  <a:pt x="8665" y="8286"/>
                </a:cubicBezTo>
                <a:cubicBezTo>
                  <a:pt x="10965" y="8286"/>
                  <a:pt x="12792" y="6427"/>
                  <a:pt x="12792" y="4127"/>
                </a:cubicBezTo>
                <a:cubicBezTo>
                  <a:pt x="12760" y="1859"/>
                  <a:pt x="10902" y="0"/>
                  <a:pt x="8665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76" name="Google Shape;7485;p80"/>
          <p:cNvGrpSpPr/>
          <p:nvPr/>
        </p:nvGrpSpPr>
        <p:grpSpPr>
          <a:xfrm>
            <a:off x="2980688" y="2791785"/>
            <a:ext cx="561412" cy="580968"/>
            <a:chOff x="-63679950" y="4093450"/>
            <a:chExt cx="320600" cy="317650"/>
          </a:xfrm>
        </p:grpSpPr>
        <p:sp>
          <p:nvSpPr>
            <p:cNvPr id="177" name="Google Shape;7486;p80"/>
            <p:cNvSpPr/>
            <p:nvPr/>
          </p:nvSpPr>
          <p:spPr>
            <a:xfrm>
              <a:off x="-63595650" y="4093450"/>
              <a:ext cx="236300" cy="230425"/>
            </a:xfrm>
            <a:custGeom>
              <a:avLst/>
              <a:gdLst/>
              <a:ahLst/>
              <a:cxnLst/>
              <a:rect l="l" t="t" r="r" b="b"/>
              <a:pathLst>
                <a:path w="9452" h="9217" extrusionOk="0">
                  <a:moveTo>
                    <a:pt x="3387" y="836"/>
                  </a:moveTo>
                  <a:cubicBezTo>
                    <a:pt x="3497" y="836"/>
                    <a:pt x="3607" y="875"/>
                    <a:pt x="3686" y="954"/>
                  </a:cubicBezTo>
                  <a:cubicBezTo>
                    <a:pt x="3844" y="1111"/>
                    <a:pt x="3844" y="1395"/>
                    <a:pt x="3686" y="1553"/>
                  </a:cubicBezTo>
                  <a:lnTo>
                    <a:pt x="1638" y="3600"/>
                  </a:lnTo>
                  <a:cubicBezTo>
                    <a:pt x="1560" y="3679"/>
                    <a:pt x="1449" y="3718"/>
                    <a:pt x="1339" y="3718"/>
                  </a:cubicBezTo>
                  <a:cubicBezTo>
                    <a:pt x="1229" y="3718"/>
                    <a:pt x="1118" y="3679"/>
                    <a:pt x="1040" y="3600"/>
                  </a:cubicBezTo>
                  <a:cubicBezTo>
                    <a:pt x="882" y="3443"/>
                    <a:pt x="882" y="3159"/>
                    <a:pt x="1040" y="3002"/>
                  </a:cubicBezTo>
                  <a:lnTo>
                    <a:pt x="3088" y="954"/>
                  </a:lnTo>
                  <a:cubicBezTo>
                    <a:pt x="3166" y="875"/>
                    <a:pt x="3277" y="836"/>
                    <a:pt x="3387" y="836"/>
                  </a:cubicBezTo>
                  <a:close/>
                  <a:moveTo>
                    <a:pt x="8081" y="5530"/>
                  </a:moveTo>
                  <a:cubicBezTo>
                    <a:pt x="8191" y="5530"/>
                    <a:pt x="8302" y="5569"/>
                    <a:pt x="8380" y="5648"/>
                  </a:cubicBezTo>
                  <a:cubicBezTo>
                    <a:pt x="8538" y="5806"/>
                    <a:pt x="8538" y="6089"/>
                    <a:pt x="8380" y="6247"/>
                  </a:cubicBezTo>
                  <a:lnTo>
                    <a:pt x="6333" y="8295"/>
                  </a:lnTo>
                  <a:cubicBezTo>
                    <a:pt x="6254" y="8358"/>
                    <a:pt x="6143" y="8389"/>
                    <a:pt x="6033" y="8389"/>
                  </a:cubicBezTo>
                  <a:cubicBezTo>
                    <a:pt x="5923" y="8389"/>
                    <a:pt x="5813" y="8358"/>
                    <a:pt x="5734" y="8295"/>
                  </a:cubicBezTo>
                  <a:cubicBezTo>
                    <a:pt x="5576" y="8137"/>
                    <a:pt x="5576" y="7853"/>
                    <a:pt x="5734" y="7696"/>
                  </a:cubicBezTo>
                  <a:lnTo>
                    <a:pt x="7782" y="5648"/>
                  </a:lnTo>
                  <a:cubicBezTo>
                    <a:pt x="7861" y="5569"/>
                    <a:pt x="7971" y="5530"/>
                    <a:pt x="8081" y="5530"/>
                  </a:cubicBezTo>
                  <a:close/>
                  <a:moveTo>
                    <a:pt x="3414" y="1"/>
                  </a:moveTo>
                  <a:cubicBezTo>
                    <a:pt x="3095" y="1"/>
                    <a:pt x="2772" y="119"/>
                    <a:pt x="2520" y="355"/>
                  </a:cubicBezTo>
                  <a:lnTo>
                    <a:pt x="473" y="2403"/>
                  </a:lnTo>
                  <a:cubicBezTo>
                    <a:pt x="0" y="2876"/>
                    <a:pt x="0" y="3663"/>
                    <a:pt x="473" y="4199"/>
                  </a:cubicBezTo>
                  <a:cubicBezTo>
                    <a:pt x="700" y="4406"/>
                    <a:pt x="1008" y="4544"/>
                    <a:pt x="1345" y="4544"/>
                  </a:cubicBezTo>
                  <a:cubicBezTo>
                    <a:pt x="1522" y="4544"/>
                    <a:pt x="1706" y="4506"/>
                    <a:pt x="1890" y="4419"/>
                  </a:cubicBezTo>
                  <a:lnTo>
                    <a:pt x="4915" y="7444"/>
                  </a:lnTo>
                  <a:cubicBezTo>
                    <a:pt x="4663" y="7980"/>
                    <a:pt x="4789" y="8515"/>
                    <a:pt x="5135" y="8862"/>
                  </a:cubicBezTo>
                  <a:cubicBezTo>
                    <a:pt x="5372" y="9098"/>
                    <a:pt x="5687" y="9216"/>
                    <a:pt x="6010" y="9216"/>
                  </a:cubicBezTo>
                  <a:cubicBezTo>
                    <a:pt x="6333" y="9216"/>
                    <a:pt x="6663" y="9098"/>
                    <a:pt x="6931" y="8862"/>
                  </a:cubicBezTo>
                  <a:lnTo>
                    <a:pt x="8979" y="6814"/>
                  </a:lnTo>
                  <a:cubicBezTo>
                    <a:pt x="9452" y="6341"/>
                    <a:pt x="9452" y="5554"/>
                    <a:pt x="8979" y="5050"/>
                  </a:cubicBezTo>
                  <a:cubicBezTo>
                    <a:pt x="8757" y="4828"/>
                    <a:pt x="8445" y="4696"/>
                    <a:pt x="8117" y="4696"/>
                  </a:cubicBezTo>
                  <a:cubicBezTo>
                    <a:pt x="7933" y="4696"/>
                    <a:pt x="7743" y="4738"/>
                    <a:pt x="7561" y="4829"/>
                  </a:cubicBezTo>
                  <a:lnTo>
                    <a:pt x="4505" y="1773"/>
                  </a:lnTo>
                  <a:cubicBezTo>
                    <a:pt x="4757" y="1269"/>
                    <a:pt x="4631" y="733"/>
                    <a:pt x="4285" y="355"/>
                  </a:cubicBezTo>
                  <a:cubicBezTo>
                    <a:pt x="4048" y="119"/>
                    <a:pt x="3733" y="1"/>
                    <a:pt x="341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7487;p80"/>
            <p:cNvSpPr/>
            <p:nvPr/>
          </p:nvSpPr>
          <p:spPr>
            <a:xfrm>
              <a:off x="-63679950" y="4233850"/>
              <a:ext cx="177250" cy="177250"/>
            </a:xfrm>
            <a:custGeom>
              <a:avLst/>
              <a:gdLst/>
              <a:ahLst/>
              <a:cxnLst/>
              <a:rect l="l" t="t" r="r" b="b"/>
              <a:pathLst>
                <a:path w="7090" h="7090" extrusionOk="0">
                  <a:moveTo>
                    <a:pt x="5325" y="1"/>
                  </a:moveTo>
                  <a:lnTo>
                    <a:pt x="4160" y="1166"/>
                  </a:lnTo>
                  <a:cubicBezTo>
                    <a:pt x="4081" y="1088"/>
                    <a:pt x="3971" y="1048"/>
                    <a:pt x="3860" y="1048"/>
                  </a:cubicBezTo>
                  <a:cubicBezTo>
                    <a:pt x="3750" y="1048"/>
                    <a:pt x="3640" y="1088"/>
                    <a:pt x="3561" y="1166"/>
                  </a:cubicBezTo>
                  <a:lnTo>
                    <a:pt x="474" y="4254"/>
                  </a:lnTo>
                  <a:cubicBezTo>
                    <a:pt x="159" y="4569"/>
                    <a:pt x="1" y="4947"/>
                    <a:pt x="1" y="5419"/>
                  </a:cubicBezTo>
                  <a:cubicBezTo>
                    <a:pt x="1" y="5861"/>
                    <a:pt x="159" y="6302"/>
                    <a:pt x="474" y="6617"/>
                  </a:cubicBezTo>
                  <a:cubicBezTo>
                    <a:pt x="789" y="6932"/>
                    <a:pt x="1214" y="7089"/>
                    <a:pt x="1639" y="7089"/>
                  </a:cubicBezTo>
                  <a:cubicBezTo>
                    <a:pt x="2065" y="7089"/>
                    <a:pt x="2490" y="6932"/>
                    <a:pt x="2805" y="6617"/>
                  </a:cubicBezTo>
                  <a:lnTo>
                    <a:pt x="5892" y="3529"/>
                  </a:lnTo>
                  <a:cubicBezTo>
                    <a:pt x="6081" y="3372"/>
                    <a:pt x="6081" y="3088"/>
                    <a:pt x="5924" y="2931"/>
                  </a:cubicBezTo>
                  <a:lnTo>
                    <a:pt x="7090" y="1765"/>
                  </a:lnTo>
                  <a:lnTo>
                    <a:pt x="53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7488;p80"/>
            <p:cNvSpPr/>
            <p:nvPr/>
          </p:nvSpPr>
          <p:spPr>
            <a:xfrm>
              <a:off x="-63548400" y="4348850"/>
              <a:ext cx="185900" cy="62250"/>
            </a:xfrm>
            <a:custGeom>
              <a:avLst/>
              <a:gdLst/>
              <a:ahLst/>
              <a:cxnLst/>
              <a:rect l="l" t="t" r="r" b="b"/>
              <a:pathLst>
                <a:path w="7436" h="2490" extrusionOk="0">
                  <a:moveTo>
                    <a:pt x="2048" y="0"/>
                  </a:moveTo>
                  <a:cubicBezTo>
                    <a:pt x="1355" y="0"/>
                    <a:pt x="819" y="536"/>
                    <a:pt x="819" y="1229"/>
                  </a:cubicBezTo>
                  <a:lnTo>
                    <a:pt x="819" y="1639"/>
                  </a:lnTo>
                  <a:lnTo>
                    <a:pt x="410" y="1639"/>
                  </a:lnTo>
                  <a:cubicBezTo>
                    <a:pt x="189" y="1639"/>
                    <a:pt x="0" y="1859"/>
                    <a:pt x="0" y="2048"/>
                  </a:cubicBezTo>
                  <a:cubicBezTo>
                    <a:pt x="0" y="2269"/>
                    <a:pt x="189" y="2489"/>
                    <a:pt x="410" y="2489"/>
                  </a:cubicBezTo>
                  <a:lnTo>
                    <a:pt x="7026" y="2489"/>
                  </a:lnTo>
                  <a:cubicBezTo>
                    <a:pt x="7278" y="2489"/>
                    <a:pt x="7435" y="2269"/>
                    <a:pt x="7435" y="2048"/>
                  </a:cubicBezTo>
                  <a:cubicBezTo>
                    <a:pt x="7435" y="1859"/>
                    <a:pt x="7246" y="1639"/>
                    <a:pt x="6994" y="1639"/>
                  </a:cubicBezTo>
                  <a:lnTo>
                    <a:pt x="6616" y="1639"/>
                  </a:lnTo>
                  <a:lnTo>
                    <a:pt x="6616" y="1229"/>
                  </a:lnTo>
                  <a:cubicBezTo>
                    <a:pt x="6616" y="536"/>
                    <a:pt x="6049" y="0"/>
                    <a:pt x="535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0" name="Google Shape;7489;p80"/>
          <p:cNvGrpSpPr/>
          <p:nvPr/>
        </p:nvGrpSpPr>
        <p:grpSpPr>
          <a:xfrm>
            <a:off x="952761" y="3571111"/>
            <a:ext cx="554496" cy="580603"/>
            <a:chOff x="-61784125" y="3377700"/>
            <a:chExt cx="316650" cy="317450"/>
          </a:xfrm>
        </p:grpSpPr>
        <p:sp>
          <p:nvSpPr>
            <p:cNvPr id="181" name="Google Shape;7490;p80"/>
            <p:cNvSpPr/>
            <p:nvPr/>
          </p:nvSpPr>
          <p:spPr>
            <a:xfrm>
              <a:off x="-61688025" y="3460400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30" y="1"/>
                  </a:moveTo>
                  <a:cubicBezTo>
                    <a:pt x="252" y="442"/>
                    <a:pt x="0" y="1041"/>
                    <a:pt x="0" y="1671"/>
                  </a:cubicBezTo>
                  <a:cubicBezTo>
                    <a:pt x="0" y="1891"/>
                    <a:pt x="189" y="2049"/>
                    <a:pt x="441" y="2049"/>
                  </a:cubicBezTo>
                  <a:lnTo>
                    <a:pt x="4568" y="2049"/>
                  </a:lnTo>
                  <a:cubicBezTo>
                    <a:pt x="4820" y="2049"/>
                    <a:pt x="4978" y="1860"/>
                    <a:pt x="4978" y="1671"/>
                  </a:cubicBezTo>
                  <a:cubicBezTo>
                    <a:pt x="4978" y="1041"/>
                    <a:pt x="4726" y="442"/>
                    <a:pt x="4348" y="1"/>
                  </a:cubicBezTo>
                  <a:cubicBezTo>
                    <a:pt x="3875" y="568"/>
                    <a:pt x="3182" y="852"/>
                    <a:pt x="2489" y="852"/>
                  </a:cubicBezTo>
                  <a:cubicBezTo>
                    <a:pt x="1827" y="852"/>
                    <a:pt x="1134" y="568"/>
                    <a:pt x="6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" name="Google Shape;7491;p80"/>
            <p:cNvSpPr/>
            <p:nvPr/>
          </p:nvSpPr>
          <p:spPr>
            <a:xfrm>
              <a:off x="-61677800" y="3518900"/>
              <a:ext cx="104775" cy="61850"/>
            </a:xfrm>
            <a:custGeom>
              <a:avLst/>
              <a:gdLst/>
              <a:ahLst/>
              <a:cxnLst/>
              <a:rect l="l" t="t" r="r" b="b"/>
              <a:pathLst>
                <a:path w="4191" h="2474" extrusionOk="0">
                  <a:moveTo>
                    <a:pt x="2096" y="0"/>
                  </a:moveTo>
                  <a:cubicBezTo>
                    <a:pt x="1985" y="0"/>
                    <a:pt x="1875" y="40"/>
                    <a:pt x="1796" y="118"/>
                  </a:cubicBezTo>
                  <a:lnTo>
                    <a:pt x="158" y="1757"/>
                  </a:lnTo>
                  <a:cubicBezTo>
                    <a:pt x="1" y="1914"/>
                    <a:pt x="1" y="2198"/>
                    <a:pt x="158" y="2355"/>
                  </a:cubicBezTo>
                  <a:cubicBezTo>
                    <a:pt x="237" y="2434"/>
                    <a:pt x="339" y="2473"/>
                    <a:pt x="442" y="2473"/>
                  </a:cubicBezTo>
                  <a:cubicBezTo>
                    <a:pt x="544" y="2473"/>
                    <a:pt x="646" y="2434"/>
                    <a:pt x="725" y="2355"/>
                  </a:cubicBezTo>
                  <a:lnTo>
                    <a:pt x="2111" y="969"/>
                  </a:lnTo>
                  <a:lnTo>
                    <a:pt x="3498" y="2355"/>
                  </a:lnTo>
                  <a:cubicBezTo>
                    <a:pt x="3576" y="2434"/>
                    <a:pt x="3687" y="2473"/>
                    <a:pt x="3797" y="2473"/>
                  </a:cubicBezTo>
                  <a:cubicBezTo>
                    <a:pt x="3907" y="2473"/>
                    <a:pt x="4017" y="2434"/>
                    <a:pt x="4096" y="2355"/>
                  </a:cubicBezTo>
                  <a:cubicBezTo>
                    <a:pt x="4191" y="2198"/>
                    <a:pt x="4191" y="1914"/>
                    <a:pt x="4033" y="1757"/>
                  </a:cubicBezTo>
                  <a:lnTo>
                    <a:pt x="2395" y="118"/>
                  </a:lnTo>
                  <a:cubicBezTo>
                    <a:pt x="2316" y="40"/>
                    <a:pt x="2206" y="0"/>
                    <a:pt x="20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" name="Google Shape;7492;p80"/>
            <p:cNvSpPr/>
            <p:nvPr/>
          </p:nvSpPr>
          <p:spPr>
            <a:xfrm>
              <a:off x="-61667550" y="3377700"/>
              <a:ext cx="82700" cy="82725"/>
            </a:xfrm>
            <a:custGeom>
              <a:avLst/>
              <a:gdLst/>
              <a:ahLst/>
              <a:cxnLst/>
              <a:rect l="l" t="t" r="r" b="b"/>
              <a:pathLst>
                <a:path w="3308" h="3309" extrusionOk="0">
                  <a:moveTo>
                    <a:pt x="1670" y="1"/>
                  </a:moveTo>
                  <a:cubicBezTo>
                    <a:pt x="756" y="1"/>
                    <a:pt x="0" y="757"/>
                    <a:pt x="0" y="1671"/>
                  </a:cubicBezTo>
                  <a:cubicBezTo>
                    <a:pt x="0" y="2584"/>
                    <a:pt x="756" y="3309"/>
                    <a:pt x="1670" y="3309"/>
                  </a:cubicBezTo>
                  <a:cubicBezTo>
                    <a:pt x="2584" y="3309"/>
                    <a:pt x="3308" y="2584"/>
                    <a:pt x="3308" y="1671"/>
                  </a:cubicBezTo>
                  <a:cubicBezTo>
                    <a:pt x="3308" y="757"/>
                    <a:pt x="2584" y="1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" name="Google Shape;7493;p80"/>
            <p:cNvSpPr/>
            <p:nvPr/>
          </p:nvSpPr>
          <p:spPr>
            <a:xfrm>
              <a:off x="-61591150" y="3643150"/>
              <a:ext cx="123675" cy="51200"/>
            </a:xfrm>
            <a:custGeom>
              <a:avLst/>
              <a:gdLst/>
              <a:ahLst/>
              <a:cxnLst/>
              <a:rect l="l" t="t" r="r" b="b"/>
              <a:pathLst>
                <a:path w="4947" h="2048" extrusionOk="0">
                  <a:moveTo>
                    <a:pt x="630" y="0"/>
                  </a:moveTo>
                  <a:cubicBezTo>
                    <a:pt x="221" y="410"/>
                    <a:pt x="0" y="1008"/>
                    <a:pt x="0" y="1638"/>
                  </a:cubicBezTo>
                  <a:cubicBezTo>
                    <a:pt x="0" y="1890"/>
                    <a:pt x="189" y="2048"/>
                    <a:pt x="378" y="2048"/>
                  </a:cubicBezTo>
                  <a:lnTo>
                    <a:pt x="4505" y="2048"/>
                  </a:lnTo>
                  <a:cubicBezTo>
                    <a:pt x="4757" y="2048"/>
                    <a:pt x="4946" y="1827"/>
                    <a:pt x="4946" y="1638"/>
                  </a:cubicBezTo>
                  <a:cubicBezTo>
                    <a:pt x="4946" y="1008"/>
                    <a:pt x="4726" y="410"/>
                    <a:pt x="4316" y="0"/>
                  </a:cubicBezTo>
                  <a:cubicBezTo>
                    <a:pt x="3844" y="536"/>
                    <a:pt x="3182" y="819"/>
                    <a:pt x="2458" y="819"/>
                  </a:cubicBezTo>
                  <a:cubicBezTo>
                    <a:pt x="1796" y="819"/>
                    <a:pt x="1134" y="536"/>
                    <a:pt x="63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" name="Google Shape;7494;p80"/>
            <p:cNvSpPr/>
            <p:nvPr/>
          </p:nvSpPr>
          <p:spPr>
            <a:xfrm>
              <a:off x="-61570675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6" y="0"/>
                    <a:pt x="0" y="725"/>
                    <a:pt x="0" y="1638"/>
                  </a:cubicBezTo>
                  <a:cubicBezTo>
                    <a:pt x="0" y="2552"/>
                    <a:pt x="756" y="3308"/>
                    <a:pt x="1670" y="3308"/>
                  </a:cubicBezTo>
                  <a:cubicBezTo>
                    <a:pt x="2552" y="3308"/>
                    <a:pt x="3308" y="2552"/>
                    <a:pt x="3308" y="1638"/>
                  </a:cubicBezTo>
                  <a:cubicBezTo>
                    <a:pt x="3308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" name="Google Shape;7495;p80"/>
            <p:cNvSpPr/>
            <p:nvPr/>
          </p:nvSpPr>
          <p:spPr>
            <a:xfrm>
              <a:off x="-61784125" y="3643925"/>
              <a:ext cx="124450" cy="51225"/>
            </a:xfrm>
            <a:custGeom>
              <a:avLst/>
              <a:gdLst/>
              <a:ahLst/>
              <a:cxnLst/>
              <a:rect l="l" t="t" r="r" b="b"/>
              <a:pathLst>
                <a:path w="4978" h="2049" extrusionOk="0">
                  <a:moveTo>
                    <a:pt x="662" y="1"/>
                  </a:moveTo>
                  <a:cubicBezTo>
                    <a:pt x="252" y="442"/>
                    <a:pt x="32" y="1009"/>
                    <a:pt x="32" y="1639"/>
                  </a:cubicBezTo>
                  <a:cubicBezTo>
                    <a:pt x="0" y="1859"/>
                    <a:pt x="189" y="2048"/>
                    <a:pt x="410" y="2048"/>
                  </a:cubicBezTo>
                  <a:lnTo>
                    <a:pt x="4569" y="2048"/>
                  </a:lnTo>
                  <a:cubicBezTo>
                    <a:pt x="4789" y="2048"/>
                    <a:pt x="4978" y="1859"/>
                    <a:pt x="4978" y="1639"/>
                  </a:cubicBezTo>
                  <a:cubicBezTo>
                    <a:pt x="4978" y="1009"/>
                    <a:pt x="4758" y="442"/>
                    <a:pt x="4348" y="1"/>
                  </a:cubicBezTo>
                  <a:cubicBezTo>
                    <a:pt x="3876" y="536"/>
                    <a:pt x="3214" y="820"/>
                    <a:pt x="2521" y="820"/>
                  </a:cubicBezTo>
                  <a:cubicBezTo>
                    <a:pt x="1828" y="820"/>
                    <a:pt x="1166" y="536"/>
                    <a:pt x="66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" name="Google Shape;7496;p80"/>
            <p:cNvSpPr/>
            <p:nvPr/>
          </p:nvSpPr>
          <p:spPr>
            <a:xfrm>
              <a:off x="-61763650" y="3560450"/>
              <a:ext cx="82725" cy="82725"/>
            </a:xfrm>
            <a:custGeom>
              <a:avLst/>
              <a:gdLst/>
              <a:ahLst/>
              <a:cxnLst/>
              <a:rect l="l" t="t" r="r" b="b"/>
              <a:pathLst>
                <a:path w="3309" h="3309" extrusionOk="0">
                  <a:moveTo>
                    <a:pt x="1670" y="0"/>
                  </a:moveTo>
                  <a:cubicBezTo>
                    <a:pt x="757" y="0"/>
                    <a:pt x="1" y="725"/>
                    <a:pt x="1" y="1638"/>
                  </a:cubicBezTo>
                  <a:cubicBezTo>
                    <a:pt x="1" y="2552"/>
                    <a:pt x="757" y="3308"/>
                    <a:pt x="1670" y="3308"/>
                  </a:cubicBezTo>
                  <a:cubicBezTo>
                    <a:pt x="2552" y="3308"/>
                    <a:pt x="3309" y="2552"/>
                    <a:pt x="3309" y="1638"/>
                  </a:cubicBezTo>
                  <a:cubicBezTo>
                    <a:pt x="3309" y="725"/>
                    <a:pt x="2552" y="0"/>
                    <a:pt x="16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8" name="Google Shape;7497;p80"/>
          <p:cNvGrpSpPr/>
          <p:nvPr/>
        </p:nvGrpSpPr>
        <p:grpSpPr>
          <a:xfrm>
            <a:off x="952761" y="4283093"/>
            <a:ext cx="554496" cy="580603"/>
            <a:chOff x="-61783350" y="3743950"/>
            <a:chExt cx="316650" cy="317450"/>
          </a:xfrm>
        </p:grpSpPr>
        <p:sp>
          <p:nvSpPr>
            <p:cNvPr id="189" name="Google Shape;7498;p80"/>
            <p:cNvSpPr/>
            <p:nvPr/>
          </p:nvSpPr>
          <p:spPr>
            <a:xfrm>
              <a:off x="-61783350" y="3743950"/>
              <a:ext cx="316650" cy="317450"/>
            </a:xfrm>
            <a:custGeom>
              <a:avLst/>
              <a:gdLst/>
              <a:ahLst/>
              <a:cxnLst/>
              <a:rect l="l" t="t" r="r" b="b"/>
              <a:pathLst>
                <a:path w="12666" h="12698" extrusionOk="0">
                  <a:moveTo>
                    <a:pt x="379" y="1"/>
                  </a:moveTo>
                  <a:cubicBezTo>
                    <a:pt x="158" y="1"/>
                    <a:pt x="1" y="190"/>
                    <a:pt x="1" y="410"/>
                  </a:cubicBezTo>
                  <a:lnTo>
                    <a:pt x="1" y="12256"/>
                  </a:lnTo>
                  <a:cubicBezTo>
                    <a:pt x="1" y="12508"/>
                    <a:pt x="190" y="12697"/>
                    <a:pt x="379" y="12697"/>
                  </a:cubicBezTo>
                  <a:lnTo>
                    <a:pt x="12256" y="12697"/>
                  </a:lnTo>
                  <a:cubicBezTo>
                    <a:pt x="12477" y="12697"/>
                    <a:pt x="12666" y="12508"/>
                    <a:pt x="12666" y="12256"/>
                  </a:cubicBezTo>
                  <a:cubicBezTo>
                    <a:pt x="12634" y="12067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10"/>
                  </a:lnTo>
                  <a:cubicBezTo>
                    <a:pt x="820" y="158"/>
                    <a:pt x="631" y="1"/>
                    <a:pt x="37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0" name="Google Shape;7499;p80"/>
            <p:cNvSpPr/>
            <p:nvPr/>
          </p:nvSpPr>
          <p:spPr>
            <a:xfrm>
              <a:off x="-61739225" y="3833750"/>
              <a:ext cx="272525" cy="149675"/>
            </a:xfrm>
            <a:custGeom>
              <a:avLst/>
              <a:gdLst/>
              <a:ahLst/>
              <a:cxnLst/>
              <a:rect l="l" t="t" r="r" b="b"/>
              <a:pathLst>
                <a:path w="10901" h="5987" extrusionOk="0">
                  <a:moveTo>
                    <a:pt x="9641" y="0"/>
                  </a:moveTo>
                  <a:cubicBezTo>
                    <a:pt x="8979" y="0"/>
                    <a:pt x="8444" y="536"/>
                    <a:pt x="8444" y="1229"/>
                  </a:cubicBezTo>
                  <a:cubicBezTo>
                    <a:pt x="8444" y="1418"/>
                    <a:pt x="8475" y="1575"/>
                    <a:pt x="8538" y="1733"/>
                  </a:cubicBezTo>
                  <a:lnTo>
                    <a:pt x="6900" y="3403"/>
                  </a:lnTo>
                  <a:cubicBezTo>
                    <a:pt x="6742" y="3308"/>
                    <a:pt x="6553" y="3277"/>
                    <a:pt x="6396" y="3277"/>
                  </a:cubicBezTo>
                  <a:cubicBezTo>
                    <a:pt x="6238" y="3277"/>
                    <a:pt x="6018" y="3308"/>
                    <a:pt x="5860" y="3403"/>
                  </a:cubicBezTo>
                  <a:lnTo>
                    <a:pt x="5041" y="2552"/>
                  </a:lnTo>
                  <a:cubicBezTo>
                    <a:pt x="5136" y="2395"/>
                    <a:pt x="5167" y="2206"/>
                    <a:pt x="5167" y="2048"/>
                  </a:cubicBezTo>
                  <a:cubicBezTo>
                    <a:pt x="5167" y="1386"/>
                    <a:pt x="4600" y="819"/>
                    <a:pt x="3938" y="819"/>
                  </a:cubicBezTo>
                  <a:cubicBezTo>
                    <a:pt x="3277" y="819"/>
                    <a:pt x="2710" y="1386"/>
                    <a:pt x="2710" y="2048"/>
                  </a:cubicBezTo>
                  <a:cubicBezTo>
                    <a:pt x="2710" y="2237"/>
                    <a:pt x="2773" y="2395"/>
                    <a:pt x="2836" y="2552"/>
                  </a:cubicBezTo>
                  <a:lnTo>
                    <a:pt x="1733" y="3655"/>
                  </a:lnTo>
                  <a:cubicBezTo>
                    <a:pt x="1575" y="3592"/>
                    <a:pt x="1386" y="3560"/>
                    <a:pt x="1229" y="3560"/>
                  </a:cubicBezTo>
                  <a:cubicBezTo>
                    <a:pt x="567" y="3560"/>
                    <a:pt x="0" y="4096"/>
                    <a:pt x="0" y="4757"/>
                  </a:cubicBezTo>
                  <a:cubicBezTo>
                    <a:pt x="0" y="5451"/>
                    <a:pt x="567" y="5986"/>
                    <a:pt x="1229" y="5986"/>
                  </a:cubicBezTo>
                  <a:cubicBezTo>
                    <a:pt x="1891" y="5986"/>
                    <a:pt x="2458" y="5451"/>
                    <a:pt x="2458" y="4757"/>
                  </a:cubicBezTo>
                  <a:cubicBezTo>
                    <a:pt x="2458" y="4568"/>
                    <a:pt x="2395" y="4411"/>
                    <a:pt x="2332" y="4253"/>
                  </a:cubicBezTo>
                  <a:lnTo>
                    <a:pt x="3434" y="3151"/>
                  </a:lnTo>
                  <a:cubicBezTo>
                    <a:pt x="3592" y="3214"/>
                    <a:pt x="3781" y="3277"/>
                    <a:pt x="3938" y="3277"/>
                  </a:cubicBezTo>
                  <a:cubicBezTo>
                    <a:pt x="4096" y="3277"/>
                    <a:pt x="4285" y="3214"/>
                    <a:pt x="4442" y="3151"/>
                  </a:cubicBezTo>
                  <a:lnTo>
                    <a:pt x="5293" y="3970"/>
                  </a:lnTo>
                  <a:cubicBezTo>
                    <a:pt x="5199" y="4127"/>
                    <a:pt x="5167" y="4348"/>
                    <a:pt x="5167" y="4505"/>
                  </a:cubicBezTo>
                  <a:cubicBezTo>
                    <a:pt x="5167" y="5167"/>
                    <a:pt x="5703" y="5703"/>
                    <a:pt x="6396" y="5703"/>
                  </a:cubicBezTo>
                  <a:cubicBezTo>
                    <a:pt x="7057" y="5703"/>
                    <a:pt x="7593" y="5167"/>
                    <a:pt x="7593" y="4505"/>
                  </a:cubicBezTo>
                  <a:cubicBezTo>
                    <a:pt x="7593" y="4285"/>
                    <a:pt x="7561" y="4127"/>
                    <a:pt x="7498" y="3970"/>
                  </a:cubicBezTo>
                  <a:lnTo>
                    <a:pt x="9137" y="2332"/>
                  </a:lnTo>
                  <a:cubicBezTo>
                    <a:pt x="9294" y="2395"/>
                    <a:pt x="9483" y="2458"/>
                    <a:pt x="9641" y="2458"/>
                  </a:cubicBezTo>
                  <a:cubicBezTo>
                    <a:pt x="10334" y="2458"/>
                    <a:pt x="10901" y="1890"/>
                    <a:pt x="10901" y="1229"/>
                  </a:cubicBezTo>
                  <a:cubicBezTo>
                    <a:pt x="10901" y="536"/>
                    <a:pt x="10334" y="0"/>
                    <a:pt x="96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91" name="Google Shape;7500;p80"/>
          <p:cNvSpPr/>
          <p:nvPr/>
        </p:nvSpPr>
        <p:spPr>
          <a:xfrm>
            <a:off x="952581" y="5008352"/>
            <a:ext cx="554496" cy="579641"/>
          </a:xfrm>
          <a:custGeom>
            <a:avLst/>
            <a:gdLst/>
            <a:ahLst/>
            <a:cxnLst/>
            <a:rect l="l" t="t" r="r" b="b"/>
            <a:pathLst>
              <a:path w="12666" h="12677" extrusionOk="0">
                <a:moveTo>
                  <a:pt x="8916" y="1639"/>
                </a:moveTo>
                <a:cubicBezTo>
                  <a:pt x="9137" y="1639"/>
                  <a:pt x="9294" y="1828"/>
                  <a:pt x="9294" y="2048"/>
                </a:cubicBezTo>
                <a:cubicBezTo>
                  <a:pt x="9294" y="2269"/>
                  <a:pt x="9105" y="2458"/>
                  <a:pt x="8916" y="2458"/>
                </a:cubicBezTo>
                <a:lnTo>
                  <a:pt x="3655" y="2458"/>
                </a:lnTo>
                <a:cubicBezTo>
                  <a:pt x="3434" y="2458"/>
                  <a:pt x="3245" y="2269"/>
                  <a:pt x="3245" y="2048"/>
                </a:cubicBezTo>
                <a:cubicBezTo>
                  <a:pt x="3245" y="1796"/>
                  <a:pt x="3434" y="1639"/>
                  <a:pt x="3655" y="1639"/>
                </a:cubicBezTo>
                <a:close/>
                <a:moveTo>
                  <a:pt x="10555" y="3245"/>
                </a:moveTo>
                <a:cubicBezTo>
                  <a:pt x="10807" y="3245"/>
                  <a:pt x="10964" y="3434"/>
                  <a:pt x="10964" y="3686"/>
                </a:cubicBezTo>
                <a:cubicBezTo>
                  <a:pt x="10964" y="3939"/>
                  <a:pt x="10807" y="4128"/>
                  <a:pt x="10555" y="4128"/>
                </a:cubicBezTo>
                <a:lnTo>
                  <a:pt x="2017" y="4128"/>
                </a:lnTo>
                <a:cubicBezTo>
                  <a:pt x="1765" y="4128"/>
                  <a:pt x="1607" y="3939"/>
                  <a:pt x="1607" y="3686"/>
                </a:cubicBezTo>
                <a:cubicBezTo>
                  <a:pt x="1607" y="3434"/>
                  <a:pt x="1828" y="3245"/>
                  <a:pt x="2017" y="3245"/>
                </a:cubicBezTo>
                <a:close/>
                <a:moveTo>
                  <a:pt x="6711" y="5766"/>
                </a:moveTo>
                <a:cubicBezTo>
                  <a:pt x="7593" y="5766"/>
                  <a:pt x="8349" y="6522"/>
                  <a:pt x="8349" y="7436"/>
                </a:cubicBezTo>
                <a:cubicBezTo>
                  <a:pt x="8349" y="8349"/>
                  <a:pt x="7593" y="9074"/>
                  <a:pt x="6711" y="9074"/>
                </a:cubicBezTo>
                <a:cubicBezTo>
                  <a:pt x="5797" y="9074"/>
                  <a:pt x="5041" y="8349"/>
                  <a:pt x="5041" y="7436"/>
                </a:cubicBezTo>
                <a:cubicBezTo>
                  <a:pt x="5041" y="6522"/>
                  <a:pt x="5797" y="5766"/>
                  <a:pt x="6711" y="5766"/>
                </a:cubicBezTo>
                <a:close/>
                <a:moveTo>
                  <a:pt x="2048" y="0"/>
                </a:moveTo>
                <a:cubicBezTo>
                  <a:pt x="1828" y="0"/>
                  <a:pt x="1670" y="189"/>
                  <a:pt x="1670" y="378"/>
                </a:cubicBezTo>
                <a:cubicBezTo>
                  <a:pt x="1670" y="1040"/>
                  <a:pt x="1103" y="1639"/>
                  <a:pt x="410" y="1639"/>
                </a:cubicBezTo>
                <a:cubicBezTo>
                  <a:pt x="158" y="1639"/>
                  <a:pt x="0" y="1828"/>
                  <a:pt x="0" y="2048"/>
                </a:cubicBezTo>
                <a:lnTo>
                  <a:pt x="0" y="6994"/>
                </a:lnTo>
                <a:cubicBezTo>
                  <a:pt x="0" y="7247"/>
                  <a:pt x="189" y="7404"/>
                  <a:pt x="410" y="7404"/>
                </a:cubicBezTo>
                <a:cubicBezTo>
                  <a:pt x="1072" y="7404"/>
                  <a:pt x="1670" y="7940"/>
                  <a:pt x="1670" y="8601"/>
                </a:cubicBezTo>
                <a:cubicBezTo>
                  <a:pt x="1670" y="8853"/>
                  <a:pt x="1859" y="9042"/>
                  <a:pt x="2048" y="9042"/>
                </a:cubicBezTo>
                <a:lnTo>
                  <a:pt x="4884" y="9042"/>
                </a:lnTo>
                <a:lnTo>
                  <a:pt x="5073" y="9231"/>
                </a:lnTo>
                <a:lnTo>
                  <a:pt x="5073" y="12224"/>
                </a:lnTo>
                <a:cubicBezTo>
                  <a:pt x="5073" y="12468"/>
                  <a:pt x="5298" y="12654"/>
                  <a:pt x="5517" y="12654"/>
                </a:cubicBezTo>
                <a:cubicBezTo>
                  <a:pt x="5581" y="12654"/>
                  <a:pt x="5645" y="12638"/>
                  <a:pt x="5703" y="12602"/>
                </a:cubicBezTo>
                <a:lnTo>
                  <a:pt x="6743" y="11909"/>
                </a:lnTo>
                <a:lnTo>
                  <a:pt x="7782" y="12602"/>
                </a:lnTo>
                <a:cubicBezTo>
                  <a:pt x="7850" y="12653"/>
                  <a:pt x="7926" y="12676"/>
                  <a:pt x="8002" y="12676"/>
                </a:cubicBezTo>
                <a:cubicBezTo>
                  <a:pt x="8210" y="12676"/>
                  <a:pt x="8412" y="12501"/>
                  <a:pt x="8412" y="12224"/>
                </a:cubicBezTo>
                <a:lnTo>
                  <a:pt x="8412" y="9231"/>
                </a:lnTo>
                <a:lnTo>
                  <a:pt x="8601" y="9042"/>
                </a:lnTo>
                <a:lnTo>
                  <a:pt x="10618" y="9042"/>
                </a:lnTo>
                <a:cubicBezTo>
                  <a:pt x="10838" y="9042"/>
                  <a:pt x="10996" y="8853"/>
                  <a:pt x="10996" y="8601"/>
                </a:cubicBezTo>
                <a:cubicBezTo>
                  <a:pt x="10996" y="7940"/>
                  <a:pt x="11563" y="7404"/>
                  <a:pt x="12224" y="7404"/>
                </a:cubicBezTo>
                <a:cubicBezTo>
                  <a:pt x="12445" y="7404"/>
                  <a:pt x="12665" y="7184"/>
                  <a:pt x="12665" y="6994"/>
                </a:cubicBezTo>
                <a:lnTo>
                  <a:pt x="12665" y="2048"/>
                </a:lnTo>
                <a:cubicBezTo>
                  <a:pt x="12602" y="1796"/>
                  <a:pt x="12445" y="1639"/>
                  <a:pt x="12224" y="1639"/>
                </a:cubicBezTo>
                <a:cubicBezTo>
                  <a:pt x="11531" y="1639"/>
                  <a:pt x="10996" y="1103"/>
                  <a:pt x="10996" y="378"/>
                </a:cubicBezTo>
                <a:cubicBezTo>
                  <a:pt x="10996" y="158"/>
                  <a:pt x="10807" y="0"/>
                  <a:pt x="1058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sp>
        <p:nvSpPr>
          <p:cNvPr id="192" name="Google Shape;7501;p80"/>
          <p:cNvSpPr/>
          <p:nvPr/>
        </p:nvSpPr>
        <p:spPr>
          <a:xfrm>
            <a:off x="4316814" y="3586675"/>
            <a:ext cx="554496" cy="549419"/>
          </a:xfrm>
          <a:custGeom>
            <a:avLst/>
            <a:gdLst/>
            <a:ahLst/>
            <a:cxnLst/>
            <a:rect l="l" t="t" r="r" b="b"/>
            <a:pathLst>
              <a:path w="12666" h="12016" extrusionOk="0">
                <a:moveTo>
                  <a:pt x="3844" y="5105"/>
                </a:moveTo>
                <a:cubicBezTo>
                  <a:pt x="4096" y="5105"/>
                  <a:pt x="4285" y="5325"/>
                  <a:pt x="4285" y="5514"/>
                </a:cubicBezTo>
                <a:lnTo>
                  <a:pt x="4285" y="7153"/>
                </a:lnTo>
                <a:cubicBezTo>
                  <a:pt x="4285" y="7405"/>
                  <a:pt x="4096" y="7562"/>
                  <a:pt x="3844" y="7562"/>
                </a:cubicBezTo>
                <a:lnTo>
                  <a:pt x="2206" y="7562"/>
                </a:lnTo>
                <a:cubicBezTo>
                  <a:pt x="1954" y="7562"/>
                  <a:pt x="1765" y="7342"/>
                  <a:pt x="1765" y="7153"/>
                </a:cubicBezTo>
                <a:lnTo>
                  <a:pt x="1765" y="5514"/>
                </a:lnTo>
                <a:cubicBezTo>
                  <a:pt x="1765" y="5262"/>
                  <a:pt x="1954" y="5105"/>
                  <a:pt x="2206" y="5105"/>
                </a:cubicBezTo>
                <a:close/>
                <a:moveTo>
                  <a:pt x="7215" y="1765"/>
                </a:moveTo>
                <a:cubicBezTo>
                  <a:pt x="7436" y="1765"/>
                  <a:pt x="7593" y="1954"/>
                  <a:pt x="7593" y="2206"/>
                </a:cubicBezTo>
                <a:lnTo>
                  <a:pt x="7593" y="7153"/>
                </a:lnTo>
                <a:cubicBezTo>
                  <a:pt x="7593" y="7405"/>
                  <a:pt x="7404" y="7562"/>
                  <a:pt x="7215" y="7562"/>
                </a:cubicBezTo>
                <a:lnTo>
                  <a:pt x="5545" y="7562"/>
                </a:lnTo>
                <a:cubicBezTo>
                  <a:pt x="5325" y="7562"/>
                  <a:pt x="5167" y="7342"/>
                  <a:pt x="5167" y="7153"/>
                </a:cubicBezTo>
                <a:lnTo>
                  <a:pt x="5167" y="2206"/>
                </a:lnTo>
                <a:cubicBezTo>
                  <a:pt x="5167" y="1954"/>
                  <a:pt x="5356" y="1765"/>
                  <a:pt x="5545" y="1765"/>
                </a:cubicBezTo>
                <a:close/>
                <a:moveTo>
                  <a:pt x="10523" y="4286"/>
                </a:moveTo>
                <a:cubicBezTo>
                  <a:pt x="10744" y="4286"/>
                  <a:pt x="10901" y="4475"/>
                  <a:pt x="10901" y="4664"/>
                </a:cubicBezTo>
                <a:lnTo>
                  <a:pt x="10901" y="7153"/>
                </a:lnTo>
                <a:cubicBezTo>
                  <a:pt x="10901" y="7405"/>
                  <a:pt x="10712" y="7562"/>
                  <a:pt x="10523" y="7562"/>
                </a:cubicBezTo>
                <a:lnTo>
                  <a:pt x="8853" y="7562"/>
                </a:lnTo>
                <a:cubicBezTo>
                  <a:pt x="8633" y="7562"/>
                  <a:pt x="8475" y="7342"/>
                  <a:pt x="8475" y="7153"/>
                </a:cubicBezTo>
                <a:lnTo>
                  <a:pt x="8475" y="4664"/>
                </a:lnTo>
                <a:cubicBezTo>
                  <a:pt x="8475" y="4443"/>
                  <a:pt x="8664" y="4286"/>
                  <a:pt x="8853" y="4286"/>
                </a:cubicBezTo>
                <a:close/>
                <a:moveTo>
                  <a:pt x="6333" y="1"/>
                </a:moveTo>
                <a:cubicBezTo>
                  <a:pt x="2836" y="1"/>
                  <a:pt x="0" y="2490"/>
                  <a:pt x="0" y="5514"/>
                </a:cubicBezTo>
                <a:cubicBezTo>
                  <a:pt x="0" y="6900"/>
                  <a:pt x="599" y="8224"/>
                  <a:pt x="1639" y="9200"/>
                </a:cubicBezTo>
                <a:lnTo>
                  <a:pt x="1639" y="11626"/>
                </a:lnTo>
                <a:cubicBezTo>
                  <a:pt x="1639" y="11856"/>
                  <a:pt x="1832" y="12016"/>
                  <a:pt x="2045" y="12016"/>
                </a:cubicBezTo>
                <a:cubicBezTo>
                  <a:pt x="2153" y="12016"/>
                  <a:pt x="2267" y="11974"/>
                  <a:pt x="2363" y="11878"/>
                </a:cubicBezTo>
                <a:lnTo>
                  <a:pt x="3749" y="10492"/>
                </a:lnTo>
                <a:cubicBezTo>
                  <a:pt x="4569" y="10839"/>
                  <a:pt x="5419" y="10965"/>
                  <a:pt x="6333" y="10965"/>
                </a:cubicBezTo>
                <a:cubicBezTo>
                  <a:pt x="9830" y="10965"/>
                  <a:pt x="12665" y="8507"/>
                  <a:pt x="12665" y="5451"/>
                </a:cubicBezTo>
                <a:cubicBezTo>
                  <a:pt x="12665" y="2427"/>
                  <a:pt x="9830" y="1"/>
                  <a:pt x="6333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sp>
        <p:nvSpPr>
          <p:cNvPr id="193" name="Google Shape;7502;p80"/>
          <p:cNvSpPr/>
          <p:nvPr/>
        </p:nvSpPr>
        <p:spPr>
          <a:xfrm>
            <a:off x="4315436" y="4346459"/>
            <a:ext cx="557253" cy="453811"/>
          </a:xfrm>
          <a:custGeom>
            <a:avLst/>
            <a:gdLst/>
            <a:ahLst/>
            <a:cxnLst/>
            <a:rect l="l" t="t" r="r" b="b"/>
            <a:pathLst>
              <a:path w="12729" h="9925" extrusionOk="0">
                <a:moveTo>
                  <a:pt x="925" y="3644"/>
                </a:moveTo>
                <a:cubicBezTo>
                  <a:pt x="944" y="3644"/>
                  <a:pt x="963" y="3648"/>
                  <a:pt x="978" y="3655"/>
                </a:cubicBezTo>
                <a:lnTo>
                  <a:pt x="1608" y="3970"/>
                </a:lnTo>
                <a:lnTo>
                  <a:pt x="1608" y="5924"/>
                </a:lnTo>
                <a:lnTo>
                  <a:pt x="978" y="6239"/>
                </a:lnTo>
                <a:cubicBezTo>
                  <a:pt x="960" y="6256"/>
                  <a:pt x="937" y="6264"/>
                  <a:pt x="914" y="6264"/>
                </a:cubicBezTo>
                <a:cubicBezTo>
                  <a:pt x="854" y="6264"/>
                  <a:pt x="788" y="6212"/>
                  <a:pt x="788" y="6144"/>
                </a:cubicBezTo>
                <a:lnTo>
                  <a:pt x="788" y="3781"/>
                </a:lnTo>
                <a:cubicBezTo>
                  <a:pt x="788" y="3685"/>
                  <a:pt x="862" y="3644"/>
                  <a:pt x="925" y="3644"/>
                </a:cubicBezTo>
                <a:close/>
                <a:moveTo>
                  <a:pt x="4128" y="7184"/>
                </a:moveTo>
                <a:lnTo>
                  <a:pt x="6963" y="8035"/>
                </a:lnTo>
                <a:cubicBezTo>
                  <a:pt x="6648" y="8507"/>
                  <a:pt x="6176" y="8759"/>
                  <a:pt x="5640" y="8759"/>
                </a:cubicBezTo>
                <a:cubicBezTo>
                  <a:pt x="4821" y="8759"/>
                  <a:pt x="4097" y="8066"/>
                  <a:pt x="4128" y="7184"/>
                </a:cubicBezTo>
                <a:close/>
                <a:moveTo>
                  <a:pt x="11374" y="820"/>
                </a:moveTo>
                <a:cubicBezTo>
                  <a:pt x="11626" y="820"/>
                  <a:pt x="11815" y="1009"/>
                  <a:pt x="11815" y="1198"/>
                </a:cubicBezTo>
                <a:lnTo>
                  <a:pt x="11815" y="8665"/>
                </a:lnTo>
                <a:cubicBezTo>
                  <a:pt x="11815" y="8885"/>
                  <a:pt x="11626" y="9043"/>
                  <a:pt x="11374" y="9043"/>
                </a:cubicBezTo>
                <a:cubicBezTo>
                  <a:pt x="11154" y="9043"/>
                  <a:pt x="10996" y="8854"/>
                  <a:pt x="10996" y="8665"/>
                </a:cubicBezTo>
                <a:lnTo>
                  <a:pt x="10996" y="1198"/>
                </a:lnTo>
                <a:cubicBezTo>
                  <a:pt x="10996" y="977"/>
                  <a:pt x="11185" y="820"/>
                  <a:pt x="11374" y="820"/>
                </a:cubicBezTo>
                <a:close/>
                <a:moveTo>
                  <a:pt x="11437" y="1"/>
                </a:moveTo>
                <a:cubicBezTo>
                  <a:pt x="10870" y="1"/>
                  <a:pt x="10366" y="379"/>
                  <a:pt x="10240" y="883"/>
                </a:cubicBezTo>
                <a:lnTo>
                  <a:pt x="2080" y="3246"/>
                </a:lnTo>
                <a:lnTo>
                  <a:pt x="1387" y="2899"/>
                </a:lnTo>
                <a:cubicBezTo>
                  <a:pt x="1251" y="2831"/>
                  <a:pt x="1109" y="2800"/>
                  <a:pt x="970" y="2800"/>
                </a:cubicBezTo>
                <a:cubicBezTo>
                  <a:pt x="466" y="2800"/>
                  <a:pt x="1" y="3213"/>
                  <a:pt x="1" y="3781"/>
                </a:cubicBezTo>
                <a:lnTo>
                  <a:pt x="1" y="6144"/>
                </a:lnTo>
                <a:cubicBezTo>
                  <a:pt x="1" y="6687"/>
                  <a:pt x="465" y="7095"/>
                  <a:pt x="983" y="7095"/>
                </a:cubicBezTo>
                <a:cubicBezTo>
                  <a:pt x="1127" y="7095"/>
                  <a:pt x="1275" y="7063"/>
                  <a:pt x="1419" y="6995"/>
                </a:cubicBezTo>
                <a:lnTo>
                  <a:pt x="2143" y="6648"/>
                </a:lnTo>
                <a:lnTo>
                  <a:pt x="3340" y="6995"/>
                </a:lnTo>
                <a:cubicBezTo>
                  <a:pt x="3151" y="8444"/>
                  <a:pt x="4286" y="9641"/>
                  <a:pt x="5672" y="9641"/>
                </a:cubicBezTo>
                <a:cubicBezTo>
                  <a:pt x="6585" y="9641"/>
                  <a:pt x="7405" y="9074"/>
                  <a:pt x="7814" y="8287"/>
                </a:cubicBezTo>
                <a:lnTo>
                  <a:pt x="10271" y="9011"/>
                </a:lnTo>
                <a:cubicBezTo>
                  <a:pt x="10429" y="9515"/>
                  <a:pt x="10902" y="9925"/>
                  <a:pt x="11469" y="9925"/>
                </a:cubicBezTo>
                <a:cubicBezTo>
                  <a:pt x="12130" y="9925"/>
                  <a:pt x="12729" y="9358"/>
                  <a:pt x="12729" y="8696"/>
                </a:cubicBezTo>
                <a:lnTo>
                  <a:pt x="12729" y="1261"/>
                </a:lnTo>
                <a:cubicBezTo>
                  <a:pt x="12634" y="536"/>
                  <a:pt x="12099" y="1"/>
                  <a:pt x="11437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94" name="Google Shape;7503;p80"/>
          <p:cNvGrpSpPr/>
          <p:nvPr/>
        </p:nvGrpSpPr>
        <p:grpSpPr>
          <a:xfrm>
            <a:off x="4314911" y="5009986"/>
            <a:ext cx="558655" cy="576439"/>
            <a:chOff x="-59869425" y="4102225"/>
            <a:chExt cx="319025" cy="315175"/>
          </a:xfrm>
        </p:grpSpPr>
        <p:sp>
          <p:nvSpPr>
            <p:cNvPr id="195" name="Google Shape;7504;p80"/>
            <p:cNvSpPr/>
            <p:nvPr/>
          </p:nvSpPr>
          <p:spPr>
            <a:xfrm>
              <a:off x="-59869425" y="4102225"/>
              <a:ext cx="149675" cy="256825"/>
            </a:xfrm>
            <a:custGeom>
              <a:avLst/>
              <a:gdLst/>
              <a:ahLst/>
              <a:cxnLst/>
              <a:rect l="l" t="t" r="r" b="b"/>
              <a:pathLst>
                <a:path w="5987" h="10273" extrusionOk="0">
                  <a:moveTo>
                    <a:pt x="5532" y="1"/>
                  </a:moveTo>
                  <a:cubicBezTo>
                    <a:pt x="5515" y="1"/>
                    <a:pt x="5499" y="2"/>
                    <a:pt x="5483" y="4"/>
                  </a:cubicBezTo>
                  <a:cubicBezTo>
                    <a:pt x="2364" y="445"/>
                    <a:pt x="1" y="3123"/>
                    <a:pt x="1" y="6274"/>
                  </a:cubicBezTo>
                  <a:cubicBezTo>
                    <a:pt x="1" y="7692"/>
                    <a:pt x="442" y="8983"/>
                    <a:pt x="1293" y="10086"/>
                  </a:cubicBezTo>
                  <a:cubicBezTo>
                    <a:pt x="1381" y="10209"/>
                    <a:pt x="1507" y="10273"/>
                    <a:pt x="1635" y="10273"/>
                  </a:cubicBezTo>
                  <a:cubicBezTo>
                    <a:pt x="1737" y="10273"/>
                    <a:pt x="1839" y="10233"/>
                    <a:pt x="1923" y="10149"/>
                  </a:cubicBezTo>
                  <a:lnTo>
                    <a:pt x="3719" y="8353"/>
                  </a:lnTo>
                  <a:cubicBezTo>
                    <a:pt x="3813" y="8259"/>
                    <a:pt x="3845" y="8007"/>
                    <a:pt x="3782" y="7849"/>
                  </a:cubicBezTo>
                  <a:cubicBezTo>
                    <a:pt x="3498" y="7376"/>
                    <a:pt x="3341" y="6809"/>
                    <a:pt x="3341" y="6274"/>
                  </a:cubicBezTo>
                  <a:cubicBezTo>
                    <a:pt x="3341" y="4888"/>
                    <a:pt x="4286" y="3659"/>
                    <a:pt x="5672" y="3312"/>
                  </a:cubicBezTo>
                  <a:cubicBezTo>
                    <a:pt x="5861" y="3281"/>
                    <a:pt x="5987" y="3123"/>
                    <a:pt x="5987" y="2934"/>
                  </a:cubicBezTo>
                  <a:lnTo>
                    <a:pt x="5987" y="414"/>
                  </a:lnTo>
                  <a:cubicBezTo>
                    <a:pt x="5958" y="180"/>
                    <a:pt x="5739" y="1"/>
                    <a:pt x="55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6" name="Google Shape;7505;p80"/>
            <p:cNvSpPr/>
            <p:nvPr/>
          </p:nvSpPr>
          <p:spPr>
            <a:xfrm>
              <a:off x="-59811125" y="4322075"/>
              <a:ext cx="201650" cy="95325"/>
            </a:xfrm>
            <a:custGeom>
              <a:avLst/>
              <a:gdLst/>
              <a:ahLst/>
              <a:cxnLst/>
              <a:rect l="l" t="t" r="r" b="b"/>
              <a:pathLst>
                <a:path w="8066" h="3813" extrusionOk="0">
                  <a:moveTo>
                    <a:pt x="5758" y="0"/>
                  </a:moveTo>
                  <a:cubicBezTo>
                    <a:pt x="5692" y="0"/>
                    <a:pt x="5629" y="11"/>
                    <a:pt x="5577" y="32"/>
                  </a:cubicBezTo>
                  <a:cubicBezTo>
                    <a:pt x="5091" y="339"/>
                    <a:pt x="4530" y="489"/>
                    <a:pt x="3972" y="489"/>
                  </a:cubicBezTo>
                  <a:cubicBezTo>
                    <a:pt x="3444" y="489"/>
                    <a:pt x="2917" y="355"/>
                    <a:pt x="2458" y="95"/>
                  </a:cubicBezTo>
                  <a:cubicBezTo>
                    <a:pt x="2389" y="53"/>
                    <a:pt x="2314" y="30"/>
                    <a:pt x="2239" y="30"/>
                  </a:cubicBezTo>
                  <a:cubicBezTo>
                    <a:pt x="2141" y="30"/>
                    <a:pt x="2042" y="69"/>
                    <a:pt x="1954" y="158"/>
                  </a:cubicBezTo>
                  <a:lnTo>
                    <a:pt x="189" y="1922"/>
                  </a:lnTo>
                  <a:cubicBezTo>
                    <a:pt x="0" y="2143"/>
                    <a:pt x="32" y="2395"/>
                    <a:pt x="221" y="2552"/>
                  </a:cubicBezTo>
                  <a:cubicBezTo>
                    <a:pt x="1324" y="3403"/>
                    <a:pt x="2615" y="3812"/>
                    <a:pt x="4001" y="3812"/>
                  </a:cubicBezTo>
                  <a:cubicBezTo>
                    <a:pt x="5388" y="3812"/>
                    <a:pt x="6711" y="3403"/>
                    <a:pt x="7814" y="2521"/>
                  </a:cubicBezTo>
                  <a:cubicBezTo>
                    <a:pt x="8034" y="2363"/>
                    <a:pt x="8066" y="2080"/>
                    <a:pt x="7877" y="1890"/>
                  </a:cubicBezTo>
                  <a:lnTo>
                    <a:pt x="6112" y="126"/>
                  </a:lnTo>
                  <a:cubicBezTo>
                    <a:pt x="6028" y="42"/>
                    <a:pt x="5888" y="0"/>
                    <a:pt x="57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7" name="Google Shape;7506;p80"/>
            <p:cNvSpPr/>
            <p:nvPr/>
          </p:nvSpPr>
          <p:spPr>
            <a:xfrm>
              <a:off x="-59700075" y="4102225"/>
              <a:ext cx="149675" cy="256525"/>
            </a:xfrm>
            <a:custGeom>
              <a:avLst/>
              <a:gdLst/>
              <a:ahLst/>
              <a:cxnLst/>
              <a:rect l="l" t="t" r="r" b="b"/>
              <a:pathLst>
                <a:path w="5987" h="10261" extrusionOk="0">
                  <a:moveTo>
                    <a:pt x="418" y="1"/>
                  </a:moveTo>
                  <a:cubicBezTo>
                    <a:pt x="190" y="1"/>
                    <a:pt x="1" y="180"/>
                    <a:pt x="1" y="414"/>
                  </a:cubicBezTo>
                  <a:lnTo>
                    <a:pt x="1" y="2934"/>
                  </a:lnTo>
                  <a:cubicBezTo>
                    <a:pt x="1" y="3123"/>
                    <a:pt x="127" y="3281"/>
                    <a:pt x="316" y="3312"/>
                  </a:cubicBezTo>
                  <a:cubicBezTo>
                    <a:pt x="1639" y="3659"/>
                    <a:pt x="2647" y="4856"/>
                    <a:pt x="2647" y="6274"/>
                  </a:cubicBezTo>
                  <a:cubicBezTo>
                    <a:pt x="2647" y="6809"/>
                    <a:pt x="2489" y="7376"/>
                    <a:pt x="2206" y="7849"/>
                  </a:cubicBezTo>
                  <a:cubicBezTo>
                    <a:pt x="2080" y="8007"/>
                    <a:pt x="2111" y="8196"/>
                    <a:pt x="2269" y="8353"/>
                  </a:cubicBezTo>
                  <a:lnTo>
                    <a:pt x="4065" y="10149"/>
                  </a:lnTo>
                  <a:cubicBezTo>
                    <a:pt x="4137" y="10221"/>
                    <a:pt x="4242" y="10260"/>
                    <a:pt x="4350" y="10260"/>
                  </a:cubicBezTo>
                  <a:cubicBezTo>
                    <a:pt x="4478" y="10260"/>
                    <a:pt x="4609" y="10205"/>
                    <a:pt x="4695" y="10086"/>
                  </a:cubicBezTo>
                  <a:cubicBezTo>
                    <a:pt x="5514" y="8983"/>
                    <a:pt x="5987" y="7660"/>
                    <a:pt x="5987" y="6274"/>
                  </a:cubicBezTo>
                  <a:cubicBezTo>
                    <a:pt x="5892" y="3123"/>
                    <a:pt x="3592" y="445"/>
                    <a:pt x="473" y="4"/>
                  </a:cubicBezTo>
                  <a:cubicBezTo>
                    <a:pt x="455" y="2"/>
                    <a:pt x="436" y="1"/>
                    <a:pt x="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8" name="Google Shape;7507;p80"/>
            <p:cNvSpPr/>
            <p:nvPr/>
          </p:nvSpPr>
          <p:spPr>
            <a:xfrm>
              <a:off x="-59742600" y="4187375"/>
              <a:ext cx="63025" cy="144950"/>
            </a:xfrm>
            <a:custGeom>
              <a:avLst/>
              <a:gdLst/>
              <a:ahLst/>
              <a:cxnLst/>
              <a:rect l="l" t="t" r="r" b="b"/>
              <a:pathLst>
                <a:path w="2521" h="5798" extrusionOk="0">
                  <a:moveTo>
                    <a:pt x="1260" y="1"/>
                  </a:moveTo>
                  <a:cubicBezTo>
                    <a:pt x="1040" y="1"/>
                    <a:pt x="819" y="190"/>
                    <a:pt x="819" y="379"/>
                  </a:cubicBezTo>
                  <a:lnTo>
                    <a:pt x="819" y="662"/>
                  </a:lnTo>
                  <a:cubicBezTo>
                    <a:pt x="347" y="820"/>
                    <a:pt x="0" y="1293"/>
                    <a:pt x="0" y="1860"/>
                  </a:cubicBezTo>
                  <a:cubicBezTo>
                    <a:pt x="0" y="2521"/>
                    <a:pt x="567" y="2899"/>
                    <a:pt x="977" y="3214"/>
                  </a:cubicBezTo>
                  <a:cubicBezTo>
                    <a:pt x="1292" y="3466"/>
                    <a:pt x="1670" y="3687"/>
                    <a:pt x="1670" y="3939"/>
                  </a:cubicBezTo>
                  <a:cubicBezTo>
                    <a:pt x="1670" y="4160"/>
                    <a:pt x="1450" y="4380"/>
                    <a:pt x="1260" y="4380"/>
                  </a:cubicBezTo>
                  <a:cubicBezTo>
                    <a:pt x="1071" y="4380"/>
                    <a:pt x="819" y="4160"/>
                    <a:pt x="819" y="3939"/>
                  </a:cubicBezTo>
                  <a:cubicBezTo>
                    <a:pt x="819" y="3687"/>
                    <a:pt x="630" y="3529"/>
                    <a:pt x="441" y="3529"/>
                  </a:cubicBezTo>
                  <a:cubicBezTo>
                    <a:pt x="252" y="3529"/>
                    <a:pt x="32" y="3750"/>
                    <a:pt x="32" y="3939"/>
                  </a:cubicBezTo>
                  <a:cubicBezTo>
                    <a:pt x="32" y="4475"/>
                    <a:pt x="410" y="4916"/>
                    <a:pt x="882" y="5105"/>
                  </a:cubicBezTo>
                  <a:lnTo>
                    <a:pt x="882" y="5388"/>
                  </a:lnTo>
                  <a:cubicBezTo>
                    <a:pt x="882" y="5640"/>
                    <a:pt x="1071" y="5798"/>
                    <a:pt x="1292" y="5798"/>
                  </a:cubicBezTo>
                  <a:cubicBezTo>
                    <a:pt x="1544" y="5798"/>
                    <a:pt x="1702" y="5577"/>
                    <a:pt x="1702" y="5388"/>
                  </a:cubicBezTo>
                  <a:lnTo>
                    <a:pt x="1702" y="5073"/>
                  </a:lnTo>
                  <a:cubicBezTo>
                    <a:pt x="2174" y="4916"/>
                    <a:pt x="2521" y="4443"/>
                    <a:pt x="2521" y="3907"/>
                  </a:cubicBezTo>
                  <a:cubicBezTo>
                    <a:pt x="2521" y="3214"/>
                    <a:pt x="1985" y="2836"/>
                    <a:pt x="1544" y="2521"/>
                  </a:cubicBezTo>
                  <a:cubicBezTo>
                    <a:pt x="1229" y="2269"/>
                    <a:pt x="882" y="2049"/>
                    <a:pt x="882" y="1797"/>
                  </a:cubicBezTo>
                  <a:cubicBezTo>
                    <a:pt x="882" y="1576"/>
                    <a:pt x="1071" y="1419"/>
                    <a:pt x="1292" y="1419"/>
                  </a:cubicBezTo>
                  <a:cubicBezTo>
                    <a:pt x="1544" y="1419"/>
                    <a:pt x="1702" y="1608"/>
                    <a:pt x="1702" y="1797"/>
                  </a:cubicBezTo>
                  <a:cubicBezTo>
                    <a:pt x="1702" y="2049"/>
                    <a:pt x="1891" y="2238"/>
                    <a:pt x="2143" y="2238"/>
                  </a:cubicBezTo>
                  <a:cubicBezTo>
                    <a:pt x="2363" y="2238"/>
                    <a:pt x="2521" y="2049"/>
                    <a:pt x="2521" y="1797"/>
                  </a:cubicBezTo>
                  <a:cubicBezTo>
                    <a:pt x="2521" y="1261"/>
                    <a:pt x="2174" y="820"/>
                    <a:pt x="1702" y="631"/>
                  </a:cubicBezTo>
                  <a:lnTo>
                    <a:pt x="1702" y="347"/>
                  </a:lnTo>
                  <a:cubicBezTo>
                    <a:pt x="1702" y="158"/>
                    <a:pt x="1513" y="1"/>
                    <a:pt x="126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9" name="Google Shape;7508;p80"/>
          <p:cNvGrpSpPr/>
          <p:nvPr/>
        </p:nvGrpSpPr>
        <p:grpSpPr>
          <a:xfrm>
            <a:off x="2981208" y="5751087"/>
            <a:ext cx="554496" cy="577721"/>
            <a:chOff x="-59029025" y="3711650"/>
            <a:chExt cx="316650" cy="315875"/>
          </a:xfrm>
        </p:grpSpPr>
        <p:sp>
          <p:nvSpPr>
            <p:cNvPr id="200" name="Google Shape;7509;p80"/>
            <p:cNvSpPr/>
            <p:nvPr/>
          </p:nvSpPr>
          <p:spPr>
            <a:xfrm>
              <a:off x="-59029025" y="37124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229" y="0"/>
                  </a:moveTo>
                  <a:cubicBezTo>
                    <a:pt x="568" y="0"/>
                    <a:pt x="1" y="568"/>
                    <a:pt x="1" y="1229"/>
                  </a:cubicBezTo>
                  <a:cubicBezTo>
                    <a:pt x="1" y="1891"/>
                    <a:pt x="568" y="2458"/>
                    <a:pt x="1229" y="2458"/>
                  </a:cubicBezTo>
                  <a:cubicBezTo>
                    <a:pt x="1419" y="2458"/>
                    <a:pt x="1576" y="2426"/>
                    <a:pt x="1734" y="2332"/>
                  </a:cubicBezTo>
                  <a:lnTo>
                    <a:pt x="2206" y="2804"/>
                  </a:lnTo>
                  <a:cubicBezTo>
                    <a:pt x="2458" y="2489"/>
                    <a:pt x="2584" y="2426"/>
                    <a:pt x="2805" y="2206"/>
                  </a:cubicBezTo>
                  <a:lnTo>
                    <a:pt x="2332" y="1733"/>
                  </a:lnTo>
                  <a:cubicBezTo>
                    <a:pt x="2427" y="1576"/>
                    <a:pt x="2458" y="1387"/>
                    <a:pt x="2458" y="1229"/>
                  </a:cubicBezTo>
                  <a:cubicBezTo>
                    <a:pt x="2458" y="568"/>
                    <a:pt x="1923" y="0"/>
                    <a:pt x="12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1" name="Google Shape;7510;p80"/>
            <p:cNvSpPr/>
            <p:nvPr/>
          </p:nvSpPr>
          <p:spPr>
            <a:xfrm>
              <a:off x="-58782500" y="3958175"/>
              <a:ext cx="70125" cy="69350"/>
            </a:xfrm>
            <a:custGeom>
              <a:avLst/>
              <a:gdLst/>
              <a:ahLst/>
              <a:cxnLst/>
              <a:rect l="l" t="t" r="r" b="b"/>
              <a:pathLst>
                <a:path w="2805" h="2774" extrusionOk="0">
                  <a:moveTo>
                    <a:pt x="599" y="1"/>
                  </a:moveTo>
                  <a:cubicBezTo>
                    <a:pt x="379" y="222"/>
                    <a:pt x="316" y="316"/>
                    <a:pt x="1" y="568"/>
                  </a:cubicBezTo>
                  <a:lnTo>
                    <a:pt x="473" y="1041"/>
                  </a:lnTo>
                  <a:cubicBezTo>
                    <a:pt x="379" y="1198"/>
                    <a:pt x="347" y="1387"/>
                    <a:pt x="347" y="1576"/>
                  </a:cubicBezTo>
                  <a:cubicBezTo>
                    <a:pt x="347" y="2238"/>
                    <a:pt x="914" y="2773"/>
                    <a:pt x="1576" y="2773"/>
                  </a:cubicBezTo>
                  <a:cubicBezTo>
                    <a:pt x="2238" y="2773"/>
                    <a:pt x="2805" y="2238"/>
                    <a:pt x="2805" y="1576"/>
                  </a:cubicBezTo>
                  <a:cubicBezTo>
                    <a:pt x="2805" y="883"/>
                    <a:pt x="2238" y="348"/>
                    <a:pt x="1576" y="348"/>
                  </a:cubicBezTo>
                  <a:cubicBezTo>
                    <a:pt x="1387" y="348"/>
                    <a:pt x="1230" y="379"/>
                    <a:pt x="1072" y="474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2" name="Google Shape;7511;p80"/>
            <p:cNvSpPr/>
            <p:nvPr/>
          </p:nvSpPr>
          <p:spPr>
            <a:xfrm>
              <a:off x="-58782500" y="371165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1576" y="1"/>
                  </a:moveTo>
                  <a:cubicBezTo>
                    <a:pt x="914" y="1"/>
                    <a:pt x="347" y="568"/>
                    <a:pt x="347" y="1230"/>
                  </a:cubicBezTo>
                  <a:cubicBezTo>
                    <a:pt x="347" y="1419"/>
                    <a:pt x="379" y="1576"/>
                    <a:pt x="473" y="1734"/>
                  </a:cubicBezTo>
                  <a:lnTo>
                    <a:pt x="1" y="2206"/>
                  </a:lnTo>
                  <a:cubicBezTo>
                    <a:pt x="284" y="2458"/>
                    <a:pt x="347" y="2521"/>
                    <a:pt x="599" y="2805"/>
                  </a:cubicBezTo>
                  <a:lnTo>
                    <a:pt x="1072" y="2332"/>
                  </a:lnTo>
                  <a:cubicBezTo>
                    <a:pt x="1230" y="2395"/>
                    <a:pt x="1419" y="2458"/>
                    <a:pt x="1576" y="2458"/>
                  </a:cubicBezTo>
                  <a:cubicBezTo>
                    <a:pt x="2238" y="2458"/>
                    <a:pt x="2805" y="1891"/>
                    <a:pt x="2805" y="1230"/>
                  </a:cubicBezTo>
                  <a:cubicBezTo>
                    <a:pt x="2805" y="568"/>
                    <a:pt x="2238" y="1"/>
                    <a:pt x="15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3" name="Google Shape;7512;p80"/>
            <p:cNvSpPr/>
            <p:nvPr/>
          </p:nvSpPr>
          <p:spPr>
            <a:xfrm>
              <a:off x="-58911650" y="3880200"/>
              <a:ext cx="79550" cy="30750"/>
            </a:xfrm>
            <a:custGeom>
              <a:avLst/>
              <a:gdLst/>
              <a:ahLst/>
              <a:cxnLst/>
              <a:rect l="l" t="t" r="r" b="b"/>
              <a:pathLst>
                <a:path w="3182" h="1230" extrusionOk="0">
                  <a:moveTo>
                    <a:pt x="1607" y="1"/>
                  </a:moveTo>
                  <a:cubicBezTo>
                    <a:pt x="819" y="1"/>
                    <a:pt x="189" y="505"/>
                    <a:pt x="0" y="1230"/>
                  </a:cubicBezTo>
                  <a:lnTo>
                    <a:pt x="3182" y="1230"/>
                  </a:lnTo>
                  <a:cubicBezTo>
                    <a:pt x="3025" y="537"/>
                    <a:pt x="2394" y="1"/>
                    <a:pt x="16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4" name="Google Shape;7513;p80"/>
            <p:cNvSpPr/>
            <p:nvPr/>
          </p:nvSpPr>
          <p:spPr>
            <a:xfrm>
              <a:off x="-58891975" y="3818000"/>
              <a:ext cx="41775" cy="41750"/>
            </a:xfrm>
            <a:custGeom>
              <a:avLst/>
              <a:gdLst/>
              <a:ahLst/>
              <a:cxnLst/>
              <a:rect l="l" t="t" r="r" b="b"/>
              <a:pathLst>
                <a:path w="1671" h="1670" extrusionOk="0">
                  <a:moveTo>
                    <a:pt x="851" y="0"/>
                  </a:moveTo>
                  <a:cubicBezTo>
                    <a:pt x="379" y="0"/>
                    <a:pt x="1" y="378"/>
                    <a:pt x="1" y="819"/>
                  </a:cubicBezTo>
                  <a:cubicBezTo>
                    <a:pt x="1" y="1292"/>
                    <a:pt x="379" y="1670"/>
                    <a:pt x="851" y="1670"/>
                  </a:cubicBezTo>
                  <a:cubicBezTo>
                    <a:pt x="1292" y="1670"/>
                    <a:pt x="1670" y="1292"/>
                    <a:pt x="1670" y="819"/>
                  </a:cubicBezTo>
                  <a:cubicBezTo>
                    <a:pt x="1670" y="378"/>
                    <a:pt x="1292" y="0"/>
                    <a:pt x="8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5" name="Google Shape;7514;p80"/>
            <p:cNvSpPr/>
            <p:nvPr/>
          </p:nvSpPr>
          <p:spPr>
            <a:xfrm>
              <a:off x="-58983325" y="3755775"/>
              <a:ext cx="227625" cy="226850"/>
            </a:xfrm>
            <a:custGeom>
              <a:avLst/>
              <a:gdLst/>
              <a:ahLst/>
              <a:cxnLst/>
              <a:rect l="l" t="t" r="r" b="b"/>
              <a:pathLst>
                <a:path w="9105" h="9074" extrusionOk="0">
                  <a:moveTo>
                    <a:pt x="4537" y="1701"/>
                  </a:moveTo>
                  <a:cubicBezTo>
                    <a:pt x="5419" y="1701"/>
                    <a:pt x="6175" y="2458"/>
                    <a:pt x="6175" y="3371"/>
                  </a:cubicBezTo>
                  <a:cubicBezTo>
                    <a:pt x="6175" y="3781"/>
                    <a:pt x="6018" y="4190"/>
                    <a:pt x="5702" y="4505"/>
                  </a:cubicBezTo>
                  <a:cubicBezTo>
                    <a:pt x="6459" y="4946"/>
                    <a:pt x="6994" y="5734"/>
                    <a:pt x="6994" y="6679"/>
                  </a:cubicBezTo>
                  <a:cubicBezTo>
                    <a:pt x="6963" y="6868"/>
                    <a:pt x="6805" y="7057"/>
                    <a:pt x="6585" y="7057"/>
                  </a:cubicBezTo>
                  <a:lnTo>
                    <a:pt x="2426" y="7057"/>
                  </a:lnTo>
                  <a:cubicBezTo>
                    <a:pt x="2205" y="7057"/>
                    <a:pt x="2048" y="6868"/>
                    <a:pt x="2048" y="6679"/>
                  </a:cubicBezTo>
                  <a:cubicBezTo>
                    <a:pt x="2048" y="5734"/>
                    <a:pt x="2552" y="4946"/>
                    <a:pt x="3340" y="4505"/>
                  </a:cubicBezTo>
                  <a:cubicBezTo>
                    <a:pt x="3056" y="4190"/>
                    <a:pt x="2867" y="3781"/>
                    <a:pt x="2867" y="3371"/>
                  </a:cubicBezTo>
                  <a:cubicBezTo>
                    <a:pt x="2867" y="2458"/>
                    <a:pt x="3623" y="1701"/>
                    <a:pt x="4537" y="1701"/>
                  </a:cubicBezTo>
                  <a:close/>
                  <a:moveTo>
                    <a:pt x="4537" y="0"/>
                  </a:moveTo>
                  <a:cubicBezTo>
                    <a:pt x="2016" y="0"/>
                    <a:pt x="0" y="2048"/>
                    <a:pt x="0" y="4537"/>
                  </a:cubicBezTo>
                  <a:cubicBezTo>
                    <a:pt x="0" y="7057"/>
                    <a:pt x="2048" y="9074"/>
                    <a:pt x="4537" y="9074"/>
                  </a:cubicBezTo>
                  <a:cubicBezTo>
                    <a:pt x="7057" y="9074"/>
                    <a:pt x="9042" y="7026"/>
                    <a:pt x="9042" y="4537"/>
                  </a:cubicBezTo>
                  <a:cubicBezTo>
                    <a:pt x="9105" y="2017"/>
                    <a:pt x="7057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6" name="Google Shape;7515;p80"/>
            <p:cNvSpPr/>
            <p:nvPr/>
          </p:nvSpPr>
          <p:spPr>
            <a:xfrm>
              <a:off x="-59029025" y="3956600"/>
              <a:ext cx="70900" cy="70925"/>
            </a:xfrm>
            <a:custGeom>
              <a:avLst/>
              <a:gdLst/>
              <a:ahLst/>
              <a:cxnLst/>
              <a:rect l="l" t="t" r="r" b="b"/>
              <a:pathLst>
                <a:path w="2836" h="2837" extrusionOk="0">
                  <a:moveTo>
                    <a:pt x="2269" y="1"/>
                  </a:moveTo>
                  <a:lnTo>
                    <a:pt x="1734" y="537"/>
                  </a:lnTo>
                  <a:cubicBezTo>
                    <a:pt x="1576" y="442"/>
                    <a:pt x="1387" y="411"/>
                    <a:pt x="1229" y="411"/>
                  </a:cubicBezTo>
                  <a:cubicBezTo>
                    <a:pt x="568" y="411"/>
                    <a:pt x="1" y="946"/>
                    <a:pt x="1" y="1639"/>
                  </a:cubicBezTo>
                  <a:cubicBezTo>
                    <a:pt x="1" y="2301"/>
                    <a:pt x="568" y="2836"/>
                    <a:pt x="1229" y="2836"/>
                  </a:cubicBezTo>
                  <a:cubicBezTo>
                    <a:pt x="1891" y="2836"/>
                    <a:pt x="2458" y="2301"/>
                    <a:pt x="2458" y="1639"/>
                  </a:cubicBezTo>
                  <a:cubicBezTo>
                    <a:pt x="2458" y="1419"/>
                    <a:pt x="2427" y="1261"/>
                    <a:pt x="2332" y="1104"/>
                  </a:cubicBezTo>
                  <a:lnTo>
                    <a:pt x="2836" y="600"/>
                  </a:lnTo>
                  <a:cubicBezTo>
                    <a:pt x="2584" y="379"/>
                    <a:pt x="2490" y="285"/>
                    <a:pt x="226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07" name="Google Shape;7516;p80"/>
          <p:cNvGrpSpPr/>
          <p:nvPr/>
        </p:nvGrpSpPr>
        <p:grpSpPr>
          <a:xfrm>
            <a:off x="6365536" y="1413532"/>
            <a:ext cx="532665" cy="550407"/>
            <a:chOff x="581525" y="3254850"/>
            <a:chExt cx="297750" cy="294575"/>
          </a:xfrm>
        </p:grpSpPr>
        <p:sp>
          <p:nvSpPr>
            <p:cNvPr id="208" name="Google Shape;7517;p80"/>
            <p:cNvSpPr/>
            <p:nvPr/>
          </p:nvSpPr>
          <p:spPr>
            <a:xfrm>
              <a:off x="616950" y="3358025"/>
              <a:ext cx="89025" cy="86650"/>
            </a:xfrm>
            <a:custGeom>
              <a:avLst/>
              <a:gdLst/>
              <a:ahLst/>
              <a:cxnLst/>
              <a:rect l="l" t="t" r="r" b="b"/>
              <a:pathLst>
                <a:path w="3561" h="3466" extrusionOk="0">
                  <a:moveTo>
                    <a:pt x="1797" y="0"/>
                  </a:moveTo>
                  <a:cubicBezTo>
                    <a:pt x="789" y="0"/>
                    <a:pt x="1" y="788"/>
                    <a:pt x="1" y="1733"/>
                  </a:cubicBezTo>
                  <a:cubicBezTo>
                    <a:pt x="1" y="2710"/>
                    <a:pt x="789" y="3466"/>
                    <a:pt x="1797" y="3466"/>
                  </a:cubicBezTo>
                  <a:cubicBezTo>
                    <a:pt x="2773" y="3466"/>
                    <a:pt x="3561" y="2710"/>
                    <a:pt x="3561" y="1733"/>
                  </a:cubicBezTo>
                  <a:cubicBezTo>
                    <a:pt x="3561" y="788"/>
                    <a:pt x="2773" y="0"/>
                    <a:pt x="17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9" name="Google Shape;7518;p80"/>
            <p:cNvSpPr/>
            <p:nvPr/>
          </p:nvSpPr>
          <p:spPr>
            <a:xfrm>
              <a:off x="721725" y="3254850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355"/>
                  </a:moveTo>
                  <a:cubicBezTo>
                    <a:pt x="3749" y="1355"/>
                    <a:pt x="4159" y="1827"/>
                    <a:pt x="4159" y="2363"/>
                  </a:cubicBezTo>
                  <a:cubicBezTo>
                    <a:pt x="4159" y="2773"/>
                    <a:pt x="3970" y="3119"/>
                    <a:pt x="3623" y="3277"/>
                  </a:cubicBezTo>
                  <a:cubicBezTo>
                    <a:pt x="3529" y="3308"/>
                    <a:pt x="3497" y="3434"/>
                    <a:pt x="3497" y="3560"/>
                  </a:cubicBezTo>
                  <a:cubicBezTo>
                    <a:pt x="3497" y="3749"/>
                    <a:pt x="3340" y="3907"/>
                    <a:pt x="3151" y="3907"/>
                  </a:cubicBezTo>
                  <a:cubicBezTo>
                    <a:pt x="2962" y="3907"/>
                    <a:pt x="2804" y="3749"/>
                    <a:pt x="2804" y="3560"/>
                  </a:cubicBezTo>
                  <a:cubicBezTo>
                    <a:pt x="2804" y="3151"/>
                    <a:pt x="2993" y="2836"/>
                    <a:pt x="3308" y="2647"/>
                  </a:cubicBezTo>
                  <a:cubicBezTo>
                    <a:pt x="3434" y="2552"/>
                    <a:pt x="3497" y="2458"/>
                    <a:pt x="3497" y="2332"/>
                  </a:cubicBezTo>
                  <a:cubicBezTo>
                    <a:pt x="3497" y="2143"/>
                    <a:pt x="3340" y="1953"/>
                    <a:pt x="3151" y="1953"/>
                  </a:cubicBezTo>
                  <a:cubicBezTo>
                    <a:pt x="2962" y="1953"/>
                    <a:pt x="2804" y="2143"/>
                    <a:pt x="2804" y="2332"/>
                  </a:cubicBezTo>
                  <a:cubicBezTo>
                    <a:pt x="2804" y="2521"/>
                    <a:pt x="2646" y="2678"/>
                    <a:pt x="2426" y="2678"/>
                  </a:cubicBezTo>
                  <a:cubicBezTo>
                    <a:pt x="2237" y="2678"/>
                    <a:pt x="2079" y="2521"/>
                    <a:pt x="2079" y="2332"/>
                  </a:cubicBezTo>
                  <a:cubicBezTo>
                    <a:pt x="2079" y="1827"/>
                    <a:pt x="2552" y="1355"/>
                    <a:pt x="3151" y="1355"/>
                  </a:cubicBezTo>
                  <a:close/>
                  <a:moveTo>
                    <a:pt x="3151" y="4096"/>
                  </a:moveTo>
                  <a:cubicBezTo>
                    <a:pt x="3340" y="4096"/>
                    <a:pt x="3497" y="4253"/>
                    <a:pt x="3497" y="4442"/>
                  </a:cubicBezTo>
                  <a:cubicBezTo>
                    <a:pt x="3497" y="4663"/>
                    <a:pt x="3340" y="4820"/>
                    <a:pt x="3151" y="4820"/>
                  </a:cubicBezTo>
                  <a:cubicBezTo>
                    <a:pt x="2962" y="4820"/>
                    <a:pt x="2804" y="4663"/>
                    <a:pt x="2804" y="4442"/>
                  </a:cubicBezTo>
                  <a:cubicBezTo>
                    <a:pt x="2804" y="4253"/>
                    <a:pt x="2962" y="4096"/>
                    <a:pt x="3151" y="4096"/>
                  </a:cubicBezTo>
                  <a:close/>
                  <a:moveTo>
                    <a:pt x="3182" y="0"/>
                  </a:moveTo>
                  <a:cubicBezTo>
                    <a:pt x="1481" y="0"/>
                    <a:pt x="63" y="1418"/>
                    <a:pt x="63" y="3119"/>
                  </a:cubicBezTo>
                  <a:cubicBezTo>
                    <a:pt x="63" y="3655"/>
                    <a:pt x="189" y="4159"/>
                    <a:pt x="473" y="4663"/>
                  </a:cubicBezTo>
                  <a:lnTo>
                    <a:pt x="32" y="5766"/>
                  </a:lnTo>
                  <a:cubicBezTo>
                    <a:pt x="0" y="5860"/>
                    <a:pt x="32" y="5986"/>
                    <a:pt x="126" y="6112"/>
                  </a:cubicBezTo>
                  <a:cubicBezTo>
                    <a:pt x="189" y="6175"/>
                    <a:pt x="347" y="6238"/>
                    <a:pt x="473" y="6238"/>
                  </a:cubicBezTo>
                  <a:lnTo>
                    <a:pt x="1764" y="5892"/>
                  </a:lnTo>
                  <a:cubicBezTo>
                    <a:pt x="2205" y="6144"/>
                    <a:pt x="2678" y="6238"/>
                    <a:pt x="3182" y="6238"/>
                  </a:cubicBezTo>
                  <a:cubicBezTo>
                    <a:pt x="4915" y="6238"/>
                    <a:pt x="6301" y="4789"/>
                    <a:pt x="6301" y="3119"/>
                  </a:cubicBezTo>
                  <a:cubicBezTo>
                    <a:pt x="6301" y="1386"/>
                    <a:pt x="4883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0" name="Google Shape;7519;p80"/>
            <p:cNvSpPr/>
            <p:nvPr/>
          </p:nvSpPr>
          <p:spPr>
            <a:xfrm>
              <a:off x="581525" y="3440725"/>
              <a:ext cx="157550" cy="108700"/>
            </a:xfrm>
            <a:custGeom>
              <a:avLst/>
              <a:gdLst/>
              <a:ahLst/>
              <a:cxnLst/>
              <a:rect l="l" t="t" r="r" b="b"/>
              <a:pathLst>
                <a:path w="6302" h="4348" extrusionOk="0">
                  <a:moveTo>
                    <a:pt x="1355" y="0"/>
                  </a:moveTo>
                  <a:cubicBezTo>
                    <a:pt x="567" y="567"/>
                    <a:pt x="0" y="1513"/>
                    <a:pt x="0" y="2584"/>
                  </a:cubicBezTo>
                  <a:lnTo>
                    <a:pt x="0" y="4001"/>
                  </a:lnTo>
                  <a:cubicBezTo>
                    <a:pt x="63" y="4190"/>
                    <a:pt x="221" y="4348"/>
                    <a:pt x="410" y="4348"/>
                  </a:cubicBezTo>
                  <a:lnTo>
                    <a:pt x="5955" y="4348"/>
                  </a:lnTo>
                  <a:cubicBezTo>
                    <a:pt x="6144" y="4348"/>
                    <a:pt x="6301" y="4190"/>
                    <a:pt x="6301" y="4001"/>
                  </a:cubicBezTo>
                  <a:lnTo>
                    <a:pt x="6301" y="2584"/>
                  </a:lnTo>
                  <a:cubicBezTo>
                    <a:pt x="6301" y="1513"/>
                    <a:pt x="5797" y="599"/>
                    <a:pt x="4978" y="0"/>
                  </a:cubicBezTo>
                  <a:cubicBezTo>
                    <a:pt x="4537" y="536"/>
                    <a:pt x="3875" y="851"/>
                    <a:pt x="3151" y="851"/>
                  </a:cubicBezTo>
                  <a:cubicBezTo>
                    <a:pt x="2458" y="851"/>
                    <a:pt x="1796" y="536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11" name="Google Shape;7520;p80"/>
          <p:cNvGrpSpPr/>
          <p:nvPr/>
        </p:nvGrpSpPr>
        <p:grpSpPr>
          <a:xfrm>
            <a:off x="6364127" y="2107391"/>
            <a:ext cx="535483" cy="555637"/>
            <a:chOff x="580725" y="3617925"/>
            <a:chExt cx="299325" cy="297375"/>
          </a:xfrm>
        </p:grpSpPr>
        <p:sp>
          <p:nvSpPr>
            <p:cNvPr id="212" name="Google Shape;7521;p80"/>
            <p:cNvSpPr/>
            <p:nvPr/>
          </p:nvSpPr>
          <p:spPr>
            <a:xfrm>
              <a:off x="6090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41" y="0"/>
                  </a:moveTo>
                  <a:cubicBezTo>
                    <a:pt x="473" y="0"/>
                    <a:pt x="1" y="473"/>
                    <a:pt x="1" y="1040"/>
                  </a:cubicBezTo>
                  <a:cubicBezTo>
                    <a:pt x="1" y="1607"/>
                    <a:pt x="473" y="2048"/>
                    <a:pt x="1041" y="2048"/>
                  </a:cubicBezTo>
                  <a:cubicBezTo>
                    <a:pt x="1608" y="2048"/>
                    <a:pt x="2049" y="1607"/>
                    <a:pt x="2049" y="1040"/>
                  </a:cubicBezTo>
                  <a:cubicBezTo>
                    <a:pt x="2049" y="473"/>
                    <a:pt x="1608" y="0"/>
                    <a:pt x="10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3" name="Google Shape;7522;p80"/>
            <p:cNvSpPr/>
            <p:nvPr/>
          </p:nvSpPr>
          <p:spPr>
            <a:xfrm>
              <a:off x="668950" y="3617925"/>
              <a:ext cx="122875" cy="104475"/>
            </a:xfrm>
            <a:custGeom>
              <a:avLst/>
              <a:gdLst/>
              <a:ahLst/>
              <a:cxnLst/>
              <a:rect l="l" t="t" r="r" b="b"/>
              <a:pathLst>
                <a:path w="4915" h="4179" extrusionOk="0">
                  <a:moveTo>
                    <a:pt x="1040" y="1"/>
                  </a:moveTo>
                  <a:cubicBezTo>
                    <a:pt x="441" y="1"/>
                    <a:pt x="0" y="473"/>
                    <a:pt x="0" y="1072"/>
                  </a:cubicBezTo>
                  <a:lnTo>
                    <a:pt x="0" y="1797"/>
                  </a:lnTo>
                  <a:cubicBezTo>
                    <a:pt x="0" y="2364"/>
                    <a:pt x="473" y="2805"/>
                    <a:pt x="1040" y="2805"/>
                  </a:cubicBezTo>
                  <a:lnTo>
                    <a:pt x="2300" y="2805"/>
                  </a:lnTo>
                  <a:lnTo>
                    <a:pt x="3592" y="4097"/>
                  </a:lnTo>
                  <a:cubicBezTo>
                    <a:pt x="3672" y="4156"/>
                    <a:pt x="3764" y="4178"/>
                    <a:pt x="3853" y="4178"/>
                  </a:cubicBezTo>
                  <a:cubicBezTo>
                    <a:pt x="3905" y="4178"/>
                    <a:pt x="3955" y="4171"/>
                    <a:pt x="4001" y="4160"/>
                  </a:cubicBezTo>
                  <a:cubicBezTo>
                    <a:pt x="4127" y="4097"/>
                    <a:pt x="4190" y="3939"/>
                    <a:pt x="4190" y="3844"/>
                  </a:cubicBezTo>
                  <a:lnTo>
                    <a:pt x="4190" y="2742"/>
                  </a:lnTo>
                  <a:cubicBezTo>
                    <a:pt x="4600" y="2584"/>
                    <a:pt x="4915" y="2206"/>
                    <a:pt x="4915" y="1734"/>
                  </a:cubicBezTo>
                  <a:lnTo>
                    <a:pt x="4915" y="1072"/>
                  </a:lnTo>
                  <a:cubicBezTo>
                    <a:pt x="4915" y="473"/>
                    <a:pt x="4411" y="1"/>
                    <a:pt x="38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4" name="Google Shape;7523;p80"/>
            <p:cNvSpPr/>
            <p:nvPr/>
          </p:nvSpPr>
          <p:spPr>
            <a:xfrm>
              <a:off x="580725" y="3721900"/>
              <a:ext cx="141800" cy="192025"/>
            </a:xfrm>
            <a:custGeom>
              <a:avLst/>
              <a:gdLst/>
              <a:ahLst/>
              <a:cxnLst/>
              <a:rect l="l" t="t" r="r" b="b"/>
              <a:pathLst>
                <a:path w="5672" h="7681" extrusionOk="0">
                  <a:moveTo>
                    <a:pt x="3340" y="4506"/>
                  </a:moveTo>
                  <a:lnTo>
                    <a:pt x="3718" y="5577"/>
                  </a:lnTo>
                  <a:lnTo>
                    <a:pt x="1229" y="5577"/>
                  </a:lnTo>
                  <a:lnTo>
                    <a:pt x="1450" y="4600"/>
                  </a:lnTo>
                  <a:lnTo>
                    <a:pt x="1450" y="4506"/>
                  </a:lnTo>
                  <a:close/>
                  <a:moveTo>
                    <a:pt x="1450" y="1"/>
                  </a:moveTo>
                  <a:cubicBezTo>
                    <a:pt x="1135" y="1"/>
                    <a:pt x="883" y="221"/>
                    <a:pt x="788" y="505"/>
                  </a:cubicBezTo>
                  <a:lnTo>
                    <a:pt x="95" y="3624"/>
                  </a:lnTo>
                  <a:cubicBezTo>
                    <a:pt x="1" y="4096"/>
                    <a:pt x="316" y="4506"/>
                    <a:pt x="757" y="4506"/>
                  </a:cubicBezTo>
                  <a:lnTo>
                    <a:pt x="95" y="7247"/>
                  </a:lnTo>
                  <a:cubicBezTo>
                    <a:pt x="32" y="7436"/>
                    <a:pt x="158" y="7593"/>
                    <a:pt x="316" y="7656"/>
                  </a:cubicBezTo>
                  <a:cubicBezTo>
                    <a:pt x="350" y="7668"/>
                    <a:pt x="383" y="7673"/>
                    <a:pt x="415" y="7673"/>
                  </a:cubicBezTo>
                  <a:cubicBezTo>
                    <a:pt x="559" y="7673"/>
                    <a:pt x="679" y="7565"/>
                    <a:pt x="757" y="7436"/>
                  </a:cubicBezTo>
                  <a:lnTo>
                    <a:pt x="1040" y="6301"/>
                  </a:lnTo>
                  <a:lnTo>
                    <a:pt x="3939" y="6301"/>
                  </a:lnTo>
                  <a:lnTo>
                    <a:pt x="4254" y="7152"/>
                  </a:lnTo>
                  <a:cubicBezTo>
                    <a:pt x="4358" y="7492"/>
                    <a:pt x="4637" y="7680"/>
                    <a:pt x="4908" y="7680"/>
                  </a:cubicBezTo>
                  <a:cubicBezTo>
                    <a:pt x="4964" y="7680"/>
                    <a:pt x="5019" y="7672"/>
                    <a:pt x="5073" y="7656"/>
                  </a:cubicBezTo>
                  <a:cubicBezTo>
                    <a:pt x="5451" y="7593"/>
                    <a:pt x="5672" y="7184"/>
                    <a:pt x="5609" y="6837"/>
                  </a:cubicBezTo>
                  <a:lnTo>
                    <a:pt x="4569" y="3687"/>
                  </a:lnTo>
                  <a:cubicBezTo>
                    <a:pt x="4506" y="3372"/>
                    <a:pt x="4222" y="3183"/>
                    <a:pt x="3907" y="3183"/>
                  </a:cubicBezTo>
                  <a:lnTo>
                    <a:pt x="3183" y="3183"/>
                  </a:lnTo>
                  <a:cubicBezTo>
                    <a:pt x="2994" y="3183"/>
                    <a:pt x="2836" y="3025"/>
                    <a:pt x="2836" y="2836"/>
                  </a:cubicBezTo>
                  <a:cubicBezTo>
                    <a:pt x="2836" y="2615"/>
                    <a:pt x="2994" y="2458"/>
                    <a:pt x="3183" y="2458"/>
                  </a:cubicBezTo>
                  <a:lnTo>
                    <a:pt x="4222" y="2458"/>
                  </a:lnTo>
                  <a:cubicBezTo>
                    <a:pt x="4600" y="2458"/>
                    <a:pt x="4915" y="2143"/>
                    <a:pt x="4915" y="1765"/>
                  </a:cubicBezTo>
                  <a:cubicBezTo>
                    <a:pt x="4915" y="1355"/>
                    <a:pt x="4600" y="1040"/>
                    <a:pt x="4222" y="1040"/>
                  </a:cubicBezTo>
                  <a:lnTo>
                    <a:pt x="2332" y="1040"/>
                  </a:lnTo>
                  <a:lnTo>
                    <a:pt x="2080" y="379"/>
                  </a:lnTo>
                  <a:cubicBezTo>
                    <a:pt x="1985" y="158"/>
                    <a:pt x="1733" y="1"/>
                    <a:pt x="14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5" name="Google Shape;7524;p80"/>
            <p:cNvSpPr/>
            <p:nvPr/>
          </p:nvSpPr>
          <p:spPr>
            <a:xfrm>
              <a:off x="800475" y="3662050"/>
              <a:ext cx="51225" cy="51200"/>
            </a:xfrm>
            <a:custGeom>
              <a:avLst/>
              <a:gdLst/>
              <a:ahLst/>
              <a:cxnLst/>
              <a:rect l="l" t="t" r="r" b="b"/>
              <a:pathLst>
                <a:path w="2049" h="2048" extrusionOk="0">
                  <a:moveTo>
                    <a:pt x="1009" y="0"/>
                  </a:moveTo>
                  <a:cubicBezTo>
                    <a:pt x="442" y="0"/>
                    <a:pt x="1" y="473"/>
                    <a:pt x="1" y="1040"/>
                  </a:cubicBezTo>
                  <a:cubicBezTo>
                    <a:pt x="1" y="1607"/>
                    <a:pt x="442" y="2048"/>
                    <a:pt x="1009" y="2048"/>
                  </a:cubicBezTo>
                  <a:cubicBezTo>
                    <a:pt x="1576" y="2048"/>
                    <a:pt x="2048" y="1607"/>
                    <a:pt x="2048" y="1040"/>
                  </a:cubicBez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6" name="Google Shape;7525;p80"/>
            <p:cNvSpPr/>
            <p:nvPr/>
          </p:nvSpPr>
          <p:spPr>
            <a:xfrm>
              <a:off x="738250" y="3722700"/>
              <a:ext cx="141800" cy="192600"/>
            </a:xfrm>
            <a:custGeom>
              <a:avLst/>
              <a:gdLst/>
              <a:ahLst/>
              <a:cxnLst/>
              <a:rect l="l" t="t" r="r" b="b"/>
              <a:pathLst>
                <a:path w="5672" h="7704" extrusionOk="0">
                  <a:moveTo>
                    <a:pt x="4222" y="4474"/>
                  </a:moveTo>
                  <a:lnTo>
                    <a:pt x="4222" y="4568"/>
                  </a:lnTo>
                  <a:lnTo>
                    <a:pt x="4443" y="5545"/>
                  </a:lnTo>
                  <a:lnTo>
                    <a:pt x="1985" y="5545"/>
                  </a:lnTo>
                  <a:lnTo>
                    <a:pt x="2332" y="4474"/>
                  </a:lnTo>
                  <a:close/>
                  <a:moveTo>
                    <a:pt x="4222" y="0"/>
                  </a:moveTo>
                  <a:cubicBezTo>
                    <a:pt x="3939" y="0"/>
                    <a:pt x="3718" y="158"/>
                    <a:pt x="3592" y="378"/>
                  </a:cubicBezTo>
                  <a:lnTo>
                    <a:pt x="3340" y="1071"/>
                  </a:lnTo>
                  <a:lnTo>
                    <a:pt x="1450" y="1071"/>
                  </a:lnTo>
                  <a:cubicBezTo>
                    <a:pt x="1072" y="1071"/>
                    <a:pt x="757" y="1386"/>
                    <a:pt x="757" y="1764"/>
                  </a:cubicBezTo>
                  <a:cubicBezTo>
                    <a:pt x="757" y="2174"/>
                    <a:pt x="1072" y="2489"/>
                    <a:pt x="1450" y="2489"/>
                  </a:cubicBezTo>
                  <a:lnTo>
                    <a:pt x="2490" y="2489"/>
                  </a:lnTo>
                  <a:cubicBezTo>
                    <a:pt x="2679" y="2489"/>
                    <a:pt x="2836" y="2646"/>
                    <a:pt x="2836" y="2835"/>
                  </a:cubicBezTo>
                  <a:cubicBezTo>
                    <a:pt x="2836" y="3024"/>
                    <a:pt x="2679" y="3182"/>
                    <a:pt x="2490" y="3182"/>
                  </a:cubicBezTo>
                  <a:lnTo>
                    <a:pt x="1765" y="3182"/>
                  </a:lnTo>
                  <a:cubicBezTo>
                    <a:pt x="1450" y="3182"/>
                    <a:pt x="1198" y="3371"/>
                    <a:pt x="1103" y="3686"/>
                  </a:cubicBezTo>
                  <a:lnTo>
                    <a:pt x="95" y="6837"/>
                  </a:lnTo>
                  <a:cubicBezTo>
                    <a:pt x="1" y="7215"/>
                    <a:pt x="190" y="7593"/>
                    <a:pt x="599" y="7687"/>
                  </a:cubicBezTo>
                  <a:cubicBezTo>
                    <a:pt x="643" y="7696"/>
                    <a:pt x="690" y="7701"/>
                    <a:pt x="738" y="7701"/>
                  </a:cubicBezTo>
                  <a:cubicBezTo>
                    <a:pt x="1030" y="7701"/>
                    <a:pt x="1364" y="7531"/>
                    <a:pt x="1418" y="7152"/>
                  </a:cubicBezTo>
                  <a:lnTo>
                    <a:pt x="1733" y="6301"/>
                  </a:lnTo>
                  <a:lnTo>
                    <a:pt x="4632" y="6301"/>
                  </a:lnTo>
                  <a:lnTo>
                    <a:pt x="4915" y="7435"/>
                  </a:lnTo>
                  <a:cubicBezTo>
                    <a:pt x="4967" y="7591"/>
                    <a:pt x="5104" y="7704"/>
                    <a:pt x="5257" y="7704"/>
                  </a:cubicBezTo>
                  <a:cubicBezTo>
                    <a:pt x="5290" y="7704"/>
                    <a:pt x="5323" y="7698"/>
                    <a:pt x="5356" y="7687"/>
                  </a:cubicBezTo>
                  <a:cubicBezTo>
                    <a:pt x="5546" y="7624"/>
                    <a:pt x="5672" y="7435"/>
                    <a:pt x="5577" y="7246"/>
                  </a:cubicBezTo>
                  <a:lnTo>
                    <a:pt x="4915" y="4537"/>
                  </a:lnTo>
                  <a:cubicBezTo>
                    <a:pt x="5356" y="4474"/>
                    <a:pt x="5672" y="4064"/>
                    <a:pt x="5609" y="3623"/>
                  </a:cubicBezTo>
                  <a:lnTo>
                    <a:pt x="4884" y="504"/>
                  </a:lnTo>
                  <a:cubicBezTo>
                    <a:pt x="4821" y="189"/>
                    <a:pt x="4537" y="0"/>
                    <a:pt x="42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17" name="Google Shape;7526;p80"/>
          <p:cNvGrpSpPr/>
          <p:nvPr/>
        </p:nvGrpSpPr>
        <p:grpSpPr>
          <a:xfrm>
            <a:off x="6366947" y="2814297"/>
            <a:ext cx="529849" cy="553395"/>
            <a:chOff x="583100" y="3982600"/>
            <a:chExt cx="296175" cy="296175"/>
          </a:xfrm>
        </p:grpSpPr>
        <p:sp>
          <p:nvSpPr>
            <p:cNvPr id="218" name="Google Shape;7527;p80"/>
            <p:cNvSpPr/>
            <p:nvPr/>
          </p:nvSpPr>
          <p:spPr>
            <a:xfrm>
              <a:off x="694925" y="3982600"/>
              <a:ext cx="70925" cy="68550"/>
            </a:xfrm>
            <a:custGeom>
              <a:avLst/>
              <a:gdLst/>
              <a:ahLst/>
              <a:cxnLst/>
              <a:rect l="l" t="t" r="r" b="b"/>
              <a:pathLst>
                <a:path w="2837" h="2742" extrusionOk="0">
                  <a:moveTo>
                    <a:pt x="1419" y="1"/>
                  </a:moveTo>
                  <a:cubicBezTo>
                    <a:pt x="631" y="1"/>
                    <a:pt x="1" y="599"/>
                    <a:pt x="1" y="1355"/>
                  </a:cubicBezTo>
                  <a:cubicBezTo>
                    <a:pt x="1" y="2143"/>
                    <a:pt x="631" y="2742"/>
                    <a:pt x="1419" y="2742"/>
                  </a:cubicBezTo>
                  <a:cubicBezTo>
                    <a:pt x="2206" y="2742"/>
                    <a:pt x="2836" y="2143"/>
                    <a:pt x="2836" y="1355"/>
                  </a:cubicBezTo>
                  <a:cubicBezTo>
                    <a:pt x="2836" y="599"/>
                    <a:pt x="2206" y="1"/>
                    <a:pt x="14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9" name="Google Shape;7528;p80"/>
            <p:cNvSpPr/>
            <p:nvPr/>
          </p:nvSpPr>
          <p:spPr>
            <a:xfrm>
              <a:off x="609075" y="4139350"/>
              <a:ext cx="69350" cy="68525"/>
            </a:xfrm>
            <a:custGeom>
              <a:avLst/>
              <a:gdLst/>
              <a:ahLst/>
              <a:cxnLst/>
              <a:rect l="l" t="t" r="r" b="b"/>
              <a:pathLst>
                <a:path w="2774" h="2741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0" name="Google Shape;7529;p80"/>
            <p:cNvSpPr/>
            <p:nvPr/>
          </p:nvSpPr>
          <p:spPr>
            <a:xfrm>
              <a:off x="783925" y="4140125"/>
              <a:ext cx="68550" cy="68550"/>
            </a:xfrm>
            <a:custGeom>
              <a:avLst/>
              <a:gdLst/>
              <a:ahLst/>
              <a:cxnLst/>
              <a:rect l="l" t="t" r="r" b="b"/>
              <a:pathLst>
                <a:path w="2742" h="2742" extrusionOk="0">
                  <a:moveTo>
                    <a:pt x="1356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11"/>
                    <a:pt x="631" y="2741"/>
                    <a:pt x="1356" y="2741"/>
                  </a:cubicBezTo>
                  <a:cubicBezTo>
                    <a:pt x="2112" y="2741"/>
                    <a:pt x="2742" y="2111"/>
                    <a:pt x="2742" y="1387"/>
                  </a:cubicBezTo>
                  <a:cubicBezTo>
                    <a:pt x="2742" y="631"/>
                    <a:pt x="2112" y="1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1" name="Google Shape;7530;p80"/>
            <p:cNvSpPr/>
            <p:nvPr/>
          </p:nvSpPr>
          <p:spPr>
            <a:xfrm>
              <a:off x="583100" y="4207075"/>
              <a:ext cx="122100" cy="71700"/>
            </a:xfrm>
            <a:custGeom>
              <a:avLst/>
              <a:gdLst/>
              <a:ahLst/>
              <a:cxnLst/>
              <a:rect l="l" t="t" r="r" b="b"/>
              <a:pathLst>
                <a:path w="4884" h="2868" extrusionOk="0">
                  <a:moveTo>
                    <a:pt x="819" y="0"/>
                  </a:moveTo>
                  <a:cubicBezTo>
                    <a:pt x="347" y="442"/>
                    <a:pt x="0" y="1072"/>
                    <a:pt x="0" y="1796"/>
                  </a:cubicBezTo>
                  <a:lnTo>
                    <a:pt x="0" y="2521"/>
                  </a:lnTo>
                  <a:cubicBezTo>
                    <a:pt x="0" y="2710"/>
                    <a:pt x="158" y="2867"/>
                    <a:pt x="347" y="2867"/>
                  </a:cubicBezTo>
                  <a:lnTo>
                    <a:pt x="4505" y="2867"/>
                  </a:lnTo>
                  <a:cubicBezTo>
                    <a:pt x="4726" y="2867"/>
                    <a:pt x="4883" y="2710"/>
                    <a:pt x="4883" y="2521"/>
                  </a:cubicBezTo>
                  <a:lnTo>
                    <a:pt x="4883" y="1796"/>
                  </a:lnTo>
                  <a:cubicBezTo>
                    <a:pt x="4883" y="1103"/>
                    <a:pt x="4568" y="442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96" y="788"/>
                    <a:pt x="1197" y="473"/>
                    <a:pt x="8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2" name="Google Shape;7531;p80"/>
            <p:cNvSpPr/>
            <p:nvPr/>
          </p:nvSpPr>
          <p:spPr>
            <a:xfrm>
              <a:off x="669725" y="4049550"/>
              <a:ext cx="122900" cy="72475"/>
            </a:xfrm>
            <a:custGeom>
              <a:avLst/>
              <a:gdLst/>
              <a:ahLst/>
              <a:cxnLst/>
              <a:rect l="l" t="t" r="r" b="b"/>
              <a:pathLst>
                <a:path w="4916" h="2899" extrusionOk="0">
                  <a:moveTo>
                    <a:pt x="851" y="1"/>
                  </a:moveTo>
                  <a:cubicBezTo>
                    <a:pt x="347" y="442"/>
                    <a:pt x="1" y="1103"/>
                    <a:pt x="1" y="1796"/>
                  </a:cubicBezTo>
                  <a:lnTo>
                    <a:pt x="1" y="2552"/>
                  </a:lnTo>
                  <a:cubicBezTo>
                    <a:pt x="1" y="2741"/>
                    <a:pt x="158" y="2899"/>
                    <a:pt x="347" y="2899"/>
                  </a:cubicBezTo>
                  <a:lnTo>
                    <a:pt x="4537" y="2899"/>
                  </a:lnTo>
                  <a:cubicBezTo>
                    <a:pt x="4758" y="2899"/>
                    <a:pt x="4915" y="2741"/>
                    <a:pt x="4915" y="2552"/>
                  </a:cubicBezTo>
                  <a:lnTo>
                    <a:pt x="4915" y="1796"/>
                  </a:lnTo>
                  <a:cubicBezTo>
                    <a:pt x="4915" y="1103"/>
                    <a:pt x="4600" y="442"/>
                    <a:pt x="4065" y="1"/>
                  </a:cubicBezTo>
                  <a:cubicBezTo>
                    <a:pt x="3687" y="473"/>
                    <a:pt x="3088" y="788"/>
                    <a:pt x="2458" y="788"/>
                  </a:cubicBezTo>
                  <a:cubicBezTo>
                    <a:pt x="1828" y="788"/>
                    <a:pt x="1198" y="473"/>
                    <a:pt x="85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3" name="Google Shape;7532;p80"/>
            <p:cNvSpPr/>
            <p:nvPr/>
          </p:nvSpPr>
          <p:spPr>
            <a:xfrm>
              <a:off x="757150" y="42070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0"/>
                  </a:moveTo>
                  <a:cubicBezTo>
                    <a:pt x="316" y="442"/>
                    <a:pt x="1" y="1103"/>
                    <a:pt x="1" y="1796"/>
                  </a:cubicBezTo>
                  <a:lnTo>
                    <a:pt x="1" y="2521"/>
                  </a:lnTo>
                  <a:cubicBezTo>
                    <a:pt x="1" y="2710"/>
                    <a:pt x="158" y="2867"/>
                    <a:pt x="347" y="2867"/>
                  </a:cubicBezTo>
                  <a:lnTo>
                    <a:pt x="4506" y="2867"/>
                  </a:lnTo>
                  <a:cubicBezTo>
                    <a:pt x="4727" y="2867"/>
                    <a:pt x="4884" y="2710"/>
                    <a:pt x="4884" y="2521"/>
                  </a:cubicBezTo>
                  <a:lnTo>
                    <a:pt x="4884" y="1796"/>
                  </a:lnTo>
                  <a:cubicBezTo>
                    <a:pt x="4884" y="1103"/>
                    <a:pt x="4569" y="442"/>
                    <a:pt x="4033" y="0"/>
                  </a:cubicBezTo>
                  <a:cubicBezTo>
                    <a:pt x="3655" y="473"/>
                    <a:pt x="3088" y="788"/>
                    <a:pt x="2427" y="788"/>
                  </a:cubicBezTo>
                  <a:cubicBezTo>
                    <a:pt x="1797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4" name="Google Shape;7533;p80"/>
            <p:cNvSpPr/>
            <p:nvPr/>
          </p:nvSpPr>
          <p:spPr>
            <a:xfrm>
              <a:off x="691775" y="4139350"/>
              <a:ext cx="77225" cy="64600"/>
            </a:xfrm>
            <a:custGeom>
              <a:avLst/>
              <a:gdLst/>
              <a:ahLst/>
              <a:cxnLst/>
              <a:rect l="l" t="t" r="r" b="b"/>
              <a:pathLst>
                <a:path w="3089" h="2584" extrusionOk="0">
                  <a:moveTo>
                    <a:pt x="1198" y="0"/>
                  </a:moveTo>
                  <a:lnTo>
                    <a:pt x="1198" y="882"/>
                  </a:lnTo>
                  <a:lnTo>
                    <a:pt x="1" y="2079"/>
                  </a:lnTo>
                  <a:cubicBezTo>
                    <a:pt x="221" y="2237"/>
                    <a:pt x="284" y="2300"/>
                    <a:pt x="473" y="2583"/>
                  </a:cubicBezTo>
                  <a:lnTo>
                    <a:pt x="1545" y="1575"/>
                  </a:lnTo>
                  <a:lnTo>
                    <a:pt x="2616" y="2583"/>
                  </a:lnTo>
                  <a:cubicBezTo>
                    <a:pt x="2773" y="2394"/>
                    <a:pt x="2931" y="2237"/>
                    <a:pt x="3088" y="2111"/>
                  </a:cubicBezTo>
                  <a:lnTo>
                    <a:pt x="1891" y="882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25" name="Google Shape;7534;p80"/>
          <p:cNvGrpSpPr/>
          <p:nvPr/>
        </p:nvGrpSpPr>
        <p:grpSpPr>
          <a:xfrm>
            <a:off x="9746030" y="1413137"/>
            <a:ext cx="464998" cy="551200"/>
            <a:chOff x="2423775" y="3226875"/>
            <a:chExt cx="259925" cy="295000"/>
          </a:xfrm>
        </p:grpSpPr>
        <p:sp>
          <p:nvSpPr>
            <p:cNvPr id="226" name="Google Shape;7535;p80"/>
            <p:cNvSpPr/>
            <p:nvPr/>
          </p:nvSpPr>
          <p:spPr>
            <a:xfrm>
              <a:off x="2509625" y="3365900"/>
              <a:ext cx="86650" cy="52000"/>
            </a:xfrm>
            <a:custGeom>
              <a:avLst/>
              <a:gdLst/>
              <a:ahLst/>
              <a:cxnLst/>
              <a:rect l="l" t="t" r="r" b="b"/>
              <a:pathLst>
                <a:path w="3466" h="2080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7" name="Google Shape;7536;p80"/>
            <p:cNvSpPr/>
            <p:nvPr/>
          </p:nvSpPr>
          <p:spPr>
            <a:xfrm>
              <a:off x="2534825" y="33139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316" y="0"/>
                    <a:pt x="0" y="315"/>
                    <a:pt x="0" y="725"/>
                  </a:cubicBezTo>
                  <a:cubicBezTo>
                    <a:pt x="0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8" name="Google Shape;7537;p80"/>
            <p:cNvSpPr/>
            <p:nvPr/>
          </p:nvSpPr>
          <p:spPr>
            <a:xfrm>
              <a:off x="2423775" y="3226875"/>
              <a:ext cx="259925" cy="295000"/>
            </a:xfrm>
            <a:custGeom>
              <a:avLst/>
              <a:gdLst/>
              <a:ahLst/>
              <a:cxnLst/>
              <a:rect l="l" t="t" r="r" b="b"/>
              <a:pathLst>
                <a:path w="10397" h="11800" extrusionOk="0">
                  <a:moveTo>
                    <a:pt x="5167" y="2757"/>
                  </a:moveTo>
                  <a:cubicBezTo>
                    <a:pt x="5923" y="2757"/>
                    <a:pt x="6553" y="3388"/>
                    <a:pt x="6553" y="4144"/>
                  </a:cubicBezTo>
                  <a:cubicBezTo>
                    <a:pt x="6553" y="4490"/>
                    <a:pt x="6396" y="4805"/>
                    <a:pt x="6175" y="5089"/>
                  </a:cubicBezTo>
                  <a:cubicBezTo>
                    <a:pt x="7026" y="5498"/>
                    <a:pt x="7593" y="6317"/>
                    <a:pt x="7593" y="7294"/>
                  </a:cubicBezTo>
                  <a:lnTo>
                    <a:pt x="7593" y="8019"/>
                  </a:lnTo>
                  <a:cubicBezTo>
                    <a:pt x="7593" y="8208"/>
                    <a:pt x="7435" y="8365"/>
                    <a:pt x="7246" y="8365"/>
                  </a:cubicBezTo>
                  <a:lnTo>
                    <a:pt x="3088" y="8365"/>
                  </a:lnTo>
                  <a:cubicBezTo>
                    <a:pt x="2867" y="8365"/>
                    <a:pt x="2710" y="8208"/>
                    <a:pt x="2710" y="8019"/>
                  </a:cubicBezTo>
                  <a:lnTo>
                    <a:pt x="2710" y="7294"/>
                  </a:lnTo>
                  <a:cubicBezTo>
                    <a:pt x="2710" y="6317"/>
                    <a:pt x="3308" y="5498"/>
                    <a:pt x="4127" y="5089"/>
                  </a:cubicBezTo>
                  <a:cubicBezTo>
                    <a:pt x="3907" y="4868"/>
                    <a:pt x="3781" y="4553"/>
                    <a:pt x="3781" y="4144"/>
                  </a:cubicBezTo>
                  <a:cubicBezTo>
                    <a:pt x="3781" y="3388"/>
                    <a:pt x="4411" y="2757"/>
                    <a:pt x="5167" y="2757"/>
                  </a:cubicBezTo>
                  <a:close/>
                  <a:moveTo>
                    <a:pt x="5183" y="1"/>
                  </a:moveTo>
                  <a:cubicBezTo>
                    <a:pt x="5128" y="1"/>
                    <a:pt x="5073" y="17"/>
                    <a:pt x="5010" y="48"/>
                  </a:cubicBezTo>
                  <a:cubicBezTo>
                    <a:pt x="3964" y="646"/>
                    <a:pt x="2946" y="940"/>
                    <a:pt x="1919" y="940"/>
                  </a:cubicBezTo>
                  <a:cubicBezTo>
                    <a:pt x="1430" y="940"/>
                    <a:pt x="939" y="873"/>
                    <a:pt x="441" y="741"/>
                  </a:cubicBezTo>
                  <a:cubicBezTo>
                    <a:pt x="402" y="722"/>
                    <a:pt x="363" y="714"/>
                    <a:pt x="326" y="714"/>
                  </a:cubicBezTo>
                  <a:cubicBezTo>
                    <a:pt x="243" y="714"/>
                    <a:pt x="170" y="751"/>
                    <a:pt x="126" y="773"/>
                  </a:cubicBezTo>
                  <a:cubicBezTo>
                    <a:pt x="32" y="836"/>
                    <a:pt x="0" y="930"/>
                    <a:pt x="0" y="1056"/>
                  </a:cubicBezTo>
                  <a:lnTo>
                    <a:pt x="0" y="5026"/>
                  </a:lnTo>
                  <a:cubicBezTo>
                    <a:pt x="0" y="8145"/>
                    <a:pt x="2080" y="10949"/>
                    <a:pt x="5104" y="11799"/>
                  </a:cubicBezTo>
                  <a:lnTo>
                    <a:pt x="5262" y="11799"/>
                  </a:lnTo>
                  <a:cubicBezTo>
                    <a:pt x="8255" y="10917"/>
                    <a:pt x="10397" y="8145"/>
                    <a:pt x="10397" y="5026"/>
                  </a:cubicBezTo>
                  <a:lnTo>
                    <a:pt x="10397" y="1056"/>
                  </a:lnTo>
                  <a:cubicBezTo>
                    <a:pt x="10397" y="930"/>
                    <a:pt x="10365" y="836"/>
                    <a:pt x="10271" y="773"/>
                  </a:cubicBezTo>
                  <a:cubicBezTo>
                    <a:pt x="10162" y="751"/>
                    <a:pt x="10084" y="714"/>
                    <a:pt x="10014" y="714"/>
                  </a:cubicBezTo>
                  <a:cubicBezTo>
                    <a:pt x="9983" y="714"/>
                    <a:pt x="9954" y="722"/>
                    <a:pt x="9924" y="741"/>
                  </a:cubicBezTo>
                  <a:cubicBezTo>
                    <a:pt x="9414" y="877"/>
                    <a:pt x="8910" y="946"/>
                    <a:pt x="8409" y="946"/>
                  </a:cubicBezTo>
                  <a:cubicBezTo>
                    <a:pt x="7395" y="946"/>
                    <a:pt x="6389" y="660"/>
                    <a:pt x="5356" y="48"/>
                  </a:cubicBezTo>
                  <a:cubicBezTo>
                    <a:pt x="5293" y="17"/>
                    <a:pt x="5238" y="1"/>
                    <a:pt x="51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29" name="Google Shape;7538;p80"/>
          <p:cNvGrpSpPr/>
          <p:nvPr/>
        </p:nvGrpSpPr>
        <p:grpSpPr>
          <a:xfrm>
            <a:off x="9711502" y="2110708"/>
            <a:ext cx="534054" cy="549004"/>
            <a:chOff x="2404875" y="3592725"/>
            <a:chExt cx="298525" cy="293825"/>
          </a:xfrm>
        </p:grpSpPr>
        <p:sp>
          <p:nvSpPr>
            <p:cNvPr id="230" name="Google Shape;7539;p80"/>
            <p:cNvSpPr/>
            <p:nvPr/>
          </p:nvSpPr>
          <p:spPr>
            <a:xfrm>
              <a:off x="2404875" y="3747900"/>
              <a:ext cx="52775" cy="138650"/>
            </a:xfrm>
            <a:custGeom>
              <a:avLst/>
              <a:gdLst/>
              <a:ahLst/>
              <a:cxnLst/>
              <a:rect l="l" t="t" r="r" b="b"/>
              <a:pathLst>
                <a:path w="2111" h="5546" extrusionOk="0">
                  <a:moveTo>
                    <a:pt x="378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5198"/>
                  </a:lnTo>
                  <a:cubicBezTo>
                    <a:pt x="0" y="5419"/>
                    <a:pt x="158" y="5545"/>
                    <a:pt x="378" y="5545"/>
                  </a:cubicBezTo>
                  <a:lnTo>
                    <a:pt x="1071" y="5545"/>
                  </a:lnTo>
                  <a:cubicBezTo>
                    <a:pt x="1670" y="5545"/>
                    <a:pt x="2111" y="5072"/>
                    <a:pt x="2111" y="4537"/>
                  </a:cubicBezTo>
                  <a:lnTo>
                    <a:pt x="2111" y="1040"/>
                  </a:lnTo>
                  <a:cubicBezTo>
                    <a:pt x="2111" y="441"/>
                    <a:pt x="1638" y="0"/>
                    <a:pt x="107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1" name="Google Shape;7540;p80"/>
            <p:cNvSpPr/>
            <p:nvPr/>
          </p:nvSpPr>
          <p:spPr>
            <a:xfrm>
              <a:off x="2458425" y="3592725"/>
              <a:ext cx="190625" cy="160700"/>
            </a:xfrm>
            <a:custGeom>
              <a:avLst/>
              <a:gdLst/>
              <a:ahLst/>
              <a:cxnLst/>
              <a:rect l="l" t="t" r="r" b="b"/>
              <a:pathLst>
                <a:path w="7625" h="6428" extrusionOk="0">
                  <a:moveTo>
                    <a:pt x="3781" y="631"/>
                  </a:moveTo>
                  <a:cubicBezTo>
                    <a:pt x="3970" y="631"/>
                    <a:pt x="4128" y="788"/>
                    <a:pt x="4128" y="977"/>
                  </a:cubicBezTo>
                  <a:lnTo>
                    <a:pt x="4128" y="1418"/>
                  </a:lnTo>
                  <a:cubicBezTo>
                    <a:pt x="4380" y="1481"/>
                    <a:pt x="4569" y="1639"/>
                    <a:pt x="4758" y="1860"/>
                  </a:cubicBezTo>
                  <a:cubicBezTo>
                    <a:pt x="4884" y="2017"/>
                    <a:pt x="4884" y="2206"/>
                    <a:pt x="4726" y="2332"/>
                  </a:cubicBezTo>
                  <a:cubicBezTo>
                    <a:pt x="4657" y="2373"/>
                    <a:pt x="4583" y="2397"/>
                    <a:pt x="4510" y="2397"/>
                  </a:cubicBezTo>
                  <a:cubicBezTo>
                    <a:pt x="4416" y="2397"/>
                    <a:pt x="4325" y="2358"/>
                    <a:pt x="4254" y="2269"/>
                  </a:cubicBezTo>
                  <a:cubicBezTo>
                    <a:pt x="4114" y="2106"/>
                    <a:pt x="3957" y="2012"/>
                    <a:pt x="3821" y="2012"/>
                  </a:cubicBezTo>
                  <a:cubicBezTo>
                    <a:pt x="3773" y="2012"/>
                    <a:pt x="3728" y="2024"/>
                    <a:pt x="3687" y="2049"/>
                  </a:cubicBezTo>
                  <a:cubicBezTo>
                    <a:pt x="3592" y="2080"/>
                    <a:pt x="3466" y="2238"/>
                    <a:pt x="3466" y="2364"/>
                  </a:cubicBezTo>
                  <a:cubicBezTo>
                    <a:pt x="3466" y="2553"/>
                    <a:pt x="3624" y="2710"/>
                    <a:pt x="3813" y="2710"/>
                  </a:cubicBezTo>
                  <a:cubicBezTo>
                    <a:pt x="4411" y="2710"/>
                    <a:pt x="4852" y="3183"/>
                    <a:pt x="4852" y="3750"/>
                  </a:cubicBezTo>
                  <a:cubicBezTo>
                    <a:pt x="4852" y="4159"/>
                    <a:pt x="4600" y="4537"/>
                    <a:pt x="4222" y="4663"/>
                  </a:cubicBezTo>
                  <a:lnTo>
                    <a:pt x="4159" y="4663"/>
                  </a:lnTo>
                  <a:lnTo>
                    <a:pt x="4159" y="5073"/>
                  </a:lnTo>
                  <a:cubicBezTo>
                    <a:pt x="4159" y="5262"/>
                    <a:pt x="4002" y="5420"/>
                    <a:pt x="3813" y="5420"/>
                  </a:cubicBezTo>
                  <a:cubicBezTo>
                    <a:pt x="3624" y="5420"/>
                    <a:pt x="3466" y="5262"/>
                    <a:pt x="3466" y="5073"/>
                  </a:cubicBezTo>
                  <a:lnTo>
                    <a:pt x="3466" y="4663"/>
                  </a:lnTo>
                  <a:cubicBezTo>
                    <a:pt x="3277" y="4600"/>
                    <a:pt x="3119" y="4537"/>
                    <a:pt x="2962" y="4348"/>
                  </a:cubicBezTo>
                  <a:cubicBezTo>
                    <a:pt x="2836" y="4254"/>
                    <a:pt x="2804" y="4002"/>
                    <a:pt x="2962" y="3876"/>
                  </a:cubicBezTo>
                  <a:cubicBezTo>
                    <a:pt x="3013" y="3825"/>
                    <a:pt x="3108" y="3793"/>
                    <a:pt x="3206" y="3793"/>
                  </a:cubicBezTo>
                  <a:cubicBezTo>
                    <a:pt x="3290" y="3793"/>
                    <a:pt x="3376" y="3817"/>
                    <a:pt x="3435" y="3876"/>
                  </a:cubicBezTo>
                  <a:cubicBezTo>
                    <a:pt x="3549" y="3990"/>
                    <a:pt x="3679" y="4071"/>
                    <a:pt x="3803" y="4071"/>
                  </a:cubicBezTo>
                  <a:cubicBezTo>
                    <a:pt x="3850" y="4071"/>
                    <a:pt x="3895" y="4059"/>
                    <a:pt x="3939" y="4033"/>
                  </a:cubicBezTo>
                  <a:cubicBezTo>
                    <a:pt x="4065" y="4002"/>
                    <a:pt x="4128" y="3844"/>
                    <a:pt x="4128" y="3718"/>
                  </a:cubicBezTo>
                  <a:cubicBezTo>
                    <a:pt x="4128" y="3529"/>
                    <a:pt x="3970" y="3372"/>
                    <a:pt x="3781" y="3372"/>
                  </a:cubicBezTo>
                  <a:cubicBezTo>
                    <a:pt x="3182" y="3372"/>
                    <a:pt x="2741" y="2899"/>
                    <a:pt x="2741" y="2364"/>
                  </a:cubicBezTo>
                  <a:cubicBezTo>
                    <a:pt x="2741" y="1954"/>
                    <a:pt x="3025" y="1576"/>
                    <a:pt x="3435" y="1418"/>
                  </a:cubicBezTo>
                  <a:lnTo>
                    <a:pt x="3435" y="977"/>
                  </a:lnTo>
                  <a:cubicBezTo>
                    <a:pt x="3435" y="788"/>
                    <a:pt x="3592" y="631"/>
                    <a:pt x="3781" y="631"/>
                  </a:cubicBezTo>
                  <a:close/>
                  <a:moveTo>
                    <a:pt x="3813" y="1"/>
                  </a:moveTo>
                  <a:cubicBezTo>
                    <a:pt x="1733" y="1"/>
                    <a:pt x="0" y="1734"/>
                    <a:pt x="0" y="3813"/>
                  </a:cubicBezTo>
                  <a:cubicBezTo>
                    <a:pt x="0" y="4537"/>
                    <a:pt x="190" y="5231"/>
                    <a:pt x="536" y="5829"/>
                  </a:cubicBezTo>
                  <a:cubicBezTo>
                    <a:pt x="1009" y="5546"/>
                    <a:pt x="1544" y="5420"/>
                    <a:pt x="2080" y="5420"/>
                  </a:cubicBezTo>
                  <a:cubicBezTo>
                    <a:pt x="2146" y="5414"/>
                    <a:pt x="2213" y="5411"/>
                    <a:pt x="2279" y="5411"/>
                  </a:cubicBezTo>
                  <a:cubicBezTo>
                    <a:pt x="2936" y="5411"/>
                    <a:pt x="3587" y="5692"/>
                    <a:pt x="4159" y="6207"/>
                  </a:cubicBezTo>
                  <a:lnTo>
                    <a:pt x="5892" y="6207"/>
                  </a:lnTo>
                  <a:cubicBezTo>
                    <a:pt x="6144" y="6207"/>
                    <a:pt x="6364" y="6302"/>
                    <a:pt x="6585" y="6428"/>
                  </a:cubicBezTo>
                  <a:cubicBezTo>
                    <a:pt x="7215" y="5735"/>
                    <a:pt x="7625" y="4789"/>
                    <a:pt x="7625" y="3813"/>
                  </a:cubicBezTo>
                  <a:cubicBezTo>
                    <a:pt x="7625" y="1734"/>
                    <a:pt x="5892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2" name="Google Shape;7541;p80"/>
            <p:cNvSpPr/>
            <p:nvPr/>
          </p:nvSpPr>
          <p:spPr>
            <a:xfrm>
              <a:off x="2474975" y="3742775"/>
              <a:ext cx="228425" cy="125650"/>
            </a:xfrm>
            <a:custGeom>
              <a:avLst/>
              <a:gdLst/>
              <a:ahLst/>
              <a:cxnLst/>
              <a:rect l="l" t="t" r="r" b="b"/>
              <a:pathLst>
                <a:path w="9137" h="5026" extrusionOk="0">
                  <a:moveTo>
                    <a:pt x="1422" y="0"/>
                  </a:moveTo>
                  <a:cubicBezTo>
                    <a:pt x="918" y="0"/>
                    <a:pt x="416" y="160"/>
                    <a:pt x="0" y="457"/>
                  </a:cubicBezTo>
                  <a:lnTo>
                    <a:pt x="0" y="5025"/>
                  </a:lnTo>
                  <a:lnTo>
                    <a:pt x="5230" y="5025"/>
                  </a:lnTo>
                  <a:cubicBezTo>
                    <a:pt x="5923" y="5025"/>
                    <a:pt x="6490" y="4679"/>
                    <a:pt x="6900" y="4143"/>
                  </a:cubicBezTo>
                  <a:lnTo>
                    <a:pt x="8916" y="1245"/>
                  </a:lnTo>
                  <a:cubicBezTo>
                    <a:pt x="9137" y="930"/>
                    <a:pt x="9074" y="489"/>
                    <a:pt x="8727" y="268"/>
                  </a:cubicBezTo>
                  <a:cubicBezTo>
                    <a:pt x="8633" y="221"/>
                    <a:pt x="8517" y="196"/>
                    <a:pt x="8398" y="196"/>
                  </a:cubicBezTo>
                  <a:cubicBezTo>
                    <a:pt x="8196" y="196"/>
                    <a:pt x="7983" y="268"/>
                    <a:pt x="7845" y="426"/>
                  </a:cubicBezTo>
                  <a:lnTo>
                    <a:pt x="5955" y="2726"/>
                  </a:lnTo>
                  <a:cubicBezTo>
                    <a:pt x="5829" y="2883"/>
                    <a:pt x="5545" y="2978"/>
                    <a:pt x="5419" y="2978"/>
                  </a:cubicBezTo>
                  <a:lnTo>
                    <a:pt x="3119" y="2978"/>
                  </a:lnTo>
                  <a:cubicBezTo>
                    <a:pt x="2899" y="2978"/>
                    <a:pt x="2741" y="2820"/>
                    <a:pt x="2741" y="2631"/>
                  </a:cubicBezTo>
                  <a:cubicBezTo>
                    <a:pt x="2741" y="2411"/>
                    <a:pt x="2899" y="2253"/>
                    <a:pt x="3119" y="2253"/>
                  </a:cubicBezTo>
                  <a:lnTo>
                    <a:pt x="5198" y="2253"/>
                  </a:lnTo>
                  <a:cubicBezTo>
                    <a:pt x="5576" y="2253"/>
                    <a:pt x="5923" y="1938"/>
                    <a:pt x="5923" y="1560"/>
                  </a:cubicBezTo>
                  <a:cubicBezTo>
                    <a:pt x="5923" y="1150"/>
                    <a:pt x="5576" y="835"/>
                    <a:pt x="5198" y="835"/>
                  </a:cubicBezTo>
                  <a:lnTo>
                    <a:pt x="3340" y="835"/>
                  </a:lnTo>
                  <a:cubicBezTo>
                    <a:pt x="3182" y="835"/>
                    <a:pt x="3088" y="741"/>
                    <a:pt x="2962" y="615"/>
                  </a:cubicBezTo>
                  <a:cubicBezTo>
                    <a:pt x="2773" y="426"/>
                    <a:pt x="2520" y="300"/>
                    <a:pt x="2300" y="174"/>
                  </a:cubicBezTo>
                  <a:cubicBezTo>
                    <a:pt x="2019" y="56"/>
                    <a:pt x="1720" y="0"/>
                    <a:pt x="14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3" name="Google Shape;7542;p80"/>
          <p:cNvGrpSpPr/>
          <p:nvPr/>
        </p:nvGrpSpPr>
        <p:grpSpPr>
          <a:xfrm>
            <a:off x="9712911" y="2815045"/>
            <a:ext cx="531234" cy="551900"/>
            <a:chOff x="2404875" y="3955825"/>
            <a:chExt cx="296950" cy="295375"/>
          </a:xfrm>
        </p:grpSpPr>
        <p:sp>
          <p:nvSpPr>
            <p:cNvPr id="234" name="Google Shape;7543;p80"/>
            <p:cNvSpPr/>
            <p:nvPr/>
          </p:nvSpPr>
          <p:spPr>
            <a:xfrm>
              <a:off x="2404875" y="3955825"/>
              <a:ext cx="219775" cy="224500"/>
            </a:xfrm>
            <a:custGeom>
              <a:avLst/>
              <a:gdLst/>
              <a:ahLst/>
              <a:cxnLst/>
              <a:rect l="l" t="t" r="r" b="b"/>
              <a:pathLst>
                <a:path w="8791" h="8980" extrusionOk="0">
                  <a:moveTo>
                    <a:pt x="4537" y="0"/>
                  </a:moveTo>
                  <a:cubicBezTo>
                    <a:pt x="2048" y="0"/>
                    <a:pt x="0" y="2017"/>
                    <a:pt x="0" y="4506"/>
                  </a:cubicBezTo>
                  <a:cubicBezTo>
                    <a:pt x="0" y="6963"/>
                    <a:pt x="2048" y="8979"/>
                    <a:pt x="4537" y="8979"/>
                  </a:cubicBezTo>
                  <a:cubicBezTo>
                    <a:pt x="6459" y="8979"/>
                    <a:pt x="8160" y="7719"/>
                    <a:pt x="8790" y="5986"/>
                  </a:cubicBezTo>
                  <a:cubicBezTo>
                    <a:pt x="8633" y="5860"/>
                    <a:pt x="8443" y="5640"/>
                    <a:pt x="8286" y="5514"/>
                  </a:cubicBezTo>
                  <a:lnTo>
                    <a:pt x="7498" y="5514"/>
                  </a:lnTo>
                  <a:cubicBezTo>
                    <a:pt x="7057" y="6742"/>
                    <a:pt x="5923" y="7593"/>
                    <a:pt x="4568" y="7593"/>
                  </a:cubicBezTo>
                  <a:cubicBezTo>
                    <a:pt x="2836" y="7593"/>
                    <a:pt x="1481" y="6175"/>
                    <a:pt x="1481" y="4506"/>
                  </a:cubicBezTo>
                  <a:cubicBezTo>
                    <a:pt x="1481" y="2804"/>
                    <a:pt x="2867" y="1387"/>
                    <a:pt x="4568" y="1387"/>
                  </a:cubicBezTo>
                  <a:cubicBezTo>
                    <a:pt x="5923" y="1387"/>
                    <a:pt x="7057" y="2237"/>
                    <a:pt x="7498" y="3466"/>
                  </a:cubicBezTo>
                  <a:lnTo>
                    <a:pt x="8286" y="3466"/>
                  </a:lnTo>
                  <a:cubicBezTo>
                    <a:pt x="8443" y="3308"/>
                    <a:pt x="8633" y="3088"/>
                    <a:pt x="8790" y="2993"/>
                  </a:cubicBezTo>
                  <a:cubicBezTo>
                    <a:pt x="8160" y="1261"/>
                    <a:pt x="6522" y="0"/>
                    <a:pt x="453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5" name="Google Shape;7544;p80"/>
            <p:cNvSpPr/>
            <p:nvPr/>
          </p:nvSpPr>
          <p:spPr>
            <a:xfrm>
              <a:off x="2510400" y="4024075"/>
              <a:ext cx="191425" cy="87575"/>
            </a:xfrm>
            <a:custGeom>
              <a:avLst/>
              <a:gdLst/>
              <a:ahLst/>
              <a:cxnLst/>
              <a:rect l="l" t="t" r="r" b="b"/>
              <a:pathLst>
                <a:path w="7657" h="3503" extrusionOk="0">
                  <a:moveTo>
                    <a:pt x="7260" y="0"/>
                  </a:moveTo>
                  <a:cubicBezTo>
                    <a:pt x="7232" y="0"/>
                    <a:pt x="7206" y="4"/>
                    <a:pt x="7184" y="11"/>
                  </a:cubicBezTo>
                  <a:lnTo>
                    <a:pt x="5073" y="736"/>
                  </a:lnTo>
                  <a:cubicBezTo>
                    <a:pt x="5042" y="736"/>
                    <a:pt x="5010" y="767"/>
                    <a:pt x="4947" y="799"/>
                  </a:cubicBezTo>
                  <a:lnTo>
                    <a:pt x="4380" y="1398"/>
                  </a:lnTo>
                  <a:lnTo>
                    <a:pt x="347" y="1398"/>
                  </a:lnTo>
                  <a:cubicBezTo>
                    <a:pt x="158" y="1398"/>
                    <a:pt x="1" y="1555"/>
                    <a:pt x="1" y="1744"/>
                  </a:cubicBezTo>
                  <a:cubicBezTo>
                    <a:pt x="1" y="1965"/>
                    <a:pt x="158" y="2122"/>
                    <a:pt x="347" y="2122"/>
                  </a:cubicBezTo>
                  <a:lnTo>
                    <a:pt x="4380" y="2122"/>
                  </a:lnTo>
                  <a:lnTo>
                    <a:pt x="4947" y="2689"/>
                  </a:lnTo>
                  <a:cubicBezTo>
                    <a:pt x="5010" y="2752"/>
                    <a:pt x="5042" y="2784"/>
                    <a:pt x="5073" y="2784"/>
                  </a:cubicBezTo>
                  <a:lnTo>
                    <a:pt x="7184" y="3477"/>
                  </a:lnTo>
                  <a:cubicBezTo>
                    <a:pt x="7210" y="3494"/>
                    <a:pt x="7242" y="3502"/>
                    <a:pt x="7275" y="3502"/>
                  </a:cubicBezTo>
                  <a:cubicBezTo>
                    <a:pt x="7362" y="3502"/>
                    <a:pt x="7462" y="3451"/>
                    <a:pt x="7531" y="3382"/>
                  </a:cubicBezTo>
                  <a:cubicBezTo>
                    <a:pt x="7594" y="3256"/>
                    <a:pt x="7657" y="3099"/>
                    <a:pt x="7562" y="2973"/>
                  </a:cubicBezTo>
                  <a:lnTo>
                    <a:pt x="6932" y="1744"/>
                  </a:lnTo>
                  <a:lnTo>
                    <a:pt x="7562" y="547"/>
                  </a:lnTo>
                  <a:cubicBezTo>
                    <a:pt x="7657" y="389"/>
                    <a:pt x="7594" y="232"/>
                    <a:pt x="7531" y="137"/>
                  </a:cubicBezTo>
                  <a:cubicBezTo>
                    <a:pt x="7458" y="41"/>
                    <a:pt x="7349" y="0"/>
                    <a:pt x="726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6" name="Google Shape;7545;p80"/>
            <p:cNvSpPr/>
            <p:nvPr/>
          </p:nvSpPr>
          <p:spPr>
            <a:xfrm>
              <a:off x="2424550" y="4188175"/>
              <a:ext cx="189050" cy="63025"/>
            </a:xfrm>
            <a:custGeom>
              <a:avLst/>
              <a:gdLst/>
              <a:ahLst/>
              <a:cxnLst/>
              <a:rect l="l" t="t" r="r" b="b"/>
              <a:pathLst>
                <a:path w="7562" h="2521" extrusionOk="0">
                  <a:moveTo>
                    <a:pt x="1828" y="0"/>
                  </a:moveTo>
                  <a:lnTo>
                    <a:pt x="1482" y="1135"/>
                  </a:lnTo>
                  <a:lnTo>
                    <a:pt x="1040" y="1135"/>
                  </a:lnTo>
                  <a:cubicBezTo>
                    <a:pt x="442" y="1135"/>
                    <a:pt x="1" y="1607"/>
                    <a:pt x="1" y="2174"/>
                  </a:cubicBezTo>
                  <a:cubicBezTo>
                    <a:pt x="1" y="2363"/>
                    <a:pt x="158" y="2521"/>
                    <a:pt x="379" y="2521"/>
                  </a:cubicBezTo>
                  <a:lnTo>
                    <a:pt x="7310" y="2521"/>
                  </a:lnTo>
                  <a:cubicBezTo>
                    <a:pt x="7404" y="2489"/>
                    <a:pt x="7562" y="2363"/>
                    <a:pt x="7562" y="2174"/>
                  </a:cubicBezTo>
                  <a:cubicBezTo>
                    <a:pt x="7562" y="1576"/>
                    <a:pt x="7089" y="1135"/>
                    <a:pt x="6554" y="1135"/>
                  </a:cubicBezTo>
                  <a:lnTo>
                    <a:pt x="6113" y="1135"/>
                  </a:lnTo>
                  <a:lnTo>
                    <a:pt x="5766" y="0"/>
                  </a:lnTo>
                  <a:cubicBezTo>
                    <a:pt x="5168" y="252"/>
                    <a:pt x="4506" y="410"/>
                    <a:pt x="3781" y="410"/>
                  </a:cubicBezTo>
                  <a:cubicBezTo>
                    <a:pt x="3088" y="410"/>
                    <a:pt x="2427" y="252"/>
                    <a:pt x="182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7" name="Google Shape;7546;p80"/>
            <p:cNvSpPr/>
            <p:nvPr/>
          </p:nvSpPr>
          <p:spPr>
            <a:xfrm>
              <a:off x="2457625" y="4007025"/>
              <a:ext cx="115025" cy="122100"/>
            </a:xfrm>
            <a:custGeom>
              <a:avLst/>
              <a:gdLst/>
              <a:ahLst/>
              <a:cxnLst/>
              <a:rect l="l" t="t" r="r" b="b"/>
              <a:pathLst>
                <a:path w="4601" h="4884" extrusionOk="0">
                  <a:moveTo>
                    <a:pt x="2427" y="0"/>
                  </a:moveTo>
                  <a:cubicBezTo>
                    <a:pt x="1104" y="0"/>
                    <a:pt x="1" y="1103"/>
                    <a:pt x="1" y="2458"/>
                  </a:cubicBezTo>
                  <a:cubicBezTo>
                    <a:pt x="1" y="3781"/>
                    <a:pt x="1104" y="4884"/>
                    <a:pt x="2427" y="4884"/>
                  </a:cubicBezTo>
                  <a:cubicBezTo>
                    <a:pt x="3404" y="4884"/>
                    <a:pt x="4254" y="4348"/>
                    <a:pt x="4601" y="3497"/>
                  </a:cubicBezTo>
                  <a:lnTo>
                    <a:pt x="2427" y="3497"/>
                  </a:lnTo>
                  <a:cubicBezTo>
                    <a:pt x="1828" y="3497"/>
                    <a:pt x="1419" y="3025"/>
                    <a:pt x="1419" y="2489"/>
                  </a:cubicBezTo>
                  <a:cubicBezTo>
                    <a:pt x="1356" y="1859"/>
                    <a:pt x="1828" y="1386"/>
                    <a:pt x="2427" y="1386"/>
                  </a:cubicBezTo>
                  <a:lnTo>
                    <a:pt x="4601" y="1386"/>
                  </a:lnTo>
                  <a:cubicBezTo>
                    <a:pt x="4191" y="567"/>
                    <a:pt x="3372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38" name="Google Shape;7547;p80"/>
          <p:cNvGrpSpPr/>
          <p:nvPr/>
        </p:nvGrpSpPr>
        <p:grpSpPr>
          <a:xfrm>
            <a:off x="7736237" y="3548832"/>
            <a:ext cx="528463" cy="553395"/>
            <a:chOff x="4263650" y="3235150"/>
            <a:chExt cx="295400" cy="296175"/>
          </a:xfrm>
        </p:grpSpPr>
        <p:sp>
          <p:nvSpPr>
            <p:cNvPr id="239" name="Google Shape;7548;p80"/>
            <p:cNvSpPr/>
            <p:nvPr/>
          </p:nvSpPr>
          <p:spPr>
            <a:xfrm>
              <a:off x="4393625" y="3391100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cubicBezTo>
                    <a:pt x="63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0" name="Google Shape;7549;p80"/>
            <p:cNvSpPr/>
            <p:nvPr/>
          </p:nvSpPr>
          <p:spPr>
            <a:xfrm>
              <a:off x="4377075" y="3443875"/>
              <a:ext cx="70125" cy="34675"/>
            </a:xfrm>
            <a:custGeom>
              <a:avLst/>
              <a:gdLst/>
              <a:ahLst/>
              <a:cxnLst/>
              <a:rect l="l" t="t" r="r" b="b"/>
              <a:pathLst>
                <a:path w="2805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805" y="1387"/>
                  </a:lnTo>
                  <a:cubicBezTo>
                    <a:pt x="2805" y="630"/>
                    <a:pt x="2174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1" name="Google Shape;7550;p80"/>
            <p:cNvSpPr/>
            <p:nvPr/>
          </p:nvSpPr>
          <p:spPr>
            <a:xfrm>
              <a:off x="4333750" y="3357225"/>
              <a:ext cx="156775" cy="174100"/>
            </a:xfrm>
            <a:custGeom>
              <a:avLst/>
              <a:gdLst/>
              <a:ahLst/>
              <a:cxnLst/>
              <a:rect l="l" t="t" r="r" b="b"/>
              <a:pathLst>
                <a:path w="6271" h="6964" extrusionOk="0">
                  <a:moveTo>
                    <a:pt x="3088" y="725"/>
                  </a:moveTo>
                  <a:cubicBezTo>
                    <a:pt x="3813" y="725"/>
                    <a:pt x="4506" y="1356"/>
                    <a:pt x="4506" y="2080"/>
                  </a:cubicBezTo>
                  <a:cubicBezTo>
                    <a:pt x="4506" y="2458"/>
                    <a:pt x="4348" y="2805"/>
                    <a:pt x="4096" y="3025"/>
                  </a:cubicBezTo>
                  <a:cubicBezTo>
                    <a:pt x="4727" y="3372"/>
                    <a:pt x="5168" y="4065"/>
                    <a:pt x="5168" y="4853"/>
                  </a:cubicBezTo>
                  <a:lnTo>
                    <a:pt x="5168" y="5199"/>
                  </a:lnTo>
                  <a:cubicBezTo>
                    <a:pt x="5168" y="5388"/>
                    <a:pt x="5010" y="5546"/>
                    <a:pt x="4821" y="5546"/>
                  </a:cubicBezTo>
                  <a:lnTo>
                    <a:pt x="1293" y="5546"/>
                  </a:lnTo>
                  <a:cubicBezTo>
                    <a:pt x="1103" y="5546"/>
                    <a:pt x="946" y="5388"/>
                    <a:pt x="946" y="5199"/>
                  </a:cubicBezTo>
                  <a:lnTo>
                    <a:pt x="946" y="4853"/>
                  </a:lnTo>
                  <a:lnTo>
                    <a:pt x="1040" y="4853"/>
                  </a:lnTo>
                  <a:cubicBezTo>
                    <a:pt x="1040" y="4065"/>
                    <a:pt x="1450" y="3403"/>
                    <a:pt x="2080" y="3025"/>
                  </a:cubicBezTo>
                  <a:cubicBezTo>
                    <a:pt x="1860" y="2805"/>
                    <a:pt x="1702" y="2458"/>
                    <a:pt x="1702" y="2080"/>
                  </a:cubicBezTo>
                  <a:cubicBezTo>
                    <a:pt x="1702" y="1356"/>
                    <a:pt x="2332" y="725"/>
                    <a:pt x="3088" y="725"/>
                  </a:cubicBezTo>
                  <a:close/>
                  <a:moveTo>
                    <a:pt x="1" y="1"/>
                  </a:moveTo>
                  <a:lnTo>
                    <a:pt x="1" y="6617"/>
                  </a:lnTo>
                  <a:cubicBezTo>
                    <a:pt x="1" y="6806"/>
                    <a:pt x="158" y="6963"/>
                    <a:pt x="347" y="6963"/>
                  </a:cubicBezTo>
                  <a:lnTo>
                    <a:pt x="5924" y="6963"/>
                  </a:lnTo>
                  <a:cubicBezTo>
                    <a:pt x="6113" y="6963"/>
                    <a:pt x="6270" y="6806"/>
                    <a:pt x="6270" y="6617"/>
                  </a:cubicBezTo>
                  <a:lnTo>
                    <a:pt x="627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2" name="Google Shape;7551;p80"/>
            <p:cNvSpPr/>
            <p:nvPr/>
          </p:nvSpPr>
          <p:spPr>
            <a:xfrm>
              <a:off x="4316425" y="3235150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418"/>
                  </a:lnTo>
                  <a:lnTo>
                    <a:pt x="7625" y="1418"/>
                  </a:lnTo>
                  <a:lnTo>
                    <a:pt x="7625" y="347"/>
                  </a:lnTo>
                  <a:lnTo>
                    <a:pt x="7656" y="347"/>
                  </a:lnTo>
                  <a:cubicBezTo>
                    <a:pt x="7656" y="158"/>
                    <a:pt x="7499" y="1"/>
                    <a:pt x="731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3" name="Google Shape;7552;p80"/>
            <p:cNvSpPr/>
            <p:nvPr/>
          </p:nvSpPr>
          <p:spPr>
            <a:xfrm>
              <a:off x="4263650" y="3288700"/>
              <a:ext cx="295400" cy="137875"/>
            </a:xfrm>
            <a:custGeom>
              <a:avLst/>
              <a:gdLst/>
              <a:ahLst/>
              <a:cxnLst/>
              <a:rect l="l" t="t" r="r" b="b"/>
              <a:pathLst>
                <a:path w="11816" h="5515" extrusionOk="0">
                  <a:moveTo>
                    <a:pt x="10082" y="662"/>
                  </a:moveTo>
                  <a:cubicBezTo>
                    <a:pt x="10303" y="662"/>
                    <a:pt x="10461" y="820"/>
                    <a:pt x="10461" y="1009"/>
                  </a:cubicBezTo>
                  <a:cubicBezTo>
                    <a:pt x="10461" y="1198"/>
                    <a:pt x="10303" y="1356"/>
                    <a:pt x="10082" y="1356"/>
                  </a:cubicBezTo>
                  <a:cubicBezTo>
                    <a:pt x="9893" y="1356"/>
                    <a:pt x="9736" y="1198"/>
                    <a:pt x="9736" y="1009"/>
                  </a:cubicBezTo>
                  <a:cubicBezTo>
                    <a:pt x="9767" y="820"/>
                    <a:pt x="9893" y="662"/>
                    <a:pt x="10082" y="662"/>
                  </a:cubicBezTo>
                  <a:close/>
                  <a:moveTo>
                    <a:pt x="1041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4475"/>
                  </a:lnTo>
                  <a:cubicBezTo>
                    <a:pt x="1" y="5073"/>
                    <a:pt x="473" y="5514"/>
                    <a:pt x="1041" y="5514"/>
                  </a:cubicBezTo>
                  <a:lnTo>
                    <a:pt x="2112" y="5514"/>
                  </a:lnTo>
                  <a:lnTo>
                    <a:pt x="2112" y="2395"/>
                  </a:lnTo>
                  <a:cubicBezTo>
                    <a:pt x="2112" y="2206"/>
                    <a:pt x="2269" y="2049"/>
                    <a:pt x="2458" y="2049"/>
                  </a:cubicBezTo>
                  <a:lnTo>
                    <a:pt x="9421" y="2049"/>
                  </a:lnTo>
                  <a:cubicBezTo>
                    <a:pt x="9610" y="2049"/>
                    <a:pt x="9767" y="2206"/>
                    <a:pt x="9767" y="2395"/>
                  </a:cubicBezTo>
                  <a:lnTo>
                    <a:pt x="9767" y="5514"/>
                  </a:lnTo>
                  <a:lnTo>
                    <a:pt x="10807" y="5514"/>
                  </a:lnTo>
                  <a:cubicBezTo>
                    <a:pt x="11406" y="5514"/>
                    <a:pt x="11815" y="5042"/>
                    <a:pt x="11815" y="4475"/>
                  </a:cubicBezTo>
                  <a:lnTo>
                    <a:pt x="11815" y="1009"/>
                  </a:lnTo>
                  <a:cubicBezTo>
                    <a:pt x="11815" y="410"/>
                    <a:pt x="11343" y="1"/>
                    <a:pt x="1080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4" name="Google Shape;7553;p80"/>
          <p:cNvGrpSpPr/>
          <p:nvPr/>
        </p:nvGrpSpPr>
        <p:grpSpPr>
          <a:xfrm>
            <a:off x="7732725" y="4274659"/>
            <a:ext cx="535483" cy="518081"/>
            <a:chOff x="4266025" y="3609275"/>
            <a:chExt cx="299325" cy="277275"/>
          </a:xfrm>
        </p:grpSpPr>
        <p:sp>
          <p:nvSpPr>
            <p:cNvPr id="245" name="Google Shape;7554;p80"/>
            <p:cNvSpPr/>
            <p:nvPr/>
          </p:nvSpPr>
          <p:spPr>
            <a:xfrm>
              <a:off x="4266025" y="3609275"/>
              <a:ext cx="299325" cy="224500"/>
            </a:xfrm>
            <a:custGeom>
              <a:avLst/>
              <a:gdLst/>
              <a:ahLst/>
              <a:cxnLst/>
              <a:rect l="l" t="t" r="r" b="b"/>
              <a:pathLst>
                <a:path w="11973" h="8980" extrusionOk="0">
                  <a:moveTo>
                    <a:pt x="2017" y="3749"/>
                  </a:moveTo>
                  <a:lnTo>
                    <a:pt x="3119" y="5514"/>
                  </a:lnTo>
                  <a:lnTo>
                    <a:pt x="914" y="5514"/>
                  </a:lnTo>
                  <a:lnTo>
                    <a:pt x="2017" y="3749"/>
                  </a:lnTo>
                  <a:close/>
                  <a:moveTo>
                    <a:pt x="9641" y="3749"/>
                  </a:moveTo>
                  <a:lnTo>
                    <a:pt x="10744" y="5514"/>
                  </a:lnTo>
                  <a:lnTo>
                    <a:pt x="8538" y="5514"/>
                  </a:lnTo>
                  <a:lnTo>
                    <a:pt x="9641" y="3749"/>
                  </a:lnTo>
                  <a:close/>
                  <a:moveTo>
                    <a:pt x="5892" y="0"/>
                  </a:moveTo>
                  <a:cubicBezTo>
                    <a:pt x="5325" y="0"/>
                    <a:pt x="4852" y="473"/>
                    <a:pt x="4852" y="1040"/>
                  </a:cubicBezTo>
                  <a:lnTo>
                    <a:pt x="4852" y="1166"/>
                  </a:lnTo>
                  <a:lnTo>
                    <a:pt x="4537" y="1324"/>
                  </a:lnTo>
                  <a:cubicBezTo>
                    <a:pt x="3812" y="1733"/>
                    <a:pt x="3529" y="1891"/>
                    <a:pt x="3025" y="1954"/>
                  </a:cubicBezTo>
                  <a:cubicBezTo>
                    <a:pt x="2867" y="1607"/>
                    <a:pt x="2521" y="1324"/>
                    <a:pt x="2080" y="1324"/>
                  </a:cubicBezTo>
                  <a:cubicBezTo>
                    <a:pt x="1702" y="1324"/>
                    <a:pt x="1324" y="1576"/>
                    <a:pt x="1166" y="1922"/>
                  </a:cubicBezTo>
                  <a:cubicBezTo>
                    <a:pt x="946" y="1891"/>
                    <a:pt x="693" y="1796"/>
                    <a:pt x="504" y="1733"/>
                  </a:cubicBezTo>
                  <a:cubicBezTo>
                    <a:pt x="454" y="1708"/>
                    <a:pt x="403" y="1696"/>
                    <a:pt x="355" y="1696"/>
                  </a:cubicBezTo>
                  <a:cubicBezTo>
                    <a:pt x="223" y="1696"/>
                    <a:pt x="110" y="1784"/>
                    <a:pt x="63" y="1922"/>
                  </a:cubicBezTo>
                  <a:cubicBezTo>
                    <a:pt x="0" y="2111"/>
                    <a:pt x="63" y="2332"/>
                    <a:pt x="252" y="2363"/>
                  </a:cubicBezTo>
                  <a:cubicBezTo>
                    <a:pt x="536" y="2489"/>
                    <a:pt x="820" y="2552"/>
                    <a:pt x="1135" y="2615"/>
                  </a:cubicBezTo>
                  <a:cubicBezTo>
                    <a:pt x="1198" y="2867"/>
                    <a:pt x="1387" y="3119"/>
                    <a:pt x="1607" y="3277"/>
                  </a:cubicBezTo>
                  <a:lnTo>
                    <a:pt x="95" y="5671"/>
                  </a:lnTo>
                  <a:cubicBezTo>
                    <a:pt x="95" y="5703"/>
                    <a:pt x="63" y="5829"/>
                    <a:pt x="63" y="5860"/>
                  </a:cubicBezTo>
                  <a:lnTo>
                    <a:pt x="63" y="6238"/>
                  </a:lnTo>
                  <a:cubicBezTo>
                    <a:pt x="63" y="7372"/>
                    <a:pt x="1009" y="8318"/>
                    <a:pt x="2143" y="8318"/>
                  </a:cubicBezTo>
                  <a:cubicBezTo>
                    <a:pt x="3308" y="8318"/>
                    <a:pt x="4254" y="7372"/>
                    <a:pt x="4254" y="6238"/>
                  </a:cubicBezTo>
                  <a:lnTo>
                    <a:pt x="4254" y="5860"/>
                  </a:lnTo>
                  <a:cubicBezTo>
                    <a:pt x="4254" y="5829"/>
                    <a:pt x="4191" y="5703"/>
                    <a:pt x="4191" y="5671"/>
                  </a:cubicBezTo>
                  <a:lnTo>
                    <a:pt x="2710" y="3277"/>
                  </a:lnTo>
                  <a:cubicBezTo>
                    <a:pt x="2930" y="3151"/>
                    <a:pt x="3088" y="2930"/>
                    <a:pt x="3182" y="2647"/>
                  </a:cubicBezTo>
                  <a:cubicBezTo>
                    <a:pt x="3844" y="2521"/>
                    <a:pt x="4191" y="2363"/>
                    <a:pt x="4947" y="1922"/>
                  </a:cubicBezTo>
                  <a:lnTo>
                    <a:pt x="4947" y="8979"/>
                  </a:lnTo>
                  <a:lnTo>
                    <a:pt x="7089" y="8979"/>
                  </a:lnTo>
                  <a:lnTo>
                    <a:pt x="7089" y="1922"/>
                  </a:lnTo>
                  <a:cubicBezTo>
                    <a:pt x="7814" y="2332"/>
                    <a:pt x="8192" y="2521"/>
                    <a:pt x="8853" y="2647"/>
                  </a:cubicBezTo>
                  <a:cubicBezTo>
                    <a:pt x="8916" y="2899"/>
                    <a:pt x="9074" y="3119"/>
                    <a:pt x="9326" y="3277"/>
                  </a:cubicBezTo>
                  <a:lnTo>
                    <a:pt x="7814" y="5671"/>
                  </a:lnTo>
                  <a:cubicBezTo>
                    <a:pt x="7814" y="5703"/>
                    <a:pt x="7782" y="5829"/>
                    <a:pt x="7782" y="5860"/>
                  </a:cubicBezTo>
                  <a:lnTo>
                    <a:pt x="7782" y="6238"/>
                  </a:lnTo>
                  <a:cubicBezTo>
                    <a:pt x="7782" y="7372"/>
                    <a:pt x="8727" y="8318"/>
                    <a:pt x="9861" y="8318"/>
                  </a:cubicBezTo>
                  <a:cubicBezTo>
                    <a:pt x="11027" y="8318"/>
                    <a:pt x="11972" y="7372"/>
                    <a:pt x="11972" y="6238"/>
                  </a:cubicBezTo>
                  <a:lnTo>
                    <a:pt x="11972" y="5860"/>
                  </a:lnTo>
                  <a:cubicBezTo>
                    <a:pt x="11972" y="5829"/>
                    <a:pt x="11909" y="5703"/>
                    <a:pt x="11909" y="5671"/>
                  </a:cubicBezTo>
                  <a:lnTo>
                    <a:pt x="10429" y="3277"/>
                  </a:lnTo>
                  <a:cubicBezTo>
                    <a:pt x="10429" y="3151"/>
                    <a:pt x="10618" y="2930"/>
                    <a:pt x="10681" y="2615"/>
                  </a:cubicBezTo>
                  <a:cubicBezTo>
                    <a:pt x="10933" y="2521"/>
                    <a:pt x="11248" y="2458"/>
                    <a:pt x="11531" y="2363"/>
                  </a:cubicBezTo>
                  <a:cubicBezTo>
                    <a:pt x="11720" y="2300"/>
                    <a:pt x="11815" y="2080"/>
                    <a:pt x="11720" y="1922"/>
                  </a:cubicBezTo>
                  <a:cubicBezTo>
                    <a:pt x="11674" y="1784"/>
                    <a:pt x="11560" y="1696"/>
                    <a:pt x="11429" y="1696"/>
                  </a:cubicBezTo>
                  <a:cubicBezTo>
                    <a:pt x="11380" y="1696"/>
                    <a:pt x="11330" y="1708"/>
                    <a:pt x="11279" y="1733"/>
                  </a:cubicBezTo>
                  <a:cubicBezTo>
                    <a:pt x="11059" y="1796"/>
                    <a:pt x="10870" y="1891"/>
                    <a:pt x="10618" y="1922"/>
                  </a:cubicBezTo>
                  <a:cubicBezTo>
                    <a:pt x="10460" y="1576"/>
                    <a:pt x="10113" y="1324"/>
                    <a:pt x="9704" y="1324"/>
                  </a:cubicBezTo>
                  <a:cubicBezTo>
                    <a:pt x="9294" y="1324"/>
                    <a:pt x="8916" y="1576"/>
                    <a:pt x="8790" y="1954"/>
                  </a:cubicBezTo>
                  <a:cubicBezTo>
                    <a:pt x="8255" y="1891"/>
                    <a:pt x="8003" y="1733"/>
                    <a:pt x="7278" y="1324"/>
                  </a:cubicBezTo>
                  <a:lnTo>
                    <a:pt x="6963" y="1166"/>
                  </a:lnTo>
                  <a:lnTo>
                    <a:pt x="6963" y="1040"/>
                  </a:lnTo>
                  <a:cubicBezTo>
                    <a:pt x="6963" y="441"/>
                    <a:pt x="6490" y="0"/>
                    <a:pt x="58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6" name="Google Shape;7555;p80"/>
            <p:cNvSpPr/>
            <p:nvPr/>
          </p:nvSpPr>
          <p:spPr>
            <a:xfrm>
              <a:off x="4332975" y="3851850"/>
              <a:ext cx="157550" cy="34700"/>
            </a:xfrm>
            <a:custGeom>
              <a:avLst/>
              <a:gdLst/>
              <a:ahLst/>
              <a:cxnLst/>
              <a:rect l="l" t="t" r="r" b="b"/>
              <a:pathLst>
                <a:path w="6302" h="1388" extrusionOk="0">
                  <a:moveTo>
                    <a:pt x="693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1040"/>
                  </a:lnTo>
                  <a:cubicBezTo>
                    <a:pt x="0" y="1261"/>
                    <a:pt x="158" y="1387"/>
                    <a:pt x="347" y="1387"/>
                  </a:cubicBezTo>
                  <a:lnTo>
                    <a:pt x="5955" y="1387"/>
                  </a:lnTo>
                  <a:cubicBezTo>
                    <a:pt x="6144" y="1356"/>
                    <a:pt x="6301" y="1198"/>
                    <a:pt x="6301" y="1040"/>
                  </a:cubicBezTo>
                  <a:lnTo>
                    <a:pt x="6301" y="694"/>
                  </a:lnTo>
                  <a:cubicBezTo>
                    <a:pt x="6301" y="316"/>
                    <a:pt x="5986" y="1"/>
                    <a:pt x="55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47" name="Google Shape;7556;p80"/>
          <p:cNvGrpSpPr/>
          <p:nvPr/>
        </p:nvGrpSpPr>
        <p:grpSpPr>
          <a:xfrm>
            <a:off x="7733419" y="5010331"/>
            <a:ext cx="534097" cy="551900"/>
            <a:chOff x="4263650" y="3963700"/>
            <a:chExt cx="298550" cy="295375"/>
          </a:xfrm>
        </p:grpSpPr>
        <p:sp>
          <p:nvSpPr>
            <p:cNvPr id="248" name="Google Shape;7557;p80"/>
            <p:cNvSpPr/>
            <p:nvPr/>
          </p:nvSpPr>
          <p:spPr>
            <a:xfrm>
              <a:off x="4384950" y="3963700"/>
              <a:ext cx="53575" cy="51225"/>
            </a:xfrm>
            <a:custGeom>
              <a:avLst/>
              <a:gdLst/>
              <a:ahLst/>
              <a:cxnLst/>
              <a:rect l="l" t="t" r="r" b="b"/>
              <a:pathLst>
                <a:path w="2143" h="2049" extrusionOk="0">
                  <a:moveTo>
                    <a:pt x="1072" y="1"/>
                  </a:moveTo>
                  <a:cubicBezTo>
                    <a:pt x="473" y="1"/>
                    <a:pt x="1" y="473"/>
                    <a:pt x="1" y="1040"/>
                  </a:cubicBezTo>
                  <a:cubicBezTo>
                    <a:pt x="1" y="1607"/>
                    <a:pt x="473" y="2048"/>
                    <a:pt x="1072" y="2048"/>
                  </a:cubicBezTo>
                  <a:cubicBezTo>
                    <a:pt x="1670" y="2048"/>
                    <a:pt x="2143" y="1576"/>
                    <a:pt x="2143" y="1040"/>
                  </a:cubicBezTo>
                  <a:cubicBezTo>
                    <a:pt x="2143" y="442"/>
                    <a:pt x="1670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9" name="Google Shape;7558;p80"/>
            <p:cNvSpPr/>
            <p:nvPr/>
          </p:nvSpPr>
          <p:spPr>
            <a:xfrm>
              <a:off x="43156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607" y="2048"/>
                    <a:pt x="2048" y="1576"/>
                    <a:pt x="2048" y="1040"/>
                  </a:cubicBezTo>
                  <a:cubicBezTo>
                    <a:pt x="2048" y="473"/>
                    <a:pt x="1607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0" name="Google Shape;7559;p80"/>
            <p:cNvSpPr/>
            <p:nvPr/>
          </p:nvSpPr>
          <p:spPr>
            <a:xfrm>
              <a:off x="4455850" y="4136975"/>
              <a:ext cx="51200" cy="51225"/>
            </a:xfrm>
            <a:custGeom>
              <a:avLst/>
              <a:gdLst/>
              <a:ahLst/>
              <a:cxnLst/>
              <a:rect l="l" t="t" r="r" b="b"/>
              <a:pathLst>
                <a:path w="2048" h="2049" extrusionOk="0">
                  <a:moveTo>
                    <a:pt x="1040" y="1"/>
                  </a:moveTo>
                  <a:cubicBezTo>
                    <a:pt x="473" y="1"/>
                    <a:pt x="0" y="473"/>
                    <a:pt x="0" y="1040"/>
                  </a:cubicBezTo>
                  <a:cubicBezTo>
                    <a:pt x="0" y="1576"/>
                    <a:pt x="473" y="2048"/>
                    <a:pt x="1040" y="2048"/>
                  </a:cubicBezTo>
                  <a:cubicBezTo>
                    <a:pt x="1575" y="2048"/>
                    <a:pt x="2048" y="1576"/>
                    <a:pt x="2048" y="1040"/>
                  </a:cubicBezTo>
                  <a:cubicBezTo>
                    <a:pt x="2048" y="473"/>
                    <a:pt x="1575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7560;p80"/>
            <p:cNvSpPr/>
            <p:nvPr/>
          </p:nvSpPr>
          <p:spPr>
            <a:xfrm>
              <a:off x="4263650" y="4085000"/>
              <a:ext cx="298550" cy="122100"/>
            </a:xfrm>
            <a:custGeom>
              <a:avLst/>
              <a:gdLst/>
              <a:ahLst/>
              <a:cxnLst/>
              <a:rect l="l" t="t" r="r" b="b"/>
              <a:pathLst>
                <a:path w="11942" h="4884" extrusionOk="0">
                  <a:moveTo>
                    <a:pt x="1545" y="0"/>
                  </a:moveTo>
                  <a:cubicBezTo>
                    <a:pt x="1041" y="0"/>
                    <a:pt x="599" y="347"/>
                    <a:pt x="505" y="851"/>
                  </a:cubicBezTo>
                  <a:lnTo>
                    <a:pt x="64" y="3655"/>
                  </a:lnTo>
                  <a:cubicBezTo>
                    <a:pt x="1" y="3970"/>
                    <a:pt x="95" y="4253"/>
                    <a:pt x="284" y="4474"/>
                  </a:cubicBezTo>
                  <a:cubicBezTo>
                    <a:pt x="410" y="4631"/>
                    <a:pt x="599" y="4757"/>
                    <a:pt x="788" y="4789"/>
                  </a:cubicBezTo>
                  <a:cubicBezTo>
                    <a:pt x="1009" y="4442"/>
                    <a:pt x="1324" y="4127"/>
                    <a:pt x="1639" y="3938"/>
                  </a:cubicBezTo>
                  <a:cubicBezTo>
                    <a:pt x="1513" y="3686"/>
                    <a:pt x="1419" y="3434"/>
                    <a:pt x="1419" y="3151"/>
                  </a:cubicBezTo>
                  <a:cubicBezTo>
                    <a:pt x="1419" y="2206"/>
                    <a:pt x="2206" y="1418"/>
                    <a:pt x="3151" y="1418"/>
                  </a:cubicBezTo>
                  <a:cubicBezTo>
                    <a:pt x="4097" y="1418"/>
                    <a:pt x="4884" y="2206"/>
                    <a:pt x="4884" y="3151"/>
                  </a:cubicBezTo>
                  <a:cubicBezTo>
                    <a:pt x="4884" y="3434"/>
                    <a:pt x="4821" y="3686"/>
                    <a:pt x="4695" y="3938"/>
                  </a:cubicBezTo>
                  <a:cubicBezTo>
                    <a:pt x="5042" y="4159"/>
                    <a:pt x="5325" y="4474"/>
                    <a:pt x="5577" y="4883"/>
                  </a:cubicBezTo>
                  <a:lnTo>
                    <a:pt x="6396" y="4883"/>
                  </a:lnTo>
                  <a:cubicBezTo>
                    <a:pt x="6585" y="4537"/>
                    <a:pt x="6900" y="4159"/>
                    <a:pt x="7247" y="3938"/>
                  </a:cubicBezTo>
                  <a:cubicBezTo>
                    <a:pt x="7152" y="3686"/>
                    <a:pt x="7058" y="3434"/>
                    <a:pt x="7058" y="3151"/>
                  </a:cubicBezTo>
                  <a:cubicBezTo>
                    <a:pt x="7058" y="2206"/>
                    <a:pt x="7846" y="1418"/>
                    <a:pt x="8791" y="1418"/>
                  </a:cubicBezTo>
                  <a:cubicBezTo>
                    <a:pt x="9736" y="1418"/>
                    <a:pt x="10524" y="2206"/>
                    <a:pt x="10524" y="3151"/>
                  </a:cubicBezTo>
                  <a:cubicBezTo>
                    <a:pt x="10524" y="3434"/>
                    <a:pt x="10461" y="3686"/>
                    <a:pt x="10334" y="3938"/>
                  </a:cubicBezTo>
                  <a:cubicBezTo>
                    <a:pt x="10681" y="4159"/>
                    <a:pt x="10965" y="4442"/>
                    <a:pt x="11154" y="4789"/>
                  </a:cubicBezTo>
                  <a:cubicBezTo>
                    <a:pt x="11343" y="4757"/>
                    <a:pt x="11563" y="4631"/>
                    <a:pt x="11658" y="4474"/>
                  </a:cubicBezTo>
                  <a:cubicBezTo>
                    <a:pt x="11878" y="4253"/>
                    <a:pt x="11941" y="3938"/>
                    <a:pt x="11910" y="3655"/>
                  </a:cubicBezTo>
                  <a:lnTo>
                    <a:pt x="11343" y="851"/>
                  </a:lnTo>
                  <a:cubicBezTo>
                    <a:pt x="11280" y="347"/>
                    <a:pt x="10839" y="0"/>
                    <a:pt x="103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2" name="Google Shape;7561;p80"/>
            <p:cNvSpPr/>
            <p:nvPr/>
          </p:nvSpPr>
          <p:spPr>
            <a:xfrm>
              <a:off x="4431425" y="4196825"/>
              <a:ext cx="104000" cy="62250"/>
            </a:xfrm>
            <a:custGeom>
              <a:avLst/>
              <a:gdLst/>
              <a:ahLst/>
              <a:cxnLst/>
              <a:rect l="l" t="t" r="r" b="b"/>
              <a:pathLst>
                <a:path w="4160" h="2490" extrusionOk="0">
                  <a:moveTo>
                    <a:pt x="977" y="1"/>
                  </a:moveTo>
                  <a:cubicBezTo>
                    <a:pt x="536" y="284"/>
                    <a:pt x="189" y="694"/>
                    <a:pt x="63" y="1198"/>
                  </a:cubicBezTo>
                  <a:cubicBezTo>
                    <a:pt x="32" y="1387"/>
                    <a:pt x="0" y="1576"/>
                    <a:pt x="0" y="1797"/>
                  </a:cubicBezTo>
                  <a:lnTo>
                    <a:pt x="0" y="2143"/>
                  </a:lnTo>
                  <a:cubicBezTo>
                    <a:pt x="0" y="2332"/>
                    <a:pt x="158" y="2490"/>
                    <a:pt x="347" y="2490"/>
                  </a:cubicBezTo>
                  <a:lnTo>
                    <a:pt x="3813" y="2490"/>
                  </a:lnTo>
                  <a:cubicBezTo>
                    <a:pt x="4002" y="2490"/>
                    <a:pt x="4159" y="2332"/>
                    <a:pt x="4159" y="2143"/>
                  </a:cubicBezTo>
                  <a:lnTo>
                    <a:pt x="4159" y="1797"/>
                  </a:lnTo>
                  <a:cubicBezTo>
                    <a:pt x="4096" y="1576"/>
                    <a:pt x="4065" y="1356"/>
                    <a:pt x="4002" y="1198"/>
                  </a:cubicBezTo>
                  <a:cubicBezTo>
                    <a:pt x="3844" y="694"/>
                    <a:pt x="3529" y="284"/>
                    <a:pt x="3119" y="1"/>
                  </a:cubicBezTo>
                  <a:cubicBezTo>
                    <a:pt x="2804" y="253"/>
                    <a:pt x="2426" y="410"/>
                    <a:pt x="2048" y="410"/>
                  </a:cubicBezTo>
                  <a:cubicBezTo>
                    <a:pt x="1639" y="410"/>
                    <a:pt x="1261" y="253"/>
                    <a:pt x="97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3" name="Google Shape;7562;p80"/>
            <p:cNvSpPr/>
            <p:nvPr/>
          </p:nvSpPr>
          <p:spPr>
            <a:xfrm>
              <a:off x="4359750" y="4022775"/>
              <a:ext cx="104775" cy="44125"/>
            </a:xfrm>
            <a:custGeom>
              <a:avLst/>
              <a:gdLst/>
              <a:ahLst/>
              <a:cxnLst/>
              <a:rect l="l" t="t" r="r" b="b"/>
              <a:pathLst>
                <a:path w="4191" h="1765" extrusionOk="0">
                  <a:moveTo>
                    <a:pt x="1009" y="0"/>
                  </a:moveTo>
                  <a:cubicBezTo>
                    <a:pt x="379" y="347"/>
                    <a:pt x="0" y="1040"/>
                    <a:pt x="0" y="1765"/>
                  </a:cubicBezTo>
                  <a:lnTo>
                    <a:pt x="4191" y="1765"/>
                  </a:lnTo>
                  <a:cubicBezTo>
                    <a:pt x="4191" y="1040"/>
                    <a:pt x="3813" y="347"/>
                    <a:pt x="3214" y="0"/>
                  </a:cubicBezTo>
                  <a:cubicBezTo>
                    <a:pt x="2899" y="252"/>
                    <a:pt x="2521" y="378"/>
                    <a:pt x="2111" y="378"/>
                  </a:cubicBezTo>
                  <a:cubicBezTo>
                    <a:pt x="1733" y="378"/>
                    <a:pt x="1324" y="252"/>
                    <a:pt x="100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4" name="Google Shape;7563;p80"/>
            <p:cNvSpPr/>
            <p:nvPr/>
          </p:nvSpPr>
          <p:spPr>
            <a:xfrm>
              <a:off x="4291225" y="4196825"/>
              <a:ext cx="102425" cy="62250"/>
            </a:xfrm>
            <a:custGeom>
              <a:avLst/>
              <a:gdLst/>
              <a:ahLst/>
              <a:cxnLst/>
              <a:rect l="l" t="t" r="r" b="b"/>
              <a:pathLst>
                <a:path w="4097" h="2490" extrusionOk="0">
                  <a:moveTo>
                    <a:pt x="1009" y="1"/>
                  </a:moveTo>
                  <a:cubicBezTo>
                    <a:pt x="568" y="284"/>
                    <a:pt x="221" y="694"/>
                    <a:pt x="95" y="1198"/>
                  </a:cubicBezTo>
                  <a:cubicBezTo>
                    <a:pt x="64" y="1387"/>
                    <a:pt x="1" y="1576"/>
                    <a:pt x="1" y="1797"/>
                  </a:cubicBezTo>
                  <a:lnTo>
                    <a:pt x="1" y="2143"/>
                  </a:lnTo>
                  <a:cubicBezTo>
                    <a:pt x="1" y="2332"/>
                    <a:pt x="158" y="2490"/>
                    <a:pt x="379" y="2490"/>
                  </a:cubicBezTo>
                  <a:lnTo>
                    <a:pt x="3844" y="2490"/>
                  </a:lnTo>
                  <a:cubicBezTo>
                    <a:pt x="3939" y="2490"/>
                    <a:pt x="4096" y="2332"/>
                    <a:pt x="4096" y="2143"/>
                  </a:cubicBezTo>
                  <a:lnTo>
                    <a:pt x="4096" y="1797"/>
                  </a:lnTo>
                  <a:cubicBezTo>
                    <a:pt x="4096" y="1576"/>
                    <a:pt x="4065" y="1356"/>
                    <a:pt x="4033" y="1198"/>
                  </a:cubicBezTo>
                  <a:cubicBezTo>
                    <a:pt x="3876" y="694"/>
                    <a:pt x="3561" y="284"/>
                    <a:pt x="3120" y="1"/>
                  </a:cubicBezTo>
                  <a:cubicBezTo>
                    <a:pt x="2804" y="253"/>
                    <a:pt x="2458" y="410"/>
                    <a:pt x="2048" y="410"/>
                  </a:cubicBezTo>
                  <a:cubicBezTo>
                    <a:pt x="1670" y="410"/>
                    <a:pt x="1261" y="253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55" name="Google Shape;7564;p80"/>
          <p:cNvGrpSpPr/>
          <p:nvPr/>
        </p:nvGrpSpPr>
        <p:grpSpPr>
          <a:xfrm>
            <a:off x="11181706" y="3548832"/>
            <a:ext cx="342453" cy="553395"/>
            <a:chOff x="6164975" y="3211525"/>
            <a:chExt cx="191425" cy="296175"/>
          </a:xfrm>
        </p:grpSpPr>
        <p:sp>
          <p:nvSpPr>
            <p:cNvPr id="256" name="Google Shape;7565;p80"/>
            <p:cNvSpPr/>
            <p:nvPr/>
          </p:nvSpPr>
          <p:spPr>
            <a:xfrm>
              <a:off x="6269750" y="3371400"/>
              <a:ext cx="68525" cy="84300"/>
            </a:xfrm>
            <a:custGeom>
              <a:avLst/>
              <a:gdLst/>
              <a:ahLst/>
              <a:cxnLst/>
              <a:rect l="l" t="t" r="r" b="b"/>
              <a:pathLst>
                <a:path w="2741" h="3372" extrusionOk="0">
                  <a:moveTo>
                    <a:pt x="1670" y="1"/>
                  </a:moveTo>
                  <a:cubicBezTo>
                    <a:pt x="1166" y="316"/>
                    <a:pt x="599" y="505"/>
                    <a:pt x="0" y="568"/>
                  </a:cubicBezTo>
                  <a:lnTo>
                    <a:pt x="0" y="1482"/>
                  </a:lnTo>
                  <a:lnTo>
                    <a:pt x="1890" y="3372"/>
                  </a:lnTo>
                  <a:lnTo>
                    <a:pt x="2741" y="3372"/>
                  </a:lnTo>
                  <a:lnTo>
                    <a:pt x="2741" y="3340"/>
                  </a:lnTo>
                  <a:lnTo>
                    <a:pt x="2741" y="2301"/>
                  </a:lnTo>
                  <a:cubicBezTo>
                    <a:pt x="2741" y="1356"/>
                    <a:pt x="2300" y="536"/>
                    <a:pt x="167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7" name="Google Shape;7566;p80"/>
            <p:cNvSpPr/>
            <p:nvPr/>
          </p:nvSpPr>
          <p:spPr>
            <a:xfrm>
              <a:off x="6228775" y="3424175"/>
              <a:ext cx="62250" cy="30750"/>
            </a:xfrm>
            <a:custGeom>
              <a:avLst/>
              <a:gdLst/>
              <a:ahLst/>
              <a:cxnLst/>
              <a:rect l="l" t="t" r="r" b="b"/>
              <a:pathLst>
                <a:path w="2490" h="1230" extrusionOk="0">
                  <a:moveTo>
                    <a:pt x="1229" y="1"/>
                  </a:moveTo>
                  <a:lnTo>
                    <a:pt x="1" y="1229"/>
                  </a:lnTo>
                  <a:lnTo>
                    <a:pt x="2490" y="1229"/>
                  </a:lnTo>
                  <a:lnTo>
                    <a:pt x="122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8" name="Google Shape;7567;p80"/>
            <p:cNvSpPr/>
            <p:nvPr/>
          </p:nvSpPr>
          <p:spPr>
            <a:xfrm>
              <a:off x="6182300" y="3369825"/>
              <a:ext cx="69350" cy="85100"/>
            </a:xfrm>
            <a:custGeom>
              <a:avLst/>
              <a:gdLst/>
              <a:ahLst/>
              <a:cxnLst/>
              <a:rect l="l" t="t" r="r" b="b"/>
              <a:pathLst>
                <a:path w="2774" h="3404" extrusionOk="0">
                  <a:moveTo>
                    <a:pt x="1072" y="1"/>
                  </a:moveTo>
                  <a:cubicBezTo>
                    <a:pt x="411" y="599"/>
                    <a:pt x="1" y="1419"/>
                    <a:pt x="1" y="2332"/>
                  </a:cubicBezTo>
                  <a:lnTo>
                    <a:pt x="1" y="3403"/>
                  </a:lnTo>
                  <a:lnTo>
                    <a:pt x="883" y="3403"/>
                  </a:lnTo>
                  <a:lnTo>
                    <a:pt x="2773" y="1513"/>
                  </a:lnTo>
                  <a:lnTo>
                    <a:pt x="2773" y="599"/>
                  </a:lnTo>
                  <a:cubicBezTo>
                    <a:pt x="2143" y="568"/>
                    <a:pt x="1576" y="316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9" name="Google Shape;7568;p80"/>
            <p:cNvSpPr/>
            <p:nvPr/>
          </p:nvSpPr>
          <p:spPr>
            <a:xfrm>
              <a:off x="6164975" y="34722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316"/>
                    <a:pt x="7278" y="1"/>
                    <a:pt x="69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0" name="Google Shape;7569;p80"/>
            <p:cNvSpPr/>
            <p:nvPr/>
          </p:nvSpPr>
          <p:spPr>
            <a:xfrm>
              <a:off x="6164975" y="3211525"/>
              <a:ext cx="191425" cy="35475"/>
            </a:xfrm>
            <a:custGeom>
              <a:avLst/>
              <a:gdLst/>
              <a:ahLst/>
              <a:cxnLst/>
              <a:rect l="l" t="t" r="r" b="b"/>
              <a:pathLst>
                <a:path w="7657" h="1419" extrusionOk="0">
                  <a:moveTo>
                    <a:pt x="725" y="0"/>
                  </a:moveTo>
                  <a:cubicBezTo>
                    <a:pt x="316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lnTo>
                    <a:pt x="6932" y="1418"/>
                  </a:lnTo>
                  <a:cubicBezTo>
                    <a:pt x="7341" y="1418"/>
                    <a:pt x="7657" y="1103"/>
                    <a:pt x="7657" y="725"/>
                  </a:cubicBezTo>
                  <a:cubicBezTo>
                    <a:pt x="7594" y="284"/>
                    <a:pt x="7278" y="0"/>
                    <a:pt x="69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7570;p80"/>
            <p:cNvSpPr/>
            <p:nvPr/>
          </p:nvSpPr>
          <p:spPr>
            <a:xfrm>
              <a:off x="6183100" y="3262725"/>
              <a:ext cx="155175" cy="35650"/>
            </a:xfrm>
            <a:custGeom>
              <a:avLst/>
              <a:gdLst/>
              <a:ahLst/>
              <a:cxnLst/>
              <a:rect l="l" t="t" r="r" b="b"/>
              <a:pathLst>
                <a:path w="6207" h="1426" extrusionOk="0">
                  <a:moveTo>
                    <a:pt x="0" y="0"/>
                  </a:moveTo>
                  <a:lnTo>
                    <a:pt x="0" y="441"/>
                  </a:lnTo>
                  <a:lnTo>
                    <a:pt x="568" y="788"/>
                  </a:lnTo>
                  <a:cubicBezTo>
                    <a:pt x="1355" y="1213"/>
                    <a:pt x="2237" y="1426"/>
                    <a:pt x="3112" y="1426"/>
                  </a:cubicBezTo>
                  <a:cubicBezTo>
                    <a:pt x="3986" y="1426"/>
                    <a:pt x="4852" y="1213"/>
                    <a:pt x="5608" y="788"/>
                  </a:cubicBezTo>
                  <a:lnTo>
                    <a:pt x="6207" y="441"/>
                  </a:lnTo>
                  <a:lnTo>
                    <a:pt x="62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7571;p80"/>
            <p:cNvSpPr/>
            <p:nvPr/>
          </p:nvSpPr>
          <p:spPr>
            <a:xfrm>
              <a:off x="6181525" y="3294225"/>
              <a:ext cx="155975" cy="74050"/>
            </a:xfrm>
            <a:custGeom>
              <a:avLst/>
              <a:gdLst/>
              <a:ahLst/>
              <a:cxnLst/>
              <a:rect l="l" t="t" r="r" b="b"/>
              <a:pathLst>
                <a:path w="6239" h="2962" extrusionOk="0">
                  <a:moveTo>
                    <a:pt x="0" y="0"/>
                  </a:moveTo>
                  <a:cubicBezTo>
                    <a:pt x="126" y="1607"/>
                    <a:pt x="1481" y="2962"/>
                    <a:pt x="3119" y="2962"/>
                  </a:cubicBezTo>
                  <a:cubicBezTo>
                    <a:pt x="4758" y="2962"/>
                    <a:pt x="6112" y="1607"/>
                    <a:pt x="6238" y="0"/>
                  </a:cubicBezTo>
                  <a:lnTo>
                    <a:pt x="6238" y="0"/>
                  </a:lnTo>
                  <a:lnTo>
                    <a:pt x="5986" y="126"/>
                  </a:lnTo>
                  <a:cubicBezTo>
                    <a:pt x="5136" y="631"/>
                    <a:pt x="4096" y="883"/>
                    <a:pt x="3119" y="883"/>
                  </a:cubicBezTo>
                  <a:cubicBezTo>
                    <a:pt x="2143" y="883"/>
                    <a:pt x="1166" y="631"/>
                    <a:pt x="252" y="12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3" name="Google Shape;7572;p80"/>
          <p:cNvGrpSpPr/>
          <p:nvPr/>
        </p:nvGrpSpPr>
        <p:grpSpPr>
          <a:xfrm>
            <a:off x="7037770" y="1412063"/>
            <a:ext cx="534097" cy="553347"/>
            <a:chOff x="946175" y="3253275"/>
            <a:chExt cx="298550" cy="296150"/>
          </a:xfrm>
        </p:grpSpPr>
        <p:sp>
          <p:nvSpPr>
            <p:cNvPr id="264" name="Google Shape;7573;p80"/>
            <p:cNvSpPr/>
            <p:nvPr/>
          </p:nvSpPr>
          <p:spPr>
            <a:xfrm>
              <a:off x="946175" y="3253275"/>
              <a:ext cx="209550" cy="261500"/>
            </a:xfrm>
            <a:custGeom>
              <a:avLst/>
              <a:gdLst/>
              <a:ahLst/>
              <a:cxnLst/>
              <a:rect l="l" t="t" r="r" b="b"/>
              <a:pathLst>
                <a:path w="8382" h="10460" extrusionOk="0">
                  <a:moveTo>
                    <a:pt x="348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10113"/>
                  </a:lnTo>
                  <a:cubicBezTo>
                    <a:pt x="1" y="10302"/>
                    <a:pt x="158" y="10460"/>
                    <a:pt x="348" y="10460"/>
                  </a:cubicBezTo>
                  <a:lnTo>
                    <a:pt x="694" y="10460"/>
                  </a:lnTo>
                  <a:lnTo>
                    <a:pt x="694" y="3875"/>
                  </a:lnTo>
                  <a:cubicBezTo>
                    <a:pt x="694" y="3623"/>
                    <a:pt x="820" y="3340"/>
                    <a:pt x="1009" y="3151"/>
                  </a:cubicBezTo>
                  <a:lnTo>
                    <a:pt x="3151" y="1008"/>
                  </a:lnTo>
                  <a:cubicBezTo>
                    <a:pt x="3340" y="819"/>
                    <a:pt x="3624" y="693"/>
                    <a:pt x="3908" y="693"/>
                  </a:cubicBezTo>
                  <a:lnTo>
                    <a:pt x="8381" y="693"/>
                  </a:lnTo>
                  <a:lnTo>
                    <a:pt x="8381" y="347"/>
                  </a:lnTo>
                  <a:cubicBezTo>
                    <a:pt x="8381" y="158"/>
                    <a:pt x="8224" y="0"/>
                    <a:pt x="80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7574;p80"/>
            <p:cNvSpPr/>
            <p:nvPr/>
          </p:nvSpPr>
          <p:spPr>
            <a:xfrm>
              <a:off x="986350" y="3293425"/>
              <a:ext cx="47300" cy="48075"/>
            </a:xfrm>
            <a:custGeom>
              <a:avLst/>
              <a:gdLst/>
              <a:ahLst/>
              <a:cxnLst/>
              <a:rect l="l" t="t" r="r" b="b"/>
              <a:pathLst>
                <a:path w="1892" h="1923" extrusionOk="0">
                  <a:moveTo>
                    <a:pt x="1891" y="1"/>
                  </a:moveTo>
                  <a:lnTo>
                    <a:pt x="1" y="1923"/>
                  </a:lnTo>
                  <a:lnTo>
                    <a:pt x="1891" y="1923"/>
                  </a:lnTo>
                  <a:lnTo>
                    <a:pt x="18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7575;p80"/>
            <p:cNvSpPr/>
            <p:nvPr/>
          </p:nvSpPr>
          <p:spPr>
            <a:xfrm>
              <a:off x="1051725" y="3359600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cubicBezTo>
                    <a:pt x="1" y="3749"/>
                    <a:pt x="1103" y="4852"/>
                    <a:pt x="2427" y="4852"/>
                  </a:cubicBezTo>
                  <a:cubicBezTo>
                    <a:pt x="3781" y="4852"/>
                    <a:pt x="4884" y="3749"/>
                    <a:pt x="4884" y="2426"/>
                  </a:cubicBez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7" name="Google Shape;7576;p80"/>
            <p:cNvSpPr/>
            <p:nvPr/>
          </p:nvSpPr>
          <p:spPr>
            <a:xfrm>
              <a:off x="980050" y="3289500"/>
              <a:ext cx="192200" cy="242600"/>
            </a:xfrm>
            <a:custGeom>
              <a:avLst/>
              <a:gdLst/>
              <a:ahLst/>
              <a:cxnLst/>
              <a:rect l="l" t="t" r="r" b="b"/>
              <a:pathLst>
                <a:path w="7688" h="9704" extrusionOk="0">
                  <a:moveTo>
                    <a:pt x="2868" y="0"/>
                  </a:moveTo>
                  <a:lnTo>
                    <a:pt x="2868" y="2426"/>
                  </a:lnTo>
                  <a:cubicBezTo>
                    <a:pt x="2868" y="2647"/>
                    <a:pt x="2679" y="2804"/>
                    <a:pt x="2490" y="2804"/>
                  </a:cubicBezTo>
                  <a:lnTo>
                    <a:pt x="1" y="2804"/>
                  </a:lnTo>
                  <a:lnTo>
                    <a:pt x="1" y="9357"/>
                  </a:lnTo>
                  <a:cubicBezTo>
                    <a:pt x="1" y="9578"/>
                    <a:pt x="190" y="9704"/>
                    <a:pt x="379" y="9704"/>
                  </a:cubicBezTo>
                  <a:lnTo>
                    <a:pt x="7341" y="9704"/>
                  </a:lnTo>
                  <a:cubicBezTo>
                    <a:pt x="7467" y="9704"/>
                    <a:pt x="7593" y="9641"/>
                    <a:pt x="7625" y="9578"/>
                  </a:cubicBezTo>
                  <a:lnTo>
                    <a:pt x="6239" y="8192"/>
                  </a:lnTo>
                  <a:cubicBezTo>
                    <a:pt x="5924" y="8318"/>
                    <a:pt x="5609" y="8349"/>
                    <a:pt x="5262" y="8349"/>
                  </a:cubicBezTo>
                  <a:cubicBezTo>
                    <a:pt x="3529" y="8349"/>
                    <a:pt x="2143" y="6931"/>
                    <a:pt x="2143" y="5230"/>
                  </a:cubicBezTo>
                  <a:cubicBezTo>
                    <a:pt x="2143" y="3529"/>
                    <a:pt x="3561" y="2111"/>
                    <a:pt x="5262" y="2111"/>
                  </a:cubicBezTo>
                  <a:cubicBezTo>
                    <a:pt x="6239" y="2111"/>
                    <a:pt x="7121" y="2584"/>
                    <a:pt x="7688" y="3308"/>
                  </a:cubicBezTo>
                  <a:lnTo>
                    <a:pt x="7688" y="347"/>
                  </a:lnTo>
                  <a:cubicBezTo>
                    <a:pt x="7688" y="158"/>
                    <a:pt x="7530" y="0"/>
                    <a:pt x="734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8" name="Google Shape;7577;p80"/>
            <p:cNvSpPr/>
            <p:nvPr/>
          </p:nvSpPr>
          <p:spPr>
            <a:xfrm>
              <a:off x="1154125" y="3460400"/>
              <a:ext cx="90600" cy="89025"/>
            </a:xfrm>
            <a:custGeom>
              <a:avLst/>
              <a:gdLst/>
              <a:ahLst/>
              <a:cxnLst/>
              <a:rect l="l" t="t" r="r" b="b"/>
              <a:pathLst>
                <a:path w="3624" h="3561" extrusionOk="0">
                  <a:moveTo>
                    <a:pt x="977" y="1"/>
                  </a:moveTo>
                  <a:cubicBezTo>
                    <a:pt x="693" y="410"/>
                    <a:pt x="378" y="757"/>
                    <a:pt x="0" y="1009"/>
                  </a:cubicBezTo>
                  <a:lnTo>
                    <a:pt x="2363" y="3372"/>
                  </a:lnTo>
                  <a:cubicBezTo>
                    <a:pt x="2489" y="3498"/>
                    <a:pt x="2662" y="3561"/>
                    <a:pt x="2840" y="3561"/>
                  </a:cubicBezTo>
                  <a:cubicBezTo>
                    <a:pt x="3017" y="3561"/>
                    <a:pt x="3198" y="3498"/>
                    <a:pt x="3340" y="3372"/>
                  </a:cubicBezTo>
                  <a:cubicBezTo>
                    <a:pt x="3623" y="3088"/>
                    <a:pt x="3623" y="2647"/>
                    <a:pt x="3340" y="2364"/>
                  </a:cubicBezTo>
                  <a:lnTo>
                    <a:pt x="9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9" name="Google Shape;7578;p80"/>
          <p:cNvGrpSpPr/>
          <p:nvPr/>
        </p:nvGrpSpPr>
        <p:grpSpPr>
          <a:xfrm>
            <a:off x="7039179" y="2110707"/>
            <a:ext cx="531279" cy="549004"/>
            <a:chOff x="946175" y="3619500"/>
            <a:chExt cx="296975" cy="293825"/>
          </a:xfrm>
        </p:grpSpPr>
        <p:sp>
          <p:nvSpPr>
            <p:cNvPr id="270" name="Google Shape;7579;p80"/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7580;p80"/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7581;p80"/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7582;p80"/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7583;p80"/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7584;p80"/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76" name="Google Shape;7585;p80"/>
          <p:cNvGrpSpPr/>
          <p:nvPr/>
        </p:nvGrpSpPr>
        <p:grpSpPr>
          <a:xfrm>
            <a:off x="7038486" y="2813572"/>
            <a:ext cx="532665" cy="554844"/>
            <a:chOff x="944600" y="3981825"/>
            <a:chExt cx="297750" cy="296950"/>
          </a:xfrm>
        </p:grpSpPr>
        <p:sp>
          <p:nvSpPr>
            <p:cNvPr id="277" name="Google Shape;7586;p80"/>
            <p:cNvSpPr/>
            <p:nvPr/>
          </p:nvSpPr>
          <p:spPr>
            <a:xfrm>
              <a:off x="944600" y="3981825"/>
              <a:ext cx="297750" cy="296950"/>
            </a:xfrm>
            <a:custGeom>
              <a:avLst/>
              <a:gdLst/>
              <a:ahLst/>
              <a:cxnLst/>
              <a:rect l="l" t="t" r="r" b="b"/>
              <a:pathLst>
                <a:path w="11910" h="11878" extrusionOk="0">
                  <a:moveTo>
                    <a:pt x="6333" y="1418"/>
                  </a:moveTo>
                  <a:cubicBezTo>
                    <a:pt x="8539" y="1575"/>
                    <a:pt x="10303" y="3340"/>
                    <a:pt x="10461" y="5545"/>
                  </a:cubicBezTo>
                  <a:lnTo>
                    <a:pt x="10146" y="5545"/>
                  </a:lnTo>
                  <a:cubicBezTo>
                    <a:pt x="9957" y="5545"/>
                    <a:pt x="9799" y="5702"/>
                    <a:pt x="9799" y="5892"/>
                  </a:cubicBezTo>
                  <a:cubicBezTo>
                    <a:pt x="9799" y="6081"/>
                    <a:pt x="9957" y="6238"/>
                    <a:pt x="10146" y="6238"/>
                  </a:cubicBezTo>
                  <a:lnTo>
                    <a:pt x="10461" y="6238"/>
                  </a:lnTo>
                  <a:cubicBezTo>
                    <a:pt x="10303" y="8443"/>
                    <a:pt x="8539" y="10239"/>
                    <a:pt x="6333" y="10397"/>
                  </a:cubicBezTo>
                  <a:lnTo>
                    <a:pt x="6333" y="10082"/>
                  </a:lnTo>
                  <a:cubicBezTo>
                    <a:pt x="6333" y="9861"/>
                    <a:pt x="6176" y="9704"/>
                    <a:pt x="5955" y="9704"/>
                  </a:cubicBezTo>
                  <a:cubicBezTo>
                    <a:pt x="5766" y="9704"/>
                    <a:pt x="5609" y="9861"/>
                    <a:pt x="5609" y="10082"/>
                  </a:cubicBezTo>
                  <a:lnTo>
                    <a:pt x="5609" y="10397"/>
                  </a:lnTo>
                  <a:cubicBezTo>
                    <a:pt x="3403" y="10239"/>
                    <a:pt x="1639" y="8443"/>
                    <a:pt x="1482" y="6238"/>
                  </a:cubicBezTo>
                  <a:lnTo>
                    <a:pt x="1797" y="6238"/>
                  </a:lnTo>
                  <a:cubicBezTo>
                    <a:pt x="1986" y="6238"/>
                    <a:pt x="2143" y="6081"/>
                    <a:pt x="2143" y="5892"/>
                  </a:cubicBezTo>
                  <a:cubicBezTo>
                    <a:pt x="2143" y="5702"/>
                    <a:pt x="1986" y="5545"/>
                    <a:pt x="1797" y="5545"/>
                  </a:cubicBezTo>
                  <a:lnTo>
                    <a:pt x="1482" y="5545"/>
                  </a:lnTo>
                  <a:cubicBezTo>
                    <a:pt x="1639" y="3340"/>
                    <a:pt x="3403" y="1575"/>
                    <a:pt x="5609" y="1418"/>
                  </a:cubicBezTo>
                  <a:lnTo>
                    <a:pt x="5609" y="1733"/>
                  </a:lnTo>
                  <a:cubicBezTo>
                    <a:pt x="5609" y="1922"/>
                    <a:pt x="5766" y="2079"/>
                    <a:pt x="5955" y="2079"/>
                  </a:cubicBezTo>
                  <a:cubicBezTo>
                    <a:pt x="6176" y="2079"/>
                    <a:pt x="6333" y="1922"/>
                    <a:pt x="6333" y="1733"/>
                  </a:cubicBezTo>
                  <a:lnTo>
                    <a:pt x="6333" y="1418"/>
                  </a:lnTo>
                  <a:close/>
                  <a:moveTo>
                    <a:pt x="5955" y="0"/>
                  </a:moveTo>
                  <a:cubicBezTo>
                    <a:pt x="5766" y="0"/>
                    <a:pt x="5609" y="126"/>
                    <a:pt x="5609" y="347"/>
                  </a:cubicBezTo>
                  <a:lnTo>
                    <a:pt x="5609" y="725"/>
                  </a:lnTo>
                  <a:cubicBezTo>
                    <a:pt x="2994" y="882"/>
                    <a:pt x="946" y="2962"/>
                    <a:pt x="757" y="5576"/>
                  </a:cubicBezTo>
                  <a:lnTo>
                    <a:pt x="379" y="5576"/>
                  </a:lnTo>
                  <a:cubicBezTo>
                    <a:pt x="158" y="5576"/>
                    <a:pt x="1" y="5734"/>
                    <a:pt x="1" y="5923"/>
                  </a:cubicBezTo>
                  <a:cubicBezTo>
                    <a:pt x="1" y="6112"/>
                    <a:pt x="158" y="6270"/>
                    <a:pt x="379" y="6270"/>
                  </a:cubicBezTo>
                  <a:lnTo>
                    <a:pt x="757" y="6270"/>
                  </a:lnTo>
                  <a:cubicBezTo>
                    <a:pt x="915" y="8884"/>
                    <a:pt x="2994" y="10932"/>
                    <a:pt x="5609" y="11121"/>
                  </a:cubicBezTo>
                  <a:lnTo>
                    <a:pt x="5609" y="11531"/>
                  </a:lnTo>
                  <a:cubicBezTo>
                    <a:pt x="5609" y="11720"/>
                    <a:pt x="5766" y="11877"/>
                    <a:pt x="5955" y="11877"/>
                  </a:cubicBezTo>
                  <a:cubicBezTo>
                    <a:pt x="6176" y="11877"/>
                    <a:pt x="6333" y="11720"/>
                    <a:pt x="6333" y="11531"/>
                  </a:cubicBezTo>
                  <a:lnTo>
                    <a:pt x="6333" y="11121"/>
                  </a:lnTo>
                  <a:cubicBezTo>
                    <a:pt x="8917" y="10964"/>
                    <a:pt x="10965" y="8884"/>
                    <a:pt x="11154" y="6270"/>
                  </a:cubicBezTo>
                  <a:lnTo>
                    <a:pt x="11563" y="6270"/>
                  </a:lnTo>
                  <a:cubicBezTo>
                    <a:pt x="11752" y="6270"/>
                    <a:pt x="11910" y="6112"/>
                    <a:pt x="11910" y="5923"/>
                  </a:cubicBezTo>
                  <a:cubicBezTo>
                    <a:pt x="11910" y="5734"/>
                    <a:pt x="11752" y="5576"/>
                    <a:pt x="11563" y="5576"/>
                  </a:cubicBezTo>
                  <a:lnTo>
                    <a:pt x="11154" y="5576"/>
                  </a:lnTo>
                  <a:cubicBezTo>
                    <a:pt x="10996" y="2962"/>
                    <a:pt x="8917" y="914"/>
                    <a:pt x="6333" y="725"/>
                  </a:cubicBezTo>
                  <a:lnTo>
                    <a:pt x="6333" y="347"/>
                  </a:lnTo>
                  <a:cubicBezTo>
                    <a:pt x="6333" y="126"/>
                    <a:pt x="6176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8" name="Google Shape;7587;p80"/>
            <p:cNvSpPr/>
            <p:nvPr/>
          </p:nvSpPr>
          <p:spPr>
            <a:xfrm>
              <a:off x="1058025" y="4155875"/>
              <a:ext cx="72500" cy="52000"/>
            </a:xfrm>
            <a:custGeom>
              <a:avLst/>
              <a:gdLst/>
              <a:ahLst/>
              <a:cxnLst/>
              <a:rect l="l" t="t" r="r" b="b"/>
              <a:pathLst>
                <a:path w="2900" h="2080" extrusionOk="0">
                  <a:moveTo>
                    <a:pt x="1418" y="1"/>
                  </a:moveTo>
                  <a:cubicBezTo>
                    <a:pt x="851" y="1"/>
                    <a:pt x="316" y="347"/>
                    <a:pt x="127" y="914"/>
                  </a:cubicBezTo>
                  <a:cubicBezTo>
                    <a:pt x="1" y="1166"/>
                    <a:pt x="1" y="1450"/>
                    <a:pt x="95" y="1765"/>
                  </a:cubicBezTo>
                  <a:cubicBezTo>
                    <a:pt x="473" y="1954"/>
                    <a:pt x="946" y="2080"/>
                    <a:pt x="1418" y="2080"/>
                  </a:cubicBezTo>
                  <a:cubicBezTo>
                    <a:pt x="1891" y="2080"/>
                    <a:pt x="2332" y="1954"/>
                    <a:pt x="2773" y="1765"/>
                  </a:cubicBezTo>
                  <a:cubicBezTo>
                    <a:pt x="2899" y="1387"/>
                    <a:pt x="2805" y="946"/>
                    <a:pt x="2616" y="599"/>
                  </a:cubicBezTo>
                  <a:cubicBezTo>
                    <a:pt x="2332" y="221"/>
                    <a:pt x="1891" y="1"/>
                    <a:pt x="141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9" name="Google Shape;7588;p80"/>
            <p:cNvSpPr/>
            <p:nvPr/>
          </p:nvSpPr>
          <p:spPr>
            <a:xfrm>
              <a:off x="1076150" y="4103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3" y="0"/>
                  </a:moveTo>
                  <a:cubicBezTo>
                    <a:pt x="315" y="0"/>
                    <a:pt x="0" y="315"/>
                    <a:pt x="0" y="693"/>
                  </a:cubicBezTo>
                  <a:cubicBezTo>
                    <a:pt x="0" y="1103"/>
                    <a:pt x="315" y="1418"/>
                    <a:pt x="693" y="1418"/>
                  </a:cubicBezTo>
                  <a:cubicBezTo>
                    <a:pt x="1103" y="1355"/>
                    <a:pt x="1418" y="1040"/>
                    <a:pt x="1418" y="693"/>
                  </a:cubicBezTo>
                  <a:cubicBezTo>
                    <a:pt x="1418" y="315"/>
                    <a:pt x="1103" y="0"/>
                    <a:pt x="69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7589;p80"/>
            <p:cNvSpPr/>
            <p:nvPr/>
          </p:nvSpPr>
          <p:spPr>
            <a:xfrm>
              <a:off x="1016275" y="4051125"/>
              <a:ext cx="155975" cy="137075"/>
            </a:xfrm>
            <a:custGeom>
              <a:avLst/>
              <a:gdLst/>
              <a:ahLst/>
              <a:cxnLst/>
              <a:rect l="l" t="t" r="r" b="b"/>
              <a:pathLst>
                <a:path w="6239" h="5483" extrusionOk="0">
                  <a:moveTo>
                    <a:pt x="3088" y="1"/>
                  </a:moveTo>
                  <a:cubicBezTo>
                    <a:pt x="1356" y="1"/>
                    <a:pt x="1" y="1387"/>
                    <a:pt x="1" y="3120"/>
                  </a:cubicBezTo>
                  <a:cubicBezTo>
                    <a:pt x="1" y="4033"/>
                    <a:pt x="379" y="4852"/>
                    <a:pt x="1041" y="5451"/>
                  </a:cubicBezTo>
                  <a:cubicBezTo>
                    <a:pt x="1041" y="5262"/>
                    <a:pt x="1104" y="5041"/>
                    <a:pt x="1167" y="4852"/>
                  </a:cubicBezTo>
                  <a:cubicBezTo>
                    <a:pt x="1324" y="4380"/>
                    <a:pt x="1671" y="4002"/>
                    <a:pt x="2112" y="3750"/>
                  </a:cubicBezTo>
                  <a:cubicBezTo>
                    <a:pt x="1891" y="3498"/>
                    <a:pt x="1734" y="3151"/>
                    <a:pt x="1734" y="2804"/>
                  </a:cubicBezTo>
                  <a:cubicBezTo>
                    <a:pt x="1734" y="2048"/>
                    <a:pt x="2364" y="1418"/>
                    <a:pt x="3088" y="1418"/>
                  </a:cubicBezTo>
                  <a:cubicBezTo>
                    <a:pt x="3845" y="1418"/>
                    <a:pt x="4475" y="2048"/>
                    <a:pt x="4475" y="2804"/>
                  </a:cubicBezTo>
                  <a:cubicBezTo>
                    <a:pt x="4475" y="3151"/>
                    <a:pt x="4317" y="3529"/>
                    <a:pt x="4097" y="3750"/>
                  </a:cubicBezTo>
                  <a:cubicBezTo>
                    <a:pt x="4349" y="3907"/>
                    <a:pt x="4632" y="4128"/>
                    <a:pt x="4790" y="4411"/>
                  </a:cubicBezTo>
                  <a:cubicBezTo>
                    <a:pt x="4979" y="4726"/>
                    <a:pt x="5105" y="5073"/>
                    <a:pt x="5136" y="5482"/>
                  </a:cubicBezTo>
                  <a:cubicBezTo>
                    <a:pt x="5766" y="4884"/>
                    <a:pt x="6207" y="4096"/>
                    <a:pt x="6207" y="3151"/>
                  </a:cubicBezTo>
                  <a:cubicBezTo>
                    <a:pt x="6239" y="1418"/>
                    <a:pt x="4821" y="1"/>
                    <a:pt x="308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7590;p80"/>
          <p:cNvGrpSpPr/>
          <p:nvPr/>
        </p:nvGrpSpPr>
        <p:grpSpPr>
          <a:xfrm>
            <a:off x="10393842" y="1412785"/>
            <a:ext cx="529849" cy="551900"/>
            <a:chOff x="2768750" y="3227275"/>
            <a:chExt cx="296175" cy="295375"/>
          </a:xfrm>
        </p:grpSpPr>
        <p:sp>
          <p:nvSpPr>
            <p:cNvPr id="282" name="Google Shape;7591;p80"/>
            <p:cNvSpPr/>
            <p:nvPr/>
          </p:nvSpPr>
          <p:spPr>
            <a:xfrm>
              <a:off x="2882950" y="3227275"/>
              <a:ext cx="68550" cy="69325"/>
            </a:xfrm>
            <a:custGeom>
              <a:avLst/>
              <a:gdLst/>
              <a:ahLst/>
              <a:cxnLst/>
              <a:rect l="l" t="t" r="r" b="b"/>
              <a:pathLst>
                <a:path w="2742" h="2773" extrusionOk="0">
                  <a:moveTo>
                    <a:pt x="1355" y="1"/>
                  </a:moveTo>
                  <a:cubicBezTo>
                    <a:pt x="631" y="1"/>
                    <a:pt x="1" y="631"/>
                    <a:pt x="1" y="1387"/>
                  </a:cubicBezTo>
                  <a:cubicBezTo>
                    <a:pt x="1" y="2143"/>
                    <a:pt x="631" y="2773"/>
                    <a:pt x="1355" y="2773"/>
                  </a:cubicBezTo>
                  <a:cubicBezTo>
                    <a:pt x="2111" y="2773"/>
                    <a:pt x="2742" y="2174"/>
                    <a:pt x="2742" y="1387"/>
                  </a:cubicBezTo>
                  <a:cubicBezTo>
                    <a:pt x="2742" y="631"/>
                    <a:pt x="2111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7592;p80"/>
            <p:cNvSpPr/>
            <p:nvPr/>
          </p:nvSpPr>
          <p:spPr>
            <a:xfrm>
              <a:off x="285617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4" y="1386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7593;p80"/>
            <p:cNvSpPr/>
            <p:nvPr/>
          </p:nvSpPr>
          <p:spPr>
            <a:xfrm>
              <a:off x="2890050" y="3436000"/>
              <a:ext cx="18125" cy="34675"/>
            </a:xfrm>
            <a:custGeom>
              <a:avLst/>
              <a:gdLst/>
              <a:ahLst/>
              <a:cxnLst/>
              <a:rect l="l" t="t" r="r" b="b"/>
              <a:pathLst>
                <a:path w="725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725" y="138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7594;p80"/>
            <p:cNvSpPr/>
            <p:nvPr/>
          </p:nvSpPr>
          <p:spPr>
            <a:xfrm>
              <a:off x="2821525" y="3436000"/>
              <a:ext cx="17350" cy="34675"/>
            </a:xfrm>
            <a:custGeom>
              <a:avLst/>
              <a:gdLst/>
              <a:ahLst/>
              <a:cxnLst/>
              <a:rect l="l" t="t" r="r" b="b"/>
              <a:pathLst>
                <a:path w="694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693" y="1386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7595;p80"/>
            <p:cNvSpPr/>
            <p:nvPr/>
          </p:nvSpPr>
          <p:spPr>
            <a:xfrm>
              <a:off x="2924700" y="3436000"/>
              <a:ext cx="34675" cy="34675"/>
            </a:xfrm>
            <a:custGeom>
              <a:avLst/>
              <a:gdLst/>
              <a:ahLst/>
              <a:cxnLst/>
              <a:rect l="l" t="t" r="r" b="b"/>
              <a:pathLst>
                <a:path w="1387" h="1387" extrusionOk="0">
                  <a:moveTo>
                    <a:pt x="0" y="0"/>
                  </a:moveTo>
                  <a:lnTo>
                    <a:pt x="0" y="1386"/>
                  </a:lnTo>
                  <a:lnTo>
                    <a:pt x="1387" y="1386"/>
                  </a:ln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7596;p80"/>
            <p:cNvSpPr/>
            <p:nvPr/>
          </p:nvSpPr>
          <p:spPr>
            <a:xfrm>
              <a:off x="2768750" y="3384800"/>
              <a:ext cx="244175" cy="137850"/>
            </a:xfrm>
            <a:custGeom>
              <a:avLst/>
              <a:gdLst/>
              <a:ahLst/>
              <a:cxnLst/>
              <a:rect l="l" t="t" r="r" b="b"/>
              <a:pathLst>
                <a:path w="9767" h="5514" extrusionOk="0">
                  <a:moveTo>
                    <a:pt x="7971" y="1387"/>
                  </a:moveTo>
                  <a:cubicBezTo>
                    <a:pt x="8192" y="1387"/>
                    <a:pt x="8349" y="1544"/>
                    <a:pt x="8349" y="1733"/>
                  </a:cubicBezTo>
                  <a:lnTo>
                    <a:pt x="8349" y="3813"/>
                  </a:lnTo>
                  <a:cubicBezTo>
                    <a:pt x="8349" y="4033"/>
                    <a:pt x="8192" y="4191"/>
                    <a:pt x="7971" y="4191"/>
                  </a:cubicBezTo>
                  <a:lnTo>
                    <a:pt x="1765" y="4191"/>
                  </a:lnTo>
                  <a:cubicBezTo>
                    <a:pt x="1576" y="4191"/>
                    <a:pt x="1418" y="4033"/>
                    <a:pt x="1418" y="3813"/>
                  </a:cubicBezTo>
                  <a:lnTo>
                    <a:pt x="1418" y="1733"/>
                  </a:lnTo>
                  <a:cubicBezTo>
                    <a:pt x="1418" y="1544"/>
                    <a:pt x="1576" y="1387"/>
                    <a:pt x="1765" y="1387"/>
                  </a:cubicBezTo>
                  <a:close/>
                  <a:moveTo>
                    <a:pt x="1040" y="0"/>
                  </a:moveTo>
                  <a:cubicBezTo>
                    <a:pt x="473" y="0"/>
                    <a:pt x="32" y="473"/>
                    <a:pt x="32" y="1040"/>
                  </a:cubicBezTo>
                  <a:lnTo>
                    <a:pt x="32" y="4506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8727" y="5514"/>
                  </a:lnTo>
                  <a:cubicBezTo>
                    <a:pt x="9326" y="5514"/>
                    <a:pt x="9767" y="5041"/>
                    <a:pt x="9767" y="4506"/>
                  </a:cubicBezTo>
                  <a:lnTo>
                    <a:pt x="9767" y="1040"/>
                  </a:lnTo>
                  <a:cubicBezTo>
                    <a:pt x="9767" y="442"/>
                    <a:pt x="9294" y="0"/>
                    <a:pt x="87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7597;p80"/>
            <p:cNvSpPr/>
            <p:nvPr/>
          </p:nvSpPr>
          <p:spPr>
            <a:xfrm>
              <a:off x="3030250" y="3419450"/>
              <a:ext cx="34675" cy="68550"/>
            </a:xfrm>
            <a:custGeom>
              <a:avLst/>
              <a:gdLst/>
              <a:ahLst/>
              <a:cxnLst/>
              <a:rect l="l" t="t" r="r" b="b"/>
              <a:pathLst>
                <a:path w="1387" h="2742" extrusionOk="0">
                  <a:moveTo>
                    <a:pt x="0" y="1"/>
                  </a:moveTo>
                  <a:lnTo>
                    <a:pt x="0" y="2742"/>
                  </a:lnTo>
                  <a:lnTo>
                    <a:pt x="1040" y="2742"/>
                  </a:lnTo>
                  <a:cubicBezTo>
                    <a:pt x="1229" y="2742"/>
                    <a:pt x="1386" y="2584"/>
                    <a:pt x="1386" y="2395"/>
                  </a:cubicBezTo>
                  <a:lnTo>
                    <a:pt x="1386" y="347"/>
                  </a:ln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7598;p80"/>
            <p:cNvSpPr/>
            <p:nvPr/>
          </p:nvSpPr>
          <p:spPr>
            <a:xfrm>
              <a:off x="2856175" y="3294225"/>
              <a:ext cx="122100" cy="73275"/>
            </a:xfrm>
            <a:custGeom>
              <a:avLst/>
              <a:gdLst/>
              <a:ahLst/>
              <a:cxnLst/>
              <a:rect l="l" t="t" r="r" b="b"/>
              <a:pathLst>
                <a:path w="4884" h="2931" extrusionOk="0">
                  <a:moveTo>
                    <a:pt x="820" y="0"/>
                  </a:moveTo>
                  <a:cubicBezTo>
                    <a:pt x="316" y="473"/>
                    <a:pt x="0" y="1103"/>
                    <a:pt x="0" y="1828"/>
                  </a:cubicBezTo>
                  <a:lnTo>
                    <a:pt x="0" y="2552"/>
                  </a:lnTo>
                  <a:cubicBezTo>
                    <a:pt x="0" y="2773"/>
                    <a:pt x="158" y="2930"/>
                    <a:pt x="347" y="2930"/>
                  </a:cubicBezTo>
                  <a:lnTo>
                    <a:pt x="4506" y="2930"/>
                  </a:lnTo>
                  <a:cubicBezTo>
                    <a:pt x="4726" y="2930"/>
                    <a:pt x="4884" y="2773"/>
                    <a:pt x="4884" y="2552"/>
                  </a:cubicBezTo>
                  <a:lnTo>
                    <a:pt x="4884" y="1828"/>
                  </a:lnTo>
                  <a:cubicBezTo>
                    <a:pt x="4884" y="1103"/>
                    <a:pt x="4569" y="441"/>
                    <a:pt x="4033" y="0"/>
                  </a:cubicBezTo>
                  <a:cubicBezTo>
                    <a:pt x="3655" y="473"/>
                    <a:pt x="3088" y="788"/>
                    <a:pt x="2426" y="788"/>
                  </a:cubicBezTo>
                  <a:cubicBezTo>
                    <a:pt x="1765" y="788"/>
                    <a:pt x="1198" y="473"/>
                    <a:pt x="82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0" name="Google Shape;7599;p80"/>
          <p:cNvGrpSpPr/>
          <p:nvPr/>
        </p:nvGrpSpPr>
        <p:grpSpPr>
          <a:xfrm>
            <a:off x="10425551" y="2109704"/>
            <a:ext cx="466430" cy="551013"/>
            <a:chOff x="2786075" y="3591800"/>
            <a:chExt cx="260725" cy="294900"/>
          </a:xfrm>
        </p:grpSpPr>
        <p:sp>
          <p:nvSpPr>
            <p:cNvPr id="291" name="Google Shape;7600;p80"/>
            <p:cNvSpPr/>
            <p:nvPr/>
          </p:nvSpPr>
          <p:spPr>
            <a:xfrm>
              <a:off x="2898700" y="36770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725"/>
                  </a:cubicBezTo>
                  <a:cubicBezTo>
                    <a:pt x="1" y="1103"/>
                    <a:pt x="316" y="1418"/>
                    <a:pt x="694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69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7601;p80"/>
            <p:cNvSpPr/>
            <p:nvPr/>
          </p:nvSpPr>
          <p:spPr>
            <a:xfrm>
              <a:off x="2883750" y="37297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1323" y="1"/>
                  </a:moveTo>
                  <a:cubicBezTo>
                    <a:pt x="693" y="1"/>
                    <a:pt x="189" y="379"/>
                    <a:pt x="0" y="977"/>
                  </a:cubicBezTo>
                  <a:cubicBezTo>
                    <a:pt x="378" y="1198"/>
                    <a:pt x="819" y="1355"/>
                    <a:pt x="1323" y="1355"/>
                  </a:cubicBezTo>
                  <a:cubicBezTo>
                    <a:pt x="1796" y="1355"/>
                    <a:pt x="2269" y="1198"/>
                    <a:pt x="2678" y="977"/>
                  </a:cubicBezTo>
                  <a:cubicBezTo>
                    <a:pt x="2489" y="410"/>
                    <a:pt x="1922" y="1"/>
                    <a:pt x="132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7602;p80"/>
            <p:cNvSpPr/>
            <p:nvPr/>
          </p:nvSpPr>
          <p:spPr>
            <a:xfrm>
              <a:off x="2855375" y="3643150"/>
              <a:ext cx="122125" cy="98475"/>
            </a:xfrm>
            <a:custGeom>
              <a:avLst/>
              <a:gdLst/>
              <a:ahLst/>
              <a:cxnLst/>
              <a:rect l="l" t="t" r="r" b="b"/>
              <a:pathLst>
                <a:path w="4885" h="3939" extrusionOk="0">
                  <a:moveTo>
                    <a:pt x="2458" y="0"/>
                  </a:moveTo>
                  <a:cubicBezTo>
                    <a:pt x="1198" y="0"/>
                    <a:pt x="222" y="977"/>
                    <a:pt x="64" y="2079"/>
                  </a:cubicBezTo>
                  <a:cubicBezTo>
                    <a:pt x="1" y="2741"/>
                    <a:pt x="159" y="3371"/>
                    <a:pt x="600" y="3938"/>
                  </a:cubicBezTo>
                  <a:cubicBezTo>
                    <a:pt x="820" y="3529"/>
                    <a:pt x="1135" y="3214"/>
                    <a:pt x="1482" y="3025"/>
                  </a:cubicBezTo>
                  <a:cubicBezTo>
                    <a:pt x="1230" y="2772"/>
                    <a:pt x="1072" y="2426"/>
                    <a:pt x="1072" y="2079"/>
                  </a:cubicBezTo>
                  <a:cubicBezTo>
                    <a:pt x="1072" y="1323"/>
                    <a:pt x="1734" y="693"/>
                    <a:pt x="2458" y="693"/>
                  </a:cubicBezTo>
                  <a:cubicBezTo>
                    <a:pt x="3214" y="693"/>
                    <a:pt x="3845" y="1323"/>
                    <a:pt x="3845" y="2079"/>
                  </a:cubicBezTo>
                  <a:cubicBezTo>
                    <a:pt x="3845" y="2426"/>
                    <a:pt x="3687" y="2772"/>
                    <a:pt x="3435" y="3025"/>
                  </a:cubicBezTo>
                  <a:cubicBezTo>
                    <a:pt x="3845" y="3214"/>
                    <a:pt x="4128" y="3529"/>
                    <a:pt x="4317" y="3938"/>
                  </a:cubicBezTo>
                  <a:cubicBezTo>
                    <a:pt x="4695" y="3466"/>
                    <a:pt x="4853" y="2930"/>
                    <a:pt x="4853" y="2394"/>
                  </a:cubicBezTo>
                  <a:cubicBezTo>
                    <a:pt x="4884" y="1103"/>
                    <a:pt x="3813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7603;p80"/>
            <p:cNvSpPr/>
            <p:nvPr/>
          </p:nvSpPr>
          <p:spPr>
            <a:xfrm>
              <a:off x="2801050" y="3591800"/>
              <a:ext cx="229225" cy="258500"/>
            </a:xfrm>
            <a:custGeom>
              <a:avLst/>
              <a:gdLst/>
              <a:ahLst/>
              <a:cxnLst/>
              <a:rect l="l" t="t" r="r" b="b"/>
              <a:pathLst>
                <a:path w="9169" h="10340" extrusionOk="0">
                  <a:moveTo>
                    <a:pt x="4679" y="1327"/>
                  </a:moveTo>
                  <a:cubicBezTo>
                    <a:pt x="6369" y="1327"/>
                    <a:pt x="7750" y="2741"/>
                    <a:pt x="7750" y="4448"/>
                  </a:cubicBezTo>
                  <a:cubicBezTo>
                    <a:pt x="7750" y="6244"/>
                    <a:pt x="6301" y="7599"/>
                    <a:pt x="4631" y="7599"/>
                  </a:cubicBezTo>
                  <a:cubicBezTo>
                    <a:pt x="2836" y="7599"/>
                    <a:pt x="1292" y="5961"/>
                    <a:pt x="1575" y="4039"/>
                  </a:cubicBezTo>
                  <a:cubicBezTo>
                    <a:pt x="1764" y="2716"/>
                    <a:pt x="2867" y="1550"/>
                    <a:pt x="4222" y="1361"/>
                  </a:cubicBezTo>
                  <a:cubicBezTo>
                    <a:pt x="4376" y="1338"/>
                    <a:pt x="4529" y="1327"/>
                    <a:pt x="4679" y="1327"/>
                  </a:cubicBezTo>
                  <a:close/>
                  <a:moveTo>
                    <a:pt x="4597" y="0"/>
                  </a:moveTo>
                  <a:cubicBezTo>
                    <a:pt x="4401" y="0"/>
                    <a:pt x="4202" y="13"/>
                    <a:pt x="4001" y="38"/>
                  </a:cubicBezTo>
                  <a:cubicBezTo>
                    <a:pt x="1985" y="290"/>
                    <a:pt x="378" y="1928"/>
                    <a:pt x="158" y="3913"/>
                  </a:cubicBezTo>
                  <a:cubicBezTo>
                    <a:pt x="0" y="5110"/>
                    <a:pt x="315" y="6244"/>
                    <a:pt x="1008" y="7189"/>
                  </a:cubicBezTo>
                  <a:cubicBezTo>
                    <a:pt x="1197" y="7473"/>
                    <a:pt x="1449" y="7756"/>
                    <a:pt x="1670" y="7945"/>
                  </a:cubicBezTo>
                  <a:lnTo>
                    <a:pt x="4411" y="10277"/>
                  </a:lnTo>
                  <a:cubicBezTo>
                    <a:pt x="4474" y="10308"/>
                    <a:pt x="4568" y="10340"/>
                    <a:pt x="4631" y="10340"/>
                  </a:cubicBezTo>
                  <a:cubicBezTo>
                    <a:pt x="4726" y="10340"/>
                    <a:pt x="4789" y="10308"/>
                    <a:pt x="4883" y="10277"/>
                  </a:cubicBezTo>
                  <a:lnTo>
                    <a:pt x="7593" y="7945"/>
                  </a:lnTo>
                  <a:cubicBezTo>
                    <a:pt x="7845" y="7756"/>
                    <a:pt x="8065" y="7473"/>
                    <a:pt x="8254" y="7189"/>
                  </a:cubicBezTo>
                  <a:cubicBezTo>
                    <a:pt x="8853" y="6402"/>
                    <a:pt x="9168" y="5457"/>
                    <a:pt x="9168" y="4480"/>
                  </a:cubicBezTo>
                  <a:cubicBezTo>
                    <a:pt x="9139" y="1996"/>
                    <a:pt x="7104" y="0"/>
                    <a:pt x="459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7604;p80"/>
            <p:cNvSpPr/>
            <p:nvPr/>
          </p:nvSpPr>
          <p:spPr>
            <a:xfrm>
              <a:off x="2786075" y="3800675"/>
              <a:ext cx="260725" cy="86025"/>
            </a:xfrm>
            <a:custGeom>
              <a:avLst/>
              <a:gdLst/>
              <a:ahLst/>
              <a:cxnLst/>
              <a:rect l="l" t="t" r="r" b="b"/>
              <a:pathLst>
                <a:path w="10429" h="3441" extrusionOk="0">
                  <a:moveTo>
                    <a:pt x="1702" y="0"/>
                  </a:moveTo>
                  <a:cubicBezTo>
                    <a:pt x="1576" y="0"/>
                    <a:pt x="1513" y="63"/>
                    <a:pt x="1418" y="189"/>
                  </a:cubicBezTo>
                  <a:lnTo>
                    <a:pt x="32" y="2930"/>
                  </a:lnTo>
                  <a:cubicBezTo>
                    <a:pt x="1" y="3056"/>
                    <a:pt x="1" y="3213"/>
                    <a:pt x="32" y="3308"/>
                  </a:cubicBezTo>
                  <a:cubicBezTo>
                    <a:pt x="95" y="3371"/>
                    <a:pt x="190" y="3434"/>
                    <a:pt x="316" y="3434"/>
                  </a:cubicBezTo>
                  <a:lnTo>
                    <a:pt x="10019" y="3434"/>
                  </a:lnTo>
                  <a:cubicBezTo>
                    <a:pt x="10045" y="3438"/>
                    <a:pt x="10070" y="3440"/>
                    <a:pt x="10093" y="3440"/>
                  </a:cubicBezTo>
                  <a:cubicBezTo>
                    <a:pt x="10241" y="3440"/>
                    <a:pt x="10338" y="3362"/>
                    <a:pt x="10366" y="3308"/>
                  </a:cubicBezTo>
                  <a:cubicBezTo>
                    <a:pt x="10429" y="3182"/>
                    <a:pt x="10429" y="3056"/>
                    <a:pt x="10366" y="2930"/>
                  </a:cubicBezTo>
                  <a:lnTo>
                    <a:pt x="8979" y="189"/>
                  </a:lnTo>
                  <a:cubicBezTo>
                    <a:pt x="8948" y="63"/>
                    <a:pt x="8822" y="32"/>
                    <a:pt x="8696" y="0"/>
                  </a:cubicBezTo>
                  <a:lnTo>
                    <a:pt x="8601" y="95"/>
                  </a:lnTo>
                  <a:lnTo>
                    <a:pt x="5860" y="2426"/>
                  </a:lnTo>
                  <a:cubicBezTo>
                    <a:pt x="5671" y="2583"/>
                    <a:pt x="5451" y="2678"/>
                    <a:pt x="5199" y="2678"/>
                  </a:cubicBezTo>
                  <a:cubicBezTo>
                    <a:pt x="4978" y="2678"/>
                    <a:pt x="4726" y="2583"/>
                    <a:pt x="4537" y="2426"/>
                  </a:cubicBezTo>
                  <a:lnTo>
                    <a:pt x="1828" y="95"/>
                  </a:lnTo>
                  <a:lnTo>
                    <a:pt x="170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96" name="Google Shape;7605;p80"/>
          <p:cNvGrpSpPr/>
          <p:nvPr/>
        </p:nvGrpSpPr>
        <p:grpSpPr>
          <a:xfrm>
            <a:off x="10486846" y="2814298"/>
            <a:ext cx="343840" cy="553395"/>
            <a:chOff x="2819150" y="3955025"/>
            <a:chExt cx="192200" cy="296175"/>
          </a:xfrm>
        </p:grpSpPr>
        <p:sp>
          <p:nvSpPr>
            <p:cNvPr id="297" name="Google Shape;7606;p80"/>
            <p:cNvSpPr/>
            <p:nvPr/>
          </p:nvSpPr>
          <p:spPr>
            <a:xfrm>
              <a:off x="2856175" y="40070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1324" y="0"/>
                  </a:moveTo>
                  <a:cubicBezTo>
                    <a:pt x="631" y="0"/>
                    <a:pt x="127" y="725"/>
                    <a:pt x="347" y="1386"/>
                  </a:cubicBezTo>
                  <a:lnTo>
                    <a:pt x="599" y="2080"/>
                  </a:lnTo>
                  <a:lnTo>
                    <a:pt x="379" y="2080"/>
                  </a:lnTo>
                  <a:cubicBezTo>
                    <a:pt x="158" y="2080"/>
                    <a:pt x="0" y="2237"/>
                    <a:pt x="0" y="2458"/>
                  </a:cubicBezTo>
                  <a:cubicBezTo>
                    <a:pt x="0" y="2647"/>
                    <a:pt x="158" y="2804"/>
                    <a:pt x="347" y="2804"/>
                  </a:cubicBezTo>
                  <a:lnTo>
                    <a:pt x="4506" y="2804"/>
                  </a:lnTo>
                  <a:cubicBezTo>
                    <a:pt x="4726" y="2804"/>
                    <a:pt x="4884" y="2647"/>
                    <a:pt x="4884" y="2458"/>
                  </a:cubicBezTo>
                  <a:cubicBezTo>
                    <a:pt x="4884" y="2237"/>
                    <a:pt x="4726" y="2080"/>
                    <a:pt x="4506" y="2080"/>
                  </a:cubicBezTo>
                  <a:lnTo>
                    <a:pt x="4317" y="2080"/>
                  </a:lnTo>
                  <a:lnTo>
                    <a:pt x="4569" y="1386"/>
                  </a:lnTo>
                  <a:cubicBezTo>
                    <a:pt x="4789" y="725"/>
                    <a:pt x="4285" y="0"/>
                    <a:pt x="359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8" name="Google Shape;7607;p80"/>
            <p:cNvSpPr/>
            <p:nvPr/>
          </p:nvSpPr>
          <p:spPr>
            <a:xfrm>
              <a:off x="2819150" y="4180300"/>
              <a:ext cx="192200" cy="70900"/>
            </a:xfrm>
            <a:custGeom>
              <a:avLst/>
              <a:gdLst/>
              <a:ahLst/>
              <a:cxnLst/>
              <a:rect l="l" t="t" r="r" b="b"/>
              <a:pathLst>
                <a:path w="7688" h="2836" extrusionOk="0">
                  <a:moveTo>
                    <a:pt x="1418" y="0"/>
                  </a:moveTo>
                  <a:cubicBezTo>
                    <a:pt x="1040" y="0"/>
                    <a:pt x="725" y="315"/>
                    <a:pt x="725" y="725"/>
                  </a:cubicBezTo>
                  <a:lnTo>
                    <a:pt x="725" y="1418"/>
                  </a:lnTo>
                  <a:cubicBezTo>
                    <a:pt x="316" y="1418"/>
                    <a:pt x="1" y="1733"/>
                    <a:pt x="1" y="2143"/>
                  </a:cubicBezTo>
                  <a:lnTo>
                    <a:pt x="1" y="2489"/>
                  </a:lnTo>
                  <a:cubicBezTo>
                    <a:pt x="1" y="2678"/>
                    <a:pt x="158" y="2836"/>
                    <a:pt x="379" y="2836"/>
                  </a:cubicBezTo>
                  <a:lnTo>
                    <a:pt x="7310" y="2836"/>
                  </a:lnTo>
                  <a:cubicBezTo>
                    <a:pt x="7530" y="2804"/>
                    <a:pt x="7688" y="2678"/>
                    <a:pt x="7688" y="2489"/>
                  </a:cubicBezTo>
                  <a:lnTo>
                    <a:pt x="7688" y="2143"/>
                  </a:lnTo>
                  <a:cubicBezTo>
                    <a:pt x="7688" y="1733"/>
                    <a:pt x="7373" y="1418"/>
                    <a:pt x="6995" y="1418"/>
                  </a:cubicBezTo>
                  <a:lnTo>
                    <a:pt x="6995" y="725"/>
                  </a:lnTo>
                  <a:cubicBezTo>
                    <a:pt x="6995" y="315"/>
                    <a:pt x="6680" y="0"/>
                    <a:pt x="627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7608;p80"/>
            <p:cNvSpPr/>
            <p:nvPr/>
          </p:nvSpPr>
          <p:spPr>
            <a:xfrm>
              <a:off x="2882950" y="3955025"/>
              <a:ext cx="68550" cy="35475"/>
            </a:xfrm>
            <a:custGeom>
              <a:avLst/>
              <a:gdLst/>
              <a:ahLst/>
              <a:cxnLst/>
              <a:rect l="l" t="t" r="r" b="b"/>
              <a:pathLst>
                <a:path w="2742" h="1419" extrusionOk="0">
                  <a:moveTo>
                    <a:pt x="1355" y="1"/>
                  </a:moveTo>
                  <a:cubicBezTo>
                    <a:pt x="1166" y="1"/>
                    <a:pt x="1009" y="158"/>
                    <a:pt x="1009" y="348"/>
                  </a:cubicBezTo>
                  <a:lnTo>
                    <a:pt x="1009" y="726"/>
                  </a:lnTo>
                  <a:cubicBezTo>
                    <a:pt x="568" y="820"/>
                    <a:pt x="221" y="1072"/>
                    <a:pt x="1" y="1419"/>
                  </a:cubicBezTo>
                  <a:lnTo>
                    <a:pt x="2742" y="1419"/>
                  </a:lnTo>
                  <a:cubicBezTo>
                    <a:pt x="2521" y="1104"/>
                    <a:pt x="2111" y="852"/>
                    <a:pt x="1733" y="726"/>
                  </a:cubicBezTo>
                  <a:lnTo>
                    <a:pt x="1733" y="348"/>
                  </a:lnTo>
                  <a:cubicBezTo>
                    <a:pt x="1670" y="158"/>
                    <a:pt x="1513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7609;p80"/>
            <p:cNvSpPr/>
            <p:nvPr/>
          </p:nvSpPr>
          <p:spPr>
            <a:xfrm>
              <a:off x="2856975" y="4093650"/>
              <a:ext cx="118950" cy="70125"/>
            </a:xfrm>
            <a:custGeom>
              <a:avLst/>
              <a:gdLst/>
              <a:ahLst/>
              <a:cxnLst/>
              <a:rect l="l" t="t" r="r" b="b"/>
              <a:pathLst>
                <a:path w="4758" h="2805" extrusionOk="0">
                  <a:moveTo>
                    <a:pt x="473" y="1"/>
                  </a:moveTo>
                  <a:lnTo>
                    <a:pt x="0" y="2805"/>
                  </a:lnTo>
                  <a:lnTo>
                    <a:pt x="4757" y="2805"/>
                  </a:lnTo>
                  <a:lnTo>
                    <a:pt x="42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01" name="Google Shape;7610;p80"/>
          <p:cNvGrpSpPr/>
          <p:nvPr/>
        </p:nvGrpSpPr>
        <p:grpSpPr>
          <a:xfrm>
            <a:off x="8403912" y="3550303"/>
            <a:ext cx="528416" cy="550452"/>
            <a:chOff x="4629125" y="3235150"/>
            <a:chExt cx="295375" cy="294600"/>
          </a:xfrm>
        </p:grpSpPr>
        <p:sp>
          <p:nvSpPr>
            <p:cNvPr id="302" name="Google Shape;7611;p80"/>
            <p:cNvSpPr/>
            <p:nvPr/>
          </p:nvSpPr>
          <p:spPr>
            <a:xfrm>
              <a:off x="4696850" y="33911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64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7612;p80"/>
            <p:cNvSpPr/>
            <p:nvPr/>
          </p:nvSpPr>
          <p:spPr>
            <a:xfrm>
              <a:off x="4680300" y="3443875"/>
              <a:ext cx="69350" cy="34675"/>
            </a:xfrm>
            <a:custGeom>
              <a:avLst/>
              <a:gdLst/>
              <a:ahLst/>
              <a:cxnLst/>
              <a:rect l="l" t="t" r="r" b="b"/>
              <a:pathLst>
                <a:path w="2774" h="1387" extrusionOk="0">
                  <a:moveTo>
                    <a:pt x="1387" y="0"/>
                  </a:moveTo>
                  <a:cubicBezTo>
                    <a:pt x="631" y="0"/>
                    <a:pt x="1" y="630"/>
                    <a:pt x="1" y="1387"/>
                  </a:cubicBezTo>
                  <a:lnTo>
                    <a:pt x="2773" y="1387"/>
                  </a:lnTo>
                  <a:cubicBezTo>
                    <a:pt x="2773" y="630"/>
                    <a:pt x="2175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7613;p80"/>
            <p:cNvSpPr/>
            <p:nvPr/>
          </p:nvSpPr>
          <p:spPr>
            <a:xfrm>
              <a:off x="4629125" y="3339900"/>
              <a:ext cx="295375" cy="189850"/>
            </a:xfrm>
            <a:custGeom>
              <a:avLst/>
              <a:gdLst/>
              <a:ahLst/>
              <a:cxnLst/>
              <a:rect l="l" t="t" r="r" b="b"/>
              <a:pathLst>
                <a:path w="11815" h="7594" extrusionOk="0">
                  <a:moveTo>
                    <a:pt x="10050" y="2080"/>
                  </a:moveTo>
                  <a:cubicBezTo>
                    <a:pt x="10239" y="2080"/>
                    <a:pt x="10397" y="2238"/>
                    <a:pt x="10397" y="2427"/>
                  </a:cubicBezTo>
                  <a:cubicBezTo>
                    <a:pt x="10397" y="2616"/>
                    <a:pt x="10239" y="2773"/>
                    <a:pt x="10050" y="2773"/>
                  </a:cubicBezTo>
                  <a:lnTo>
                    <a:pt x="6553" y="2773"/>
                  </a:lnTo>
                  <a:cubicBezTo>
                    <a:pt x="6333" y="2773"/>
                    <a:pt x="6175" y="2616"/>
                    <a:pt x="6175" y="2427"/>
                  </a:cubicBezTo>
                  <a:cubicBezTo>
                    <a:pt x="6175" y="2238"/>
                    <a:pt x="6333" y="2080"/>
                    <a:pt x="6553" y="2080"/>
                  </a:cubicBezTo>
                  <a:close/>
                  <a:moveTo>
                    <a:pt x="10050" y="3466"/>
                  </a:moveTo>
                  <a:cubicBezTo>
                    <a:pt x="10239" y="3466"/>
                    <a:pt x="10397" y="3624"/>
                    <a:pt x="10397" y="3813"/>
                  </a:cubicBezTo>
                  <a:cubicBezTo>
                    <a:pt x="10397" y="4002"/>
                    <a:pt x="10239" y="4159"/>
                    <a:pt x="10050" y="4159"/>
                  </a:cubicBezTo>
                  <a:lnTo>
                    <a:pt x="6553" y="4159"/>
                  </a:lnTo>
                  <a:cubicBezTo>
                    <a:pt x="6333" y="4159"/>
                    <a:pt x="6175" y="4002"/>
                    <a:pt x="6175" y="3813"/>
                  </a:cubicBezTo>
                  <a:cubicBezTo>
                    <a:pt x="6175" y="3624"/>
                    <a:pt x="6333" y="3466"/>
                    <a:pt x="6553" y="3466"/>
                  </a:cubicBezTo>
                  <a:close/>
                  <a:moveTo>
                    <a:pt x="10050" y="4821"/>
                  </a:moveTo>
                  <a:cubicBezTo>
                    <a:pt x="10239" y="4821"/>
                    <a:pt x="10397" y="4978"/>
                    <a:pt x="10397" y="5199"/>
                  </a:cubicBezTo>
                  <a:cubicBezTo>
                    <a:pt x="10397" y="5388"/>
                    <a:pt x="10239" y="5546"/>
                    <a:pt x="10050" y="5546"/>
                  </a:cubicBezTo>
                  <a:lnTo>
                    <a:pt x="6553" y="5546"/>
                  </a:lnTo>
                  <a:cubicBezTo>
                    <a:pt x="6333" y="5546"/>
                    <a:pt x="6175" y="5388"/>
                    <a:pt x="6175" y="5199"/>
                  </a:cubicBezTo>
                  <a:cubicBezTo>
                    <a:pt x="6175" y="4978"/>
                    <a:pt x="6333" y="4821"/>
                    <a:pt x="6553" y="4821"/>
                  </a:cubicBezTo>
                  <a:close/>
                  <a:moveTo>
                    <a:pt x="3403" y="1418"/>
                  </a:moveTo>
                  <a:cubicBezTo>
                    <a:pt x="4127" y="1418"/>
                    <a:pt x="4757" y="2049"/>
                    <a:pt x="4757" y="2773"/>
                  </a:cubicBezTo>
                  <a:cubicBezTo>
                    <a:pt x="4757" y="3151"/>
                    <a:pt x="4600" y="3498"/>
                    <a:pt x="4379" y="3718"/>
                  </a:cubicBezTo>
                  <a:cubicBezTo>
                    <a:pt x="5009" y="4065"/>
                    <a:pt x="5451" y="4758"/>
                    <a:pt x="5451" y="5546"/>
                  </a:cubicBezTo>
                  <a:lnTo>
                    <a:pt x="5451" y="5892"/>
                  </a:lnTo>
                  <a:lnTo>
                    <a:pt x="5514" y="5892"/>
                  </a:lnTo>
                  <a:cubicBezTo>
                    <a:pt x="5514" y="6081"/>
                    <a:pt x="5356" y="6239"/>
                    <a:pt x="5167" y="6239"/>
                  </a:cubicBezTo>
                  <a:lnTo>
                    <a:pt x="1701" y="6239"/>
                  </a:lnTo>
                  <a:cubicBezTo>
                    <a:pt x="1512" y="6239"/>
                    <a:pt x="1355" y="6081"/>
                    <a:pt x="1355" y="5892"/>
                  </a:cubicBezTo>
                  <a:lnTo>
                    <a:pt x="1355" y="5546"/>
                  </a:lnTo>
                  <a:cubicBezTo>
                    <a:pt x="1355" y="4758"/>
                    <a:pt x="1764" y="4096"/>
                    <a:pt x="2395" y="3718"/>
                  </a:cubicBezTo>
                  <a:cubicBezTo>
                    <a:pt x="2174" y="3498"/>
                    <a:pt x="2016" y="3151"/>
                    <a:pt x="2016" y="2773"/>
                  </a:cubicBezTo>
                  <a:cubicBezTo>
                    <a:pt x="2016" y="2049"/>
                    <a:pt x="2647" y="1418"/>
                    <a:pt x="3403" y="1418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6554"/>
                  </a:lnTo>
                  <a:cubicBezTo>
                    <a:pt x="0" y="7152"/>
                    <a:pt x="473" y="7593"/>
                    <a:pt x="1040" y="7593"/>
                  </a:cubicBezTo>
                  <a:lnTo>
                    <a:pt x="10806" y="7593"/>
                  </a:lnTo>
                  <a:cubicBezTo>
                    <a:pt x="11373" y="7593"/>
                    <a:pt x="11815" y="7121"/>
                    <a:pt x="11815" y="6554"/>
                  </a:cubicBezTo>
                  <a:lnTo>
                    <a:pt x="11815" y="1009"/>
                  </a:lnTo>
                  <a:cubicBezTo>
                    <a:pt x="11783" y="473"/>
                    <a:pt x="11310" y="1"/>
                    <a:pt x="10743" y="1"/>
                  </a:cubicBezTo>
                  <a:lnTo>
                    <a:pt x="7593" y="1"/>
                  </a:lnTo>
                  <a:lnTo>
                    <a:pt x="7593" y="347"/>
                  </a:lnTo>
                  <a:cubicBezTo>
                    <a:pt x="7593" y="946"/>
                    <a:pt x="7120" y="1355"/>
                    <a:pt x="6585" y="1355"/>
                  </a:cubicBezTo>
                  <a:lnTo>
                    <a:pt x="5198" y="1355"/>
                  </a:lnTo>
                  <a:cubicBezTo>
                    <a:pt x="4600" y="1355"/>
                    <a:pt x="4190" y="883"/>
                    <a:pt x="4190" y="347"/>
                  </a:cubicBezTo>
                  <a:lnTo>
                    <a:pt x="41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7614;p80"/>
            <p:cNvSpPr/>
            <p:nvPr/>
          </p:nvSpPr>
          <p:spPr>
            <a:xfrm>
              <a:off x="4714975" y="3287125"/>
              <a:ext cx="122100" cy="70125"/>
            </a:xfrm>
            <a:custGeom>
              <a:avLst/>
              <a:gdLst/>
              <a:ahLst/>
              <a:cxnLst/>
              <a:rect l="l" t="t" r="r" b="b"/>
              <a:pathLst>
                <a:path w="4884" h="2805" extrusionOk="0">
                  <a:moveTo>
                    <a:pt x="693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4"/>
                    <a:pt x="315" y="1419"/>
                    <a:pt x="693" y="1419"/>
                  </a:cubicBezTo>
                  <a:lnTo>
                    <a:pt x="1418" y="1419"/>
                  </a:lnTo>
                  <a:lnTo>
                    <a:pt x="1418" y="2458"/>
                  </a:lnTo>
                  <a:cubicBezTo>
                    <a:pt x="1386" y="2647"/>
                    <a:pt x="1544" y="2805"/>
                    <a:pt x="1733" y="2805"/>
                  </a:cubicBezTo>
                  <a:lnTo>
                    <a:pt x="3119" y="2805"/>
                  </a:lnTo>
                  <a:cubicBezTo>
                    <a:pt x="3308" y="2805"/>
                    <a:pt x="3466" y="2647"/>
                    <a:pt x="3466" y="2458"/>
                  </a:cubicBezTo>
                  <a:lnTo>
                    <a:pt x="3466" y="1419"/>
                  </a:lnTo>
                  <a:lnTo>
                    <a:pt x="4159" y="1419"/>
                  </a:lnTo>
                  <a:cubicBezTo>
                    <a:pt x="4568" y="1419"/>
                    <a:pt x="4883" y="1104"/>
                    <a:pt x="4883" y="725"/>
                  </a:cubicBezTo>
                  <a:cubicBezTo>
                    <a:pt x="4883" y="316"/>
                    <a:pt x="4568" y="1"/>
                    <a:pt x="415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7615;p80"/>
            <p:cNvSpPr/>
            <p:nvPr/>
          </p:nvSpPr>
          <p:spPr>
            <a:xfrm>
              <a:off x="4732300" y="3235150"/>
              <a:ext cx="86650" cy="35475"/>
            </a:xfrm>
            <a:custGeom>
              <a:avLst/>
              <a:gdLst/>
              <a:ahLst/>
              <a:cxnLst/>
              <a:rect l="l" t="t" r="r" b="b"/>
              <a:pathLst>
                <a:path w="3466" h="1419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lnTo>
                    <a:pt x="3466" y="1418"/>
                  </a:lnTo>
                  <a:lnTo>
                    <a:pt x="3466" y="347"/>
                  </a:lnTo>
                  <a:cubicBezTo>
                    <a:pt x="3466" y="158"/>
                    <a:pt x="3308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07" name="Google Shape;7616;p80"/>
          <p:cNvGrpSpPr/>
          <p:nvPr/>
        </p:nvGrpSpPr>
        <p:grpSpPr>
          <a:xfrm>
            <a:off x="8403888" y="4257750"/>
            <a:ext cx="528463" cy="551900"/>
            <a:chOff x="4628325" y="3599825"/>
            <a:chExt cx="295400" cy="295375"/>
          </a:xfrm>
        </p:grpSpPr>
        <p:sp>
          <p:nvSpPr>
            <p:cNvPr id="308" name="Google Shape;7617;p80"/>
            <p:cNvSpPr/>
            <p:nvPr/>
          </p:nvSpPr>
          <p:spPr>
            <a:xfrm>
              <a:off x="4679525" y="3686450"/>
              <a:ext cx="17350" cy="86675"/>
            </a:xfrm>
            <a:custGeom>
              <a:avLst/>
              <a:gdLst/>
              <a:ahLst/>
              <a:cxnLst/>
              <a:rect l="l" t="t" r="r" b="b"/>
              <a:pathLst>
                <a:path w="69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694" y="3466"/>
                  </a:lnTo>
                  <a:lnTo>
                    <a:pt x="69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9" name="Google Shape;7618;p80"/>
            <p:cNvSpPr/>
            <p:nvPr/>
          </p:nvSpPr>
          <p:spPr>
            <a:xfrm>
              <a:off x="4854375" y="3686450"/>
              <a:ext cx="18150" cy="86675"/>
            </a:xfrm>
            <a:custGeom>
              <a:avLst/>
              <a:gdLst/>
              <a:ahLst/>
              <a:cxnLst/>
              <a:rect l="l" t="t" r="r" b="b"/>
              <a:pathLst>
                <a:path w="726" h="3467" extrusionOk="0">
                  <a:moveTo>
                    <a:pt x="1" y="1"/>
                  </a:moveTo>
                  <a:lnTo>
                    <a:pt x="1" y="3466"/>
                  </a:lnTo>
                  <a:lnTo>
                    <a:pt x="725" y="3466"/>
                  </a:lnTo>
                  <a:lnTo>
                    <a:pt x="72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0" name="Google Shape;7619;p80"/>
            <p:cNvSpPr/>
            <p:nvPr/>
          </p:nvSpPr>
          <p:spPr>
            <a:xfrm>
              <a:off x="4679525" y="3790425"/>
              <a:ext cx="17350" cy="104000"/>
            </a:xfrm>
            <a:custGeom>
              <a:avLst/>
              <a:gdLst/>
              <a:ahLst/>
              <a:cxnLst/>
              <a:rect l="l" t="t" r="r" b="b"/>
              <a:pathLst>
                <a:path w="69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694" y="4159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1" name="Google Shape;7620;p80"/>
            <p:cNvSpPr/>
            <p:nvPr/>
          </p:nvSpPr>
          <p:spPr>
            <a:xfrm>
              <a:off x="4854375" y="3790425"/>
              <a:ext cx="18150" cy="104000"/>
            </a:xfrm>
            <a:custGeom>
              <a:avLst/>
              <a:gdLst/>
              <a:ahLst/>
              <a:cxnLst/>
              <a:rect l="l" t="t" r="r" b="b"/>
              <a:pathLst>
                <a:path w="726" h="4160" extrusionOk="0">
                  <a:moveTo>
                    <a:pt x="1" y="0"/>
                  </a:moveTo>
                  <a:lnTo>
                    <a:pt x="1" y="4159"/>
                  </a:lnTo>
                  <a:lnTo>
                    <a:pt x="725" y="4159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2" name="Google Shape;7621;p80"/>
            <p:cNvSpPr/>
            <p:nvPr/>
          </p:nvSpPr>
          <p:spPr>
            <a:xfrm>
              <a:off x="4628325" y="3686450"/>
              <a:ext cx="34675" cy="86675"/>
            </a:xfrm>
            <a:custGeom>
              <a:avLst/>
              <a:gdLst/>
              <a:ahLst/>
              <a:cxnLst/>
              <a:rect l="l" t="t" r="r" b="b"/>
              <a:pathLst>
                <a:path w="1387" h="3467" extrusionOk="0">
                  <a:moveTo>
                    <a:pt x="1009" y="1"/>
                  </a:moveTo>
                  <a:cubicBezTo>
                    <a:pt x="442" y="1"/>
                    <a:pt x="1" y="442"/>
                    <a:pt x="1" y="1009"/>
                  </a:cubicBezTo>
                  <a:lnTo>
                    <a:pt x="1" y="2049"/>
                  </a:lnTo>
                  <a:cubicBezTo>
                    <a:pt x="1" y="2427"/>
                    <a:pt x="158" y="2773"/>
                    <a:pt x="442" y="3025"/>
                  </a:cubicBezTo>
                  <a:cubicBezTo>
                    <a:pt x="662" y="3340"/>
                    <a:pt x="1009" y="3466"/>
                    <a:pt x="1387" y="3466"/>
                  </a:cubicBezTo>
                  <a:lnTo>
                    <a:pt x="13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3" name="Google Shape;7622;p80"/>
            <p:cNvSpPr/>
            <p:nvPr/>
          </p:nvSpPr>
          <p:spPr>
            <a:xfrm>
              <a:off x="4714975" y="3686450"/>
              <a:ext cx="122100" cy="86675"/>
            </a:xfrm>
            <a:custGeom>
              <a:avLst/>
              <a:gdLst/>
              <a:ahLst/>
              <a:cxnLst/>
              <a:rect l="l" t="t" r="r" b="b"/>
              <a:pathLst>
                <a:path w="4884" h="3467" extrusionOk="0">
                  <a:moveTo>
                    <a:pt x="0" y="1"/>
                  </a:moveTo>
                  <a:lnTo>
                    <a:pt x="0" y="3466"/>
                  </a:lnTo>
                  <a:lnTo>
                    <a:pt x="4883" y="3466"/>
                  </a:lnTo>
                  <a:lnTo>
                    <a:pt x="4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4" name="Google Shape;7623;p80"/>
            <p:cNvSpPr/>
            <p:nvPr/>
          </p:nvSpPr>
          <p:spPr>
            <a:xfrm>
              <a:off x="4889025" y="3777825"/>
              <a:ext cx="34700" cy="117375"/>
            </a:xfrm>
            <a:custGeom>
              <a:avLst/>
              <a:gdLst/>
              <a:ahLst/>
              <a:cxnLst/>
              <a:rect l="l" t="t" r="r" b="b"/>
              <a:pathLst>
                <a:path w="1388" h="4695" extrusionOk="0">
                  <a:moveTo>
                    <a:pt x="1387" y="0"/>
                  </a:moveTo>
                  <a:cubicBezTo>
                    <a:pt x="977" y="315"/>
                    <a:pt x="505" y="504"/>
                    <a:pt x="1" y="504"/>
                  </a:cubicBezTo>
                  <a:lnTo>
                    <a:pt x="1" y="4695"/>
                  </a:lnTo>
                  <a:lnTo>
                    <a:pt x="347" y="4695"/>
                  </a:lnTo>
                  <a:cubicBezTo>
                    <a:pt x="946" y="4695"/>
                    <a:pt x="1387" y="4222"/>
                    <a:pt x="1387" y="3655"/>
                  </a:cubicBezTo>
                  <a:lnTo>
                    <a:pt x="138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5" name="Google Shape;7624;p80"/>
            <p:cNvSpPr/>
            <p:nvPr/>
          </p:nvSpPr>
          <p:spPr>
            <a:xfrm>
              <a:off x="4628325" y="3777825"/>
              <a:ext cx="34675" cy="116600"/>
            </a:xfrm>
            <a:custGeom>
              <a:avLst/>
              <a:gdLst/>
              <a:ahLst/>
              <a:cxnLst/>
              <a:rect l="l" t="t" r="r" b="b"/>
              <a:pathLst>
                <a:path w="1387" h="4664" extrusionOk="0">
                  <a:moveTo>
                    <a:pt x="1" y="0"/>
                  </a:moveTo>
                  <a:lnTo>
                    <a:pt x="1" y="3655"/>
                  </a:lnTo>
                  <a:cubicBezTo>
                    <a:pt x="1" y="4222"/>
                    <a:pt x="442" y="4663"/>
                    <a:pt x="1009" y="4663"/>
                  </a:cubicBezTo>
                  <a:lnTo>
                    <a:pt x="1387" y="4663"/>
                  </a:lnTo>
                  <a:lnTo>
                    <a:pt x="1387" y="504"/>
                  </a:lnTo>
                  <a:cubicBezTo>
                    <a:pt x="851" y="504"/>
                    <a:pt x="379" y="31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6" name="Google Shape;7625;p80"/>
            <p:cNvSpPr/>
            <p:nvPr/>
          </p:nvSpPr>
          <p:spPr>
            <a:xfrm>
              <a:off x="4766950" y="37904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1" y="0"/>
                  </a:moveTo>
                  <a:lnTo>
                    <a:pt x="1" y="347"/>
                  </a:lnTo>
                  <a:cubicBezTo>
                    <a:pt x="1" y="568"/>
                    <a:pt x="158" y="725"/>
                    <a:pt x="347" y="725"/>
                  </a:cubicBezTo>
                  <a:cubicBezTo>
                    <a:pt x="568" y="725"/>
                    <a:pt x="694" y="568"/>
                    <a:pt x="694" y="347"/>
                  </a:cubicBez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7" name="Google Shape;7626;p80"/>
            <p:cNvSpPr/>
            <p:nvPr/>
          </p:nvSpPr>
          <p:spPr>
            <a:xfrm>
              <a:off x="4889025" y="3686450"/>
              <a:ext cx="34700" cy="86675"/>
            </a:xfrm>
            <a:custGeom>
              <a:avLst/>
              <a:gdLst/>
              <a:ahLst/>
              <a:cxnLst/>
              <a:rect l="l" t="t" r="r" b="b"/>
              <a:pathLst>
                <a:path w="1388" h="3467" extrusionOk="0">
                  <a:moveTo>
                    <a:pt x="1" y="1"/>
                  </a:moveTo>
                  <a:lnTo>
                    <a:pt x="1" y="3466"/>
                  </a:lnTo>
                  <a:cubicBezTo>
                    <a:pt x="347" y="3466"/>
                    <a:pt x="662" y="3340"/>
                    <a:pt x="946" y="3088"/>
                  </a:cubicBezTo>
                  <a:cubicBezTo>
                    <a:pt x="1229" y="2836"/>
                    <a:pt x="1387" y="2458"/>
                    <a:pt x="1387" y="2080"/>
                  </a:cubicBezTo>
                  <a:lnTo>
                    <a:pt x="1387" y="1040"/>
                  </a:lnTo>
                  <a:cubicBezTo>
                    <a:pt x="1387" y="442"/>
                    <a:pt x="914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7627;p80"/>
            <p:cNvSpPr/>
            <p:nvPr/>
          </p:nvSpPr>
          <p:spPr>
            <a:xfrm>
              <a:off x="4714975" y="3790425"/>
              <a:ext cx="122100" cy="104000"/>
            </a:xfrm>
            <a:custGeom>
              <a:avLst/>
              <a:gdLst/>
              <a:ahLst/>
              <a:cxnLst/>
              <a:rect l="l" t="t" r="r" b="b"/>
              <a:pathLst>
                <a:path w="4884" h="4160" extrusionOk="0">
                  <a:moveTo>
                    <a:pt x="0" y="0"/>
                  </a:moveTo>
                  <a:lnTo>
                    <a:pt x="0" y="4159"/>
                  </a:lnTo>
                  <a:lnTo>
                    <a:pt x="4883" y="4159"/>
                  </a:lnTo>
                  <a:lnTo>
                    <a:pt x="4883" y="0"/>
                  </a:lnTo>
                  <a:lnTo>
                    <a:pt x="3466" y="0"/>
                  </a:lnTo>
                  <a:lnTo>
                    <a:pt x="3466" y="347"/>
                  </a:lnTo>
                  <a:cubicBezTo>
                    <a:pt x="3466" y="946"/>
                    <a:pt x="2993" y="1387"/>
                    <a:pt x="2426" y="1387"/>
                  </a:cubicBezTo>
                  <a:cubicBezTo>
                    <a:pt x="1827" y="1387"/>
                    <a:pt x="1418" y="914"/>
                    <a:pt x="1418" y="347"/>
                  </a:cubicBez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9" name="Google Shape;7628;p80"/>
            <p:cNvSpPr/>
            <p:nvPr/>
          </p:nvSpPr>
          <p:spPr>
            <a:xfrm>
              <a:off x="4714175" y="3599825"/>
              <a:ext cx="122100" cy="69325"/>
            </a:xfrm>
            <a:custGeom>
              <a:avLst/>
              <a:gdLst/>
              <a:ahLst/>
              <a:cxnLst/>
              <a:rect l="l" t="t" r="r" b="b"/>
              <a:pathLst>
                <a:path w="4884" h="2773" extrusionOk="0">
                  <a:moveTo>
                    <a:pt x="2427" y="0"/>
                  </a:moveTo>
                  <a:cubicBezTo>
                    <a:pt x="1103" y="0"/>
                    <a:pt x="1" y="1103"/>
                    <a:pt x="1" y="2426"/>
                  </a:cubicBezTo>
                  <a:lnTo>
                    <a:pt x="1" y="2773"/>
                  </a:lnTo>
                  <a:lnTo>
                    <a:pt x="1355" y="2773"/>
                  </a:lnTo>
                  <a:lnTo>
                    <a:pt x="1355" y="2426"/>
                  </a:lnTo>
                  <a:cubicBezTo>
                    <a:pt x="1355" y="1828"/>
                    <a:pt x="1828" y="1418"/>
                    <a:pt x="2395" y="1418"/>
                  </a:cubicBezTo>
                  <a:cubicBezTo>
                    <a:pt x="2994" y="1418"/>
                    <a:pt x="3403" y="1891"/>
                    <a:pt x="3403" y="2426"/>
                  </a:cubicBezTo>
                  <a:lnTo>
                    <a:pt x="3403" y="2773"/>
                  </a:lnTo>
                  <a:lnTo>
                    <a:pt x="4884" y="2773"/>
                  </a:lnTo>
                  <a:lnTo>
                    <a:pt x="4884" y="2426"/>
                  </a:lnTo>
                  <a:cubicBezTo>
                    <a:pt x="4884" y="1103"/>
                    <a:pt x="3781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20" name="Google Shape;7629;p80"/>
          <p:cNvGrpSpPr/>
          <p:nvPr/>
        </p:nvGrpSpPr>
        <p:grpSpPr>
          <a:xfrm>
            <a:off x="8435598" y="5009584"/>
            <a:ext cx="465043" cy="553395"/>
            <a:chOff x="4645650" y="3962900"/>
            <a:chExt cx="259950" cy="296175"/>
          </a:xfrm>
        </p:grpSpPr>
        <p:sp>
          <p:nvSpPr>
            <p:cNvPr id="321" name="Google Shape;7630;p80"/>
            <p:cNvSpPr/>
            <p:nvPr/>
          </p:nvSpPr>
          <p:spPr>
            <a:xfrm>
              <a:off x="4853600" y="4155100"/>
              <a:ext cx="52000" cy="103975"/>
            </a:xfrm>
            <a:custGeom>
              <a:avLst/>
              <a:gdLst/>
              <a:ahLst/>
              <a:cxnLst/>
              <a:rect l="l" t="t" r="r" b="b"/>
              <a:pathLst>
                <a:path w="2080" h="4159" extrusionOk="0">
                  <a:moveTo>
                    <a:pt x="0" y="0"/>
                  </a:moveTo>
                  <a:lnTo>
                    <a:pt x="0" y="4159"/>
                  </a:lnTo>
                  <a:lnTo>
                    <a:pt x="1733" y="4159"/>
                  </a:lnTo>
                  <a:cubicBezTo>
                    <a:pt x="1922" y="4159"/>
                    <a:pt x="2079" y="4001"/>
                    <a:pt x="2079" y="3812"/>
                  </a:cubicBezTo>
                  <a:lnTo>
                    <a:pt x="2079" y="1733"/>
                  </a:lnTo>
                  <a:cubicBezTo>
                    <a:pt x="2079" y="788"/>
                    <a:pt x="1292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2" name="Google Shape;7631;p80"/>
            <p:cNvSpPr/>
            <p:nvPr/>
          </p:nvSpPr>
          <p:spPr>
            <a:xfrm>
              <a:off x="4714975" y="4155100"/>
              <a:ext cx="121300" cy="50625"/>
            </a:xfrm>
            <a:custGeom>
              <a:avLst/>
              <a:gdLst/>
              <a:ahLst/>
              <a:cxnLst/>
              <a:rect l="l" t="t" r="r" b="b"/>
              <a:pathLst>
                <a:path w="4852" h="2025" extrusionOk="0">
                  <a:moveTo>
                    <a:pt x="0" y="0"/>
                  </a:moveTo>
                  <a:lnTo>
                    <a:pt x="0" y="1481"/>
                  </a:lnTo>
                  <a:cubicBezTo>
                    <a:pt x="772" y="1843"/>
                    <a:pt x="1599" y="2024"/>
                    <a:pt x="2426" y="2024"/>
                  </a:cubicBezTo>
                  <a:cubicBezTo>
                    <a:pt x="3253" y="2024"/>
                    <a:pt x="4080" y="1843"/>
                    <a:pt x="4852" y="1481"/>
                  </a:cubicBezTo>
                  <a:lnTo>
                    <a:pt x="4852" y="0"/>
                  </a:lnTo>
                  <a:lnTo>
                    <a:pt x="4789" y="0"/>
                  </a:lnTo>
                  <a:cubicBezTo>
                    <a:pt x="4348" y="410"/>
                    <a:pt x="3781" y="693"/>
                    <a:pt x="3119" y="693"/>
                  </a:cubicBezTo>
                  <a:lnTo>
                    <a:pt x="1733" y="693"/>
                  </a:lnTo>
                  <a:cubicBezTo>
                    <a:pt x="1071" y="693"/>
                    <a:pt x="473" y="410"/>
                    <a:pt x="3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3" name="Google Shape;7632;p80"/>
            <p:cNvSpPr/>
            <p:nvPr/>
          </p:nvSpPr>
          <p:spPr>
            <a:xfrm>
              <a:off x="4714975" y="4211025"/>
              <a:ext cx="121300" cy="48050"/>
            </a:xfrm>
            <a:custGeom>
              <a:avLst/>
              <a:gdLst/>
              <a:ahLst/>
              <a:cxnLst/>
              <a:rect l="l" t="t" r="r" b="b"/>
              <a:pathLst>
                <a:path w="4852" h="1922" extrusionOk="0">
                  <a:moveTo>
                    <a:pt x="0" y="0"/>
                  </a:moveTo>
                  <a:lnTo>
                    <a:pt x="0" y="1922"/>
                  </a:lnTo>
                  <a:lnTo>
                    <a:pt x="4852" y="1922"/>
                  </a:lnTo>
                  <a:lnTo>
                    <a:pt x="4852" y="0"/>
                  </a:lnTo>
                  <a:cubicBezTo>
                    <a:pt x="4080" y="315"/>
                    <a:pt x="3253" y="473"/>
                    <a:pt x="2426" y="473"/>
                  </a:cubicBezTo>
                  <a:cubicBezTo>
                    <a:pt x="1599" y="473"/>
                    <a:pt x="772" y="315"/>
                    <a:pt x="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4" name="Google Shape;7633;p80"/>
            <p:cNvSpPr/>
            <p:nvPr/>
          </p:nvSpPr>
          <p:spPr>
            <a:xfrm>
              <a:off x="4645650" y="4154300"/>
              <a:ext cx="52025" cy="104775"/>
            </a:xfrm>
            <a:custGeom>
              <a:avLst/>
              <a:gdLst/>
              <a:ahLst/>
              <a:cxnLst/>
              <a:rect l="l" t="t" r="r" b="b"/>
              <a:pathLst>
                <a:path w="2081" h="4191" extrusionOk="0">
                  <a:moveTo>
                    <a:pt x="1734" y="1"/>
                  </a:moveTo>
                  <a:cubicBezTo>
                    <a:pt x="757" y="32"/>
                    <a:pt x="1" y="757"/>
                    <a:pt x="1" y="1765"/>
                  </a:cubicBezTo>
                  <a:lnTo>
                    <a:pt x="1" y="3844"/>
                  </a:lnTo>
                  <a:cubicBezTo>
                    <a:pt x="1" y="4033"/>
                    <a:pt x="158" y="4191"/>
                    <a:pt x="379" y="4191"/>
                  </a:cubicBezTo>
                  <a:lnTo>
                    <a:pt x="2080" y="4191"/>
                  </a:ln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5" name="Google Shape;7634;p80"/>
            <p:cNvSpPr/>
            <p:nvPr/>
          </p:nvSpPr>
          <p:spPr>
            <a:xfrm>
              <a:off x="4722850" y="4049550"/>
              <a:ext cx="103975" cy="105575"/>
            </a:xfrm>
            <a:custGeom>
              <a:avLst/>
              <a:gdLst/>
              <a:ahLst/>
              <a:cxnLst/>
              <a:rect l="l" t="t" r="r" b="b"/>
              <a:pathLst>
                <a:path w="4159" h="4223" extrusionOk="0">
                  <a:moveTo>
                    <a:pt x="2080" y="1"/>
                  </a:moveTo>
                  <a:cubicBezTo>
                    <a:pt x="1765" y="442"/>
                    <a:pt x="1260" y="694"/>
                    <a:pt x="693" y="694"/>
                  </a:cubicBezTo>
                  <a:lnTo>
                    <a:pt x="0" y="694"/>
                  </a:lnTo>
                  <a:lnTo>
                    <a:pt x="0" y="3498"/>
                  </a:lnTo>
                  <a:cubicBezTo>
                    <a:pt x="347" y="3939"/>
                    <a:pt x="851" y="4222"/>
                    <a:pt x="1418" y="4222"/>
                  </a:cubicBezTo>
                  <a:lnTo>
                    <a:pt x="2804" y="4222"/>
                  </a:lnTo>
                  <a:cubicBezTo>
                    <a:pt x="3340" y="4222"/>
                    <a:pt x="3844" y="3939"/>
                    <a:pt x="4159" y="3498"/>
                  </a:cubicBezTo>
                  <a:lnTo>
                    <a:pt x="4159" y="694"/>
                  </a:lnTo>
                  <a:lnTo>
                    <a:pt x="3466" y="694"/>
                  </a:lnTo>
                  <a:cubicBezTo>
                    <a:pt x="2899" y="694"/>
                    <a:pt x="2395" y="442"/>
                    <a:pt x="208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6" name="Google Shape;7635;p80"/>
            <p:cNvSpPr/>
            <p:nvPr/>
          </p:nvSpPr>
          <p:spPr>
            <a:xfrm>
              <a:off x="4678725" y="3962900"/>
              <a:ext cx="190650" cy="174100"/>
            </a:xfrm>
            <a:custGeom>
              <a:avLst/>
              <a:gdLst/>
              <a:ahLst/>
              <a:cxnLst/>
              <a:rect l="l" t="t" r="r" b="b"/>
              <a:pathLst>
                <a:path w="7626" h="6964" extrusionOk="0">
                  <a:moveTo>
                    <a:pt x="3813" y="1"/>
                  </a:moveTo>
                  <a:cubicBezTo>
                    <a:pt x="1734" y="1"/>
                    <a:pt x="1" y="1702"/>
                    <a:pt x="1" y="3813"/>
                  </a:cubicBezTo>
                  <a:lnTo>
                    <a:pt x="1" y="5955"/>
                  </a:lnTo>
                  <a:lnTo>
                    <a:pt x="64" y="5955"/>
                  </a:lnTo>
                  <a:cubicBezTo>
                    <a:pt x="64" y="6522"/>
                    <a:pt x="537" y="6964"/>
                    <a:pt x="1104" y="6964"/>
                  </a:cubicBezTo>
                  <a:lnTo>
                    <a:pt x="1104" y="3813"/>
                  </a:lnTo>
                  <a:cubicBezTo>
                    <a:pt x="1104" y="3624"/>
                    <a:pt x="1261" y="3467"/>
                    <a:pt x="1450" y="3467"/>
                  </a:cubicBezTo>
                  <a:lnTo>
                    <a:pt x="2458" y="3467"/>
                  </a:lnTo>
                  <a:cubicBezTo>
                    <a:pt x="3057" y="3467"/>
                    <a:pt x="3498" y="2994"/>
                    <a:pt x="3498" y="2427"/>
                  </a:cubicBezTo>
                  <a:lnTo>
                    <a:pt x="3498" y="1734"/>
                  </a:lnTo>
                  <a:cubicBezTo>
                    <a:pt x="3498" y="1545"/>
                    <a:pt x="3656" y="1387"/>
                    <a:pt x="3845" y="1387"/>
                  </a:cubicBezTo>
                  <a:cubicBezTo>
                    <a:pt x="4034" y="1387"/>
                    <a:pt x="4191" y="1545"/>
                    <a:pt x="4191" y="1734"/>
                  </a:cubicBezTo>
                  <a:lnTo>
                    <a:pt x="4191" y="2427"/>
                  </a:lnTo>
                  <a:cubicBezTo>
                    <a:pt x="4191" y="3025"/>
                    <a:pt x="4664" y="3467"/>
                    <a:pt x="5231" y="3467"/>
                  </a:cubicBezTo>
                  <a:lnTo>
                    <a:pt x="6239" y="3467"/>
                  </a:lnTo>
                  <a:cubicBezTo>
                    <a:pt x="6459" y="3467"/>
                    <a:pt x="6617" y="3624"/>
                    <a:pt x="6617" y="3813"/>
                  </a:cubicBezTo>
                  <a:lnTo>
                    <a:pt x="6617" y="6964"/>
                  </a:lnTo>
                  <a:cubicBezTo>
                    <a:pt x="7184" y="6964"/>
                    <a:pt x="7625" y="6491"/>
                    <a:pt x="7625" y="5955"/>
                  </a:cubicBezTo>
                  <a:lnTo>
                    <a:pt x="7625" y="3813"/>
                  </a:lnTo>
                  <a:cubicBezTo>
                    <a:pt x="7625" y="1734"/>
                    <a:pt x="5924" y="1"/>
                    <a:pt x="381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27" name="Google Shape;7636;p80"/>
          <p:cNvGrpSpPr/>
          <p:nvPr/>
        </p:nvGrpSpPr>
        <p:grpSpPr>
          <a:xfrm>
            <a:off x="11088723" y="4258499"/>
            <a:ext cx="528416" cy="550407"/>
            <a:chOff x="6143725" y="3582500"/>
            <a:chExt cx="295375" cy="294575"/>
          </a:xfrm>
        </p:grpSpPr>
        <p:sp>
          <p:nvSpPr>
            <p:cNvPr id="328" name="Google Shape;7637;p80"/>
            <p:cNvSpPr/>
            <p:nvPr/>
          </p:nvSpPr>
          <p:spPr>
            <a:xfrm>
              <a:off x="6143725" y="3720325"/>
              <a:ext cx="295375" cy="156750"/>
            </a:xfrm>
            <a:custGeom>
              <a:avLst/>
              <a:gdLst/>
              <a:ahLst/>
              <a:cxnLst/>
              <a:rect l="l" t="t" r="r" b="b"/>
              <a:pathLst>
                <a:path w="11815" h="6270" extrusionOk="0">
                  <a:moveTo>
                    <a:pt x="7309" y="1418"/>
                  </a:moveTo>
                  <a:cubicBezTo>
                    <a:pt x="7908" y="1418"/>
                    <a:pt x="8349" y="1891"/>
                    <a:pt x="8349" y="2458"/>
                  </a:cubicBezTo>
                  <a:cubicBezTo>
                    <a:pt x="8349" y="2993"/>
                    <a:pt x="7845" y="3466"/>
                    <a:pt x="7309" y="3466"/>
                  </a:cubicBezTo>
                  <a:lnTo>
                    <a:pt x="4474" y="3466"/>
                  </a:lnTo>
                  <a:cubicBezTo>
                    <a:pt x="3875" y="3466"/>
                    <a:pt x="3434" y="2993"/>
                    <a:pt x="3434" y="2458"/>
                  </a:cubicBezTo>
                  <a:cubicBezTo>
                    <a:pt x="3434" y="1859"/>
                    <a:pt x="3907" y="1418"/>
                    <a:pt x="4474" y="1418"/>
                  </a:cubicBezTo>
                  <a:close/>
                  <a:moveTo>
                    <a:pt x="1008" y="1"/>
                  </a:moveTo>
                  <a:cubicBezTo>
                    <a:pt x="410" y="1"/>
                    <a:pt x="0" y="473"/>
                    <a:pt x="0" y="1040"/>
                  </a:cubicBezTo>
                  <a:lnTo>
                    <a:pt x="0" y="5262"/>
                  </a:lnTo>
                  <a:cubicBezTo>
                    <a:pt x="0" y="5829"/>
                    <a:pt x="473" y="6270"/>
                    <a:pt x="1008" y="6270"/>
                  </a:cubicBezTo>
                  <a:lnTo>
                    <a:pt x="10775" y="6270"/>
                  </a:lnTo>
                  <a:cubicBezTo>
                    <a:pt x="11373" y="6270"/>
                    <a:pt x="11815" y="5797"/>
                    <a:pt x="11815" y="5262"/>
                  </a:cubicBezTo>
                  <a:lnTo>
                    <a:pt x="11815" y="1040"/>
                  </a:lnTo>
                  <a:cubicBezTo>
                    <a:pt x="11783" y="473"/>
                    <a:pt x="11342" y="1"/>
                    <a:pt x="1077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9" name="Google Shape;7638;p80"/>
            <p:cNvSpPr/>
            <p:nvPr/>
          </p:nvSpPr>
          <p:spPr>
            <a:xfrm>
              <a:off x="6246900" y="3773100"/>
              <a:ext cx="88225" cy="17350"/>
            </a:xfrm>
            <a:custGeom>
              <a:avLst/>
              <a:gdLst/>
              <a:ahLst/>
              <a:cxnLst/>
              <a:rect l="l" t="t" r="r" b="b"/>
              <a:pathLst>
                <a:path w="3529" h="694" extrusionOk="0">
                  <a:moveTo>
                    <a:pt x="347" y="0"/>
                  </a:moveTo>
                  <a:cubicBezTo>
                    <a:pt x="158" y="0"/>
                    <a:pt x="0" y="126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3182" y="693"/>
                  </a:lnTo>
                  <a:cubicBezTo>
                    <a:pt x="3371" y="693"/>
                    <a:pt x="3529" y="536"/>
                    <a:pt x="3529" y="347"/>
                  </a:cubicBezTo>
                  <a:cubicBezTo>
                    <a:pt x="3529" y="126"/>
                    <a:pt x="3371" y="0"/>
                    <a:pt x="318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0" name="Google Shape;7639;p80"/>
            <p:cNvSpPr/>
            <p:nvPr/>
          </p:nvSpPr>
          <p:spPr>
            <a:xfrm>
              <a:off x="6161050" y="3582500"/>
              <a:ext cx="86650" cy="34675"/>
            </a:xfrm>
            <a:custGeom>
              <a:avLst/>
              <a:gdLst/>
              <a:ahLst/>
              <a:cxnLst/>
              <a:rect l="l" t="t" r="r" b="b"/>
              <a:pathLst>
                <a:path w="3466" h="1387" extrusionOk="0">
                  <a:moveTo>
                    <a:pt x="1008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3466" y="1386"/>
                  </a:lnTo>
                  <a:lnTo>
                    <a:pt x="3466" y="1040"/>
                  </a:lnTo>
                  <a:lnTo>
                    <a:pt x="3434" y="1040"/>
                  </a:lnTo>
                  <a:cubicBezTo>
                    <a:pt x="3434" y="441"/>
                    <a:pt x="2962" y="0"/>
                    <a:pt x="23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1" name="Google Shape;7640;p80"/>
            <p:cNvSpPr/>
            <p:nvPr/>
          </p:nvSpPr>
          <p:spPr>
            <a:xfrm>
              <a:off x="6160250" y="3633675"/>
              <a:ext cx="86675" cy="69350"/>
            </a:xfrm>
            <a:custGeom>
              <a:avLst/>
              <a:gdLst/>
              <a:ahLst/>
              <a:cxnLst/>
              <a:rect l="l" t="t" r="r" b="b"/>
              <a:pathLst>
                <a:path w="3467" h="2774" extrusionOk="0">
                  <a:moveTo>
                    <a:pt x="2112" y="726"/>
                  </a:moveTo>
                  <a:cubicBezTo>
                    <a:pt x="2332" y="726"/>
                    <a:pt x="2458" y="883"/>
                    <a:pt x="2458" y="1072"/>
                  </a:cubicBezTo>
                  <a:cubicBezTo>
                    <a:pt x="2458" y="1261"/>
                    <a:pt x="2332" y="1419"/>
                    <a:pt x="2112" y="1419"/>
                  </a:cubicBezTo>
                  <a:lnTo>
                    <a:pt x="1419" y="1419"/>
                  </a:lnTo>
                  <a:cubicBezTo>
                    <a:pt x="1230" y="1419"/>
                    <a:pt x="1072" y="1261"/>
                    <a:pt x="1072" y="1072"/>
                  </a:cubicBezTo>
                  <a:cubicBezTo>
                    <a:pt x="1072" y="883"/>
                    <a:pt x="1230" y="726"/>
                    <a:pt x="1419" y="726"/>
                  </a:cubicBezTo>
                  <a:close/>
                  <a:moveTo>
                    <a:pt x="1" y="1"/>
                  </a:moveTo>
                  <a:lnTo>
                    <a:pt x="1" y="2773"/>
                  </a:lnTo>
                  <a:lnTo>
                    <a:pt x="3466" y="2773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2" name="Google Shape;7641;p80"/>
            <p:cNvSpPr/>
            <p:nvPr/>
          </p:nvSpPr>
          <p:spPr>
            <a:xfrm>
              <a:off x="6336675" y="3599025"/>
              <a:ext cx="85875" cy="69350"/>
            </a:xfrm>
            <a:custGeom>
              <a:avLst/>
              <a:gdLst/>
              <a:ahLst/>
              <a:cxnLst/>
              <a:rect l="l" t="t" r="r" b="b"/>
              <a:pathLst>
                <a:path w="3435" h="2774" extrusionOk="0">
                  <a:moveTo>
                    <a:pt x="1986" y="1387"/>
                  </a:moveTo>
                  <a:cubicBezTo>
                    <a:pt x="2206" y="1387"/>
                    <a:pt x="2364" y="1545"/>
                    <a:pt x="2364" y="1765"/>
                  </a:cubicBezTo>
                  <a:cubicBezTo>
                    <a:pt x="2364" y="1954"/>
                    <a:pt x="2206" y="2112"/>
                    <a:pt x="1986" y="2112"/>
                  </a:cubicBezTo>
                  <a:lnTo>
                    <a:pt x="1293" y="2112"/>
                  </a:lnTo>
                  <a:cubicBezTo>
                    <a:pt x="1104" y="2112"/>
                    <a:pt x="946" y="1954"/>
                    <a:pt x="946" y="1765"/>
                  </a:cubicBezTo>
                  <a:cubicBezTo>
                    <a:pt x="946" y="1545"/>
                    <a:pt x="1104" y="1387"/>
                    <a:pt x="1293" y="1387"/>
                  </a:cubicBezTo>
                  <a:close/>
                  <a:moveTo>
                    <a:pt x="1009" y="1"/>
                  </a:moveTo>
                  <a:cubicBezTo>
                    <a:pt x="410" y="1"/>
                    <a:pt x="1" y="473"/>
                    <a:pt x="1" y="1040"/>
                  </a:cubicBezTo>
                  <a:lnTo>
                    <a:pt x="1" y="2773"/>
                  </a:lnTo>
                  <a:lnTo>
                    <a:pt x="3435" y="2773"/>
                  </a:lnTo>
                  <a:lnTo>
                    <a:pt x="3435" y="1040"/>
                  </a:lnTo>
                  <a:lnTo>
                    <a:pt x="3403" y="1040"/>
                  </a:lnTo>
                  <a:cubicBezTo>
                    <a:pt x="3403" y="442"/>
                    <a:pt x="2931" y="1"/>
                    <a:pt x="239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3" name="Google Shape;7642;p80"/>
            <p:cNvSpPr/>
            <p:nvPr/>
          </p:nvSpPr>
          <p:spPr>
            <a:xfrm>
              <a:off x="6335100" y="3686450"/>
              <a:ext cx="86675" cy="17350"/>
            </a:xfrm>
            <a:custGeom>
              <a:avLst/>
              <a:gdLst/>
              <a:ahLst/>
              <a:cxnLst/>
              <a:rect l="l" t="t" r="r" b="b"/>
              <a:pathLst>
                <a:path w="3467" h="694" extrusionOk="0">
                  <a:moveTo>
                    <a:pt x="1" y="1"/>
                  </a:moveTo>
                  <a:lnTo>
                    <a:pt x="1" y="694"/>
                  </a:lnTo>
                  <a:lnTo>
                    <a:pt x="3466" y="694"/>
                  </a:lnTo>
                  <a:lnTo>
                    <a:pt x="346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4" name="Google Shape;7643;p80"/>
            <p:cNvSpPr/>
            <p:nvPr/>
          </p:nvSpPr>
          <p:spPr>
            <a:xfrm>
              <a:off x="6264225" y="3617150"/>
              <a:ext cx="53575" cy="86650"/>
            </a:xfrm>
            <a:custGeom>
              <a:avLst/>
              <a:gdLst/>
              <a:ahLst/>
              <a:cxnLst/>
              <a:rect l="l" t="t" r="r" b="b"/>
              <a:pathLst>
                <a:path w="2143" h="3466" extrusionOk="0">
                  <a:moveTo>
                    <a:pt x="1072" y="0"/>
                  </a:moveTo>
                  <a:cubicBezTo>
                    <a:pt x="473" y="0"/>
                    <a:pt x="0" y="441"/>
                    <a:pt x="0" y="1040"/>
                  </a:cubicBezTo>
                  <a:lnTo>
                    <a:pt x="0" y="3466"/>
                  </a:lnTo>
                  <a:lnTo>
                    <a:pt x="2143" y="3466"/>
                  </a:lnTo>
                  <a:lnTo>
                    <a:pt x="2143" y="1040"/>
                  </a:lnTo>
                  <a:cubicBezTo>
                    <a:pt x="2143" y="441"/>
                    <a:pt x="1670" y="0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35" name="Google Shape;7644;p80"/>
          <p:cNvGrpSpPr/>
          <p:nvPr/>
        </p:nvGrpSpPr>
        <p:grpSpPr>
          <a:xfrm>
            <a:off x="7711817" y="1412063"/>
            <a:ext cx="531234" cy="553347"/>
            <a:chOff x="1310075" y="3253275"/>
            <a:chExt cx="296950" cy="296150"/>
          </a:xfrm>
        </p:grpSpPr>
        <p:sp>
          <p:nvSpPr>
            <p:cNvPr id="336" name="Google Shape;7645;p80"/>
            <p:cNvSpPr/>
            <p:nvPr/>
          </p:nvSpPr>
          <p:spPr>
            <a:xfrm>
              <a:off x="1423475" y="33596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0"/>
                  </a:moveTo>
                  <a:cubicBezTo>
                    <a:pt x="631" y="0"/>
                    <a:pt x="1" y="630"/>
                    <a:pt x="1" y="1355"/>
                  </a:cubicBezTo>
                  <a:cubicBezTo>
                    <a:pt x="1" y="2111"/>
                    <a:pt x="631" y="2741"/>
                    <a:pt x="1387" y="2741"/>
                  </a:cubicBezTo>
                  <a:cubicBezTo>
                    <a:pt x="2143" y="2741"/>
                    <a:pt x="2773" y="2111"/>
                    <a:pt x="2773" y="1355"/>
                  </a:cubicBezTo>
                  <a:cubicBezTo>
                    <a:pt x="2773" y="630"/>
                    <a:pt x="2143" y="0"/>
                    <a:pt x="138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7" name="Google Shape;7646;p80"/>
            <p:cNvSpPr/>
            <p:nvPr/>
          </p:nvSpPr>
          <p:spPr>
            <a:xfrm>
              <a:off x="1310075" y="3253275"/>
              <a:ext cx="296950" cy="296150"/>
            </a:xfrm>
            <a:custGeom>
              <a:avLst/>
              <a:gdLst/>
              <a:ahLst/>
              <a:cxnLst/>
              <a:rect l="l" t="t" r="r" b="b"/>
              <a:pathLst>
                <a:path w="11878" h="11846" extrusionOk="0">
                  <a:moveTo>
                    <a:pt x="5923" y="2111"/>
                  </a:moveTo>
                  <a:cubicBezTo>
                    <a:pt x="8003" y="2111"/>
                    <a:pt x="9735" y="3812"/>
                    <a:pt x="9735" y="5923"/>
                  </a:cubicBezTo>
                  <a:cubicBezTo>
                    <a:pt x="9735" y="8034"/>
                    <a:pt x="8034" y="9767"/>
                    <a:pt x="5923" y="9767"/>
                  </a:cubicBezTo>
                  <a:cubicBezTo>
                    <a:pt x="3844" y="9767"/>
                    <a:pt x="2080" y="8065"/>
                    <a:pt x="2080" y="5923"/>
                  </a:cubicBezTo>
                  <a:cubicBezTo>
                    <a:pt x="2111" y="3844"/>
                    <a:pt x="3844" y="2111"/>
                    <a:pt x="5923" y="2111"/>
                  </a:cubicBezTo>
                  <a:close/>
                  <a:moveTo>
                    <a:pt x="5262" y="0"/>
                  </a:moveTo>
                  <a:cubicBezTo>
                    <a:pt x="5104" y="0"/>
                    <a:pt x="4947" y="95"/>
                    <a:pt x="4884" y="252"/>
                  </a:cubicBezTo>
                  <a:lnTo>
                    <a:pt x="4726" y="1166"/>
                  </a:lnTo>
                  <a:cubicBezTo>
                    <a:pt x="4253" y="1292"/>
                    <a:pt x="3844" y="1481"/>
                    <a:pt x="3434" y="1733"/>
                  </a:cubicBezTo>
                  <a:lnTo>
                    <a:pt x="2678" y="1197"/>
                  </a:lnTo>
                  <a:cubicBezTo>
                    <a:pt x="2641" y="1160"/>
                    <a:pt x="2584" y="1142"/>
                    <a:pt x="2523" y="1142"/>
                  </a:cubicBezTo>
                  <a:cubicBezTo>
                    <a:pt x="2429" y="1142"/>
                    <a:pt x="2326" y="1184"/>
                    <a:pt x="2269" y="1260"/>
                  </a:cubicBezTo>
                  <a:lnTo>
                    <a:pt x="1260" y="2237"/>
                  </a:lnTo>
                  <a:cubicBezTo>
                    <a:pt x="1166" y="2363"/>
                    <a:pt x="1166" y="2552"/>
                    <a:pt x="1229" y="2678"/>
                  </a:cubicBezTo>
                  <a:lnTo>
                    <a:pt x="1733" y="3403"/>
                  </a:lnTo>
                  <a:cubicBezTo>
                    <a:pt x="1512" y="3812"/>
                    <a:pt x="1323" y="4253"/>
                    <a:pt x="1197" y="4726"/>
                  </a:cubicBezTo>
                  <a:lnTo>
                    <a:pt x="284" y="4883"/>
                  </a:lnTo>
                  <a:cubicBezTo>
                    <a:pt x="126" y="4915"/>
                    <a:pt x="0" y="5041"/>
                    <a:pt x="0" y="5230"/>
                  </a:cubicBezTo>
                  <a:lnTo>
                    <a:pt x="0" y="6616"/>
                  </a:lnTo>
                  <a:cubicBezTo>
                    <a:pt x="0" y="6805"/>
                    <a:pt x="126" y="6963"/>
                    <a:pt x="284" y="6963"/>
                  </a:cubicBezTo>
                  <a:lnTo>
                    <a:pt x="1197" y="7120"/>
                  </a:lnTo>
                  <a:cubicBezTo>
                    <a:pt x="1292" y="7593"/>
                    <a:pt x="1512" y="8002"/>
                    <a:pt x="1733" y="8412"/>
                  </a:cubicBezTo>
                  <a:lnTo>
                    <a:pt x="1229" y="9168"/>
                  </a:lnTo>
                  <a:cubicBezTo>
                    <a:pt x="1103" y="9263"/>
                    <a:pt x="1166" y="9483"/>
                    <a:pt x="1260" y="9578"/>
                  </a:cubicBezTo>
                  <a:lnTo>
                    <a:pt x="2269" y="10586"/>
                  </a:lnTo>
                  <a:cubicBezTo>
                    <a:pt x="2321" y="10638"/>
                    <a:pt x="2411" y="10661"/>
                    <a:pt x="2497" y="10661"/>
                  </a:cubicBezTo>
                  <a:cubicBezTo>
                    <a:pt x="2568" y="10661"/>
                    <a:pt x="2636" y="10646"/>
                    <a:pt x="2678" y="10617"/>
                  </a:cubicBezTo>
                  <a:lnTo>
                    <a:pt x="3434" y="10113"/>
                  </a:lnTo>
                  <a:cubicBezTo>
                    <a:pt x="3844" y="10334"/>
                    <a:pt x="4253" y="10554"/>
                    <a:pt x="4726" y="10649"/>
                  </a:cubicBezTo>
                  <a:lnTo>
                    <a:pt x="4884" y="11562"/>
                  </a:lnTo>
                  <a:cubicBezTo>
                    <a:pt x="4947" y="11720"/>
                    <a:pt x="5041" y="11846"/>
                    <a:pt x="5262" y="11846"/>
                  </a:cubicBezTo>
                  <a:lnTo>
                    <a:pt x="6616" y="11846"/>
                  </a:lnTo>
                  <a:cubicBezTo>
                    <a:pt x="6774" y="11846"/>
                    <a:pt x="6931" y="11720"/>
                    <a:pt x="6994" y="11562"/>
                  </a:cubicBezTo>
                  <a:lnTo>
                    <a:pt x="7152" y="10649"/>
                  </a:lnTo>
                  <a:cubicBezTo>
                    <a:pt x="7624" y="10523"/>
                    <a:pt x="8034" y="10334"/>
                    <a:pt x="8444" y="10113"/>
                  </a:cubicBezTo>
                  <a:lnTo>
                    <a:pt x="9200" y="10617"/>
                  </a:lnTo>
                  <a:cubicBezTo>
                    <a:pt x="9242" y="10646"/>
                    <a:pt x="9310" y="10661"/>
                    <a:pt x="9381" y="10661"/>
                  </a:cubicBezTo>
                  <a:cubicBezTo>
                    <a:pt x="9467" y="10661"/>
                    <a:pt x="9557" y="10638"/>
                    <a:pt x="9609" y="10586"/>
                  </a:cubicBezTo>
                  <a:lnTo>
                    <a:pt x="10617" y="9578"/>
                  </a:lnTo>
                  <a:cubicBezTo>
                    <a:pt x="10712" y="9483"/>
                    <a:pt x="10712" y="9263"/>
                    <a:pt x="10649" y="9168"/>
                  </a:cubicBezTo>
                  <a:lnTo>
                    <a:pt x="10145" y="8412"/>
                  </a:lnTo>
                  <a:cubicBezTo>
                    <a:pt x="10365" y="8002"/>
                    <a:pt x="10554" y="7593"/>
                    <a:pt x="10680" y="7120"/>
                  </a:cubicBezTo>
                  <a:lnTo>
                    <a:pt x="11594" y="6963"/>
                  </a:lnTo>
                  <a:cubicBezTo>
                    <a:pt x="11752" y="6900"/>
                    <a:pt x="11878" y="6805"/>
                    <a:pt x="11878" y="6616"/>
                  </a:cubicBezTo>
                  <a:lnTo>
                    <a:pt x="11878" y="5230"/>
                  </a:lnTo>
                  <a:cubicBezTo>
                    <a:pt x="11878" y="5072"/>
                    <a:pt x="11752" y="4915"/>
                    <a:pt x="11594" y="4883"/>
                  </a:cubicBezTo>
                  <a:lnTo>
                    <a:pt x="10680" y="4726"/>
                  </a:lnTo>
                  <a:cubicBezTo>
                    <a:pt x="10554" y="4253"/>
                    <a:pt x="10365" y="3812"/>
                    <a:pt x="10145" y="3403"/>
                  </a:cubicBezTo>
                  <a:lnTo>
                    <a:pt x="10649" y="2678"/>
                  </a:lnTo>
                  <a:cubicBezTo>
                    <a:pt x="10775" y="2552"/>
                    <a:pt x="10712" y="2363"/>
                    <a:pt x="10617" y="2237"/>
                  </a:cubicBezTo>
                  <a:lnTo>
                    <a:pt x="9609" y="1260"/>
                  </a:lnTo>
                  <a:cubicBezTo>
                    <a:pt x="9554" y="1187"/>
                    <a:pt x="9455" y="1156"/>
                    <a:pt x="9364" y="1156"/>
                  </a:cubicBezTo>
                  <a:cubicBezTo>
                    <a:pt x="9300" y="1156"/>
                    <a:pt x="9239" y="1171"/>
                    <a:pt x="9200" y="1197"/>
                  </a:cubicBezTo>
                  <a:lnTo>
                    <a:pt x="8444" y="1733"/>
                  </a:lnTo>
                  <a:cubicBezTo>
                    <a:pt x="8034" y="1481"/>
                    <a:pt x="7624" y="1292"/>
                    <a:pt x="7152" y="1166"/>
                  </a:cubicBezTo>
                  <a:lnTo>
                    <a:pt x="6994" y="252"/>
                  </a:lnTo>
                  <a:cubicBezTo>
                    <a:pt x="6931" y="95"/>
                    <a:pt x="6837" y="0"/>
                    <a:pt x="661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8" name="Google Shape;7647;p80"/>
            <p:cNvSpPr/>
            <p:nvPr/>
          </p:nvSpPr>
          <p:spPr>
            <a:xfrm>
              <a:off x="1399850" y="3426550"/>
              <a:ext cx="116600" cy="52800"/>
            </a:xfrm>
            <a:custGeom>
              <a:avLst/>
              <a:gdLst/>
              <a:ahLst/>
              <a:cxnLst/>
              <a:rect l="l" t="t" r="r" b="b"/>
              <a:pathLst>
                <a:path w="4664" h="2112" extrusionOk="0">
                  <a:moveTo>
                    <a:pt x="725" y="0"/>
                  </a:moveTo>
                  <a:cubicBezTo>
                    <a:pt x="410" y="252"/>
                    <a:pt x="127" y="662"/>
                    <a:pt x="1" y="1103"/>
                  </a:cubicBezTo>
                  <a:cubicBezTo>
                    <a:pt x="599" y="1733"/>
                    <a:pt x="1387" y="2111"/>
                    <a:pt x="2332" y="2111"/>
                  </a:cubicBezTo>
                  <a:cubicBezTo>
                    <a:pt x="3246" y="2111"/>
                    <a:pt x="4065" y="1733"/>
                    <a:pt x="4664" y="1103"/>
                  </a:cubicBezTo>
                  <a:cubicBezTo>
                    <a:pt x="4538" y="662"/>
                    <a:pt x="4254" y="252"/>
                    <a:pt x="3939" y="0"/>
                  </a:cubicBezTo>
                  <a:cubicBezTo>
                    <a:pt x="3561" y="473"/>
                    <a:pt x="2994" y="788"/>
                    <a:pt x="2332" y="788"/>
                  </a:cubicBezTo>
                  <a:cubicBezTo>
                    <a:pt x="1702" y="788"/>
                    <a:pt x="1103" y="473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339" name="Google Shape;7648;p80"/>
          <p:cNvSpPr/>
          <p:nvPr/>
        </p:nvSpPr>
        <p:spPr>
          <a:xfrm>
            <a:off x="7713969" y="2110902"/>
            <a:ext cx="527031" cy="548958"/>
          </a:xfrm>
          <a:custGeom>
            <a:avLst/>
            <a:gdLst/>
            <a:ahLst/>
            <a:cxnLst/>
            <a:rect l="l" t="t" r="r" b="b"/>
            <a:pathLst>
              <a:path w="11784" h="11752" extrusionOk="0">
                <a:moveTo>
                  <a:pt x="1040" y="0"/>
                </a:moveTo>
                <a:cubicBezTo>
                  <a:pt x="441" y="0"/>
                  <a:pt x="0" y="473"/>
                  <a:pt x="0" y="1040"/>
                </a:cubicBezTo>
                <a:cubicBezTo>
                  <a:pt x="0" y="1639"/>
                  <a:pt x="473" y="2048"/>
                  <a:pt x="1040" y="2048"/>
                </a:cubicBezTo>
                <a:lnTo>
                  <a:pt x="1386" y="2048"/>
                </a:lnTo>
                <a:lnTo>
                  <a:pt x="1386" y="2426"/>
                </a:lnTo>
                <a:cubicBezTo>
                  <a:pt x="1386" y="2993"/>
                  <a:pt x="1859" y="3434"/>
                  <a:pt x="2426" y="3434"/>
                </a:cubicBezTo>
                <a:lnTo>
                  <a:pt x="5577" y="3434"/>
                </a:lnTo>
                <a:lnTo>
                  <a:pt x="5577" y="4159"/>
                </a:lnTo>
                <a:lnTo>
                  <a:pt x="4537" y="4159"/>
                </a:lnTo>
                <a:cubicBezTo>
                  <a:pt x="3938" y="4159"/>
                  <a:pt x="3466" y="4632"/>
                  <a:pt x="3466" y="5167"/>
                </a:cubicBezTo>
                <a:lnTo>
                  <a:pt x="3466" y="6585"/>
                </a:lnTo>
                <a:cubicBezTo>
                  <a:pt x="3466" y="7183"/>
                  <a:pt x="3938" y="7625"/>
                  <a:pt x="4537" y="7625"/>
                </a:cubicBezTo>
                <a:lnTo>
                  <a:pt x="5577" y="7625"/>
                </a:lnTo>
                <a:lnTo>
                  <a:pt x="5577" y="8318"/>
                </a:lnTo>
                <a:lnTo>
                  <a:pt x="2426" y="8318"/>
                </a:lnTo>
                <a:cubicBezTo>
                  <a:pt x="1828" y="8318"/>
                  <a:pt x="1386" y="8790"/>
                  <a:pt x="1386" y="9357"/>
                </a:cubicBezTo>
                <a:lnTo>
                  <a:pt x="1386" y="9704"/>
                </a:lnTo>
                <a:lnTo>
                  <a:pt x="1040" y="9704"/>
                </a:lnTo>
                <a:cubicBezTo>
                  <a:pt x="441" y="9704"/>
                  <a:pt x="0" y="10176"/>
                  <a:pt x="0" y="10744"/>
                </a:cubicBezTo>
                <a:cubicBezTo>
                  <a:pt x="0" y="11311"/>
                  <a:pt x="473" y="11752"/>
                  <a:pt x="1040" y="11752"/>
                </a:cubicBezTo>
                <a:lnTo>
                  <a:pt x="2426" y="11752"/>
                </a:lnTo>
                <a:cubicBezTo>
                  <a:pt x="2993" y="11752"/>
                  <a:pt x="3434" y="11279"/>
                  <a:pt x="3434" y="10744"/>
                </a:cubicBezTo>
                <a:cubicBezTo>
                  <a:pt x="3434" y="10145"/>
                  <a:pt x="2962" y="9704"/>
                  <a:pt x="2426" y="9704"/>
                </a:cubicBezTo>
                <a:lnTo>
                  <a:pt x="2048" y="9704"/>
                </a:lnTo>
                <a:lnTo>
                  <a:pt x="2048" y="9357"/>
                </a:lnTo>
                <a:cubicBezTo>
                  <a:pt x="2048" y="9168"/>
                  <a:pt x="2206" y="9011"/>
                  <a:pt x="2426" y="9011"/>
                </a:cubicBezTo>
                <a:lnTo>
                  <a:pt x="5577" y="9011"/>
                </a:lnTo>
                <a:lnTo>
                  <a:pt x="5577" y="9704"/>
                </a:lnTo>
                <a:lnTo>
                  <a:pt x="5199" y="9704"/>
                </a:lnTo>
                <a:cubicBezTo>
                  <a:pt x="4631" y="9704"/>
                  <a:pt x="4190" y="10176"/>
                  <a:pt x="4190" y="10744"/>
                </a:cubicBezTo>
                <a:cubicBezTo>
                  <a:pt x="4190" y="11311"/>
                  <a:pt x="4663" y="11752"/>
                  <a:pt x="5199" y="11752"/>
                </a:cubicBezTo>
                <a:lnTo>
                  <a:pt x="6585" y="11752"/>
                </a:lnTo>
                <a:cubicBezTo>
                  <a:pt x="7183" y="11752"/>
                  <a:pt x="7593" y="11279"/>
                  <a:pt x="7593" y="10744"/>
                </a:cubicBezTo>
                <a:cubicBezTo>
                  <a:pt x="7593" y="10145"/>
                  <a:pt x="7120" y="9704"/>
                  <a:pt x="6585" y="9704"/>
                </a:cubicBezTo>
                <a:lnTo>
                  <a:pt x="6238" y="9704"/>
                </a:lnTo>
                <a:lnTo>
                  <a:pt x="6238" y="9011"/>
                </a:lnTo>
                <a:lnTo>
                  <a:pt x="9389" y="9011"/>
                </a:lnTo>
                <a:cubicBezTo>
                  <a:pt x="9578" y="9011"/>
                  <a:pt x="9735" y="9168"/>
                  <a:pt x="9735" y="9357"/>
                </a:cubicBezTo>
                <a:lnTo>
                  <a:pt x="9735" y="9704"/>
                </a:lnTo>
                <a:lnTo>
                  <a:pt x="9389" y="9704"/>
                </a:lnTo>
                <a:cubicBezTo>
                  <a:pt x="8790" y="9704"/>
                  <a:pt x="8349" y="10176"/>
                  <a:pt x="8349" y="10744"/>
                </a:cubicBezTo>
                <a:cubicBezTo>
                  <a:pt x="8349" y="11311"/>
                  <a:pt x="8822" y="11752"/>
                  <a:pt x="9389" y="11752"/>
                </a:cubicBezTo>
                <a:lnTo>
                  <a:pt x="10743" y="11752"/>
                </a:lnTo>
                <a:cubicBezTo>
                  <a:pt x="11342" y="11752"/>
                  <a:pt x="11783" y="11279"/>
                  <a:pt x="11783" y="10744"/>
                </a:cubicBezTo>
                <a:cubicBezTo>
                  <a:pt x="11783" y="10145"/>
                  <a:pt x="11311" y="9704"/>
                  <a:pt x="10743" y="9704"/>
                </a:cubicBezTo>
                <a:lnTo>
                  <a:pt x="10397" y="9704"/>
                </a:lnTo>
                <a:lnTo>
                  <a:pt x="10397" y="9357"/>
                </a:lnTo>
                <a:cubicBezTo>
                  <a:pt x="10397" y="8759"/>
                  <a:pt x="9924" y="8318"/>
                  <a:pt x="9389" y="8318"/>
                </a:cubicBezTo>
                <a:lnTo>
                  <a:pt x="6238" y="8318"/>
                </a:lnTo>
                <a:lnTo>
                  <a:pt x="6238" y="7625"/>
                </a:lnTo>
                <a:lnTo>
                  <a:pt x="7246" y="7625"/>
                </a:lnTo>
                <a:cubicBezTo>
                  <a:pt x="7845" y="7625"/>
                  <a:pt x="8318" y="7152"/>
                  <a:pt x="8318" y="6585"/>
                </a:cubicBezTo>
                <a:lnTo>
                  <a:pt x="8318" y="5167"/>
                </a:lnTo>
                <a:cubicBezTo>
                  <a:pt x="8318" y="4569"/>
                  <a:pt x="7845" y="4159"/>
                  <a:pt x="7246" y="4159"/>
                </a:cubicBezTo>
                <a:lnTo>
                  <a:pt x="6238" y="4159"/>
                </a:lnTo>
                <a:lnTo>
                  <a:pt x="6238" y="3434"/>
                </a:lnTo>
                <a:lnTo>
                  <a:pt x="9389" y="3434"/>
                </a:lnTo>
                <a:cubicBezTo>
                  <a:pt x="9956" y="3434"/>
                  <a:pt x="10397" y="2962"/>
                  <a:pt x="10397" y="2426"/>
                </a:cubicBezTo>
                <a:lnTo>
                  <a:pt x="10397" y="2048"/>
                </a:lnTo>
                <a:lnTo>
                  <a:pt x="10743" y="2048"/>
                </a:lnTo>
                <a:cubicBezTo>
                  <a:pt x="11342" y="2048"/>
                  <a:pt x="11783" y="1576"/>
                  <a:pt x="11783" y="1040"/>
                </a:cubicBezTo>
                <a:cubicBezTo>
                  <a:pt x="11783" y="441"/>
                  <a:pt x="11311" y="0"/>
                  <a:pt x="10743" y="0"/>
                </a:cubicBezTo>
                <a:lnTo>
                  <a:pt x="9389" y="0"/>
                </a:lnTo>
                <a:cubicBezTo>
                  <a:pt x="8790" y="0"/>
                  <a:pt x="8349" y="473"/>
                  <a:pt x="8349" y="1040"/>
                </a:cubicBezTo>
                <a:cubicBezTo>
                  <a:pt x="8349" y="1639"/>
                  <a:pt x="8822" y="2048"/>
                  <a:pt x="9389" y="2048"/>
                </a:cubicBezTo>
                <a:lnTo>
                  <a:pt x="9735" y="2048"/>
                </a:lnTo>
                <a:lnTo>
                  <a:pt x="9735" y="2426"/>
                </a:lnTo>
                <a:cubicBezTo>
                  <a:pt x="9735" y="2615"/>
                  <a:pt x="9578" y="2773"/>
                  <a:pt x="9389" y="2773"/>
                </a:cubicBezTo>
                <a:lnTo>
                  <a:pt x="6238" y="2773"/>
                </a:lnTo>
                <a:lnTo>
                  <a:pt x="6238" y="2048"/>
                </a:lnTo>
                <a:lnTo>
                  <a:pt x="6585" y="2048"/>
                </a:lnTo>
                <a:cubicBezTo>
                  <a:pt x="7183" y="2048"/>
                  <a:pt x="7593" y="1576"/>
                  <a:pt x="7593" y="1040"/>
                </a:cubicBezTo>
                <a:cubicBezTo>
                  <a:pt x="7593" y="441"/>
                  <a:pt x="7120" y="0"/>
                  <a:pt x="6585" y="0"/>
                </a:cubicBezTo>
                <a:lnTo>
                  <a:pt x="5199" y="0"/>
                </a:lnTo>
                <a:cubicBezTo>
                  <a:pt x="4631" y="0"/>
                  <a:pt x="4190" y="473"/>
                  <a:pt x="4190" y="1040"/>
                </a:cubicBezTo>
                <a:cubicBezTo>
                  <a:pt x="4190" y="1639"/>
                  <a:pt x="4663" y="2048"/>
                  <a:pt x="5199" y="2048"/>
                </a:cubicBezTo>
                <a:lnTo>
                  <a:pt x="5577" y="2048"/>
                </a:lnTo>
                <a:lnTo>
                  <a:pt x="5577" y="2773"/>
                </a:lnTo>
                <a:lnTo>
                  <a:pt x="2426" y="2773"/>
                </a:lnTo>
                <a:cubicBezTo>
                  <a:pt x="2206" y="2773"/>
                  <a:pt x="2048" y="2615"/>
                  <a:pt x="2048" y="2426"/>
                </a:cubicBezTo>
                <a:lnTo>
                  <a:pt x="2048" y="2048"/>
                </a:lnTo>
                <a:lnTo>
                  <a:pt x="2426" y="2048"/>
                </a:lnTo>
                <a:cubicBezTo>
                  <a:pt x="2993" y="2048"/>
                  <a:pt x="3434" y="1576"/>
                  <a:pt x="3434" y="1040"/>
                </a:cubicBezTo>
                <a:cubicBezTo>
                  <a:pt x="3434" y="441"/>
                  <a:pt x="2962" y="0"/>
                  <a:pt x="2426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340" name="Google Shape;7649;p80"/>
          <p:cNvGrpSpPr/>
          <p:nvPr/>
        </p:nvGrpSpPr>
        <p:grpSpPr>
          <a:xfrm>
            <a:off x="7711102" y="2813037"/>
            <a:ext cx="532666" cy="555919"/>
            <a:chOff x="1310075" y="3980250"/>
            <a:chExt cx="297750" cy="297525"/>
          </a:xfrm>
        </p:grpSpPr>
        <p:sp>
          <p:nvSpPr>
            <p:cNvPr id="341" name="Google Shape;7650;p80"/>
            <p:cNvSpPr/>
            <p:nvPr/>
          </p:nvSpPr>
          <p:spPr>
            <a:xfrm>
              <a:off x="1310075" y="3980250"/>
              <a:ext cx="297750" cy="297525"/>
            </a:xfrm>
            <a:custGeom>
              <a:avLst/>
              <a:gdLst/>
              <a:ahLst/>
              <a:cxnLst/>
              <a:rect l="l" t="t" r="r" b="b"/>
              <a:pathLst>
                <a:path w="11910" h="11901" extrusionOk="0">
                  <a:moveTo>
                    <a:pt x="3844" y="4946"/>
                  </a:moveTo>
                  <a:cubicBezTo>
                    <a:pt x="4033" y="4946"/>
                    <a:pt x="4190" y="5104"/>
                    <a:pt x="4190" y="5293"/>
                  </a:cubicBezTo>
                  <a:lnTo>
                    <a:pt x="4190" y="6679"/>
                  </a:lnTo>
                  <a:cubicBezTo>
                    <a:pt x="4190" y="6868"/>
                    <a:pt x="4033" y="7026"/>
                    <a:pt x="3844" y="7026"/>
                  </a:cubicBezTo>
                  <a:lnTo>
                    <a:pt x="2458" y="7026"/>
                  </a:lnTo>
                  <a:cubicBezTo>
                    <a:pt x="2269" y="7026"/>
                    <a:pt x="2111" y="6868"/>
                    <a:pt x="2111" y="6679"/>
                  </a:cubicBezTo>
                  <a:lnTo>
                    <a:pt x="2111" y="5293"/>
                  </a:lnTo>
                  <a:cubicBezTo>
                    <a:pt x="2111" y="5104"/>
                    <a:pt x="2269" y="4946"/>
                    <a:pt x="2458" y="4946"/>
                  </a:cubicBezTo>
                  <a:close/>
                  <a:moveTo>
                    <a:pt x="6616" y="3560"/>
                  </a:moveTo>
                  <a:cubicBezTo>
                    <a:pt x="6837" y="3560"/>
                    <a:pt x="6994" y="3718"/>
                    <a:pt x="6994" y="3907"/>
                  </a:cubicBezTo>
                  <a:lnTo>
                    <a:pt x="6994" y="6679"/>
                  </a:lnTo>
                  <a:cubicBezTo>
                    <a:pt x="6994" y="6868"/>
                    <a:pt x="6837" y="7026"/>
                    <a:pt x="6616" y="7026"/>
                  </a:cubicBezTo>
                  <a:lnTo>
                    <a:pt x="5262" y="7026"/>
                  </a:lnTo>
                  <a:cubicBezTo>
                    <a:pt x="5041" y="7026"/>
                    <a:pt x="4884" y="6868"/>
                    <a:pt x="4884" y="6679"/>
                  </a:cubicBezTo>
                  <a:lnTo>
                    <a:pt x="4884" y="3907"/>
                  </a:lnTo>
                  <a:cubicBezTo>
                    <a:pt x="4884" y="3718"/>
                    <a:pt x="5041" y="3560"/>
                    <a:pt x="5262" y="3560"/>
                  </a:cubicBezTo>
                  <a:close/>
                  <a:moveTo>
                    <a:pt x="9389" y="2174"/>
                  </a:moveTo>
                  <a:cubicBezTo>
                    <a:pt x="9578" y="2174"/>
                    <a:pt x="9735" y="2331"/>
                    <a:pt x="9735" y="2520"/>
                  </a:cubicBezTo>
                  <a:lnTo>
                    <a:pt x="9735" y="6679"/>
                  </a:lnTo>
                  <a:cubicBezTo>
                    <a:pt x="9735" y="6868"/>
                    <a:pt x="9578" y="7026"/>
                    <a:pt x="9389" y="7026"/>
                  </a:cubicBezTo>
                  <a:lnTo>
                    <a:pt x="8003" y="7026"/>
                  </a:lnTo>
                  <a:cubicBezTo>
                    <a:pt x="7813" y="7026"/>
                    <a:pt x="7656" y="6868"/>
                    <a:pt x="7656" y="6679"/>
                  </a:cubicBezTo>
                  <a:lnTo>
                    <a:pt x="7656" y="2520"/>
                  </a:lnTo>
                  <a:cubicBezTo>
                    <a:pt x="7656" y="2331"/>
                    <a:pt x="7813" y="2174"/>
                    <a:pt x="8003" y="2174"/>
                  </a:cubicBezTo>
                  <a:close/>
                  <a:moveTo>
                    <a:pt x="5577" y="8412"/>
                  </a:moveTo>
                  <a:lnTo>
                    <a:pt x="5577" y="9105"/>
                  </a:lnTo>
                  <a:lnTo>
                    <a:pt x="5167" y="9105"/>
                  </a:lnTo>
                  <a:lnTo>
                    <a:pt x="5451" y="8412"/>
                  </a:lnTo>
                  <a:close/>
                  <a:moveTo>
                    <a:pt x="6396" y="8412"/>
                  </a:moveTo>
                  <a:lnTo>
                    <a:pt x="6679" y="9105"/>
                  </a:lnTo>
                  <a:lnTo>
                    <a:pt x="6270" y="9105"/>
                  </a:lnTo>
                  <a:lnTo>
                    <a:pt x="6270" y="8412"/>
                  </a:lnTo>
                  <a:close/>
                  <a:moveTo>
                    <a:pt x="5955" y="0"/>
                  </a:moveTo>
                  <a:cubicBezTo>
                    <a:pt x="5766" y="0"/>
                    <a:pt x="5608" y="158"/>
                    <a:pt x="5608" y="378"/>
                  </a:cubicBezTo>
                  <a:lnTo>
                    <a:pt x="5608" y="725"/>
                  </a:lnTo>
                  <a:lnTo>
                    <a:pt x="347" y="725"/>
                  </a:lnTo>
                  <a:cubicBezTo>
                    <a:pt x="158" y="725"/>
                    <a:pt x="0" y="882"/>
                    <a:pt x="0" y="1071"/>
                  </a:cubicBezTo>
                  <a:cubicBezTo>
                    <a:pt x="0" y="1260"/>
                    <a:pt x="158" y="1418"/>
                    <a:pt x="347" y="1418"/>
                  </a:cubicBezTo>
                  <a:lnTo>
                    <a:pt x="725" y="1418"/>
                  </a:lnTo>
                  <a:lnTo>
                    <a:pt x="725" y="7719"/>
                  </a:lnTo>
                  <a:lnTo>
                    <a:pt x="378" y="7719"/>
                  </a:lnTo>
                  <a:cubicBezTo>
                    <a:pt x="158" y="7719"/>
                    <a:pt x="0" y="7876"/>
                    <a:pt x="0" y="8097"/>
                  </a:cubicBezTo>
                  <a:cubicBezTo>
                    <a:pt x="0" y="8286"/>
                    <a:pt x="158" y="8443"/>
                    <a:pt x="378" y="8443"/>
                  </a:cubicBezTo>
                  <a:lnTo>
                    <a:pt x="4726" y="8443"/>
                  </a:lnTo>
                  <a:lnTo>
                    <a:pt x="3560" y="11436"/>
                  </a:lnTo>
                  <a:cubicBezTo>
                    <a:pt x="3466" y="11625"/>
                    <a:pt x="3560" y="11814"/>
                    <a:pt x="3749" y="11877"/>
                  </a:cubicBezTo>
                  <a:cubicBezTo>
                    <a:pt x="3788" y="11893"/>
                    <a:pt x="3831" y="11901"/>
                    <a:pt x="3876" y="11901"/>
                  </a:cubicBezTo>
                  <a:cubicBezTo>
                    <a:pt x="4016" y="11901"/>
                    <a:pt x="4167" y="11824"/>
                    <a:pt x="4190" y="11657"/>
                  </a:cubicBezTo>
                  <a:lnTo>
                    <a:pt x="4947" y="9830"/>
                  </a:lnTo>
                  <a:lnTo>
                    <a:pt x="5608" y="9830"/>
                  </a:lnTo>
                  <a:lnTo>
                    <a:pt x="5608" y="10838"/>
                  </a:lnTo>
                  <a:cubicBezTo>
                    <a:pt x="5608" y="11027"/>
                    <a:pt x="5766" y="11184"/>
                    <a:pt x="5955" y="11184"/>
                  </a:cubicBezTo>
                  <a:cubicBezTo>
                    <a:pt x="6144" y="11184"/>
                    <a:pt x="6301" y="11027"/>
                    <a:pt x="6301" y="10838"/>
                  </a:cubicBezTo>
                  <a:lnTo>
                    <a:pt x="6301" y="9830"/>
                  </a:lnTo>
                  <a:lnTo>
                    <a:pt x="6994" y="9830"/>
                  </a:lnTo>
                  <a:lnTo>
                    <a:pt x="7719" y="11657"/>
                  </a:lnTo>
                  <a:cubicBezTo>
                    <a:pt x="7791" y="11824"/>
                    <a:pt x="7916" y="11901"/>
                    <a:pt x="8042" y="11901"/>
                  </a:cubicBezTo>
                  <a:cubicBezTo>
                    <a:pt x="8082" y="11901"/>
                    <a:pt x="8122" y="11893"/>
                    <a:pt x="8160" y="11877"/>
                  </a:cubicBezTo>
                  <a:cubicBezTo>
                    <a:pt x="8349" y="11783"/>
                    <a:pt x="8444" y="11594"/>
                    <a:pt x="8349" y="11436"/>
                  </a:cubicBezTo>
                  <a:lnTo>
                    <a:pt x="7183" y="8443"/>
                  </a:lnTo>
                  <a:lnTo>
                    <a:pt x="11531" y="8443"/>
                  </a:lnTo>
                  <a:cubicBezTo>
                    <a:pt x="11752" y="8443"/>
                    <a:pt x="11909" y="8286"/>
                    <a:pt x="11909" y="8097"/>
                  </a:cubicBezTo>
                  <a:cubicBezTo>
                    <a:pt x="11909" y="7876"/>
                    <a:pt x="11752" y="7719"/>
                    <a:pt x="11531" y="7719"/>
                  </a:cubicBezTo>
                  <a:lnTo>
                    <a:pt x="11185" y="7719"/>
                  </a:lnTo>
                  <a:lnTo>
                    <a:pt x="11185" y="1418"/>
                  </a:lnTo>
                  <a:lnTo>
                    <a:pt x="11531" y="1418"/>
                  </a:lnTo>
                  <a:cubicBezTo>
                    <a:pt x="11752" y="1418"/>
                    <a:pt x="11909" y="1260"/>
                    <a:pt x="11909" y="1071"/>
                  </a:cubicBezTo>
                  <a:cubicBezTo>
                    <a:pt x="11909" y="882"/>
                    <a:pt x="11752" y="725"/>
                    <a:pt x="11531" y="725"/>
                  </a:cubicBezTo>
                  <a:lnTo>
                    <a:pt x="6301" y="725"/>
                  </a:lnTo>
                  <a:lnTo>
                    <a:pt x="6301" y="378"/>
                  </a:lnTo>
                  <a:cubicBezTo>
                    <a:pt x="6301" y="158"/>
                    <a:pt x="6144" y="0"/>
                    <a:pt x="59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2" name="Google Shape;7651;p80"/>
            <p:cNvSpPr/>
            <p:nvPr/>
          </p:nvSpPr>
          <p:spPr>
            <a:xfrm>
              <a:off x="1449475" y="4086575"/>
              <a:ext cx="17350" cy="52000"/>
            </a:xfrm>
            <a:custGeom>
              <a:avLst/>
              <a:gdLst/>
              <a:ahLst/>
              <a:cxnLst/>
              <a:rect l="l" t="t" r="r" b="b"/>
              <a:pathLst>
                <a:path w="694" h="2080" extrusionOk="0">
                  <a:moveTo>
                    <a:pt x="1" y="0"/>
                  </a:moveTo>
                  <a:lnTo>
                    <a:pt x="1" y="2080"/>
                  </a:lnTo>
                  <a:lnTo>
                    <a:pt x="694" y="2080"/>
                  </a:lnTo>
                  <a:lnTo>
                    <a:pt x="69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3" name="Google Shape;7652;p80"/>
            <p:cNvSpPr/>
            <p:nvPr/>
          </p:nvSpPr>
          <p:spPr>
            <a:xfrm>
              <a:off x="1380175" y="4121225"/>
              <a:ext cx="17350" cy="17350"/>
            </a:xfrm>
            <a:custGeom>
              <a:avLst/>
              <a:gdLst/>
              <a:ahLst/>
              <a:cxnLst/>
              <a:rect l="l" t="t" r="r" b="b"/>
              <a:pathLst>
                <a:path w="694" h="694" extrusionOk="0">
                  <a:moveTo>
                    <a:pt x="0" y="0"/>
                  </a:moveTo>
                  <a:lnTo>
                    <a:pt x="0" y="694"/>
                  </a:lnTo>
                  <a:lnTo>
                    <a:pt x="693" y="694"/>
                  </a:lnTo>
                  <a:lnTo>
                    <a:pt x="6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4" name="Google Shape;7653;p80"/>
            <p:cNvSpPr/>
            <p:nvPr/>
          </p:nvSpPr>
          <p:spPr>
            <a:xfrm>
              <a:off x="1518800" y="4051925"/>
              <a:ext cx="18125" cy="86650"/>
            </a:xfrm>
            <a:custGeom>
              <a:avLst/>
              <a:gdLst/>
              <a:ahLst/>
              <a:cxnLst/>
              <a:rect l="l" t="t" r="r" b="b"/>
              <a:pathLst>
                <a:path w="725" h="3466" extrusionOk="0">
                  <a:moveTo>
                    <a:pt x="0" y="0"/>
                  </a:moveTo>
                  <a:lnTo>
                    <a:pt x="0" y="3466"/>
                  </a:lnTo>
                  <a:lnTo>
                    <a:pt x="725" y="3466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45" name="Google Shape;7654;p80"/>
          <p:cNvGrpSpPr/>
          <p:nvPr/>
        </p:nvGrpSpPr>
        <p:grpSpPr>
          <a:xfrm>
            <a:off x="11138884" y="1412785"/>
            <a:ext cx="403056" cy="551900"/>
            <a:chOff x="3167275" y="3227275"/>
            <a:chExt cx="225300" cy="295375"/>
          </a:xfrm>
        </p:grpSpPr>
        <p:sp>
          <p:nvSpPr>
            <p:cNvPr id="346" name="Google Shape;7655;p80"/>
            <p:cNvSpPr/>
            <p:nvPr/>
          </p:nvSpPr>
          <p:spPr>
            <a:xfrm>
              <a:off x="3167275" y="3227275"/>
              <a:ext cx="225300" cy="207950"/>
            </a:xfrm>
            <a:custGeom>
              <a:avLst/>
              <a:gdLst/>
              <a:ahLst/>
              <a:cxnLst/>
              <a:rect l="l" t="t" r="r" b="b"/>
              <a:pathLst>
                <a:path w="9012" h="8318" extrusionOk="0">
                  <a:moveTo>
                    <a:pt x="4538" y="1"/>
                  </a:moveTo>
                  <a:cubicBezTo>
                    <a:pt x="2112" y="1"/>
                    <a:pt x="1" y="1985"/>
                    <a:pt x="32" y="4537"/>
                  </a:cubicBezTo>
                  <a:cubicBezTo>
                    <a:pt x="32" y="5860"/>
                    <a:pt x="631" y="7184"/>
                    <a:pt x="1797" y="8066"/>
                  </a:cubicBezTo>
                  <a:cubicBezTo>
                    <a:pt x="1923" y="8192"/>
                    <a:pt x="2017" y="8223"/>
                    <a:pt x="2049" y="8318"/>
                  </a:cubicBezTo>
                  <a:lnTo>
                    <a:pt x="4160" y="8318"/>
                  </a:lnTo>
                  <a:lnTo>
                    <a:pt x="4160" y="6900"/>
                  </a:lnTo>
                  <a:lnTo>
                    <a:pt x="2427" y="6900"/>
                  </a:lnTo>
                  <a:cubicBezTo>
                    <a:pt x="2238" y="6900"/>
                    <a:pt x="2080" y="6743"/>
                    <a:pt x="2080" y="6554"/>
                  </a:cubicBezTo>
                  <a:lnTo>
                    <a:pt x="2080" y="5829"/>
                  </a:lnTo>
                  <a:cubicBezTo>
                    <a:pt x="2080" y="4852"/>
                    <a:pt x="2679" y="4033"/>
                    <a:pt x="3498" y="3624"/>
                  </a:cubicBezTo>
                  <a:cubicBezTo>
                    <a:pt x="3277" y="3403"/>
                    <a:pt x="3151" y="3088"/>
                    <a:pt x="3151" y="2678"/>
                  </a:cubicBezTo>
                  <a:cubicBezTo>
                    <a:pt x="3151" y="1922"/>
                    <a:pt x="3782" y="1292"/>
                    <a:pt x="4538" y="1292"/>
                  </a:cubicBezTo>
                  <a:cubicBezTo>
                    <a:pt x="5262" y="1292"/>
                    <a:pt x="5892" y="1922"/>
                    <a:pt x="5892" y="2678"/>
                  </a:cubicBezTo>
                  <a:cubicBezTo>
                    <a:pt x="5892" y="3025"/>
                    <a:pt x="5735" y="3340"/>
                    <a:pt x="5546" y="3624"/>
                  </a:cubicBezTo>
                  <a:cubicBezTo>
                    <a:pt x="6365" y="4033"/>
                    <a:pt x="6964" y="4852"/>
                    <a:pt x="6964" y="5829"/>
                  </a:cubicBezTo>
                  <a:lnTo>
                    <a:pt x="6964" y="6554"/>
                  </a:lnTo>
                  <a:cubicBezTo>
                    <a:pt x="6964" y="6743"/>
                    <a:pt x="6806" y="6900"/>
                    <a:pt x="6617" y="6900"/>
                  </a:cubicBezTo>
                  <a:lnTo>
                    <a:pt x="4884" y="6900"/>
                  </a:lnTo>
                  <a:lnTo>
                    <a:pt x="4884" y="8318"/>
                  </a:lnTo>
                  <a:lnTo>
                    <a:pt x="6995" y="8318"/>
                  </a:lnTo>
                  <a:cubicBezTo>
                    <a:pt x="7027" y="8286"/>
                    <a:pt x="7121" y="8192"/>
                    <a:pt x="7247" y="8129"/>
                  </a:cubicBezTo>
                  <a:cubicBezTo>
                    <a:pt x="8413" y="7184"/>
                    <a:pt x="9011" y="5829"/>
                    <a:pt x="9011" y="4506"/>
                  </a:cubicBezTo>
                  <a:cubicBezTo>
                    <a:pt x="9011" y="2017"/>
                    <a:pt x="6995" y="1"/>
                    <a:pt x="453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7" name="Google Shape;7656;p80"/>
            <p:cNvSpPr/>
            <p:nvPr/>
          </p:nvSpPr>
          <p:spPr>
            <a:xfrm>
              <a:off x="3262600" y="3278475"/>
              <a:ext cx="35450" cy="35475"/>
            </a:xfrm>
            <a:custGeom>
              <a:avLst/>
              <a:gdLst/>
              <a:ahLst/>
              <a:cxnLst/>
              <a:rect l="l" t="t" r="r" b="b"/>
              <a:pathLst>
                <a:path w="1418" h="1419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8" name="Google Shape;7657;p80"/>
            <p:cNvSpPr/>
            <p:nvPr/>
          </p:nvSpPr>
          <p:spPr>
            <a:xfrm>
              <a:off x="3220050" y="3452525"/>
              <a:ext cx="121325" cy="35475"/>
            </a:xfrm>
            <a:custGeom>
              <a:avLst/>
              <a:gdLst/>
              <a:ahLst/>
              <a:cxnLst/>
              <a:rect l="l" t="t" r="r" b="b"/>
              <a:pathLst>
                <a:path w="4853" h="141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946"/>
                    <a:pt x="473" y="1419"/>
                    <a:pt x="1040" y="1419"/>
                  </a:cubicBezTo>
                  <a:lnTo>
                    <a:pt x="3781" y="1419"/>
                  </a:lnTo>
                  <a:cubicBezTo>
                    <a:pt x="4380" y="1419"/>
                    <a:pt x="4853" y="946"/>
                    <a:pt x="4853" y="347"/>
                  </a:cubicBezTo>
                  <a:lnTo>
                    <a:pt x="48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9" name="Google Shape;7658;p80"/>
            <p:cNvSpPr/>
            <p:nvPr/>
          </p:nvSpPr>
          <p:spPr>
            <a:xfrm>
              <a:off x="3237375" y="3332025"/>
              <a:ext cx="86675" cy="52000"/>
            </a:xfrm>
            <a:custGeom>
              <a:avLst/>
              <a:gdLst/>
              <a:ahLst/>
              <a:cxnLst/>
              <a:rect l="l" t="t" r="r" b="b"/>
              <a:pathLst>
                <a:path w="3467" h="2080" extrusionOk="0">
                  <a:moveTo>
                    <a:pt x="1734" y="1"/>
                  </a:moveTo>
                  <a:cubicBezTo>
                    <a:pt x="789" y="1"/>
                    <a:pt x="1" y="725"/>
                    <a:pt x="1" y="1733"/>
                  </a:cubicBezTo>
                  <a:lnTo>
                    <a:pt x="1" y="2080"/>
                  </a:lnTo>
                  <a:lnTo>
                    <a:pt x="3466" y="2080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0" name="Google Shape;7659;p80"/>
            <p:cNvSpPr/>
            <p:nvPr/>
          </p:nvSpPr>
          <p:spPr>
            <a:xfrm>
              <a:off x="3237375" y="3505300"/>
              <a:ext cx="87450" cy="17350"/>
            </a:xfrm>
            <a:custGeom>
              <a:avLst/>
              <a:gdLst/>
              <a:ahLst/>
              <a:cxnLst/>
              <a:rect l="l" t="t" r="r" b="b"/>
              <a:pathLst>
                <a:path w="3498" h="694" extrusionOk="0">
                  <a:moveTo>
                    <a:pt x="32" y="1"/>
                  </a:moveTo>
                  <a:cubicBezTo>
                    <a:pt x="1" y="379"/>
                    <a:pt x="284" y="694"/>
                    <a:pt x="694" y="694"/>
                  </a:cubicBezTo>
                  <a:lnTo>
                    <a:pt x="2773" y="694"/>
                  </a:lnTo>
                  <a:cubicBezTo>
                    <a:pt x="3183" y="694"/>
                    <a:pt x="3498" y="379"/>
                    <a:pt x="34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351" name="Google Shape;7660;p80"/>
          <p:cNvSpPr/>
          <p:nvPr/>
        </p:nvSpPr>
        <p:spPr>
          <a:xfrm>
            <a:off x="11062207" y="2108145"/>
            <a:ext cx="556637" cy="554469"/>
          </a:xfrm>
          <a:custGeom>
            <a:avLst/>
            <a:gdLst/>
            <a:ahLst/>
            <a:cxnLst/>
            <a:rect l="l" t="t" r="r" b="b"/>
            <a:pathLst>
              <a:path w="12446" h="11870" extrusionOk="0">
                <a:moveTo>
                  <a:pt x="9421" y="1410"/>
                </a:moveTo>
                <a:cubicBezTo>
                  <a:pt x="9775" y="1410"/>
                  <a:pt x="10130" y="1544"/>
                  <a:pt x="10397" y="1812"/>
                </a:cubicBezTo>
                <a:cubicBezTo>
                  <a:pt x="10901" y="2316"/>
                  <a:pt x="10901" y="3198"/>
                  <a:pt x="10366" y="3734"/>
                </a:cubicBezTo>
                <a:lnTo>
                  <a:pt x="9169" y="4931"/>
                </a:lnTo>
                <a:cubicBezTo>
                  <a:pt x="8948" y="5152"/>
                  <a:pt x="8633" y="5278"/>
                  <a:pt x="8318" y="5309"/>
                </a:cubicBezTo>
                <a:lnTo>
                  <a:pt x="8476" y="5152"/>
                </a:lnTo>
                <a:cubicBezTo>
                  <a:pt x="8854" y="4773"/>
                  <a:pt x="8854" y="4112"/>
                  <a:pt x="8476" y="3702"/>
                </a:cubicBezTo>
                <a:cubicBezTo>
                  <a:pt x="8271" y="3513"/>
                  <a:pt x="8003" y="3419"/>
                  <a:pt x="7739" y="3419"/>
                </a:cubicBezTo>
                <a:cubicBezTo>
                  <a:pt x="7475" y="3419"/>
                  <a:pt x="7215" y="3513"/>
                  <a:pt x="7026" y="3702"/>
                </a:cubicBezTo>
                <a:lnTo>
                  <a:pt x="6869" y="3860"/>
                </a:lnTo>
                <a:cubicBezTo>
                  <a:pt x="6900" y="3545"/>
                  <a:pt x="7026" y="3230"/>
                  <a:pt x="7247" y="3009"/>
                </a:cubicBezTo>
                <a:lnTo>
                  <a:pt x="8444" y="1812"/>
                </a:lnTo>
                <a:cubicBezTo>
                  <a:pt x="8712" y="1544"/>
                  <a:pt x="9066" y="1410"/>
                  <a:pt x="9421" y="1410"/>
                </a:cubicBezTo>
                <a:close/>
                <a:moveTo>
                  <a:pt x="4128" y="6475"/>
                </a:moveTo>
                <a:lnTo>
                  <a:pt x="3970" y="6601"/>
                </a:lnTo>
                <a:cubicBezTo>
                  <a:pt x="3592" y="7010"/>
                  <a:pt x="3592" y="7672"/>
                  <a:pt x="3970" y="8081"/>
                </a:cubicBezTo>
                <a:cubicBezTo>
                  <a:pt x="4175" y="8270"/>
                  <a:pt x="4443" y="8365"/>
                  <a:pt x="4711" y="8365"/>
                </a:cubicBezTo>
                <a:cubicBezTo>
                  <a:pt x="4978" y="8365"/>
                  <a:pt x="5246" y="8270"/>
                  <a:pt x="5451" y="8081"/>
                </a:cubicBezTo>
                <a:lnTo>
                  <a:pt x="5577" y="7924"/>
                </a:lnTo>
                <a:lnTo>
                  <a:pt x="5577" y="7924"/>
                </a:lnTo>
                <a:cubicBezTo>
                  <a:pt x="5640" y="8270"/>
                  <a:pt x="5483" y="8586"/>
                  <a:pt x="5231" y="8838"/>
                </a:cubicBezTo>
                <a:lnTo>
                  <a:pt x="4065" y="10003"/>
                </a:lnTo>
                <a:cubicBezTo>
                  <a:pt x="3781" y="10271"/>
                  <a:pt x="3427" y="10405"/>
                  <a:pt x="3072" y="10405"/>
                </a:cubicBezTo>
                <a:cubicBezTo>
                  <a:pt x="2718" y="10405"/>
                  <a:pt x="2364" y="10271"/>
                  <a:pt x="2080" y="10003"/>
                </a:cubicBezTo>
                <a:cubicBezTo>
                  <a:pt x="1544" y="9468"/>
                  <a:pt x="1544" y="8586"/>
                  <a:pt x="2080" y="8050"/>
                </a:cubicBezTo>
                <a:lnTo>
                  <a:pt x="3277" y="6853"/>
                </a:lnTo>
                <a:cubicBezTo>
                  <a:pt x="3498" y="6601"/>
                  <a:pt x="3813" y="6506"/>
                  <a:pt x="4128" y="6475"/>
                </a:cubicBezTo>
                <a:close/>
                <a:moveTo>
                  <a:pt x="9373" y="0"/>
                </a:moveTo>
                <a:cubicBezTo>
                  <a:pt x="8665" y="0"/>
                  <a:pt x="7956" y="268"/>
                  <a:pt x="7404" y="804"/>
                </a:cubicBezTo>
                <a:lnTo>
                  <a:pt x="6239" y="1970"/>
                </a:lnTo>
                <a:cubicBezTo>
                  <a:pt x="5451" y="2757"/>
                  <a:pt x="5199" y="3986"/>
                  <a:pt x="5640" y="4994"/>
                </a:cubicBezTo>
                <a:lnTo>
                  <a:pt x="5325" y="5309"/>
                </a:lnTo>
                <a:cubicBezTo>
                  <a:pt x="4994" y="5170"/>
                  <a:pt x="4634" y="5100"/>
                  <a:pt x="4270" y="5100"/>
                </a:cubicBezTo>
                <a:cubicBezTo>
                  <a:pt x="3562" y="5100"/>
                  <a:pt x="2842" y="5366"/>
                  <a:pt x="2301" y="5908"/>
                </a:cubicBezTo>
                <a:lnTo>
                  <a:pt x="1103" y="7105"/>
                </a:lnTo>
                <a:cubicBezTo>
                  <a:pt x="1" y="8144"/>
                  <a:pt x="1" y="9940"/>
                  <a:pt x="1103" y="11043"/>
                </a:cubicBezTo>
                <a:cubicBezTo>
                  <a:pt x="1655" y="11594"/>
                  <a:pt x="2364" y="11870"/>
                  <a:pt x="3072" y="11870"/>
                </a:cubicBezTo>
                <a:cubicBezTo>
                  <a:pt x="3781" y="11870"/>
                  <a:pt x="4490" y="11594"/>
                  <a:pt x="5041" y="11043"/>
                </a:cubicBezTo>
                <a:lnTo>
                  <a:pt x="6239" y="9846"/>
                </a:lnTo>
                <a:cubicBezTo>
                  <a:pt x="7026" y="9058"/>
                  <a:pt x="7247" y="7829"/>
                  <a:pt x="6806" y="6821"/>
                </a:cubicBezTo>
                <a:lnTo>
                  <a:pt x="7121" y="6506"/>
                </a:lnTo>
                <a:cubicBezTo>
                  <a:pt x="7473" y="6656"/>
                  <a:pt x="7840" y="6729"/>
                  <a:pt x="8204" y="6729"/>
                </a:cubicBezTo>
                <a:cubicBezTo>
                  <a:pt x="8914" y="6729"/>
                  <a:pt x="9614" y="6449"/>
                  <a:pt x="10177" y="5908"/>
                </a:cubicBezTo>
                <a:lnTo>
                  <a:pt x="11342" y="4742"/>
                </a:lnTo>
                <a:cubicBezTo>
                  <a:pt x="12445" y="3639"/>
                  <a:pt x="12445" y="1907"/>
                  <a:pt x="11342" y="804"/>
                </a:cubicBezTo>
                <a:cubicBezTo>
                  <a:pt x="10791" y="268"/>
                  <a:pt x="10082" y="0"/>
                  <a:pt x="9373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352" name="Google Shape;7661;p80"/>
          <p:cNvGrpSpPr/>
          <p:nvPr/>
        </p:nvGrpSpPr>
        <p:grpSpPr>
          <a:xfrm>
            <a:off x="11074080" y="2815022"/>
            <a:ext cx="532665" cy="551948"/>
            <a:chOff x="3133425" y="3955025"/>
            <a:chExt cx="297750" cy="295400"/>
          </a:xfrm>
        </p:grpSpPr>
        <p:sp>
          <p:nvSpPr>
            <p:cNvPr id="353" name="Google Shape;7662;p80"/>
            <p:cNvSpPr/>
            <p:nvPr/>
          </p:nvSpPr>
          <p:spPr>
            <a:xfrm>
              <a:off x="3133425" y="4058225"/>
              <a:ext cx="297750" cy="192200"/>
            </a:xfrm>
            <a:custGeom>
              <a:avLst/>
              <a:gdLst/>
              <a:ahLst/>
              <a:cxnLst/>
              <a:rect l="l" t="t" r="r" b="b"/>
              <a:pathLst>
                <a:path w="11910" h="7688" extrusionOk="0">
                  <a:moveTo>
                    <a:pt x="5923" y="0"/>
                  </a:moveTo>
                  <a:cubicBezTo>
                    <a:pt x="5325" y="0"/>
                    <a:pt x="4821" y="347"/>
                    <a:pt x="4631" y="914"/>
                  </a:cubicBezTo>
                  <a:cubicBezTo>
                    <a:pt x="4505" y="1166"/>
                    <a:pt x="4505" y="1449"/>
                    <a:pt x="4568" y="1764"/>
                  </a:cubicBezTo>
                  <a:cubicBezTo>
                    <a:pt x="4884" y="1922"/>
                    <a:pt x="5199" y="2016"/>
                    <a:pt x="5577" y="2048"/>
                  </a:cubicBezTo>
                  <a:lnTo>
                    <a:pt x="5577" y="2741"/>
                  </a:lnTo>
                  <a:lnTo>
                    <a:pt x="2458" y="2741"/>
                  </a:lnTo>
                  <a:cubicBezTo>
                    <a:pt x="1859" y="2741"/>
                    <a:pt x="1418" y="3214"/>
                    <a:pt x="1418" y="3781"/>
                  </a:cubicBezTo>
                  <a:lnTo>
                    <a:pt x="1418" y="4190"/>
                  </a:lnTo>
                  <a:cubicBezTo>
                    <a:pt x="630" y="4316"/>
                    <a:pt x="0" y="5041"/>
                    <a:pt x="0" y="5891"/>
                  </a:cubicBezTo>
                  <a:cubicBezTo>
                    <a:pt x="0" y="6837"/>
                    <a:pt x="788" y="7687"/>
                    <a:pt x="1765" y="7687"/>
                  </a:cubicBezTo>
                  <a:cubicBezTo>
                    <a:pt x="2710" y="7687"/>
                    <a:pt x="3497" y="6900"/>
                    <a:pt x="3497" y="5891"/>
                  </a:cubicBezTo>
                  <a:cubicBezTo>
                    <a:pt x="3497" y="5072"/>
                    <a:pt x="2930" y="4316"/>
                    <a:pt x="2143" y="4190"/>
                  </a:cubicBezTo>
                  <a:lnTo>
                    <a:pt x="2143" y="3781"/>
                  </a:lnTo>
                  <a:cubicBezTo>
                    <a:pt x="2143" y="3592"/>
                    <a:pt x="2300" y="3434"/>
                    <a:pt x="2489" y="3434"/>
                  </a:cubicBezTo>
                  <a:lnTo>
                    <a:pt x="5608" y="3434"/>
                  </a:lnTo>
                  <a:lnTo>
                    <a:pt x="5608" y="4127"/>
                  </a:lnTo>
                  <a:cubicBezTo>
                    <a:pt x="4821" y="4285"/>
                    <a:pt x="4222" y="5009"/>
                    <a:pt x="4222" y="5860"/>
                  </a:cubicBezTo>
                  <a:cubicBezTo>
                    <a:pt x="4222" y="6805"/>
                    <a:pt x="5010" y="7656"/>
                    <a:pt x="5955" y="7656"/>
                  </a:cubicBezTo>
                  <a:cubicBezTo>
                    <a:pt x="6900" y="7656"/>
                    <a:pt x="7687" y="6868"/>
                    <a:pt x="7687" y="5860"/>
                  </a:cubicBezTo>
                  <a:cubicBezTo>
                    <a:pt x="7687" y="5041"/>
                    <a:pt x="7089" y="4285"/>
                    <a:pt x="6301" y="4127"/>
                  </a:cubicBezTo>
                  <a:lnTo>
                    <a:pt x="6301" y="3434"/>
                  </a:lnTo>
                  <a:lnTo>
                    <a:pt x="9452" y="3434"/>
                  </a:lnTo>
                  <a:cubicBezTo>
                    <a:pt x="9641" y="3434"/>
                    <a:pt x="9798" y="3592"/>
                    <a:pt x="9798" y="3781"/>
                  </a:cubicBezTo>
                  <a:lnTo>
                    <a:pt x="9798" y="4190"/>
                  </a:lnTo>
                  <a:cubicBezTo>
                    <a:pt x="9011" y="4316"/>
                    <a:pt x="8444" y="5041"/>
                    <a:pt x="8444" y="5891"/>
                  </a:cubicBezTo>
                  <a:cubicBezTo>
                    <a:pt x="8444" y="6837"/>
                    <a:pt x="9231" y="7687"/>
                    <a:pt x="10176" y="7687"/>
                  </a:cubicBezTo>
                  <a:cubicBezTo>
                    <a:pt x="11121" y="7687"/>
                    <a:pt x="11909" y="6900"/>
                    <a:pt x="11909" y="5891"/>
                  </a:cubicBezTo>
                  <a:cubicBezTo>
                    <a:pt x="11783" y="5135"/>
                    <a:pt x="11185" y="4379"/>
                    <a:pt x="10397" y="4222"/>
                  </a:cubicBezTo>
                  <a:lnTo>
                    <a:pt x="10397" y="3812"/>
                  </a:lnTo>
                  <a:cubicBezTo>
                    <a:pt x="10397" y="3245"/>
                    <a:pt x="9924" y="2804"/>
                    <a:pt x="9389" y="2804"/>
                  </a:cubicBezTo>
                  <a:lnTo>
                    <a:pt x="6238" y="2804"/>
                  </a:lnTo>
                  <a:lnTo>
                    <a:pt x="6238" y="2079"/>
                  </a:lnTo>
                  <a:cubicBezTo>
                    <a:pt x="6585" y="2048"/>
                    <a:pt x="6900" y="1922"/>
                    <a:pt x="7215" y="1827"/>
                  </a:cubicBezTo>
                  <a:cubicBezTo>
                    <a:pt x="7341" y="1418"/>
                    <a:pt x="7246" y="977"/>
                    <a:pt x="7057" y="630"/>
                  </a:cubicBezTo>
                  <a:cubicBezTo>
                    <a:pt x="6774" y="221"/>
                    <a:pt x="6396" y="0"/>
                    <a:pt x="59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4" name="Google Shape;7663;p80"/>
            <p:cNvSpPr/>
            <p:nvPr/>
          </p:nvSpPr>
          <p:spPr>
            <a:xfrm>
              <a:off x="3263375" y="4007025"/>
              <a:ext cx="35475" cy="35450"/>
            </a:xfrm>
            <a:custGeom>
              <a:avLst/>
              <a:gdLst/>
              <a:ahLst/>
              <a:cxnLst/>
              <a:rect l="l" t="t" r="r" b="b"/>
              <a:pathLst>
                <a:path w="1419" h="1418" extrusionOk="0">
                  <a:moveTo>
                    <a:pt x="725" y="0"/>
                  </a:moveTo>
                  <a:cubicBezTo>
                    <a:pt x="284" y="0"/>
                    <a:pt x="1" y="315"/>
                    <a:pt x="1" y="725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5"/>
                    <a:pt x="1103" y="0"/>
                    <a:pt x="72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5" name="Google Shape;7664;p80"/>
            <p:cNvSpPr/>
            <p:nvPr/>
          </p:nvSpPr>
          <p:spPr>
            <a:xfrm>
              <a:off x="3203525" y="3955025"/>
              <a:ext cx="155175" cy="135500"/>
            </a:xfrm>
            <a:custGeom>
              <a:avLst/>
              <a:gdLst/>
              <a:ahLst/>
              <a:cxnLst/>
              <a:rect l="l" t="t" r="r" b="b"/>
              <a:pathLst>
                <a:path w="6207" h="5420" extrusionOk="0">
                  <a:moveTo>
                    <a:pt x="3119" y="1"/>
                  </a:moveTo>
                  <a:cubicBezTo>
                    <a:pt x="1386" y="1"/>
                    <a:pt x="0" y="1387"/>
                    <a:pt x="0" y="3120"/>
                  </a:cubicBezTo>
                  <a:cubicBezTo>
                    <a:pt x="0" y="4002"/>
                    <a:pt x="410" y="4853"/>
                    <a:pt x="1071" y="5420"/>
                  </a:cubicBezTo>
                  <a:cubicBezTo>
                    <a:pt x="1071" y="5231"/>
                    <a:pt x="1103" y="5042"/>
                    <a:pt x="1197" y="4853"/>
                  </a:cubicBezTo>
                  <a:cubicBezTo>
                    <a:pt x="1323" y="4380"/>
                    <a:pt x="1701" y="3971"/>
                    <a:pt x="2111" y="3750"/>
                  </a:cubicBezTo>
                  <a:cubicBezTo>
                    <a:pt x="1890" y="3498"/>
                    <a:pt x="1733" y="3151"/>
                    <a:pt x="1733" y="2805"/>
                  </a:cubicBezTo>
                  <a:cubicBezTo>
                    <a:pt x="1733" y="2049"/>
                    <a:pt x="2363" y="1419"/>
                    <a:pt x="3119" y="1419"/>
                  </a:cubicBezTo>
                  <a:cubicBezTo>
                    <a:pt x="3844" y="1419"/>
                    <a:pt x="4474" y="2049"/>
                    <a:pt x="4474" y="2805"/>
                  </a:cubicBezTo>
                  <a:cubicBezTo>
                    <a:pt x="4474" y="3151"/>
                    <a:pt x="4348" y="3498"/>
                    <a:pt x="4096" y="3750"/>
                  </a:cubicBezTo>
                  <a:cubicBezTo>
                    <a:pt x="4379" y="3876"/>
                    <a:pt x="4600" y="4097"/>
                    <a:pt x="4789" y="4380"/>
                  </a:cubicBezTo>
                  <a:cubicBezTo>
                    <a:pt x="5009" y="4695"/>
                    <a:pt x="5135" y="5042"/>
                    <a:pt x="5167" y="5420"/>
                  </a:cubicBezTo>
                  <a:cubicBezTo>
                    <a:pt x="5797" y="4853"/>
                    <a:pt x="6207" y="4065"/>
                    <a:pt x="6207" y="3120"/>
                  </a:cubicBezTo>
                  <a:cubicBezTo>
                    <a:pt x="6207" y="1387"/>
                    <a:pt x="4852" y="1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56" name="Google Shape;7665;p80"/>
          <p:cNvGrpSpPr/>
          <p:nvPr/>
        </p:nvGrpSpPr>
        <p:grpSpPr>
          <a:xfrm>
            <a:off x="9076506" y="3547850"/>
            <a:ext cx="529849" cy="555358"/>
            <a:chOff x="4991425" y="3234750"/>
            <a:chExt cx="296175" cy="297225"/>
          </a:xfrm>
        </p:grpSpPr>
        <p:sp>
          <p:nvSpPr>
            <p:cNvPr id="357" name="Google Shape;7666;p80"/>
            <p:cNvSpPr/>
            <p:nvPr/>
          </p:nvSpPr>
          <p:spPr>
            <a:xfrm>
              <a:off x="5077275" y="3304450"/>
              <a:ext cx="122100" cy="99275"/>
            </a:xfrm>
            <a:custGeom>
              <a:avLst/>
              <a:gdLst/>
              <a:ahLst/>
              <a:cxnLst/>
              <a:rect l="l" t="t" r="r" b="b"/>
              <a:pathLst>
                <a:path w="4884" h="3971" extrusionOk="0">
                  <a:moveTo>
                    <a:pt x="2426" y="1"/>
                  </a:moveTo>
                  <a:cubicBezTo>
                    <a:pt x="1103" y="1"/>
                    <a:pt x="0" y="1104"/>
                    <a:pt x="0" y="2427"/>
                  </a:cubicBezTo>
                  <a:cubicBezTo>
                    <a:pt x="0" y="3025"/>
                    <a:pt x="190" y="3530"/>
                    <a:pt x="536" y="3971"/>
                  </a:cubicBezTo>
                  <a:cubicBezTo>
                    <a:pt x="820" y="3624"/>
                    <a:pt x="1103" y="3309"/>
                    <a:pt x="1481" y="3057"/>
                  </a:cubicBezTo>
                  <a:cubicBezTo>
                    <a:pt x="1261" y="2805"/>
                    <a:pt x="1103" y="2458"/>
                    <a:pt x="1103" y="2112"/>
                  </a:cubicBezTo>
                  <a:cubicBezTo>
                    <a:pt x="1103" y="1356"/>
                    <a:pt x="1733" y="726"/>
                    <a:pt x="2489" y="726"/>
                  </a:cubicBezTo>
                  <a:cubicBezTo>
                    <a:pt x="3214" y="726"/>
                    <a:pt x="3844" y="1356"/>
                    <a:pt x="3844" y="2112"/>
                  </a:cubicBezTo>
                  <a:cubicBezTo>
                    <a:pt x="3844" y="2458"/>
                    <a:pt x="3687" y="2805"/>
                    <a:pt x="3466" y="3057"/>
                  </a:cubicBezTo>
                  <a:cubicBezTo>
                    <a:pt x="3844" y="3246"/>
                    <a:pt x="4128" y="3561"/>
                    <a:pt x="4317" y="3971"/>
                  </a:cubicBezTo>
                  <a:cubicBezTo>
                    <a:pt x="4695" y="3530"/>
                    <a:pt x="4884" y="3025"/>
                    <a:pt x="4884" y="2427"/>
                  </a:cubicBezTo>
                  <a:cubicBezTo>
                    <a:pt x="4884" y="1104"/>
                    <a:pt x="3781" y="1"/>
                    <a:pt x="242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8" name="Google Shape;7667;p80"/>
            <p:cNvSpPr/>
            <p:nvPr/>
          </p:nvSpPr>
          <p:spPr>
            <a:xfrm>
              <a:off x="5121375" y="3339900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725" y="1418"/>
                  </a:cubicBezTo>
                  <a:cubicBezTo>
                    <a:pt x="1103" y="1418"/>
                    <a:pt x="1418" y="1103"/>
                    <a:pt x="1418" y="694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9" name="Google Shape;7668;p80"/>
            <p:cNvSpPr/>
            <p:nvPr/>
          </p:nvSpPr>
          <p:spPr>
            <a:xfrm>
              <a:off x="5009550" y="3234750"/>
              <a:ext cx="259150" cy="261125"/>
            </a:xfrm>
            <a:custGeom>
              <a:avLst/>
              <a:gdLst/>
              <a:ahLst/>
              <a:cxnLst/>
              <a:rect l="l" t="t" r="r" b="b"/>
              <a:pathLst>
                <a:path w="10366" h="10445" extrusionOk="0">
                  <a:moveTo>
                    <a:pt x="5198" y="2159"/>
                  </a:moveTo>
                  <a:cubicBezTo>
                    <a:pt x="6931" y="2159"/>
                    <a:pt x="8286" y="3514"/>
                    <a:pt x="8286" y="5246"/>
                  </a:cubicBezTo>
                  <a:cubicBezTo>
                    <a:pt x="8286" y="6916"/>
                    <a:pt x="6931" y="8365"/>
                    <a:pt x="5198" y="8365"/>
                  </a:cubicBezTo>
                  <a:cubicBezTo>
                    <a:pt x="3340" y="8365"/>
                    <a:pt x="2079" y="6822"/>
                    <a:pt x="2079" y="5246"/>
                  </a:cubicBezTo>
                  <a:cubicBezTo>
                    <a:pt x="2079" y="3514"/>
                    <a:pt x="3497" y="2159"/>
                    <a:pt x="5198" y="2159"/>
                  </a:cubicBezTo>
                  <a:close/>
                  <a:moveTo>
                    <a:pt x="5167" y="1"/>
                  </a:moveTo>
                  <a:cubicBezTo>
                    <a:pt x="5088" y="1"/>
                    <a:pt x="5009" y="17"/>
                    <a:pt x="4946" y="48"/>
                  </a:cubicBezTo>
                  <a:lnTo>
                    <a:pt x="4001" y="836"/>
                  </a:lnTo>
                  <a:lnTo>
                    <a:pt x="2773" y="678"/>
                  </a:lnTo>
                  <a:cubicBezTo>
                    <a:pt x="2756" y="675"/>
                    <a:pt x="2739" y="673"/>
                    <a:pt x="2723" y="673"/>
                  </a:cubicBezTo>
                  <a:cubicBezTo>
                    <a:pt x="2583" y="673"/>
                    <a:pt x="2454" y="786"/>
                    <a:pt x="2426" y="899"/>
                  </a:cubicBezTo>
                  <a:lnTo>
                    <a:pt x="1953" y="2033"/>
                  </a:lnTo>
                  <a:lnTo>
                    <a:pt x="819" y="2505"/>
                  </a:lnTo>
                  <a:cubicBezTo>
                    <a:pt x="662" y="2568"/>
                    <a:pt x="567" y="2694"/>
                    <a:pt x="630" y="2852"/>
                  </a:cubicBezTo>
                  <a:lnTo>
                    <a:pt x="788" y="4081"/>
                  </a:lnTo>
                  <a:lnTo>
                    <a:pt x="32" y="5026"/>
                  </a:lnTo>
                  <a:cubicBezTo>
                    <a:pt x="0" y="5183"/>
                    <a:pt x="0" y="5341"/>
                    <a:pt x="63" y="5467"/>
                  </a:cubicBezTo>
                  <a:lnTo>
                    <a:pt x="819" y="6381"/>
                  </a:lnTo>
                  <a:lnTo>
                    <a:pt x="662" y="7609"/>
                  </a:lnTo>
                  <a:cubicBezTo>
                    <a:pt x="630" y="7767"/>
                    <a:pt x="725" y="7924"/>
                    <a:pt x="851" y="7956"/>
                  </a:cubicBezTo>
                  <a:lnTo>
                    <a:pt x="1985" y="8428"/>
                  </a:lnTo>
                  <a:lnTo>
                    <a:pt x="2457" y="9594"/>
                  </a:lnTo>
                  <a:cubicBezTo>
                    <a:pt x="2536" y="9725"/>
                    <a:pt x="2637" y="9791"/>
                    <a:pt x="2741" y="9791"/>
                  </a:cubicBezTo>
                  <a:cubicBezTo>
                    <a:pt x="2762" y="9791"/>
                    <a:pt x="2783" y="9788"/>
                    <a:pt x="2804" y="9783"/>
                  </a:cubicBezTo>
                  <a:lnTo>
                    <a:pt x="4033" y="9626"/>
                  </a:lnTo>
                  <a:lnTo>
                    <a:pt x="4978" y="10382"/>
                  </a:lnTo>
                  <a:cubicBezTo>
                    <a:pt x="5072" y="10413"/>
                    <a:pt x="5104" y="10445"/>
                    <a:pt x="5167" y="10445"/>
                  </a:cubicBezTo>
                  <a:cubicBezTo>
                    <a:pt x="5261" y="10445"/>
                    <a:pt x="5324" y="10413"/>
                    <a:pt x="5387" y="10382"/>
                  </a:cubicBezTo>
                  <a:lnTo>
                    <a:pt x="6333" y="9626"/>
                  </a:lnTo>
                  <a:lnTo>
                    <a:pt x="7530" y="9783"/>
                  </a:lnTo>
                  <a:cubicBezTo>
                    <a:pt x="7687" y="9783"/>
                    <a:pt x="7876" y="9689"/>
                    <a:pt x="7908" y="9594"/>
                  </a:cubicBezTo>
                  <a:lnTo>
                    <a:pt x="8380" y="8428"/>
                  </a:lnTo>
                  <a:lnTo>
                    <a:pt x="9515" y="7956"/>
                  </a:lnTo>
                  <a:cubicBezTo>
                    <a:pt x="9672" y="7893"/>
                    <a:pt x="9735" y="7767"/>
                    <a:pt x="9704" y="7609"/>
                  </a:cubicBezTo>
                  <a:lnTo>
                    <a:pt x="9546" y="6381"/>
                  </a:lnTo>
                  <a:lnTo>
                    <a:pt x="10302" y="5467"/>
                  </a:lnTo>
                  <a:cubicBezTo>
                    <a:pt x="10365" y="5341"/>
                    <a:pt x="10365" y="5120"/>
                    <a:pt x="10302" y="5026"/>
                  </a:cubicBezTo>
                  <a:lnTo>
                    <a:pt x="9546" y="4081"/>
                  </a:lnTo>
                  <a:lnTo>
                    <a:pt x="9704" y="2852"/>
                  </a:lnTo>
                  <a:cubicBezTo>
                    <a:pt x="9735" y="2694"/>
                    <a:pt x="9641" y="2537"/>
                    <a:pt x="9515" y="2505"/>
                  </a:cubicBezTo>
                  <a:lnTo>
                    <a:pt x="8380" y="2033"/>
                  </a:lnTo>
                  <a:lnTo>
                    <a:pt x="7908" y="899"/>
                  </a:lnTo>
                  <a:cubicBezTo>
                    <a:pt x="7826" y="762"/>
                    <a:pt x="7719" y="672"/>
                    <a:pt x="7589" y="672"/>
                  </a:cubicBezTo>
                  <a:cubicBezTo>
                    <a:pt x="7570" y="672"/>
                    <a:pt x="7550" y="674"/>
                    <a:pt x="7530" y="678"/>
                  </a:cubicBezTo>
                  <a:lnTo>
                    <a:pt x="6333" y="836"/>
                  </a:lnTo>
                  <a:lnTo>
                    <a:pt x="5387" y="48"/>
                  </a:lnTo>
                  <a:cubicBezTo>
                    <a:pt x="5324" y="17"/>
                    <a:pt x="5246" y="1"/>
                    <a:pt x="516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0" name="Google Shape;7669;p80"/>
            <p:cNvSpPr/>
            <p:nvPr/>
          </p:nvSpPr>
          <p:spPr>
            <a:xfrm>
              <a:off x="5105625" y="3391900"/>
              <a:ext cx="66975" cy="34675"/>
            </a:xfrm>
            <a:custGeom>
              <a:avLst/>
              <a:gdLst/>
              <a:ahLst/>
              <a:cxnLst/>
              <a:rect l="l" t="t" r="r" b="b"/>
              <a:pathLst>
                <a:path w="2679" h="1387" extrusionOk="0">
                  <a:moveTo>
                    <a:pt x="1355" y="0"/>
                  </a:moveTo>
                  <a:cubicBezTo>
                    <a:pt x="725" y="0"/>
                    <a:pt x="190" y="441"/>
                    <a:pt x="1" y="977"/>
                  </a:cubicBezTo>
                  <a:cubicBezTo>
                    <a:pt x="410" y="1229"/>
                    <a:pt x="820" y="1386"/>
                    <a:pt x="1355" y="1386"/>
                  </a:cubicBezTo>
                  <a:cubicBezTo>
                    <a:pt x="1859" y="1386"/>
                    <a:pt x="2301" y="1229"/>
                    <a:pt x="2679" y="977"/>
                  </a:cubicBezTo>
                  <a:cubicBezTo>
                    <a:pt x="2521" y="410"/>
                    <a:pt x="1985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1" name="Google Shape;7670;p80"/>
            <p:cNvSpPr/>
            <p:nvPr/>
          </p:nvSpPr>
          <p:spPr>
            <a:xfrm>
              <a:off x="5192275" y="3443075"/>
              <a:ext cx="95325" cy="86975"/>
            </a:xfrm>
            <a:custGeom>
              <a:avLst/>
              <a:gdLst/>
              <a:ahLst/>
              <a:cxnLst/>
              <a:rect l="l" t="t" r="r" b="b"/>
              <a:pathLst>
                <a:path w="3813" h="3479" extrusionOk="0">
                  <a:moveTo>
                    <a:pt x="2867" y="1"/>
                  </a:moveTo>
                  <a:cubicBezTo>
                    <a:pt x="2741" y="127"/>
                    <a:pt x="2647" y="221"/>
                    <a:pt x="2489" y="284"/>
                  </a:cubicBezTo>
                  <a:lnTo>
                    <a:pt x="1607" y="631"/>
                  </a:lnTo>
                  <a:lnTo>
                    <a:pt x="1260" y="1482"/>
                  </a:lnTo>
                  <a:cubicBezTo>
                    <a:pt x="1103" y="1891"/>
                    <a:pt x="693" y="2112"/>
                    <a:pt x="284" y="2112"/>
                  </a:cubicBezTo>
                  <a:lnTo>
                    <a:pt x="158" y="2112"/>
                  </a:lnTo>
                  <a:lnTo>
                    <a:pt x="0" y="2080"/>
                  </a:lnTo>
                  <a:lnTo>
                    <a:pt x="1166" y="3372"/>
                  </a:lnTo>
                  <a:cubicBezTo>
                    <a:pt x="1237" y="3443"/>
                    <a:pt x="1343" y="3478"/>
                    <a:pt x="1445" y="3478"/>
                  </a:cubicBezTo>
                  <a:cubicBezTo>
                    <a:pt x="1479" y="3478"/>
                    <a:pt x="1512" y="3474"/>
                    <a:pt x="1544" y="3466"/>
                  </a:cubicBezTo>
                  <a:cubicBezTo>
                    <a:pt x="1638" y="3403"/>
                    <a:pt x="1764" y="3340"/>
                    <a:pt x="1764" y="3183"/>
                  </a:cubicBezTo>
                  <a:lnTo>
                    <a:pt x="2080" y="1639"/>
                  </a:lnTo>
                  <a:lnTo>
                    <a:pt x="3497" y="1324"/>
                  </a:lnTo>
                  <a:cubicBezTo>
                    <a:pt x="3532" y="1338"/>
                    <a:pt x="3563" y="1344"/>
                    <a:pt x="3592" y="1344"/>
                  </a:cubicBezTo>
                  <a:cubicBezTo>
                    <a:pt x="3693" y="1344"/>
                    <a:pt x="3756" y="1265"/>
                    <a:pt x="3781" y="1167"/>
                  </a:cubicBezTo>
                  <a:cubicBezTo>
                    <a:pt x="3812" y="1072"/>
                    <a:pt x="3781" y="946"/>
                    <a:pt x="3686" y="820"/>
                  </a:cubicBezTo>
                  <a:lnTo>
                    <a:pt x="28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2" name="Google Shape;7671;p80"/>
            <p:cNvSpPr/>
            <p:nvPr/>
          </p:nvSpPr>
          <p:spPr>
            <a:xfrm>
              <a:off x="4991425" y="3444650"/>
              <a:ext cx="95325" cy="87325"/>
            </a:xfrm>
            <a:custGeom>
              <a:avLst/>
              <a:gdLst/>
              <a:ahLst/>
              <a:cxnLst/>
              <a:rect l="l" t="t" r="r" b="b"/>
              <a:pathLst>
                <a:path w="3813" h="3493" extrusionOk="0">
                  <a:moveTo>
                    <a:pt x="946" y="1"/>
                  </a:moveTo>
                  <a:lnTo>
                    <a:pt x="126" y="851"/>
                  </a:lnTo>
                  <a:cubicBezTo>
                    <a:pt x="0" y="851"/>
                    <a:pt x="0" y="1009"/>
                    <a:pt x="32" y="1104"/>
                  </a:cubicBezTo>
                  <a:cubicBezTo>
                    <a:pt x="95" y="1230"/>
                    <a:pt x="158" y="1324"/>
                    <a:pt x="315" y="1356"/>
                  </a:cubicBezTo>
                  <a:lnTo>
                    <a:pt x="1733" y="1671"/>
                  </a:lnTo>
                  <a:lnTo>
                    <a:pt x="2048" y="3214"/>
                  </a:lnTo>
                  <a:cubicBezTo>
                    <a:pt x="2080" y="3309"/>
                    <a:pt x="2174" y="3435"/>
                    <a:pt x="2300" y="3466"/>
                  </a:cubicBezTo>
                  <a:cubicBezTo>
                    <a:pt x="2328" y="3485"/>
                    <a:pt x="2361" y="3492"/>
                    <a:pt x="2396" y="3492"/>
                  </a:cubicBezTo>
                  <a:cubicBezTo>
                    <a:pt x="2482" y="3492"/>
                    <a:pt x="2580" y="3448"/>
                    <a:pt x="2647" y="3403"/>
                  </a:cubicBezTo>
                  <a:lnTo>
                    <a:pt x="3813" y="2112"/>
                  </a:lnTo>
                  <a:lnTo>
                    <a:pt x="3813" y="2112"/>
                  </a:lnTo>
                  <a:lnTo>
                    <a:pt x="3624" y="2143"/>
                  </a:lnTo>
                  <a:lnTo>
                    <a:pt x="3561" y="2143"/>
                  </a:lnTo>
                  <a:cubicBezTo>
                    <a:pt x="3119" y="2143"/>
                    <a:pt x="2773" y="1891"/>
                    <a:pt x="2552" y="1513"/>
                  </a:cubicBezTo>
                  <a:lnTo>
                    <a:pt x="2206" y="631"/>
                  </a:lnTo>
                  <a:lnTo>
                    <a:pt x="1355" y="284"/>
                  </a:lnTo>
                  <a:cubicBezTo>
                    <a:pt x="1198" y="221"/>
                    <a:pt x="1072" y="127"/>
                    <a:pt x="9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63" name="Google Shape;7672;p80"/>
          <p:cNvGrpSpPr/>
          <p:nvPr/>
        </p:nvGrpSpPr>
        <p:grpSpPr>
          <a:xfrm>
            <a:off x="9076506" y="4290122"/>
            <a:ext cx="529849" cy="487158"/>
            <a:chOff x="4991425" y="3617150"/>
            <a:chExt cx="296175" cy="260725"/>
          </a:xfrm>
        </p:grpSpPr>
        <p:sp>
          <p:nvSpPr>
            <p:cNvPr id="364" name="Google Shape;7673;p80"/>
            <p:cNvSpPr/>
            <p:nvPr/>
          </p:nvSpPr>
          <p:spPr>
            <a:xfrm>
              <a:off x="5069400" y="3738450"/>
              <a:ext cx="139425" cy="139425"/>
            </a:xfrm>
            <a:custGeom>
              <a:avLst/>
              <a:gdLst/>
              <a:ahLst/>
              <a:cxnLst/>
              <a:rect l="l" t="t" r="r" b="b"/>
              <a:pathLst>
                <a:path w="5577" h="5577" extrusionOk="0">
                  <a:moveTo>
                    <a:pt x="2804" y="0"/>
                  </a:moveTo>
                  <a:cubicBezTo>
                    <a:pt x="1607" y="0"/>
                    <a:pt x="1450" y="725"/>
                    <a:pt x="1009" y="3308"/>
                  </a:cubicBezTo>
                  <a:cubicBezTo>
                    <a:pt x="946" y="3749"/>
                    <a:pt x="851" y="4285"/>
                    <a:pt x="757" y="4883"/>
                  </a:cubicBezTo>
                  <a:lnTo>
                    <a:pt x="347" y="4883"/>
                  </a:lnTo>
                  <a:cubicBezTo>
                    <a:pt x="158" y="4883"/>
                    <a:pt x="0" y="5041"/>
                    <a:pt x="0" y="5230"/>
                  </a:cubicBezTo>
                  <a:cubicBezTo>
                    <a:pt x="0" y="5419"/>
                    <a:pt x="158" y="5576"/>
                    <a:pt x="347" y="5576"/>
                  </a:cubicBezTo>
                  <a:lnTo>
                    <a:pt x="5230" y="5576"/>
                  </a:lnTo>
                  <a:cubicBezTo>
                    <a:pt x="5419" y="5545"/>
                    <a:pt x="5577" y="5387"/>
                    <a:pt x="5577" y="5198"/>
                  </a:cubicBezTo>
                  <a:cubicBezTo>
                    <a:pt x="5577" y="5009"/>
                    <a:pt x="5419" y="4852"/>
                    <a:pt x="5230" y="4852"/>
                  </a:cubicBezTo>
                  <a:lnTo>
                    <a:pt x="4852" y="4852"/>
                  </a:lnTo>
                  <a:cubicBezTo>
                    <a:pt x="4726" y="4253"/>
                    <a:pt x="4632" y="3749"/>
                    <a:pt x="4569" y="3277"/>
                  </a:cubicBezTo>
                  <a:cubicBezTo>
                    <a:pt x="4128" y="756"/>
                    <a:pt x="3970" y="0"/>
                    <a:pt x="28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5" name="Google Shape;7674;p80"/>
            <p:cNvSpPr/>
            <p:nvPr/>
          </p:nvSpPr>
          <p:spPr>
            <a:xfrm>
              <a:off x="5200150" y="3617150"/>
              <a:ext cx="69325" cy="69325"/>
            </a:xfrm>
            <a:custGeom>
              <a:avLst/>
              <a:gdLst/>
              <a:ahLst/>
              <a:cxnLst/>
              <a:rect l="l" t="t" r="r" b="b"/>
              <a:pathLst>
                <a:path w="2773" h="2773" extrusionOk="0">
                  <a:moveTo>
                    <a:pt x="1386" y="0"/>
                  </a:moveTo>
                  <a:cubicBezTo>
                    <a:pt x="630" y="0"/>
                    <a:pt x="0" y="630"/>
                    <a:pt x="0" y="1387"/>
                  </a:cubicBezTo>
                  <a:cubicBezTo>
                    <a:pt x="0" y="2111"/>
                    <a:pt x="630" y="2773"/>
                    <a:pt x="1386" y="2773"/>
                  </a:cubicBezTo>
                  <a:cubicBezTo>
                    <a:pt x="2143" y="2773"/>
                    <a:pt x="2773" y="2111"/>
                    <a:pt x="2773" y="1387"/>
                  </a:cubicBezTo>
                  <a:cubicBezTo>
                    <a:pt x="2773" y="630"/>
                    <a:pt x="2143" y="0"/>
                    <a:pt x="13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6" name="Google Shape;7675;p80"/>
            <p:cNvSpPr/>
            <p:nvPr/>
          </p:nvSpPr>
          <p:spPr>
            <a:xfrm>
              <a:off x="5009550" y="3617150"/>
              <a:ext cx="68525" cy="69325"/>
            </a:xfrm>
            <a:custGeom>
              <a:avLst/>
              <a:gdLst/>
              <a:ahLst/>
              <a:cxnLst/>
              <a:rect l="l" t="t" r="r" b="b"/>
              <a:pathLst>
                <a:path w="2741" h="2773" extrusionOk="0">
                  <a:moveTo>
                    <a:pt x="1355" y="0"/>
                  </a:moveTo>
                  <a:cubicBezTo>
                    <a:pt x="599" y="0"/>
                    <a:pt x="0" y="630"/>
                    <a:pt x="0" y="1387"/>
                  </a:cubicBezTo>
                  <a:cubicBezTo>
                    <a:pt x="0" y="2143"/>
                    <a:pt x="599" y="2773"/>
                    <a:pt x="1355" y="2773"/>
                  </a:cubicBezTo>
                  <a:cubicBezTo>
                    <a:pt x="2111" y="2773"/>
                    <a:pt x="2741" y="2143"/>
                    <a:pt x="2741" y="1387"/>
                  </a:cubicBezTo>
                  <a:cubicBezTo>
                    <a:pt x="2741" y="630"/>
                    <a:pt x="2111" y="0"/>
                    <a:pt x="13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7" name="Google Shape;7676;p80"/>
            <p:cNvSpPr/>
            <p:nvPr/>
          </p:nvSpPr>
          <p:spPr>
            <a:xfrm>
              <a:off x="4991425" y="3686450"/>
              <a:ext cx="104775" cy="52025"/>
            </a:xfrm>
            <a:custGeom>
              <a:avLst/>
              <a:gdLst/>
              <a:ahLst/>
              <a:cxnLst/>
              <a:rect l="l" t="t" r="r" b="b"/>
              <a:pathLst>
                <a:path w="4191" h="2081" extrusionOk="0">
                  <a:moveTo>
                    <a:pt x="568" y="1"/>
                  </a:moveTo>
                  <a:cubicBezTo>
                    <a:pt x="252" y="347"/>
                    <a:pt x="0" y="851"/>
                    <a:pt x="0" y="1356"/>
                  </a:cubicBezTo>
                  <a:lnTo>
                    <a:pt x="0" y="1734"/>
                  </a:lnTo>
                  <a:cubicBezTo>
                    <a:pt x="0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33" y="2080"/>
                    <a:pt x="4191" y="1923"/>
                    <a:pt x="4191" y="1734"/>
                  </a:cubicBezTo>
                  <a:lnTo>
                    <a:pt x="4191" y="1356"/>
                  </a:lnTo>
                  <a:cubicBezTo>
                    <a:pt x="4191" y="820"/>
                    <a:pt x="3970" y="347"/>
                    <a:pt x="3624" y="1"/>
                  </a:cubicBezTo>
                  <a:cubicBezTo>
                    <a:pt x="3245" y="410"/>
                    <a:pt x="2678" y="694"/>
                    <a:pt x="2080" y="694"/>
                  </a:cubicBezTo>
                  <a:cubicBezTo>
                    <a:pt x="1513" y="694"/>
                    <a:pt x="946" y="410"/>
                    <a:pt x="56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8" name="Google Shape;7677;p80"/>
            <p:cNvSpPr/>
            <p:nvPr/>
          </p:nvSpPr>
          <p:spPr>
            <a:xfrm>
              <a:off x="5183600" y="3686450"/>
              <a:ext cx="104000" cy="52025"/>
            </a:xfrm>
            <a:custGeom>
              <a:avLst/>
              <a:gdLst/>
              <a:ahLst/>
              <a:cxnLst/>
              <a:rect l="l" t="t" r="r" b="b"/>
              <a:pathLst>
                <a:path w="4160" h="2081" extrusionOk="0">
                  <a:moveTo>
                    <a:pt x="536" y="1"/>
                  </a:moveTo>
                  <a:cubicBezTo>
                    <a:pt x="221" y="347"/>
                    <a:pt x="1" y="851"/>
                    <a:pt x="1" y="1356"/>
                  </a:cubicBezTo>
                  <a:lnTo>
                    <a:pt x="1" y="1702"/>
                  </a:lnTo>
                  <a:cubicBezTo>
                    <a:pt x="1" y="1923"/>
                    <a:pt x="158" y="2080"/>
                    <a:pt x="347" y="2080"/>
                  </a:cubicBezTo>
                  <a:lnTo>
                    <a:pt x="3813" y="2080"/>
                  </a:lnTo>
                  <a:cubicBezTo>
                    <a:pt x="4002" y="2080"/>
                    <a:pt x="4159" y="1923"/>
                    <a:pt x="4159" y="1702"/>
                  </a:cubicBezTo>
                  <a:lnTo>
                    <a:pt x="4159" y="1356"/>
                  </a:lnTo>
                  <a:cubicBezTo>
                    <a:pt x="4159" y="820"/>
                    <a:pt x="3970" y="347"/>
                    <a:pt x="3624" y="1"/>
                  </a:cubicBezTo>
                  <a:cubicBezTo>
                    <a:pt x="3214" y="410"/>
                    <a:pt x="2679" y="694"/>
                    <a:pt x="2080" y="694"/>
                  </a:cubicBezTo>
                  <a:cubicBezTo>
                    <a:pt x="1450" y="694"/>
                    <a:pt x="946" y="410"/>
                    <a:pt x="53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9" name="Google Shape;7678;p80"/>
            <p:cNvSpPr/>
            <p:nvPr/>
          </p:nvSpPr>
          <p:spPr>
            <a:xfrm>
              <a:off x="5187550" y="3755775"/>
              <a:ext cx="100050" cy="52800"/>
            </a:xfrm>
            <a:custGeom>
              <a:avLst/>
              <a:gdLst/>
              <a:ahLst/>
              <a:cxnLst/>
              <a:rect l="l" t="t" r="r" b="b"/>
              <a:pathLst>
                <a:path w="4002" h="2112" extrusionOk="0">
                  <a:moveTo>
                    <a:pt x="0" y="0"/>
                  </a:moveTo>
                  <a:cubicBezTo>
                    <a:pt x="189" y="567"/>
                    <a:pt x="315" y="1229"/>
                    <a:pt x="473" y="2111"/>
                  </a:cubicBezTo>
                  <a:lnTo>
                    <a:pt x="3655" y="2111"/>
                  </a:lnTo>
                  <a:cubicBezTo>
                    <a:pt x="3844" y="2111"/>
                    <a:pt x="4001" y="1954"/>
                    <a:pt x="4001" y="1733"/>
                  </a:cubicBezTo>
                  <a:lnTo>
                    <a:pt x="4001" y="378"/>
                  </a:lnTo>
                  <a:cubicBezTo>
                    <a:pt x="3970" y="158"/>
                    <a:pt x="3844" y="0"/>
                    <a:pt x="365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0" name="Google Shape;7679;p80"/>
            <p:cNvSpPr/>
            <p:nvPr/>
          </p:nvSpPr>
          <p:spPr>
            <a:xfrm>
              <a:off x="4991425" y="3755775"/>
              <a:ext cx="100850" cy="52000"/>
            </a:xfrm>
            <a:custGeom>
              <a:avLst/>
              <a:gdLst/>
              <a:ahLst/>
              <a:cxnLst/>
              <a:rect l="l" t="t" r="r" b="b"/>
              <a:pathLst>
                <a:path w="4034" h="2080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54"/>
                    <a:pt x="158" y="2080"/>
                    <a:pt x="347" y="2080"/>
                  </a:cubicBezTo>
                  <a:lnTo>
                    <a:pt x="3561" y="2080"/>
                  </a:lnTo>
                  <a:cubicBezTo>
                    <a:pt x="3718" y="1229"/>
                    <a:pt x="3813" y="567"/>
                    <a:pt x="40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71" name="Google Shape;7680;p80"/>
          <p:cNvGrpSpPr/>
          <p:nvPr/>
        </p:nvGrpSpPr>
        <p:grpSpPr>
          <a:xfrm>
            <a:off x="9193460" y="5010307"/>
            <a:ext cx="295940" cy="551948"/>
            <a:chOff x="5056800" y="3962900"/>
            <a:chExt cx="165425" cy="295400"/>
          </a:xfrm>
        </p:grpSpPr>
        <p:sp>
          <p:nvSpPr>
            <p:cNvPr id="372" name="Google Shape;7681;p80"/>
            <p:cNvSpPr/>
            <p:nvPr/>
          </p:nvSpPr>
          <p:spPr>
            <a:xfrm>
              <a:off x="5155250" y="4042450"/>
              <a:ext cx="66975" cy="104800"/>
            </a:xfrm>
            <a:custGeom>
              <a:avLst/>
              <a:gdLst/>
              <a:ahLst/>
              <a:cxnLst/>
              <a:rect l="l" t="t" r="r" b="b"/>
              <a:pathLst>
                <a:path w="2679" h="4192" extrusionOk="0">
                  <a:moveTo>
                    <a:pt x="0" y="1"/>
                  </a:moveTo>
                  <a:lnTo>
                    <a:pt x="505" y="3467"/>
                  </a:lnTo>
                  <a:lnTo>
                    <a:pt x="1103" y="4065"/>
                  </a:lnTo>
                  <a:cubicBezTo>
                    <a:pt x="1166" y="4128"/>
                    <a:pt x="1261" y="4191"/>
                    <a:pt x="1324" y="4191"/>
                  </a:cubicBezTo>
                  <a:lnTo>
                    <a:pt x="2300" y="4191"/>
                  </a:lnTo>
                  <a:cubicBezTo>
                    <a:pt x="2521" y="4191"/>
                    <a:pt x="2678" y="4034"/>
                    <a:pt x="2678" y="3813"/>
                  </a:cubicBezTo>
                  <a:lnTo>
                    <a:pt x="2678" y="2805"/>
                  </a:lnTo>
                  <a:cubicBezTo>
                    <a:pt x="2678" y="2710"/>
                    <a:pt x="2615" y="2616"/>
                    <a:pt x="2552" y="25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3" name="Google Shape;7682;p80"/>
            <p:cNvSpPr/>
            <p:nvPr/>
          </p:nvSpPr>
          <p:spPr>
            <a:xfrm>
              <a:off x="5065450" y="3962900"/>
              <a:ext cx="88250" cy="52025"/>
            </a:xfrm>
            <a:custGeom>
              <a:avLst/>
              <a:gdLst/>
              <a:ahLst/>
              <a:cxnLst/>
              <a:rect l="l" t="t" r="r" b="b"/>
              <a:pathLst>
                <a:path w="3530" h="2081" extrusionOk="0">
                  <a:moveTo>
                    <a:pt x="347" y="1"/>
                  </a:moveTo>
                  <a:cubicBezTo>
                    <a:pt x="221" y="1"/>
                    <a:pt x="158" y="33"/>
                    <a:pt x="64" y="159"/>
                  </a:cubicBezTo>
                  <a:cubicBezTo>
                    <a:pt x="1" y="222"/>
                    <a:pt x="1" y="348"/>
                    <a:pt x="32" y="474"/>
                  </a:cubicBezTo>
                  <a:lnTo>
                    <a:pt x="568" y="2080"/>
                  </a:lnTo>
                  <a:lnTo>
                    <a:pt x="2931" y="2080"/>
                  </a:lnTo>
                  <a:lnTo>
                    <a:pt x="3498" y="474"/>
                  </a:lnTo>
                  <a:cubicBezTo>
                    <a:pt x="3529" y="348"/>
                    <a:pt x="3498" y="222"/>
                    <a:pt x="3466" y="159"/>
                  </a:cubicBezTo>
                  <a:cubicBezTo>
                    <a:pt x="3340" y="64"/>
                    <a:pt x="3214" y="1"/>
                    <a:pt x="31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4" name="Google Shape;7683;p80"/>
            <p:cNvSpPr/>
            <p:nvPr/>
          </p:nvSpPr>
          <p:spPr>
            <a:xfrm>
              <a:off x="5056800" y="4032225"/>
              <a:ext cx="104000" cy="226075"/>
            </a:xfrm>
            <a:custGeom>
              <a:avLst/>
              <a:gdLst/>
              <a:ahLst/>
              <a:cxnLst/>
              <a:rect l="l" t="t" r="r" b="b"/>
              <a:pathLst>
                <a:path w="4160" h="9043" extrusionOk="0">
                  <a:moveTo>
                    <a:pt x="977" y="0"/>
                  </a:moveTo>
                  <a:lnTo>
                    <a:pt x="0" y="6553"/>
                  </a:lnTo>
                  <a:cubicBezTo>
                    <a:pt x="0" y="6648"/>
                    <a:pt x="0" y="6742"/>
                    <a:pt x="63" y="6837"/>
                  </a:cubicBezTo>
                  <a:lnTo>
                    <a:pt x="1796" y="8916"/>
                  </a:lnTo>
                  <a:cubicBezTo>
                    <a:pt x="1859" y="9011"/>
                    <a:pt x="1954" y="9042"/>
                    <a:pt x="2080" y="9042"/>
                  </a:cubicBezTo>
                  <a:cubicBezTo>
                    <a:pt x="2174" y="9042"/>
                    <a:pt x="2269" y="9011"/>
                    <a:pt x="2332" y="8916"/>
                  </a:cubicBezTo>
                  <a:lnTo>
                    <a:pt x="4065" y="6837"/>
                  </a:lnTo>
                  <a:cubicBezTo>
                    <a:pt x="4159" y="6742"/>
                    <a:pt x="4159" y="6679"/>
                    <a:pt x="4159" y="6553"/>
                  </a:cubicBezTo>
                  <a:lnTo>
                    <a:pt x="31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75" name="Google Shape;7684;p80"/>
          <p:cNvGrpSpPr/>
          <p:nvPr/>
        </p:nvGrpSpPr>
        <p:grpSpPr>
          <a:xfrm>
            <a:off x="11087313" y="5010332"/>
            <a:ext cx="531234" cy="551900"/>
            <a:chOff x="6168925" y="3936925"/>
            <a:chExt cx="296950" cy="295375"/>
          </a:xfrm>
        </p:grpSpPr>
        <p:sp>
          <p:nvSpPr>
            <p:cNvPr id="376" name="Google Shape;7685;p80"/>
            <p:cNvSpPr/>
            <p:nvPr/>
          </p:nvSpPr>
          <p:spPr>
            <a:xfrm>
              <a:off x="6220900" y="4164550"/>
              <a:ext cx="18150" cy="18125"/>
            </a:xfrm>
            <a:custGeom>
              <a:avLst/>
              <a:gdLst/>
              <a:ahLst/>
              <a:cxnLst/>
              <a:rect l="l" t="t" r="r" b="b"/>
              <a:pathLst>
                <a:path w="726" h="725" extrusionOk="0">
                  <a:moveTo>
                    <a:pt x="379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67"/>
                    <a:pt x="158" y="725"/>
                    <a:pt x="379" y="725"/>
                  </a:cubicBezTo>
                  <a:cubicBezTo>
                    <a:pt x="568" y="725"/>
                    <a:pt x="725" y="567"/>
                    <a:pt x="725" y="347"/>
                  </a:cubicBez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7" name="Google Shape;7686;p80"/>
            <p:cNvSpPr/>
            <p:nvPr/>
          </p:nvSpPr>
          <p:spPr>
            <a:xfrm>
              <a:off x="6168925" y="3972375"/>
              <a:ext cx="227650" cy="259925"/>
            </a:xfrm>
            <a:custGeom>
              <a:avLst/>
              <a:gdLst/>
              <a:ahLst/>
              <a:cxnLst/>
              <a:rect l="l" t="t" r="r" b="b"/>
              <a:pathLst>
                <a:path w="9106" h="10397" extrusionOk="0">
                  <a:moveTo>
                    <a:pt x="3115" y="2135"/>
                  </a:moveTo>
                  <a:cubicBezTo>
                    <a:pt x="3206" y="2135"/>
                    <a:pt x="3293" y="2158"/>
                    <a:pt x="3340" y="2205"/>
                  </a:cubicBezTo>
                  <a:cubicBezTo>
                    <a:pt x="3466" y="2331"/>
                    <a:pt x="3466" y="2583"/>
                    <a:pt x="3340" y="2678"/>
                  </a:cubicBezTo>
                  <a:lnTo>
                    <a:pt x="2930" y="3119"/>
                  </a:lnTo>
                  <a:lnTo>
                    <a:pt x="3340" y="3560"/>
                  </a:lnTo>
                  <a:cubicBezTo>
                    <a:pt x="3466" y="3686"/>
                    <a:pt x="3466" y="3907"/>
                    <a:pt x="3340" y="4033"/>
                  </a:cubicBezTo>
                  <a:cubicBezTo>
                    <a:pt x="3293" y="4096"/>
                    <a:pt x="3206" y="4127"/>
                    <a:pt x="3115" y="4127"/>
                  </a:cubicBezTo>
                  <a:cubicBezTo>
                    <a:pt x="3025" y="4127"/>
                    <a:pt x="2930" y="4096"/>
                    <a:pt x="2867" y="4033"/>
                  </a:cubicBezTo>
                  <a:lnTo>
                    <a:pt x="2458" y="3592"/>
                  </a:lnTo>
                  <a:lnTo>
                    <a:pt x="2017" y="4033"/>
                  </a:lnTo>
                  <a:cubicBezTo>
                    <a:pt x="1954" y="4096"/>
                    <a:pt x="1867" y="4127"/>
                    <a:pt x="1780" y="4127"/>
                  </a:cubicBezTo>
                  <a:cubicBezTo>
                    <a:pt x="1694" y="4127"/>
                    <a:pt x="1607" y="4096"/>
                    <a:pt x="1544" y="4033"/>
                  </a:cubicBezTo>
                  <a:cubicBezTo>
                    <a:pt x="1418" y="3907"/>
                    <a:pt x="1418" y="3686"/>
                    <a:pt x="1544" y="3560"/>
                  </a:cubicBezTo>
                  <a:lnTo>
                    <a:pt x="1985" y="3119"/>
                  </a:lnTo>
                  <a:lnTo>
                    <a:pt x="1544" y="2678"/>
                  </a:lnTo>
                  <a:cubicBezTo>
                    <a:pt x="1418" y="2583"/>
                    <a:pt x="1418" y="2331"/>
                    <a:pt x="1544" y="2205"/>
                  </a:cubicBezTo>
                  <a:cubicBezTo>
                    <a:pt x="1591" y="2158"/>
                    <a:pt x="1678" y="2135"/>
                    <a:pt x="1769" y="2135"/>
                  </a:cubicBezTo>
                  <a:cubicBezTo>
                    <a:pt x="1859" y="2135"/>
                    <a:pt x="1954" y="2158"/>
                    <a:pt x="2017" y="2205"/>
                  </a:cubicBezTo>
                  <a:lnTo>
                    <a:pt x="2458" y="2646"/>
                  </a:lnTo>
                  <a:lnTo>
                    <a:pt x="2867" y="2205"/>
                  </a:lnTo>
                  <a:cubicBezTo>
                    <a:pt x="2930" y="2158"/>
                    <a:pt x="3025" y="2135"/>
                    <a:pt x="3115" y="2135"/>
                  </a:cubicBezTo>
                  <a:close/>
                  <a:moveTo>
                    <a:pt x="6727" y="2079"/>
                  </a:moveTo>
                  <a:cubicBezTo>
                    <a:pt x="6813" y="2079"/>
                    <a:pt x="6900" y="2111"/>
                    <a:pt x="6963" y="2174"/>
                  </a:cubicBezTo>
                  <a:lnTo>
                    <a:pt x="7688" y="2898"/>
                  </a:lnTo>
                  <a:cubicBezTo>
                    <a:pt x="7719" y="2993"/>
                    <a:pt x="7719" y="3245"/>
                    <a:pt x="7593" y="3371"/>
                  </a:cubicBezTo>
                  <a:cubicBezTo>
                    <a:pt x="7546" y="3418"/>
                    <a:pt x="7459" y="3442"/>
                    <a:pt x="7369" y="3442"/>
                  </a:cubicBezTo>
                  <a:cubicBezTo>
                    <a:pt x="7278" y="3442"/>
                    <a:pt x="7183" y="3418"/>
                    <a:pt x="7120" y="3371"/>
                  </a:cubicBezTo>
                  <a:lnTo>
                    <a:pt x="7026" y="3245"/>
                  </a:lnTo>
                  <a:lnTo>
                    <a:pt x="7026" y="4505"/>
                  </a:lnTo>
                  <a:cubicBezTo>
                    <a:pt x="7026" y="5104"/>
                    <a:pt x="6553" y="5513"/>
                    <a:pt x="5986" y="5513"/>
                  </a:cubicBezTo>
                  <a:lnTo>
                    <a:pt x="3151" y="5513"/>
                  </a:lnTo>
                  <a:cubicBezTo>
                    <a:pt x="2962" y="5513"/>
                    <a:pt x="2804" y="5671"/>
                    <a:pt x="2804" y="5891"/>
                  </a:cubicBezTo>
                  <a:lnTo>
                    <a:pt x="2804" y="7026"/>
                  </a:lnTo>
                  <a:cubicBezTo>
                    <a:pt x="3182" y="7183"/>
                    <a:pt x="3497" y="7530"/>
                    <a:pt x="3497" y="8002"/>
                  </a:cubicBezTo>
                  <a:cubicBezTo>
                    <a:pt x="3497" y="8601"/>
                    <a:pt x="3025" y="9042"/>
                    <a:pt x="2489" y="9042"/>
                  </a:cubicBezTo>
                  <a:cubicBezTo>
                    <a:pt x="1922" y="9042"/>
                    <a:pt x="1450" y="8569"/>
                    <a:pt x="1450" y="8002"/>
                  </a:cubicBezTo>
                  <a:cubicBezTo>
                    <a:pt x="1450" y="7561"/>
                    <a:pt x="1733" y="7183"/>
                    <a:pt x="2174" y="7026"/>
                  </a:cubicBezTo>
                  <a:lnTo>
                    <a:pt x="2174" y="5891"/>
                  </a:lnTo>
                  <a:cubicBezTo>
                    <a:pt x="2174" y="5293"/>
                    <a:pt x="2647" y="4852"/>
                    <a:pt x="3182" y="4852"/>
                  </a:cubicBezTo>
                  <a:lnTo>
                    <a:pt x="6018" y="4852"/>
                  </a:lnTo>
                  <a:cubicBezTo>
                    <a:pt x="6207" y="4852"/>
                    <a:pt x="6364" y="4694"/>
                    <a:pt x="6364" y="4505"/>
                  </a:cubicBezTo>
                  <a:lnTo>
                    <a:pt x="6364" y="3245"/>
                  </a:lnTo>
                  <a:lnTo>
                    <a:pt x="6270" y="3371"/>
                  </a:lnTo>
                  <a:cubicBezTo>
                    <a:pt x="6207" y="3418"/>
                    <a:pt x="6120" y="3442"/>
                    <a:pt x="6034" y="3442"/>
                  </a:cubicBezTo>
                  <a:cubicBezTo>
                    <a:pt x="5947" y="3442"/>
                    <a:pt x="5860" y="3418"/>
                    <a:pt x="5797" y="3371"/>
                  </a:cubicBezTo>
                  <a:cubicBezTo>
                    <a:pt x="5671" y="3245"/>
                    <a:pt x="5671" y="2993"/>
                    <a:pt x="5797" y="2898"/>
                  </a:cubicBezTo>
                  <a:lnTo>
                    <a:pt x="6490" y="2174"/>
                  </a:lnTo>
                  <a:cubicBezTo>
                    <a:pt x="6553" y="2111"/>
                    <a:pt x="6640" y="2079"/>
                    <a:pt x="6727" y="2079"/>
                  </a:cubicBezTo>
                  <a:close/>
                  <a:moveTo>
                    <a:pt x="7369" y="7057"/>
                  </a:moveTo>
                  <a:cubicBezTo>
                    <a:pt x="7459" y="7057"/>
                    <a:pt x="7546" y="7089"/>
                    <a:pt x="7593" y="7152"/>
                  </a:cubicBezTo>
                  <a:cubicBezTo>
                    <a:pt x="7719" y="7246"/>
                    <a:pt x="7719" y="7498"/>
                    <a:pt x="7593" y="7624"/>
                  </a:cubicBezTo>
                  <a:lnTo>
                    <a:pt x="7183" y="8034"/>
                  </a:lnTo>
                  <a:lnTo>
                    <a:pt x="7593" y="8475"/>
                  </a:lnTo>
                  <a:cubicBezTo>
                    <a:pt x="7719" y="8601"/>
                    <a:pt x="7719" y="8821"/>
                    <a:pt x="7593" y="8947"/>
                  </a:cubicBezTo>
                  <a:cubicBezTo>
                    <a:pt x="7546" y="9010"/>
                    <a:pt x="7459" y="9042"/>
                    <a:pt x="7369" y="9042"/>
                  </a:cubicBezTo>
                  <a:cubicBezTo>
                    <a:pt x="7278" y="9042"/>
                    <a:pt x="7183" y="9010"/>
                    <a:pt x="7120" y="8947"/>
                  </a:cubicBezTo>
                  <a:lnTo>
                    <a:pt x="6711" y="8506"/>
                  </a:lnTo>
                  <a:lnTo>
                    <a:pt x="6270" y="8947"/>
                  </a:lnTo>
                  <a:cubicBezTo>
                    <a:pt x="6207" y="9010"/>
                    <a:pt x="6120" y="9042"/>
                    <a:pt x="6034" y="9042"/>
                  </a:cubicBezTo>
                  <a:cubicBezTo>
                    <a:pt x="5947" y="9042"/>
                    <a:pt x="5860" y="9010"/>
                    <a:pt x="5797" y="8947"/>
                  </a:cubicBezTo>
                  <a:cubicBezTo>
                    <a:pt x="5671" y="8821"/>
                    <a:pt x="5671" y="8601"/>
                    <a:pt x="5797" y="8475"/>
                  </a:cubicBezTo>
                  <a:lnTo>
                    <a:pt x="6207" y="8034"/>
                  </a:lnTo>
                  <a:lnTo>
                    <a:pt x="5797" y="7624"/>
                  </a:lnTo>
                  <a:cubicBezTo>
                    <a:pt x="5671" y="7498"/>
                    <a:pt x="5671" y="7246"/>
                    <a:pt x="5797" y="7152"/>
                  </a:cubicBezTo>
                  <a:cubicBezTo>
                    <a:pt x="5845" y="7089"/>
                    <a:pt x="5931" y="7057"/>
                    <a:pt x="6022" y="7057"/>
                  </a:cubicBezTo>
                  <a:cubicBezTo>
                    <a:pt x="6112" y="7057"/>
                    <a:pt x="6207" y="7089"/>
                    <a:pt x="6270" y="7152"/>
                  </a:cubicBezTo>
                  <a:lnTo>
                    <a:pt x="6711" y="7561"/>
                  </a:lnTo>
                  <a:lnTo>
                    <a:pt x="7120" y="7152"/>
                  </a:lnTo>
                  <a:cubicBezTo>
                    <a:pt x="7183" y="7089"/>
                    <a:pt x="7278" y="7057"/>
                    <a:pt x="7369" y="7057"/>
                  </a:cubicBezTo>
                  <a:close/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9388"/>
                  </a:lnTo>
                  <a:cubicBezTo>
                    <a:pt x="0" y="9987"/>
                    <a:pt x="473" y="10397"/>
                    <a:pt x="1040" y="10397"/>
                  </a:cubicBezTo>
                  <a:lnTo>
                    <a:pt x="8003" y="10397"/>
                  </a:lnTo>
                  <a:cubicBezTo>
                    <a:pt x="8601" y="10397"/>
                    <a:pt x="9011" y="9924"/>
                    <a:pt x="9011" y="9388"/>
                  </a:cubicBezTo>
                  <a:lnTo>
                    <a:pt x="9011" y="1040"/>
                  </a:lnTo>
                  <a:cubicBezTo>
                    <a:pt x="9105" y="473"/>
                    <a:pt x="8633" y="0"/>
                    <a:pt x="8034" y="0"/>
                  </a:cubicBezTo>
                  <a:lnTo>
                    <a:pt x="7341" y="0"/>
                  </a:lnTo>
                  <a:cubicBezTo>
                    <a:pt x="7341" y="756"/>
                    <a:pt x="6711" y="1386"/>
                    <a:pt x="5955" y="1386"/>
                  </a:cubicBezTo>
                  <a:lnTo>
                    <a:pt x="3119" y="1386"/>
                  </a:lnTo>
                  <a:cubicBezTo>
                    <a:pt x="2363" y="1386"/>
                    <a:pt x="1733" y="756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8" name="Google Shape;7687;p80"/>
            <p:cNvSpPr/>
            <p:nvPr/>
          </p:nvSpPr>
          <p:spPr>
            <a:xfrm>
              <a:off x="6228775" y="3936925"/>
              <a:ext cx="106350" cy="53575"/>
            </a:xfrm>
            <a:custGeom>
              <a:avLst/>
              <a:gdLst/>
              <a:ahLst/>
              <a:cxnLst/>
              <a:rect l="l" t="t" r="r" b="b"/>
              <a:pathLst>
                <a:path w="4254" h="2143" extrusionOk="0">
                  <a:moveTo>
                    <a:pt x="2143" y="0"/>
                  </a:moveTo>
                  <a:cubicBezTo>
                    <a:pt x="1860" y="0"/>
                    <a:pt x="1576" y="221"/>
                    <a:pt x="1450" y="473"/>
                  </a:cubicBezTo>
                  <a:lnTo>
                    <a:pt x="1387" y="725"/>
                  </a:lnTo>
                  <a:lnTo>
                    <a:pt x="725" y="725"/>
                  </a:lnTo>
                  <a:cubicBezTo>
                    <a:pt x="316" y="725"/>
                    <a:pt x="1" y="1040"/>
                    <a:pt x="1" y="1418"/>
                  </a:cubicBezTo>
                  <a:cubicBezTo>
                    <a:pt x="1" y="1828"/>
                    <a:pt x="316" y="2143"/>
                    <a:pt x="725" y="2143"/>
                  </a:cubicBezTo>
                  <a:lnTo>
                    <a:pt x="3561" y="2143"/>
                  </a:lnTo>
                  <a:cubicBezTo>
                    <a:pt x="3939" y="2143"/>
                    <a:pt x="4254" y="1828"/>
                    <a:pt x="4254" y="1418"/>
                  </a:cubicBezTo>
                  <a:cubicBezTo>
                    <a:pt x="4254" y="1040"/>
                    <a:pt x="3939" y="725"/>
                    <a:pt x="3561" y="725"/>
                  </a:cubicBezTo>
                  <a:lnTo>
                    <a:pt x="2868" y="725"/>
                  </a:lnTo>
                  <a:lnTo>
                    <a:pt x="2805" y="473"/>
                  </a:lnTo>
                  <a:cubicBezTo>
                    <a:pt x="2710" y="221"/>
                    <a:pt x="2458" y="0"/>
                    <a:pt x="21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9" name="Google Shape;7688;p80"/>
            <p:cNvSpPr/>
            <p:nvPr/>
          </p:nvSpPr>
          <p:spPr>
            <a:xfrm>
              <a:off x="6412300" y="4059000"/>
              <a:ext cx="52000" cy="105575"/>
            </a:xfrm>
            <a:custGeom>
              <a:avLst/>
              <a:gdLst/>
              <a:ahLst/>
              <a:cxnLst/>
              <a:rect l="l" t="t" r="r" b="b"/>
              <a:pathLst>
                <a:path w="2080" h="4223" extrusionOk="0">
                  <a:moveTo>
                    <a:pt x="0" y="1"/>
                  </a:moveTo>
                  <a:lnTo>
                    <a:pt x="0" y="4222"/>
                  </a:lnTo>
                  <a:lnTo>
                    <a:pt x="32" y="4222"/>
                  </a:lnTo>
                  <a:cubicBezTo>
                    <a:pt x="315" y="4002"/>
                    <a:pt x="662" y="3876"/>
                    <a:pt x="1072" y="3876"/>
                  </a:cubicBezTo>
                  <a:cubicBezTo>
                    <a:pt x="1450" y="3876"/>
                    <a:pt x="1796" y="4002"/>
                    <a:pt x="2080" y="4222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0" name="Google Shape;7689;p80"/>
            <p:cNvSpPr/>
            <p:nvPr/>
          </p:nvSpPr>
          <p:spPr>
            <a:xfrm>
              <a:off x="6413875" y="4007025"/>
              <a:ext cx="52000" cy="34675"/>
            </a:xfrm>
            <a:custGeom>
              <a:avLst/>
              <a:gdLst/>
              <a:ahLst/>
              <a:cxnLst/>
              <a:rect l="l" t="t" r="r" b="b"/>
              <a:pathLst>
                <a:path w="2080" h="1387" extrusionOk="0">
                  <a:moveTo>
                    <a:pt x="1040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1386"/>
                  </a:lnTo>
                  <a:lnTo>
                    <a:pt x="2080" y="1386"/>
                  </a:lnTo>
                  <a:lnTo>
                    <a:pt x="2080" y="1040"/>
                  </a:lnTo>
                  <a:cubicBezTo>
                    <a:pt x="2048" y="473"/>
                    <a:pt x="1576" y="0"/>
                    <a:pt x="10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1" name="Google Shape;7690;p80"/>
            <p:cNvSpPr/>
            <p:nvPr/>
          </p:nvSpPr>
          <p:spPr>
            <a:xfrm>
              <a:off x="6417800" y="4173200"/>
              <a:ext cx="43350" cy="43350"/>
            </a:xfrm>
            <a:custGeom>
              <a:avLst/>
              <a:gdLst/>
              <a:ahLst/>
              <a:cxnLst/>
              <a:rect l="l" t="t" r="r" b="b"/>
              <a:pathLst>
                <a:path w="1734" h="1734" extrusionOk="0">
                  <a:moveTo>
                    <a:pt x="883" y="1"/>
                  </a:moveTo>
                  <a:cubicBezTo>
                    <a:pt x="537" y="1"/>
                    <a:pt x="190" y="221"/>
                    <a:pt x="1" y="442"/>
                  </a:cubicBezTo>
                  <a:lnTo>
                    <a:pt x="568" y="1545"/>
                  </a:lnTo>
                  <a:cubicBezTo>
                    <a:pt x="600" y="1671"/>
                    <a:pt x="757" y="1734"/>
                    <a:pt x="883" y="1734"/>
                  </a:cubicBezTo>
                  <a:cubicBezTo>
                    <a:pt x="978" y="1734"/>
                    <a:pt x="1104" y="1671"/>
                    <a:pt x="1198" y="1545"/>
                  </a:cubicBezTo>
                  <a:lnTo>
                    <a:pt x="1734" y="442"/>
                  </a:lnTo>
                  <a:cubicBezTo>
                    <a:pt x="1545" y="158"/>
                    <a:pt x="1230" y="1"/>
                    <a:pt x="88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82" name="Google Shape;7691;p80"/>
          <p:cNvGrpSpPr/>
          <p:nvPr/>
        </p:nvGrpSpPr>
        <p:grpSpPr>
          <a:xfrm>
            <a:off x="8383720" y="1412785"/>
            <a:ext cx="526987" cy="551900"/>
            <a:chOff x="1674750" y="3254050"/>
            <a:chExt cx="294575" cy="295375"/>
          </a:xfrm>
        </p:grpSpPr>
        <p:sp>
          <p:nvSpPr>
            <p:cNvPr id="383" name="Google Shape;7692;p80"/>
            <p:cNvSpPr/>
            <p:nvPr/>
          </p:nvSpPr>
          <p:spPr>
            <a:xfrm>
              <a:off x="1691275" y="3351700"/>
              <a:ext cx="278050" cy="197725"/>
            </a:xfrm>
            <a:custGeom>
              <a:avLst/>
              <a:gdLst/>
              <a:ahLst/>
              <a:cxnLst/>
              <a:rect l="l" t="t" r="r" b="b"/>
              <a:pathLst>
                <a:path w="11122" h="7909" extrusionOk="0">
                  <a:moveTo>
                    <a:pt x="10535" y="0"/>
                  </a:moveTo>
                  <a:cubicBezTo>
                    <a:pt x="10489" y="0"/>
                    <a:pt x="10442" y="10"/>
                    <a:pt x="10397" y="33"/>
                  </a:cubicBezTo>
                  <a:cubicBezTo>
                    <a:pt x="10208" y="64"/>
                    <a:pt x="10114" y="253"/>
                    <a:pt x="10177" y="474"/>
                  </a:cubicBezTo>
                  <a:cubicBezTo>
                    <a:pt x="10334" y="978"/>
                    <a:pt x="10429" y="1482"/>
                    <a:pt x="10429" y="1986"/>
                  </a:cubicBezTo>
                  <a:cubicBezTo>
                    <a:pt x="10429" y="4885"/>
                    <a:pt x="8066" y="7247"/>
                    <a:pt x="5199" y="7247"/>
                  </a:cubicBezTo>
                  <a:cubicBezTo>
                    <a:pt x="3561" y="7247"/>
                    <a:pt x="2017" y="6397"/>
                    <a:pt x="1072" y="5137"/>
                  </a:cubicBezTo>
                  <a:lnTo>
                    <a:pt x="1733" y="5137"/>
                  </a:lnTo>
                  <a:cubicBezTo>
                    <a:pt x="1922" y="5137"/>
                    <a:pt x="2080" y="4979"/>
                    <a:pt x="2080" y="4790"/>
                  </a:cubicBezTo>
                  <a:cubicBezTo>
                    <a:pt x="2080" y="4601"/>
                    <a:pt x="1922" y="4443"/>
                    <a:pt x="1733" y="4443"/>
                  </a:cubicBezTo>
                  <a:lnTo>
                    <a:pt x="347" y="4443"/>
                  </a:lnTo>
                  <a:cubicBezTo>
                    <a:pt x="158" y="4443"/>
                    <a:pt x="1" y="4601"/>
                    <a:pt x="1" y="4790"/>
                  </a:cubicBezTo>
                  <a:lnTo>
                    <a:pt x="1" y="6176"/>
                  </a:lnTo>
                  <a:cubicBezTo>
                    <a:pt x="1" y="6365"/>
                    <a:pt x="158" y="6523"/>
                    <a:pt x="347" y="6523"/>
                  </a:cubicBezTo>
                  <a:cubicBezTo>
                    <a:pt x="536" y="6523"/>
                    <a:pt x="694" y="6365"/>
                    <a:pt x="694" y="6176"/>
                  </a:cubicBezTo>
                  <a:lnTo>
                    <a:pt x="694" y="5767"/>
                  </a:lnTo>
                  <a:cubicBezTo>
                    <a:pt x="1796" y="7090"/>
                    <a:pt x="3466" y="7909"/>
                    <a:pt x="5199" y="7909"/>
                  </a:cubicBezTo>
                  <a:cubicBezTo>
                    <a:pt x="8412" y="7909"/>
                    <a:pt x="11122" y="5231"/>
                    <a:pt x="11122" y="1986"/>
                  </a:cubicBezTo>
                  <a:cubicBezTo>
                    <a:pt x="11122" y="1419"/>
                    <a:pt x="10996" y="820"/>
                    <a:pt x="10838" y="222"/>
                  </a:cubicBezTo>
                  <a:cubicBezTo>
                    <a:pt x="10814" y="102"/>
                    <a:pt x="10681" y="0"/>
                    <a:pt x="1053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4" name="Google Shape;7693;p80"/>
            <p:cNvSpPr/>
            <p:nvPr/>
          </p:nvSpPr>
          <p:spPr>
            <a:xfrm>
              <a:off x="1674750" y="3254050"/>
              <a:ext cx="277250" cy="197900"/>
            </a:xfrm>
            <a:custGeom>
              <a:avLst/>
              <a:gdLst/>
              <a:ahLst/>
              <a:cxnLst/>
              <a:rect l="l" t="t" r="r" b="b"/>
              <a:pathLst>
                <a:path w="11090" h="7916" extrusionOk="0">
                  <a:moveTo>
                    <a:pt x="5891" y="1"/>
                  </a:moveTo>
                  <a:cubicBezTo>
                    <a:pt x="2678" y="1"/>
                    <a:pt x="0" y="2679"/>
                    <a:pt x="0" y="5892"/>
                  </a:cubicBezTo>
                  <a:cubicBezTo>
                    <a:pt x="0" y="6491"/>
                    <a:pt x="126" y="7089"/>
                    <a:pt x="284" y="7656"/>
                  </a:cubicBezTo>
                  <a:cubicBezTo>
                    <a:pt x="310" y="7842"/>
                    <a:pt x="448" y="7916"/>
                    <a:pt x="604" y="7916"/>
                  </a:cubicBezTo>
                  <a:cubicBezTo>
                    <a:pt x="633" y="7916"/>
                    <a:pt x="663" y="7913"/>
                    <a:pt x="693" y="7908"/>
                  </a:cubicBezTo>
                  <a:cubicBezTo>
                    <a:pt x="882" y="7877"/>
                    <a:pt x="977" y="7656"/>
                    <a:pt x="945" y="7467"/>
                  </a:cubicBezTo>
                  <a:cubicBezTo>
                    <a:pt x="788" y="6963"/>
                    <a:pt x="662" y="6459"/>
                    <a:pt x="662" y="5892"/>
                  </a:cubicBezTo>
                  <a:cubicBezTo>
                    <a:pt x="662" y="3025"/>
                    <a:pt x="3025" y="662"/>
                    <a:pt x="5891" y="662"/>
                  </a:cubicBezTo>
                  <a:cubicBezTo>
                    <a:pt x="7561" y="662"/>
                    <a:pt x="9105" y="1481"/>
                    <a:pt x="10050" y="2742"/>
                  </a:cubicBezTo>
                  <a:lnTo>
                    <a:pt x="9357" y="2742"/>
                  </a:lnTo>
                  <a:cubicBezTo>
                    <a:pt x="9168" y="2742"/>
                    <a:pt x="9010" y="2899"/>
                    <a:pt x="9010" y="3088"/>
                  </a:cubicBezTo>
                  <a:cubicBezTo>
                    <a:pt x="9010" y="3309"/>
                    <a:pt x="9168" y="3466"/>
                    <a:pt x="9357" y="3466"/>
                  </a:cubicBezTo>
                  <a:lnTo>
                    <a:pt x="10743" y="3466"/>
                  </a:lnTo>
                  <a:cubicBezTo>
                    <a:pt x="10932" y="3466"/>
                    <a:pt x="11090" y="3309"/>
                    <a:pt x="11090" y="3088"/>
                  </a:cubicBezTo>
                  <a:lnTo>
                    <a:pt x="11090" y="1733"/>
                  </a:lnTo>
                  <a:cubicBezTo>
                    <a:pt x="11090" y="1513"/>
                    <a:pt x="10932" y="1355"/>
                    <a:pt x="10743" y="1355"/>
                  </a:cubicBezTo>
                  <a:cubicBezTo>
                    <a:pt x="10554" y="1355"/>
                    <a:pt x="10397" y="1513"/>
                    <a:pt x="10397" y="1733"/>
                  </a:cubicBezTo>
                  <a:lnTo>
                    <a:pt x="10397" y="2111"/>
                  </a:lnTo>
                  <a:cubicBezTo>
                    <a:pt x="9294" y="820"/>
                    <a:pt x="7624" y="1"/>
                    <a:pt x="58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5" name="Google Shape;7694;p80"/>
            <p:cNvSpPr/>
            <p:nvPr/>
          </p:nvSpPr>
          <p:spPr>
            <a:xfrm>
              <a:off x="1727500" y="3306825"/>
              <a:ext cx="189075" cy="189050"/>
            </a:xfrm>
            <a:custGeom>
              <a:avLst/>
              <a:gdLst/>
              <a:ahLst/>
              <a:cxnLst/>
              <a:rect l="l" t="t" r="r" b="b"/>
              <a:pathLst>
                <a:path w="7563" h="7562" extrusionOk="0">
                  <a:moveTo>
                    <a:pt x="3750" y="2048"/>
                  </a:moveTo>
                  <a:cubicBezTo>
                    <a:pt x="3939" y="2048"/>
                    <a:pt x="4097" y="2206"/>
                    <a:pt x="4097" y="2426"/>
                  </a:cubicBezTo>
                  <a:lnTo>
                    <a:pt x="4097" y="3435"/>
                  </a:lnTo>
                  <a:lnTo>
                    <a:pt x="4475" y="3435"/>
                  </a:lnTo>
                  <a:cubicBezTo>
                    <a:pt x="4664" y="3435"/>
                    <a:pt x="4821" y="3592"/>
                    <a:pt x="4821" y="3781"/>
                  </a:cubicBezTo>
                  <a:cubicBezTo>
                    <a:pt x="4821" y="4002"/>
                    <a:pt x="4664" y="4159"/>
                    <a:pt x="4475" y="4159"/>
                  </a:cubicBezTo>
                  <a:lnTo>
                    <a:pt x="3750" y="4159"/>
                  </a:lnTo>
                  <a:cubicBezTo>
                    <a:pt x="3561" y="4159"/>
                    <a:pt x="3403" y="4002"/>
                    <a:pt x="3403" y="3781"/>
                  </a:cubicBezTo>
                  <a:lnTo>
                    <a:pt x="3403" y="2426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3435" y="0"/>
                  </a:moveTo>
                  <a:cubicBezTo>
                    <a:pt x="2647" y="95"/>
                    <a:pt x="1923" y="410"/>
                    <a:pt x="1356" y="883"/>
                  </a:cubicBezTo>
                  <a:lnTo>
                    <a:pt x="2049" y="1576"/>
                  </a:lnTo>
                  <a:cubicBezTo>
                    <a:pt x="2175" y="1702"/>
                    <a:pt x="2175" y="1954"/>
                    <a:pt x="2049" y="2048"/>
                  </a:cubicBezTo>
                  <a:cubicBezTo>
                    <a:pt x="1986" y="2111"/>
                    <a:pt x="1899" y="2143"/>
                    <a:pt x="1812" y="2143"/>
                  </a:cubicBezTo>
                  <a:cubicBezTo>
                    <a:pt x="1726" y="2143"/>
                    <a:pt x="1639" y="2111"/>
                    <a:pt x="1576" y="2048"/>
                  </a:cubicBezTo>
                  <a:lnTo>
                    <a:pt x="883" y="1355"/>
                  </a:lnTo>
                  <a:cubicBezTo>
                    <a:pt x="410" y="1922"/>
                    <a:pt x="95" y="2647"/>
                    <a:pt x="1" y="3435"/>
                  </a:cubicBezTo>
                  <a:lnTo>
                    <a:pt x="1041" y="3435"/>
                  </a:lnTo>
                  <a:cubicBezTo>
                    <a:pt x="1230" y="3435"/>
                    <a:pt x="1387" y="3592"/>
                    <a:pt x="1387" y="3781"/>
                  </a:cubicBezTo>
                  <a:cubicBezTo>
                    <a:pt x="1387" y="3970"/>
                    <a:pt x="1230" y="4128"/>
                    <a:pt x="1041" y="4128"/>
                  </a:cubicBezTo>
                  <a:lnTo>
                    <a:pt x="1" y="4128"/>
                  </a:lnTo>
                  <a:cubicBezTo>
                    <a:pt x="95" y="4915"/>
                    <a:pt x="410" y="5640"/>
                    <a:pt x="883" y="6238"/>
                  </a:cubicBezTo>
                  <a:lnTo>
                    <a:pt x="1576" y="5514"/>
                  </a:lnTo>
                  <a:cubicBezTo>
                    <a:pt x="1639" y="5451"/>
                    <a:pt x="1734" y="5419"/>
                    <a:pt x="1824" y="5419"/>
                  </a:cubicBezTo>
                  <a:cubicBezTo>
                    <a:pt x="1915" y="5419"/>
                    <a:pt x="2001" y="5451"/>
                    <a:pt x="2049" y="5514"/>
                  </a:cubicBezTo>
                  <a:cubicBezTo>
                    <a:pt x="2175" y="5640"/>
                    <a:pt x="2175" y="5860"/>
                    <a:pt x="2049" y="5986"/>
                  </a:cubicBezTo>
                  <a:lnTo>
                    <a:pt x="1356" y="6711"/>
                  </a:lnTo>
                  <a:cubicBezTo>
                    <a:pt x="1923" y="7184"/>
                    <a:pt x="2647" y="7499"/>
                    <a:pt x="3435" y="7562"/>
                  </a:cubicBezTo>
                  <a:lnTo>
                    <a:pt x="3435" y="6553"/>
                  </a:lnTo>
                  <a:cubicBezTo>
                    <a:pt x="3435" y="6333"/>
                    <a:pt x="3592" y="6175"/>
                    <a:pt x="3781" y="6175"/>
                  </a:cubicBezTo>
                  <a:cubicBezTo>
                    <a:pt x="4002" y="6175"/>
                    <a:pt x="4160" y="6333"/>
                    <a:pt x="4160" y="6553"/>
                  </a:cubicBezTo>
                  <a:lnTo>
                    <a:pt x="4160" y="7562"/>
                  </a:lnTo>
                  <a:cubicBezTo>
                    <a:pt x="4947" y="7499"/>
                    <a:pt x="5640" y="7184"/>
                    <a:pt x="6239" y="6711"/>
                  </a:cubicBezTo>
                  <a:lnTo>
                    <a:pt x="5514" y="5986"/>
                  </a:lnTo>
                  <a:cubicBezTo>
                    <a:pt x="5420" y="5860"/>
                    <a:pt x="5420" y="5640"/>
                    <a:pt x="5514" y="5514"/>
                  </a:cubicBezTo>
                  <a:cubicBezTo>
                    <a:pt x="5577" y="5451"/>
                    <a:pt x="5672" y="5419"/>
                    <a:pt x="5762" y="5419"/>
                  </a:cubicBezTo>
                  <a:cubicBezTo>
                    <a:pt x="5853" y="5419"/>
                    <a:pt x="5940" y="5451"/>
                    <a:pt x="5987" y="5514"/>
                  </a:cubicBezTo>
                  <a:lnTo>
                    <a:pt x="6711" y="6238"/>
                  </a:lnTo>
                  <a:cubicBezTo>
                    <a:pt x="7184" y="5640"/>
                    <a:pt x="7499" y="4915"/>
                    <a:pt x="7562" y="4128"/>
                  </a:cubicBezTo>
                  <a:lnTo>
                    <a:pt x="6554" y="4128"/>
                  </a:lnTo>
                  <a:cubicBezTo>
                    <a:pt x="6365" y="4128"/>
                    <a:pt x="6207" y="3970"/>
                    <a:pt x="6207" y="3781"/>
                  </a:cubicBezTo>
                  <a:cubicBezTo>
                    <a:pt x="6207" y="3592"/>
                    <a:pt x="6365" y="3435"/>
                    <a:pt x="6554" y="3435"/>
                  </a:cubicBezTo>
                  <a:lnTo>
                    <a:pt x="7562" y="3435"/>
                  </a:lnTo>
                  <a:cubicBezTo>
                    <a:pt x="7499" y="2647"/>
                    <a:pt x="7184" y="1922"/>
                    <a:pt x="6711" y="1355"/>
                  </a:cubicBezTo>
                  <a:lnTo>
                    <a:pt x="5987" y="2048"/>
                  </a:lnTo>
                  <a:cubicBezTo>
                    <a:pt x="5940" y="2111"/>
                    <a:pt x="5853" y="2143"/>
                    <a:pt x="5762" y="2143"/>
                  </a:cubicBezTo>
                  <a:cubicBezTo>
                    <a:pt x="5672" y="2143"/>
                    <a:pt x="5577" y="2111"/>
                    <a:pt x="5514" y="2048"/>
                  </a:cubicBezTo>
                  <a:cubicBezTo>
                    <a:pt x="5420" y="1922"/>
                    <a:pt x="5420" y="1702"/>
                    <a:pt x="5514" y="1576"/>
                  </a:cubicBezTo>
                  <a:lnTo>
                    <a:pt x="6239" y="883"/>
                  </a:lnTo>
                  <a:cubicBezTo>
                    <a:pt x="5640" y="410"/>
                    <a:pt x="4947" y="95"/>
                    <a:pt x="4160" y="0"/>
                  </a:cubicBezTo>
                  <a:lnTo>
                    <a:pt x="4160" y="1040"/>
                  </a:lnTo>
                  <a:cubicBezTo>
                    <a:pt x="4160" y="1229"/>
                    <a:pt x="4002" y="1387"/>
                    <a:pt x="3781" y="1387"/>
                  </a:cubicBezTo>
                  <a:cubicBezTo>
                    <a:pt x="3592" y="1387"/>
                    <a:pt x="3435" y="1229"/>
                    <a:pt x="3435" y="1040"/>
                  </a:cubicBezTo>
                  <a:lnTo>
                    <a:pt x="34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86" name="Google Shape;7695;p80"/>
          <p:cNvGrpSpPr/>
          <p:nvPr/>
        </p:nvGrpSpPr>
        <p:grpSpPr>
          <a:xfrm>
            <a:off x="8405547" y="2109258"/>
            <a:ext cx="483336" cy="551900"/>
            <a:chOff x="1687350" y="3618725"/>
            <a:chExt cx="270175" cy="295375"/>
          </a:xfrm>
        </p:grpSpPr>
        <p:sp>
          <p:nvSpPr>
            <p:cNvPr id="387" name="Google Shape;7696;p80"/>
            <p:cNvSpPr/>
            <p:nvPr/>
          </p:nvSpPr>
          <p:spPr>
            <a:xfrm>
              <a:off x="1829900" y="3808550"/>
              <a:ext cx="18150" cy="35450"/>
            </a:xfrm>
            <a:custGeom>
              <a:avLst/>
              <a:gdLst/>
              <a:ahLst/>
              <a:cxnLst/>
              <a:rect l="l" t="t" r="r" b="b"/>
              <a:pathLst>
                <a:path w="726" h="1418" extrusionOk="0">
                  <a:moveTo>
                    <a:pt x="1" y="0"/>
                  </a:moveTo>
                  <a:lnTo>
                    <a:pt x="1" y="1418"/>
                  </a:lnTo>
                  <a:lnTo>
                    <a:pt x="379" y="1418"/>
                  </a:lnTo>
                  <a:cubicBezTo>
                    <a:pt x="568" y="1418"/>
                    <a:pt x="725" y="1260"/>
                    <a:pt x="725" y="1040"/>
                  </a:cubicBezTo>
                  <a:lnTo>
                    <a:pt x="725" y="347"/>
                  </a:lnTo>
                  <a:cubicBezTo>
                    <a:pt x="725" y="158"/>
                    <a:pt x="568" y="0"/>
                    <a:pt x="37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8" name="Google Shape;7697;p80"/>
            <p:cNvSpPr/>
            <p:nvPr/>
          </p:nvSpPr>
          <p:spPr>
            <a:xfrm>
              <a:off x="1795250" y="3755775"/>
              <a:ext cx="18125" cy="35450"/>
            </a:xfrm>
            <a:custGeom>
              <a:avLst/>
              <a:gdLst/>
              <a:ahLst/>
              <a:cxnLst/>
              <a:rect l="l" t="t" r="r" b="b"/>
              <a:pathLst>
                <a:path w="725" h="1418" extrusionOk="0">
                  <a:moveTo>
                    <a:pt x="378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1071"/>
                  </a:lnTo>
                  <a:cubicBezTo>
                    <a:pt x="0" y="1260"/>
                    <a:pt x="189" y="1418"/>
                    <a:pt x="378" y="1418"/>
                  </a:cubicBezTo>
                  <a:lnTo>
                    <a:pt x="725" y="1418"/>
                  </a:lnTo>
                  <a:lnTo>
                    <a:pt x="7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9" name="Google Shape;7698;p80"/>
            <p:cNvSpPr/>
            <p:nvPr/>
          </p:nvSpPr>
          <p:spPr>
            <a:xfrm>
              <a:off x="1687350" y="3618725"/>
              <a:ext cx="270175" cy="295375"/>
            </a:xfrm>
            <a:custGeom>
              <a:avLst/>
              <a:gdLst/>
              <a:ahLst/>
              <a:cxnLst/>
              <a:rect l="l" t="t" r="r" b="b"/>
              <a:pathLst>
                <a:path w="10807" h="11815" extrusionOk="0">
                  <a:moveTo>
                    <a:pt x="6459" y="662"/>
                  </a:moveTo>
                  <a:cubicBezTo>
                    <a:pt x="6868" y="662"/>
                    <a:pt x="7183" y="977"/>
                    <a:pt x="7183" y="1355"/>
                  </a:cubicBezTo>
                  <a:cubicBezTo>
                    <a:pt x="7183" y="1765"/>
                    <a:pt x="6868" y="2080"/>
                    <a:pt x="6459" y="2080"/>
                  </a:cubicBezTo>
                  <a:lnTo>
                    <a:pt x="6459" y="1702"/>
                  </a:lnTo>
                  <a:cubicBezTo>
                    <a:pt x="6459" y="1513"/>
                    <a:pt x="6301" y="1355"/>
                    <a:pt x="6112" y="1355"/>
                  </a:cubicBezTo>
                  <a:lnTo>
                    <a:pt x="4726" y="1355"/>
                  </a:lnTo>
                  <a:cubicBezTo>
                    <a:pt x="4537" y="1355"/>
                    <a:pt x="4379" y="1513"/>
                    <a:pt x="4379" y="1702"/>
                  </a:cubicBezTo>
                  <a:lnTo>
                    <a:pt x="4379" y="2080"/>
                  </a:lnTo>
                  <a:cubicBezTo>
                    <a:pt x="3970" y="2017"/>
                    <a:pt x="3655" y="1702"/>
                    <a:pt x="3655" y="1355"/>
                  </a:cubicBezTo>
                  <a:cubicBezTo>
                    <a:pt x="3655" y="977"/>
                    <a:pt x="3970" y="662"/>
                    <a:pt x="4379" y="662"/>
                  </a:cubicBezTo>
                  <a:close/>
                  <a:moveTo>
                    <a:pt x="5387" y="4128"/>
                  </a:moveTo>
                  <a:cubicBezTo>
                    <a:pt x="5608" y="4128"/>
                    <a:pt x="5766" y="4285"/>
                    <a:pt x="5766" y="4474"/>
                  </a:cubicBezTo>
                  <a:lnTo>
                    <a:pt x="5766" y="4821"/>
                  </a:lnTo>
                  <a:lnTo>
                    <a:pt x="6112" y="4821"/>
                  </a:lnTo>
                  <a:cubicBezTo>
                    <a:pt x="6711" y="4821"/>
                    <a:pt x="7120" y="5293"/>
                    <a:pt x="7120" y="5860"/>
                  </a:cubicBezTo>
                  <a:cubicBezTo>
                    <a:pt x="7120" y="6049"/>
                    <a:pt x="6963" y="6207"/>
                    <a:pt x="6774" y="6207"/>
                  </a:cubicBezTo>
                  <a:cubicBezTo>
                    <a:pt x="6585" y="6207"/>
                    <a:pt x="6427" y="6049"/>
                    <a:pt x="6427" y="5860"/>
                  </a:cubicBezTo>
                  <a:cubicBezTo>
                    <a:pt x="6427" y="5640"/>
                    <a:pt x="6270" y="5482"/>
                    <a:pt x="6081" y="5482"/>
                  </a:cubicBezTo>
                  <a:lnTo>
                    <a:pt x="5703" y="5482"/>
                  </a:lnTo>
                  <a:lnTo>
                    <a:pt x="5703" y="6868"/>
                  </a:lnTo>
                  <a:lnTo>
                    <a:pt x="6081" y="6868"/>
                  </a:lnTo>
                  <a:cubicBezTo>
                    <a:pt x="6648" y="6868"/>
                    <a:pt x="7089" y="7341"/>
                    <a:pt x="7089" y="7908"/>
                  </a:cubicBezTo>
                  <a:lnTo>
                    <a:pt x="7089" y="8601"/>
                  </a:lnTo>
                  <a:cubicBezTo>
                    <a:pt x="7089" y="9200"/>
                    <a:pt x="6616" y="9641"/>
                    <a:pt x="6081" y="9641"/>
                  </a:cubicBezTo>
                  <a:lnTo>
                    <a:pt x="5703" y="9641"/>
                  </a:lnTo>
                  <a:lnTo>
                    <a:pt x="5703" y="9987"/>
                  </a:lnTo>
                  <a:cubicBezTo>
                    <a:pt x="5703" y="10176"/>
                    <a:pt x="5545" y="10334"/>
                    <a:pt x="5356" y="10334"/>
                  </a:cubicBezTo>
                  <a:cubicBezTo>
                    <a:pt x="5167" y="10334"/>
                    <a:pt x="5009" y="10176"/>
                    <a:pt x="5009" y="9987"/>
                  </a:cubicBezTo>
                  <a:lnTo>
                    <a:pt x="5009" y="9704"/>
                  </a:lnTo>
                  <a:lnTo>
                    <a:pt x="4631" y="9704"/>
                  </a:lnTo>
                  <a:cubicBezTo>
                    <a:pt x="4064" y="9704"/>
                    <a:pt x="3623" y="9231"/>
                    <a:pt x="3623" y="8664"/>
                  </a:cubicBezTo>
                  <a:cubicBezTo>
                    <a:pt x="3623" y="8475"/>
                    <a:pt x="3781" y="8318"/>
                    <a:pt x="3970" y="8318"/>
                  </a:cubicBezTo>
                  <a:cubicBezTo>
                    <a:pt x="4159" y="8318"/>
                    <a:pt x="4316" y="8475"/>
                    <a:pt x="4316" y="8664"/>
                  </a:cubicBezTo>
                  <a:cubicBezTo>
                    <a:pt x="4316" y="8885"/>
                    <a:pt x="4505" y="9042"/>
                    <a:pt x="4694" y="9042"/>
                  </a:cubicBezTo>
                  <a:lnTo>
                    <a:pt x="5041" y="9042"/>
                  </a:lnTo>
                  <a:lnTo>
                    <a:pt x="5041" y="7625"/>
                  </a:lnTo>
                  <a:lnTo>
                    <a:pt x="4694" y="7625"/>
                  </a:lnTo>
                  <a:lnTo>
                    <a:pt x="4694" y="7593"/>
                  </a:lnTo>
                  <a:cubicBezTo>
                    <a:pt x="4096" y="7593"/>
                    <a:pt x="3655" y="7120"/>
                    <a:pt x="3655" y="6553"/>
                  </a:cubicBezTo>
                  <a:lnTo>
                    <a:pt x="3655" y="5860"/>
                  </a:lnTo>
                  <a:cubicBezTo>
                    <a:pt x="3655" y="5262"/>
                    <a:pt x="4127" y="4821"/>
                    <a:pt x="4694" y="4821"/>
                  </a:cubicBezTo>
                  <a:lnTo>
                    <a:pt x="5041" y="4821"/>
                  </a:lnTo>
                  <a:lnTo>
                    <a:pt x="5041" y="4474"/>
                  </a:lnTo>
                  <a:cubicBezTo>
                    <a:pt x="5041" y="4285"/>
                    <a:pt x="5198" y="4128"/>
                    <a:pt x="5387" y="4128"/>
                  </a:cubicBezTo>
                  <a:close/>
                  <a:moveTo>
                    <a:pt x="4379" y="0"/>
                  </a:moveTo>
                  <a:cubicBezTo>
                    <a:pt x="3623" y="0"/>
                    <a:pt x="2993" y="662"/>
                    <a:pt x="2993" y="1387"/>
                  </a:cubicBezTo>
                  <a:cubicBezTo>
                    <a:pt x="2993" y="2143"/>
                    <a:pt x="3623" y="2773"/>
                    <a:pt x="4379" y="2773"/>
                  </a:cubicBezTo>
                  <a:lnTo>
                    <a:pt x="4379" y="2899"/>
                  </a:lnTo>
                  <a:cubicBezTo>
                    <a:pt x="3781" y="3025"/>
                    <a:pt x="3277" y="3277"/>
                    <a:pt x="2804" y="3592"/>
                  </a:cubicBezTo>
                  <a:lnTo>
                    <a:pt x="2332" y="3056"/>
                  </a:lnTo>
                  <a:lnTo>
                    <a:pt x="2584" y="2804"/>
                  </a:lnTo>
                  <a:cubicBezTo>
                    <a:pt x="2710" y="2710"/>
                    <a:pt x="2710" y="2458"/>
                    <a:pt x="2615" y="2332"/>
                  </a:cubicBezTo>
                  <a:lnTo>
                    <a:pt x="1701" y="1292"/>
                  </a:lnTo>
                  <a:cubicBezTo>
                    <a:pt x="1630" y="1203"/>
                    <a:pt x="1529" y="1165"/>
                    <a:pt x="1432" y="1165"/>
                  </a:cubicBezTo>
                  <a:cubicBezTo>
                    <a:pt x="1357" y="1165"/>
                    <a:pt x="1284" y="1188"/>
                    <a:pt x="1229" y="1229"/>
                  </a:cubicBezTo>
                  <a:lnTo>
                    <a:pt x="158" y="2143"/>
                  </a:lnTo>
                  <a:cubicBezTo>
                    <a:pt x="0" y="2269"/>
                    <a:pt x="0" y="2489"/>
                    <a:pt x="126" y="2615"/>
                  </a:cubicBezTo>
                  <a:lnTo>
                    <a:pt x="1040" y="3686"/>
                  </a:lnTo>
                  <a:cubicBezTo>
                    <a:pt x="1090" y="3770"/>
                    <a:pt x="1183" y="3809"/>
                    <a:pt x="1279" y="3809"/>
                  </a:cubicBezTo>
                  <a:cubicBezTo>
                    <a:pt x="1365" y="3809"/>
                    <a:pt x="1453" y="3777"/>
                    <a:pt x="1512" y="3718"/>
                  </a:cubicBezTo>
                  <a:lnTo>
                    <a:pt x="1764" y="3497"/>
                  </a:lnTo>
                  <a:lnTo>
                    <a:pt x="2237" y="4033"/>
                  </a:lnTo>
                  <a:cubicBezTo>
                    <a:pt x="1418" y="4852"/>
                    <a:pt x="914" y="5986"/>
                    <a:pt x="914" y="7247"/>
                  </a:cubicBezTo>
                  <a:cubicBezTo>
                    <a:pt x="914" y="9735"/>
                    <a:pt x="2930" y="11815"/>
                    <a:pt x="5387" y="11815"/>
                  </a:cubicBezTo>
                  <a:cubicBezTo>
                    <a:pt x="7876" y="11815"/>
                    <a:pt x="9893" y="9798"/>
                    <a:pt x="9893" y="7247"/>
                  </a:cubicBezTo>
                  <a:cubicBezTo>
                    <a:pt x="9893" y="5986"/>
                    <a:pt x="9389" y="4852"/>
                    <a:pt x="8538" y="4033"/>
                  </a:cubicBezTo>
                  <a:lnTo>
                    <a:pt x="9011" y="3497"/>
                  </a:lnTo>
                  <a:lnTo>
                    <a:pt x="9294" y="3718"/>
                  </a:lnTo>
                  <a:cubicBezTo>
                    <a:pt x="9368" y="3777"/>
                    <a:pt x="9450" y="3809"/>
                    <a:pt x="9528" y="3809"/>
                  </a:cubicBezTo>
                  <a:cubicBezTo>
                    <a:pt x="9616" y="3809"/>
                    <a:pt x="9700" y="3770"/>
                    <a:pt x="9767" y="3686"/>
                  </a:cubicBezTo>
                  <a:lnTo>
                    <a:pt x="10680" y="2615"/>
                  </a:lnTo>
                  <a:cubicBezTo>
                    <a:pt x="10806" y="2458"/>
                    <a:pt x="10806" y="2269"/>
                    <a:pt x="10649" y="2143"/>
                  </a:cubicBezTo>
                  <a:lnTo>
                    <a:pt x="9578" y="1229"/>
                  </a:lnTo>
                  <a:cubicBezTo>
                    <a:pt x="9509" y="1188"/>
                    <a:pt x="9434" y="1165"/>
                    <a:pt x="9361" y="1165"/>
                  </a:cubicBezTo>
                  <a:cubicBezTo>
                    <a:pt x="9267" y="1165"/>
                    <a:pt x="9176" y="1203"/>
                    <a:pt x="9105" y="1292"/>
                  </a:cubicBezTo>
                  <a:lnTo>
                    <a:pt x="8191" y="2332"/>
                  </a:lnTo>
                  <a:cubicBezTo>
                    <a:pt x="8065" y="2489"/>
                    <a:pt x="8065" y="2710"/>
                    <a:pt x="8223" y="2804"/>
                  </a:cubicBezTo>
                  <a:lnTo>
                    <a:pt x="8506" y="3056"/>
                  </a:lnTo>
                  <a:lnTo>
                    <a:pt x="8034" y="3592"/>
                  </a:lnTo>
                  <a:cubicBezTo>
                    <a:pt x="7561" y="3245"/>
                    <a:pt x="7057" y="3025"/>
                    <a:pt x="6459" y="2899"/>
                  </a:cubicBezTo>
                  <a:lnTo>
                    <a:pt x="6459" y="2773"/>
                  </a:lnTo>
                  <a:cubicBezTo>
                    <a:pt x="7215" y="2773"/>
                    <a:pt x="7845" y="2143"/>
                    <a:pt x="7845" y="1387"/>
                  </a:cubicBezTo>
                  <a:cubicBezTo>
                    <a:pt x="7845" y="662"/>
                    <a:pt x="7215" y="0"/>
                    <a:pt x="645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90" name="Google Shape;7699;p80"/>
          <p:cNvGrpSpPr/>
          <p:nvPr/>
        </p:nvGrpSpPr>
        <p:grpSpPr>
          <a:xfrm>
            <a:off x="8380880" y="2815044"/>
            <a:ext cx="532665" cy="551900"/>
            <a:chOff x="1672375" y="3982600"/>
            <a:chExt cx="297750" cy="295375"/>
          </a:xfrm>
        </p:grpSpPr>
        <p:sp>
          <p:nvSpPr>
            <p:cNvPr id="391" name="Google Shape;7700;p80"/>
            <p:cNvSpPr/>
            <p:nvPr/>
          </p:nvSpPr>
          <p:spPr>
            <a:xfrm>
              <a:off x="1796825" y="3982600"/>
              <a:ext cx="51225" cy="51225"/>
            </a:xfrm>
            <a:custGeom>
              <a:avLst/>
              <a:gdLst/>
              <a:ahLst/>
              <a:cxnLst/>
              <a:rect l="l" t="t" r="r" b="b"/>
              <a:pathLst>
                <a:path w="2049" h="2049" extrusionOk="0">
                  <a:moveTo>
                    <a:pt x="1008" y="1"/>
                  </a:moveTo>
                  <a:cubicBezTo>
                    <a:pt x="441" y="1"/>
                    <a:pt x="0" y="442"/>
                    <a:pt x="0" y="1009"/>
                  </a:cubicBezTo>
                  <a:cubicBezTo>
                    <a:pt x="0" y="1576"/>
                    <a:pt x="441" y="2048"/>
                    <a:pt x="1008" y="2048"/>
                  </a:cubicBezTo>
                  <a:cubicBezTo>
                    <a:pt x="1576" y="2048"/>
                    <a:pt x="2048" y="1576"/>
                    <a:pt x="2048" y="1009"/>
                  </a:cubicBezTo>
                  <a:cubicBezTo>
                    <a:pt x="2048" y="442"/>
                    <a:pt x="1576" y="1"/>
                    <a:pt x="100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2" name="Google Shape;7701;p80"/>
            <p:cNvSpPr/>
            <p:nvPr/>
          </p:nvSpPr>
          <p:spPr>
            <a:xfrm>
              <a:off x="1672375" y="4092075"/>
              <a:ext cx="297750" cy="185900"/>
            </a:xfrm>
            <a:custGeom>
              <a:avLst/>
              <a:gdLst/>
              <a:ahLst/>
              <a:cxnLst/>
              <a:rect l="l" t="t" r="r" b="b"/>
              <a:pathLst>
                <a:path w="11910" h="7436" extrusionOk="0">
                  <a:moveTo>
                    <a:pt x="3498" y="1"/>
                  </a:moveTo>
                  <a:cubicBezTo>
                    <a:pt x="2174" y="316"/>
                    <a:pt x="1418" y="820"/>
                    <a:pt x="1418" y="1482"/>
                  </a:cubicBezTo>
                  <a:cubicBezTo>
                    <a:pt x="1418" y="2112"/>
                    <a:pt x="2080" y="2553"/>
                    <a:pt x="3088" y="2868"/>
                  </a:cubicBezTo>
                  <a:lnTo>
                    <a:pt x="1891" y="5357"/>
                  </a:lnTo>
                  <a:lnTo>
                    <a:pt x="1765" y="5357"/>
                  </a:lnTo>
                  <a:cubicBezTo>
                    <a:pt x="788" y="5357"/>
                    <a:pt x="1" y="5766"/>
                    <a:pt x="1" y="6365"/>
                  </a:cubicBezTo>
                  <a:cubicBezTo>
                    <a:pt x="1" y="6963"/>
                    <a:pt x="757" y="7404"/>
                    <a:pt x="1765" y="7404"/>
                  </a:cubicBezTo>
                  <a:cubicBezTo>
                    <a:pt x="2804" y="7404"/>
                    <a:pt x="3498" y="6963"/>
                    <a:pt x="3498" y="6365"/>
                  </a:cubicBezTo>
                  <a:cubicBezTo>
                    <a:pt x="3498" y="5987"/>
                    <a:pt x="3151" y="5609"/>
                    <a:pt x="2615" y="5451"/>
                  </a:cubicBezTo>
                  <a:lnTo>
                    <a:pt x="3781" y="3025"/>
                  </a:lnTo>
                  <a:cubicBezTo>
                    <a:pt x="4348" y="3151"/>
                    <a:pt x="4978" y="3183"/>
                    <a:pt x="5608" y="3214"/>
                  </a:cubicBezTo>
                  <a:lnTo>
                    <a:pt x="5608" y="5388"/>
                  </a:lnTo>
                  <a:cubicBezTo>
                    <a:pt x="4758" y="5451"/>
                    <a:pt x="4222" y="5892"/>
                    <a:pt x="4222" y="6396"/>
                  </a:cubicBezTo>
                  <a:cubicBezTo>
                    <a:pt x="4222" y="6995"/>
                    <a:pt x="4978" y="7436"/>
                    <a:pt x="5955" y="7436"/>
                  </a:cubicBezTo>
                  <a:cubicBezTo>
                    <a:pt x="6932" y="7436"/>
                    <a:pt x="7688" y="6995"/>
                    <a:pt x="7688" y="6396"/>
                  </a:cubicBezTo>
                  <a:cubicBezTo>
                    <a:pt x="7688" y="5892"/>
                    <a:pt x="7089" y="5451"/>
                    <a:pt x="6302" y="5388"/>
                  </a:cubicBezTo>
                  <a:lnTo>
                    <a:pt x="6302" y="3214"/>
                  </a:lnTo>
                  <a:cubicBezTo>
                    <a:pt x="6932" y="3214"/>
                    <a:pt x="7562" y="3151"/>
                    <a:pt x="8129" y="3025"/>
                  </a:cubicBezTo>
                  <a:lnTo>
                    <a:pt x="9295" y="5451"/>
                  </a:lnTo>
                  <a:cubicBezTo>
                    <a:pt x="8759" y="5609"/>
                    <a:pt x="8381" y="5987"/>
                    <a:pt x="8381" y="6365"/>
                  </a:cubicBezTo>
                  <a:cubicBezTo>
                    <a:pt x="8381" y="6963"/>
                    <a:pt x="9137" y="7404"/>
                    <a:pt x="10114" y="7404"/>
                  </a:cubicBezTo>
                  <a:cubicBezTo>
                    <a:pt x="11122" y="7404"/>
                    <a:pt x="11909" y="6963"/>
                    <a:pt x="11909" y="6365"/>
                  </a:cubicBezTo>
                  <a:cubicBezTo>
                    <a:pt x="11909" y="5766"/>
                    <a:pt x="11122" y="5357"/>
                    <a:pt x="10145" y="5357"/>
                  </a:cubicBezTo>
                  <a:lnTo>
                    <a:pt x="10019" y="5357"/>
                  </a:lnTo>
                  <a:lnTo>
                    <a:pt x="8822" y="2868"/>
                  </a:lnTo>
                  <a:cubicBezTo>
                    <a:pt x="9830" y="2584"/>
                    <a:pt x="10492" y="2112"/>
                    <a:pt x="10492" y="1482"/>
                  </a:cubicBezTo>
                  <a:cubicBezTo>
                    <a:pt x="10492" y="820"/>
                    <a:pt x="9736" y="316"/>
                    <a:pt x="8381" y="1"/>
                  </a:cubicBezTo>
                  <a:lnTo>
                    <a:pt x="8381" y="64"/>
                  </a:lnTo>
                  <a:lnTo>
                    <a:pt x="8381" y="1450"/>
                  </a:lnTo>
                  <a:cubicBezTo>
                    <a:pt x="8381" y="1639"/>
                    <a:pt x="8223" y="1797"/>
                    <a:pt x="8034" y="1797"/>
                  </a:cubicBezTo>
                  <a:lnTo>
                    <a:pt x="3876" y="1797"/>
                  </a:lnTo>
                  <a:cubicBezTo>
                    <a:pt x="3655" y="1797"/>
                    <a:pt x="3498" y="1639"/>
                    <a:pt x="3498" y="1450"/>
                  </a:cubicBezTo>
                  <a:lnTo>
                    <a:pt x="3498" y="64"/>
                  </a:lnTo>
                  <a:lnTo>
                    <a:pt x="34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3" name="Google Shape;7702;p80"/>
            <p:cNvSpPr/>
            <p:nvPr/>
          </p:nvSpPr>
          <p:spPr>
            <a:xfrm>
              <a:off x="1778700" y="4051125"/>
              <a:ext cx="86675" cy="69325"/>
            </a:xfrm>
            <a:custGeom>
              <a:avLst/>
              <a:gdLst/>
              <a:ahLst/>
              <a:cxnLst/>
              <a:rect l="l" t="t" r="r" b="b"/>
              <a:pathLst>
                <a:path w="3467" h="2773" extrusionOk="0">
                  <a:moveTo>
                    <a:pt x="1733" y="1"/>
                  </a:moveTo>
                  <a:cubicBezTo>
                    <a:pt x="788" y="1"/>
                    <a:pt x="1" y="757"/>
                    <a:pt x="1" y="1733"/>
                  </a:cubicBezTo>
                  <a:lnTo>
                    <a:pt x="1" y="2773"/>
                  </a:lnTo>
                  <a:lnTo>
                    <a:pt x="3466" y="2773"/>
                  </a:lnTo>
                  <a:lnTo>
                    <a:pt x="3466" y="1733"/>
                  </a:ln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394" name="Google Shape;7703;p80"/>
          <p:cNvGrpSpPr/>
          <p:nvPr/>
        </p:nvGrpSpPr>
        <p:grpSpPr>
          <a:xfrm>
            <a:off x="6401196" y="3548832"/>
            <a:ext cx="529849" cy="553395"/>
            <a:chOff x="3497300" y="3227275"/>
            <a:chExt cx="296175" cy="296175"/>
          </a:xfrm>
        </p:grpSpPr>
        <p:sp>
          <p:nvSpPr>
            <p:cNvPr id="395" name="Google Shape;7704;p80"/>
            <p:cNvSpPr/>
            <p:nvPr/>
          </p:nvSpPr>
          <p:spPr>
            <a:xfrm>
              <a:off x="3609925" y="3339900"/>
              <a:ext cx="69350" cy="68550"/>
            </a:xfrm>
            <a:custGeom>
              <a:avLst/>
              <a:gdLst/>
              <a:ahLst/>
              <a:cxnLst/>
              <a:rect l="l" t="t" r="r" b="b"/>
              <a:pathLst>
                <a:path w="2774" h="2742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cubicBezTo>
                    <a:pt x="1" y="2112"/>
                    <a:pt x="631" y="2742"/>
                    <a:pt x="1387" y="2742"/>
                  </a:cubicBezTo>
                  <a:cubicBezTo>
                    <a:pt x="2143" y="2742"/>
                    <a:pt x="2773" y="2112"/>
                    <a:pt x="2773" y="1355"/>
                  </a:cubicBezTo>
                  <a:cubicBezTo>
                    <a:pt x="2773" y="631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6" name="Google Shape;7705;p80"/>
            <p:cNvSpPr/>
            <p:nvPr/>
          </p:nvSpPr>
          <p:spPr>
            <a:xfrm>
              <a:off x="3531175" y="3227275"/>
              <a:ext cx="86650" cy="86675"/>
            </a:xfrm>
            <a:custGeom>
              <a:avLst/>
              <a:gdLst/>
              <a:ahLst/>
              <a:cxnLst/>
              <a:rect l="l" t="t" r="r" b="b"/>
              <a:pathLst>
                <a:path w="3466" h="3467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741" y="3466"/>
                    <a:pt x="3466" y="2678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7" name="Google Shape;7706;p80"/>
            <p:cNvSpPr/>
            <p:nvPr/>
          </p:nvSpPr>
          <p:spPr>
            <a:xfrm>
              <a:off x="3670575" y="32272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8"/>
                    <a:pt x="788" y="3466"/>
                    <a:pt x="1733" y="3466"/>
                  </a:cubicBezTo>
                  <a:cubicBezTo>
                    <a:pt x="2679" y="3466"/>
                    <a:pt x="3466" y="2678"/>
                    <a:pt x="3466" y="1733"/>
                  </a:cubicBezTo>
                  <a:cubicBezTo>
                    <a:pt x="3466" y="788"/>
                    <a:pt x="2679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8" name="Google Shape;7707;p80"/>
            <p:cNvSpPr/>
            <p:nvPr/>
          </p:nvSpPr>
          <p:spPr>
            <a:xfrm>
              <a:off x="3622525" y="3421825"/>
              <a:ext cx="41775" cy="25225"/>
            </a:xfrm>
            <a:custGeom>
              <a:avLst/>
              <a:gdLst/>
              <a:ahLst/>
              <a:cxnLst/>
              <a:rect l="l" t="t" r="r" b="b"/>
              <a:pathLst>
                <a:path w="1671" h="1009" extrusionOk="0">
                  <a:moveTo>
                    <a:pt x="1" y="0"/>
                  </a:moveTo>
                  <a:lnTo>
                    <a:pt x="851" y="1008"/>
                  </a:lnTo>
                  <a:lnTo>
                    <a:pt x="1671" y="0"/>
                  </a:lnTo>
                  <a:lnTo>
                    <a:pt x="1671" y="0"/>
                  </a:lnTo>
                  <a:cubicBezTo>
                    <a:pt x="1450" y="126"/>
                    <a:pt x="1167" y="158"/>
                    <a:pt x="851" y="158"/>
                  </a:cubicBezTo>
                  <a:cubicBezTo>
                    <a:pt x="568" y="158"/>
                    <a:pt x="284" y="95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9" name="Google Shape;7708;p80"/>
            <p:cNvSpPr/>
            <p:nvPr/>
          </p:nvSpPr>
          <p:spPr>
            <a:xfrm>
              <a:off x="3566600" y="34163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261" y="1"/>
                  </a:moveTo>
                  <a:cubicBezTo>
                    <a:pt x="474" y="599"/>
                    <a:pt x="1" y="1513"/>
                    <a:pt x="1" y="2490"/>
                  </a:cubicBezTo>
                  <a:lnTo>
                    <a:pt x="1" y="3907"/>
                  </a:lnTo>
                  <a:cubicBezTo>
                    <a:pt x="1" y="4096"/>
                    <a:pt x="158" y="4254"/>
                    <a:pt x="379" y="4254"/>
                  </a:cubicBezTo>
                  <a:lnTo>
                    <a:pt x="2805" y="4254"/>
                  </a:lnTo>
                  <a:lnTo>
                    <a:pt x="2805" y="1891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0" name="Google Shape;7709;p80"/>
            <p:cNvSpPr/>
            <p:nvPr/>
          </p:nvSpPr>
          <p:spPr>
            <a:xfrm>
              <a:off x="3653250" y="3417100"/>
              <a:ext cx="70125" cy="106350"/>
            </a:xfrm>
            <a:custGeom>
              <a:avLst/>
              <a:gdLst/>
              <a:ahLst/>
              <a:cxnLst/>
              <a:rect l="l" t="t" r="r" b="b"/>
              <a:pathLst>
                <a:path w="2805" h="4254" extrusionOk="0">
                  <a:moveTo>
                    <a:pt x="1544" y="0"/>
                  </a:moveTo>
                  <a:lnTo>
                    <a:pt x="1" y="1890"/>
                  </a:lnTo>
                  <a:lnTo>
                    <a:pt x="1" y="4253"/>
                  </a:lnTo>
                  <a:lnTo>
                    <a:pt x="2458" y="4253"/>
                  </a:lnTo>
                  <a:cubicBezTo>
                    <a:pt x="2647" y="4253"/>
                    <a:pt x="2804" y="4096"/>
                    <a:pt x="2804" y="3907"/>
                  </a:cubicBezTo>
                  <a:lnTo>
                    <a:pt x="2804" y="2489"/>
                  </a:lnTo>
                  <a:cubicBezTo>
                    <a:pt x="2773" y="1481"/>
                    <a:pt x="2300" y="567"/>
                    <a:pt x="154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1" name="Google Shape;7710;p80"/>
            <p:cNvSpPr/>
            <p:nvPr/>
          </p:nvSpPr>
          <p:spPr>
            <a:xfrm>
              <a:off x="3655625" y="3310775"/>
              <a:ext cx="137850" cy="108700"/>
            </a:xfrm>
            <a:custGeom>
              <a:avLst/>
              <a:gdLst/>
              <a:ahLst/>
              <a:cxnLst/>
              <a:rect l="l" t="t" r="r" b="b"/>
              <a:pathLst>
                <a:path w="5514" h="4348" extrusionOk="0">
                  <a:moveTo>
                    <a:pt x="3686" y="1512"/>
                  </a:moveTo>
                  <a:cubicBezTo>
                    <a:pt x="3907" y="1512"/>
                    <a:pt x="4064" y="1670"/>
                    <a:pt x="4064" y="1859"/>
                  </a:cubicBezTo>
                  <a:cubicBezTo>
                    <a:pt x="4064" y="2048"/>
                    <a:pt x="3907" y="2205"/>
                    <a:pt x="3686" y="2205"/>
                  </a:cubicBezTo>
                  <a:lnTo>
                    <a:pt x="2993" y="2205"/>
                  </a:lnTo>
                  <a:cubicBezTo>
                    <a:pt x="2804" y="2205"/>
                    <a:pt x="2646" y="2048"/>
                    <a:pt x="2646" y="1859"/>
                  </a:cubicBezTo>
                  <a:cubicBezTo>
                    <a:pt x="2646" y="1670"/>
                    <a:pt x="2804" y="1512"/>
                    <a:pt x="2993" y="1512"/>
                  </a:cubicBezTo>
                  <a:close/>
                  <a:moveTo>
                    <a:pt x="4127" y="0"/>
                  </a:moveTo>
                  <a:cubicBezTo>
                    <a:pt x="3686" y="536"/>
                    <a:pt x="3056" y="851"/>
                    <a:pt x="2331" y="851"/>
                  </a:cubicBezTo>
                  <a:cubicBezTo>
                    <a:pt x="1607" y="851"/>
                    <a:pt x="977" y="504"/>
                    <a:pt x="536" y="63"/>
                  </a:cubicBezTo>
                  <a:cubicBezTo>
                    <a:pt x="347" y="221"/>
                    <a:pt x="158" y="378"/>
                    <a:pt x="0" y="567"/>
                  </a:cubicBezTo>
                  <a:cubicBezTo>
                    <a:pt x="945" y="756"/>
                    <a:pt x="1638" y="1575"/>
                    <a:pt x="1638" y="2615"/>
                  </a:cubicBezTo>
                  <a:cubicBezTo>
                    <a:pt x="1638" y="2930"/>
                    <a:pt x="1575" y="3214"/>
                    <a:pt x="1449" y="3466"/>
                  </a:cubicBezTo>
                  <a:cubicBezTo>
                    <a:pt x="1859" y="3718"/>
                    <a:pt x="2205" y="4001"/>
                    <a:pt x="2520" y="4348"/>
                  </a:cubicBezTo>
                  <a:lnTo>
                    <a:pt x="5167" y="4348"/>
                  </a:lnTo>
                  <a:cubicBezTo>
                    <a:pt x="5356" y="4348"/>
                    <a:pt x="5513" y="4190"/>
                    <a:pt x="5513" y="4001"/>
                  </a:cubicBezTo>
                  <a:lnTo>
                    <a:pt x="5513" y="2615"/>
                  </a:lnTo>
                  <a:cubicBezTo>
                    <a:pt x="5482" y="1512"/>
                    <a:pt x="4915" y="567"/>
                    <a:pt x="41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2" name="Google Shape;7711;p80"/>
            <p:cNvSpPr/>
            <p:nvPr/>
          </p:nvSpPr>
          <p:spPr>
            <a:xfrm>
              <a:off x="3497300" y="3309975"/>
              <a:ext cx="136275" cy="108725"/>
            </a:xfrm>
            <a:custGeom>
              <a:avLst/>
              <a:gdLst/>
              <a:ahLst/>
              <a:cxnLst/>
              <a:rect l="l" t="t" r="r" b="b"/>
              <a:pathLst>
                <a:path w="5451" h="4349" extrusionOk="0">
                  <a:moveTo>
                    <a:pt x="2426" y="1544"/>
                  </a:moveTo>
                  <a:cubicBezTo>
                    <a:pt x="2615" y="1544"/>
                    <a:pt x="2773" y="1702"/>
                    <a:pt x="2773" y="1891"/>
                  </a:cubicBezTo>
                  <a:cubicBezTo>
                    <a:pt x="2773" y="2080"/>
                    <a:pt x="2615" y="2237"/>
                    <a:pt x="2426" y="2237"/>
                  </a:cubicBezTo>
                  <a:lnTo>
                    <a:pt x="1733" y="2237"/>
                  </a:lnTo>
                  <a:cubicBezTo>
                    <a:pt x="1513" y="2237"/>
                    <a:pt x="1355" y="2080"/>
                    <a:pt x="1355" y="1891"/>
                  </a:cubicBezTo>
                  <a:cubicBezTo>
                    <a:pt x="1355" y="1702"/>
                    <a:pt x="1513" y="1544"/>
                    <a:pt x="1733" y="1544"/>
                  </a:cubicBezTo>
                  <a:close/>
                  <a:moveTo>
                    <a:pt x="1324" y="1"/>
                  </a:moveTo>
                  <a:cubicBezTo>
                    <a:pt x="536" y="568"/>
                    <a:pt x="1" y="1513"/>
                    <a:pt x="1" y="2552"/>
                  </a:cubicBezTo>
                  <a:lnTo>
                    <a:pt x="1" y="3939"/>
                  </a:lnTo>
                  <a:cubicBezTo>
                    <a:pt x="1" y="4191"/>
                    <a:pt x="95" y="4348"/>
                    <a:pt x="316" y="4348"/>
                  </a:cubicBezTo>
                  <a:lnTo>
                    <a:pt x="2930" y="4348"/>
                  </a:lnTo>
                  <a:cubicBezTo>
                    <a:pt x="3214" y="3970"/>
                    <a:pt x="3561" y="3655"/>
                    <a:pt x="4002" y="3466"/>
                  </a:cubicBezTo>
                  <a:cubicBezTo>
                    <a:pt x="3876" y="3183"/>
                    <a:pt x="3813" y="2930"/>
                    <a:pt x="3813" y="2615"/>
                  </a:cubicBezTo>
                  <a:cubicBezTo>
                    <a:pt x="3813" y="1607"/>
                    <a:pt x="4506" y="757"/>
                    <a:pt x="5451" y="568"/>
                  </a:cubicBezTo>
                  <a:cubicBezTo>
                    <a:pt x="5293" y="347"/>
                    <a:pt x="5104" y="190"/>
                    <a:pt x="4915" y="32"/>
                  </a:cubicBezTo>
                  <a:cubicBezTo>
                    <a:pt x="4474" y="505"/>
                    <a:pt x="3844" y="820"/>
                    <a:pt x="3151" y="820"/>
                  </a:cubicBezTo>
                  <a:cubicBezTo>
                    <a:pt x="2426" y="820"/>
                    <a:pt x="1796" y="505"/>
                    <a:pt x="132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03" name="Google Shape;7712;p80"/>
          <p:cNvGrpSpPr/>
          <p:nvPr/>
        </p:nvGrpSpPr>
        <p:grpSpPr>
          <a:xfrm>
            <a:off x="6401912" y="4259222"/>
            <a:ext cx="528416" cy="548958"/>
            <a:chOff x="3497300" y="3591950"/>
            <a:chExt cx="295375" cy="293800"/>
          </a:xfrm>
        </p:grpSpPr>
        <p:sp>
          <p:nvSpPr>
            <p:cNvPr id="404" name="Google Shape;7713;p80"/>
            <p:cNvSpPr/>
            <p:nvPr/>
          </p:nvSpPr>
          <p:spPr>
            <a:xfrm>
              <a:off x="3628825" y="3724275"/>
              <a:ext cx="18150" cy="16550"/>
            </a:xfrm>
            <a:custGeom>
              <a:avLst/>
              <a:gdLst/>
              <a:ahLst/>
              <a:cxnLst/>
              <a:rect l="l" t="t" r="r" b="b"/>
              <a:pathLst>
                <a:path w="726" h="662" extrusionOk="0">
                  <a:moveTo>
                    <a:pt x="375" y="0"/>
                  </a:moveTo>
                  <a:cubicBezTo>
                    <a:pt x="292" y="0"/>
                    <a:pt x="206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cubicBezTo>
                    <a:pt x="190" y="630"/>
                    <a:pt x="277" y="662"/>
                    <a:pt x="363" y="662"/>
                  </a:cubicBezTo>
                  <a:cubicBezTo>
                    <a:pt x="450" y="662"/>
                    <a:pt x="536" y="630"/>
                    <a:pt x="599" y="567"/>
                  </a:cubicBezTo>
                  <a:cubicBezTo>
                    <a:pt x="725" y="441"/>
                    <a:pt x="725" y="221"/>
                    <a:pt x="599" y="95"/>
                  </a:cubicBezTo>
                  <a:cubicBezTo>
                    <a:pt x="536" y="32"/>
                    <a:pt x="458" y="0"/>
                    <a:pt x="3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5" name="Google Shape;7714;p80"/>
            <p:cNvSpPr/>
            <p:nvPr/>
          </p:nvSpPr>
          <p:spPr>
            <a:xfrm>
              <a:off x="3590250" y="3689400"/>
              <a:ext cx="94525" cy="86675"/>
            </a:xfrm>
            <a:custGeom>
              <a:avLst/>
              <a:gdLst/>
              <a:ahLst/>
              <a:cxnLst/>
              <a:rect l="l" t="t" r="r" b="b"/>
              <a:pathLst>
                <a:path w="3781" h="3467" extrusionOk="0">
                  <a:moveTo>
                    <a:pt x="1922" y="710"/>
                  </a:moveTo>
                  <a:cubicBezTo>
                    <a:pt x="2190" y="710"/>
                    <a:pt x="2458" y="812"/>
                    <a:pt x="2647" y="1017"/>
                  </a:cubicBezTo>
                  <a:cubicBezTo>
                    <a:pt x="3088" y="1395"/>
                    <a:pt x="3088" y="2088"/>
                    <a:pt x="2647" y="2466"/>
                  </a:cubicBezTo>
                  <a:cubicBezTo>
                    <a:pt x="2458" y="2671"/>
                    <a:pt x="2190" y="2773"/>
                    <a:pt x="1922" y="2773"/>
                  </a:cubicBezTo>
                  <a:cubicBezTo>
                    <a:pt x="1654" y="2773"/>
                    <a:pt x="1386" y="2671"/>
                    <a:pt x="1197" y="2466"/>
                  </a:cubicBezTo>
                  <a:cubicBezTo>
                    <a:pt x="788" y="2088"/>
                    <a:pt x="788" y="1395"/>
                    <a:pt x="1197" y="1017"/>
                  </a:cubicBezTo>
                  <a:cubicBezTo>
                    <a:pt x="1386" y="812"/>
                    <a:pt x="1654" y="710"/>
                    <a:pt x="1922" y="710"/>
                  </a:cubicBezTo>
                  <a:close/>
                  <a:moveTo>
                    <a:pt x="1930" y="1"/>
                  </a:moveTo>
                  <a:cubicBezTo>
                    <a:pt x="1489" y="1"/>
                    <a:pt x="1040" y="182"/>
                    <a:pt x="693" y="544"/>
                  </a:cubicBezTo>
                  <a:cubicBezTo>
                    <a:pt x="0" y="1206"/>
                    <a:pt x="0" y="2309"/>
                    <a:pt x="693" y="2970"/>
                  </a:cubicBezTo>
                  <a:cubicBezTo>
                    <a:pt x="1024" y="3301"/>
                    <a:pt x="1473" y="3466"/>
                    <a:pt x="1918" y="3466"/>
                  </a:cubicBezTo>
                  <a:cubicBezTo>
                    <a:pt x="2363" y="3466"/>
                    <a:pt x="2804" y="3301"/>
                    <a:pt x="3119" y="2970"/>
                  </a:cubicBezTo>
                  <a:cubicBezTo>
                    <a:pt x="3781" y="2309"/>
                    <a:pt x="3781" y="1206"/>
                    <a:pt x="3119" y="544"/>
                  </a:cubicBezTo>
                  <a:cubicBezTo>
                    <a:pt x="2804" y="182"/>
                    <a:pt x="2371" y="1"/>
                    <a:pt x="193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6" name="Google Shape;7715;p80"/>
            <p:cNvSpPr/>
            <p:nvPr/>
          </p:nvSpPr>
          <p:spPr>
            <a:xfrm>
              <a:off x="3674525" y="3601400"/>
              <a:ext cx="118150" cy="118950"/>
            </a:xfrm>
            <a:custGeom>
              <a:avLst/>
              <a:gdLst/>
              <a:ahLst/>
              <a:cxnLst/>
              <a:rect l="l" t="t" r="r" b="b"/>
              <a:pathLst>
                <a:path w="4726" h="4758" extrusionOk="0">
                  <a:moveTo>
                    <a:pt x="3533" y="0"/>
                  </a:moveTo>
                  <a:cubicBezTo>
                    <a:pt x="3442" y="0"/>
                    <a:pt x="3355" y="32"/>
                    <a:pt x="3308" y="95"/>
                  </a:cubicBezTo>
                  <a:lnTo>
                    <a:pt x="0" y="3308"/>
                  </a:lnTo>
                  <a:cubicBezTo>
                    <a:pt x="410" y="3623"/>
                    <a:pt x="788" y="4127"/>
                    <a:pt x="1953" y="4758"/>
                  </a:cubicBezTo>
                  <a:lnTo>
                    <a:pt x="4600" y="2678"/>
                  </a:lnTo>
                  <a:cubicBezTo>
                    <a:pt x="4663" y="2615"/>
                    <a:pt x="4726" y="2521"/>
                    <a:pt x="4726" y="2395"/>
                  </a:cubicBezTo>
                  <a:cubicBezTo>
                    <a:pt x="4726" y="1544"/>
                    <a:pt x="4348" y="693"/>
                    <a:pt x="3781" y="95"/>
                  </a:cubicBezTo>
                  <a:cubicBezTo>
                    <a:pt x="3718" y="32"/>
                    <a:pt x="3623" y="0"/>
                    <a:pt x="35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7" name="Google Shape;7716;p80"/>
            <p:cNvSpPr/>
            <p:nvPr/>
          </p:nvSpPr>
          <p:spPr>
            <a:xfrm>
              <a:off x="3631200" y="3774675"/>
              <a:ext cx="103200" cy="102400"/>
            </a:xfrm>
            <a:custGeom>
              <a:avLst/>
              <a:gdLst/>
              <a:ahLst/>
              <a:cxnLst/>
              <a:rect l="l" t="t" r="r" b="b"/>
              <a:pathLst>
                <a:path w="4128" h="4096" extrusionOk="0">
                  <a:moveTo>
                    <a:pt x="2048" y="0"/>
                  </a:moveTo>
                  <a:cubicBezTo>
                    <a:pt x="1985" y="32"/>
                    <a:pt x="1985" y="63"/>
                    <a:pt x="1954" y="126"/>
                  </a:cubicBezTo>
                  <a:cubicBezTo>
                    <a:pt x="1506" y="546"/>
                    <a:pt x="859" y="767"/>
                    <a:pt x="235" y="767"/>
                  </a:cubicBezTo>
                  <a:cubicBezTo>
                    <a:pt x="156" y="767"/>
                    <a:pt x="78" y="764"/>
                    <a:pt x="0" y="756"/>
                  </a:cubicBezTo>
                  <a:lnTo>
                    <a:pt x="0" y="756"/>
                  </a:lnTo>
                  <a:cubicBezTo>
                    <a:pt x="567" y="1670"/>
                    <a:pt x="1355" y="3749"/>
                    <a:pt x="1418" y="3875"/>
                  </a:cubicBezTo>
                  <a:cubicBezTo>
                    <a:pt x="1450" y="4001"/>
                    <a:pt x="1607" y="4096"/>
                    <a:pt x="1733" y="4096"/>
                  </a:cubicBezTo>
                  <a:cubicBezTo>
                    <a:pt x="1891" y="4096"/>
                    <a:pt x="1985" y="4033"/>
                    <a:pt x="2048" y="3875"/>
                  </a:cubicBezTo>
                  <a:lnTo>
                    <a:pt x="2426" y="2647"/>
                  </a:lnTo>
                  <a:lnTo>
                    <a:pt x="3182" y="2647"/>
                  </a:lnTo>
                  <a:cubicBezTo>
                    <a:pt x="4128" y="2647"/>
                    <a:pt x="2710" y="630"/>
                    <a:pt x="204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8" name="Google Shape;7717;p80"/>
            <p:cNvSpPr/>
            <p:nvPr/>
          </p:nvSpPr>
          <p:spPr>
            <a:xfrm>
              <a:off x="3691850" y="3726625"/>
              <a:ext cx="89800" cy="89050"/>
            </a:xfrm>
            <a:custGeom>
              <a:avLst/>
              <a:gdLst/>
              <a:ahLst/>
              <a:cxnLst/>
              <a:rect l="l" t="t" r="r" b="b"/>
              <a:pathLst>
                <a:path w="3592" h="3562" extrusionOk="0">
                  <a:moveTo>
                    <a:pt x="252" y="1"/>
                  </a:moveTo>
                  <a:cubicBezTo>
                    <a:pt x="284" y="410"/>
                    <a:pt x="189" y="883"/>
                    <a:pt x="0" y="1292"/>
                  </a:cubicBezTo>
                  <a:cubicBezTo>
                    <a:pt x="630" y="1922"/>
                    <a:pt x="1134" y="2615"/>
                    <a:pt x="1544" y="3466"/>
                  </a:cubicBezTo>
                  <a:cubicBezTo>
                    <a:pt x="1565" y="3530"/>
                    <a:pt x="1634" y="3562"/>
                    <a:pt x="1715" y="3562"/>
                  </a:cubicBezTo>
                  <a:cubicBezTo>
                    <a:pt x="1874" y="3562"/>
                    <a:pt x="2080" y="3443"/>
                    <a:pt x="2080" y="3214"/>
                  </a:cubicBezTo>
                  <a:lnTo>
                    <a:pt x="2080" y="2458"/>
                  </a:lnTo>
                  <a:lnTo>
                    <a:pt x="3308" y="2080"/>
                  </a:lnTo>
                  <a:cubicBezTo>
                    <a:pt x="3497" y="1985"/>
                    <a:pt x="3592" y="1891"/>
                    <a:pt x="3592" y="1733"/>
                  </a:cubicBezTo>
                  <a:cubicBezTo>
                    <a:pt x="3592" y="1576"/>
                    <a:pt x="3497" y="1450"/>
                    <a:pt x="3340" y="1418"/>
                  </a:cubicBezTo>
                  <a:cubicBezTo>
                    <a:pt x="3182" y="1355"/>
                    <a:pt x="1134" y="568"/>
                    <a:pt x="25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9" name="Google Shape;7718;p80"/>
            <p:cNvSpPr/>
            <p:nvPr/>
          </p:nvSpPr>
          <p:spPr>
            <a:xfrm>
              <a:off x="3505175" y="3767575"/>
              <a:ext cx="120525" cy="118175"/>
            </a:xfrm>
            <a:custGeom>
              <a:avLst/>
              <a:gdLst/>
              <a:ahLst/>
              <a:cxnLst/>
              <a:rect l="l" t="t" r="r" b="b"/>
              <a:pathLst>
                <a:path w="4821" h="4727" extrusionOk="0">
                  <a:moveTo>
                    <a:pt x="3372" y="1"/>
                  </a:moveTo>
                  <a:lnTo>
                    <a:pt x="95" y="3277"/>
                  </a:lnTo>
                  <a:cubicBezTo>
                    <a:pt x="1" y="3435"/>
                    <a:pt x="1" y="3687"/>
                    <a:pt x="158" y="3781"/>
                  </a:cubicBezTo>
                  <a:cubicBezTo>
                    <a:pt x="788" y="4411"/>
                    <a:pt x="1607" y="4727"/>
                    <a:pt x="2458" y="4727"/>
                  </a:cubicBezTo>
                  <a:cubicBezTo>
                    <a:pt x="2584" y="4727"/>
                    <a:pt x="2679" y="4695"/>
                    <a:pt x="2742" y="4632"/>
                  </a:cubicBezTo>
                  <a:lnTo>
                    <a:pt x="4821" y="1986"/>
                  </a:lnTo>
                  <a:cubicBezTo>
                    <a:pt x="4254" y="851"/>
                    <a:pt x="3718" y="442"/>
                    <a:pt x="33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0" name="Google Shape;7719;p80"/>
            <p:cNvSpPr/>
            <p:nvPr/>
          </p:nvSpPr>
          <p:spPr>
            <a:xfrm>
              <a:off x="3631200" y="3591950"/>
              <a:ext cx="104000" cy="84300"/>
            </a:xfrm>
            <a:custGeom>
              <a:avLst/>
              <a:gdLst/>
              <a:ahLst/>
              <a:cxnLst/>
              <a:rect l="l" t="t" r="r" b="b"/>
              <a:pathLst>
                <a:path w="4160" h="3372" extrusionOk="0">
                  <a:moveTo>
                    <a:pt x="2836" y="0"/>
                  </a:moveTo>
                  <a:cubicBezTo>
                    <a:pt x="2678" y="0"/>
                    <a:pt x="2584" y="32"/>
                    <a:pt x="2521" y="95"/>
                  </a:cubicBezTo>
                  <a:lnTo>
                    <a:pt x="0" y="3245"/>
                  </a:lnTo>
                  <a:cubicBezTo>
                    <a:pt x="90" y="3238"/>
                    <a:pt x="181" y="3234"/>
                    <a:pt x="272" y="3234"/>
                  </a:cubicBezTo>
                  <a:cubicBezTo>
                    <a:pt x="568" y="3234"/>
                    <a:pt x="870" y="3275"/>
                    <a:pt x="1135" y="3371"/>
                  </a:cubicBezTo>
                  <a:cubicBezTo>
                    <a:pt x="1324" y="3119"/>
                    <a:pt x="3939" y="567"/>
                    <a:pt x="4159" y="347"/>
                  </a:cubicBezTo>
                  <a:cubicBezTo>
                    <a:pt x="3718" y="158"/>
                    <a:pt x="3308" y="0"/>
                    <a:pt x="283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1" name="Google Shape;7720;p80"/>
            <p:cNvSpPr/>
            <p:nvPr/>
          </p:nvSpPr>
          <p:spPr>
            <a:xfrm>
              <a:off x="3497300" y="3721900"/>
              <a:ext cx="84300" cy="107150"/>
            </a:xfrm>
            <a:custGeom>
              <a:avLst/>
              <a:gdLst/>
              <a:ahLst/>
              <a:cxnLst/>
              <a:rect l="l" t="t" r="r" b="b"/>
              <a:pathLst>
                <a:path w="3372" h="4286" extrusionOk="0">
                  <a:moveTo>
                    <a:pt x="3246" y="1"/>
                  </a:moveTo>
                  <a:lnTo>
                    <a:pt x="95" y="2552"/>
                  </a:lnTo>
                  <a:cubicBezTo>
                    <a:pt x="32" y="2615"/>
                    <a:pt x="1" y="2710"/>
                    <a:pt x="1" y="2836"/>
                  </a:cubicBezTo>
                  <a:cubicBezTo>
                    <a:pt x="1" y="3340"/>
                    <a:pt x="95" y="3844"/>
                    <a:pt x="347" y="4285"/>
                  </a:cubicBezTo>
                  <a:lnTo>
                    <a:pt x="3372" y="1261"/>
                  </a:lnTo>
                  <a:cubicBezTo>
                    <a:pt x="3214" y="851"/>
                    <a:pt x="3183" y="410"/>
                    <a:pt x="324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12" name="Google Shape;7721;p80"/>
          <p:cNvGrpSpPr/>
          <p:nvPr/>
        </p:nvGrpSpPr>
        <p:grpSpPr>
          <a:xfrm>
            <a:off x="6401912" y="5010307"/>
            <a:ext cx="528416" cy="551948"/>
            <a:chOff x="3497300" y="3955025"/>
            <a:chExt cx="295375" cy="295400"/>
          </a:xfrm>
        </p:grpSpPr>
        <p:sp>
          <p:nvSpPr>
            <p:cNvPr id="413" name="Google Shape;7722;p80"/>
            <p:cNvSpPr/>
            <p:nvPr/>
          </p:nvSpPr>
          <p:spPr>
            <a:xfrm>
              <a:off x="3660350" y="4035375"/>
              <a:ext cx="132325" cy="155175"/>
            </a:xfrm>
            <a:custGeom>
              <a:avLst/>
              <a:gdLst/>
              <a:ahLst/>
              <a:cxnLst/>
              <a:rect l="l" t="t" r="r" b="b"/>
              <a:pathLst>
                <a:path w="5293" h="6207" extrusionOk="0">
                  <a:moveTo>
                    <a:pt x="4663" y="0"/>
                  </a:moveTo>
                  <a:lnTo>
                    <a:pt x="0" y="2773"/>
                  </a:lnTo>
                  <a:lnTo>
                    <a:pt x="4127" y="6207"/>
                  </a:lnTo>
                  <a:cubicBezTo>
                    <a:pt x="4852" y="5199"/>
                    <a:pt x="5293" y="4033"/>
                    <a:pt x="5293" y="2678"/>
                  </a:cubicBezTo>
                  <a:cubicBezTo>
                    <a:pt x="5293" y="1733"/>
                    <a:pt x="5041" y="851"/>
                    <a:pt x="466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4" name="Google Shape;7723;p80"/>
            <p:cNvSpPr/>
            <p:nvPr/>
          </p:nvSpPr>
          <p:spPr>
            <a:xfrm>
              <a:off x="3653250" y="3955025"/>
              <a:ext cx="114225" cy="133150"/>
            </a:xfrm>
            <a:custGeom>
              <a:avLst/>
              <a:gdLst/>
              <a:ahLst/>
              <a:cxnLst/>
              <a:rect l="l" t="t" r="r" b="b"/>
              <a:pathLst>
                <a:path w="4569" h="5326" extrusionOk="0">
                  <a:moveTo>
                    <a:pt x="1" y="1"/>
                  </a:moveTo>
                  <a:lnTo>
                    <a:pt x="1" y="5325"/>
                  </a:lnTo>
                  <a:lnTo>
                    <a:pt x="4569" y="2679"/>
                  </a:lnTo>
                  <a:cubicBezTo>
                    <a:pt x="3561" y="1167"/>
                    <a:pt x="1891" y="127"/>
                    <a:pt x="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5" name="Google Shape;7724;p80"/>
            <p:cNvSpPr/>
            <p:nvPr/>
          </p:nvSpPr>
          <p:spPr>
            <a:xfrm>
              <a:off x="3497300" y="3955025"/>
              <a:ext cx="256000" cy="295400"/>
            </a:xfrm>
            <a:custGeom>
              <a:avLst/>
              <a:gdLst/>
              <a:ahLst/>
              <a:cxnLst/>
              <a:rect l="l" t="t" r="r" b="b"/>
              <a:pathLst>
                <a:path w="10240" h="11816" extrusionOk="0">
                  <a:moveTo>
                    <a:pt x="5577" y="1"/>
                  </a:moveTo>
                  <a:cubicBezTo>
                    <a:pt x="2521" y="190"/>
                    <a:pt x="1" y="2805"/>
                    <a:pt x="1" y="5892"/>
                  </a:cubicBezTo>
                  <a:cubicBezTo>
                    <a:pt x="1" y="9137"/>
                    <a:pt x="2678" y="11815"/>
                    <a:pt x="5923" y="11815"/>
                  </a:cubicBezTo>
                  <a:cubicBezTo>
                    <a:pt x="7625" y="11815"/>
                    <a:pt x="9168" y="11059"/>
                    <a:pt x="10240" y="9925"/>
                  </a:cubicBezTo>
                  <a:lnTo>
                    <a:pt x="5703" y="6176"/>
                  </a:lnTo>
                  <a:cubicBezTo>
                    <a:pt x="5608" y="6144"/>
                    <a:pt x="5577" y="5987"/>
                    <a:pt x="5577" y="5892"/>
                  </a:cubicBezTo>
                  <a:lnTo>
                    <a:pt x="55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16" name="Google Shape;7725;p80"/>
          <p:cNvGrpSpPr/>
          <p:nvPr/>
        </p:nvGrpSpPr>
        <p:grpSpPr>
          <a:xfrm>
            <a:off x="9768826" y="3549974"/>
            <a:ext cx="496037" cy="551107"/>
            <a:chOff x="5364750" y="3235150"/>
            <a:chExt cx="277275" cy="294950"/>
          </a:xfrm>
        </p:grpSpPr>
        <p:sp>
          <p:nvSpPr>
            <p:cNvPr id="417" name="Google Shape;7726;p80"/>
            <p:cNvSpPr/>
            <p:nvPr/>
          </p:nvSpPr>
          <p:spPr>
            <a:xfrm>
              <a:off x="5502600" y="3235150"/>
              <a:ext cx="17350" cy="44125"/>
            </a:xfrm>
            <a:custGeom>
              <a:avLst/>
              <a:gdLst/>
              <a:ahLst/>
              <a:cxnLst/>
              <a:rect l="l" t="t" r="r" b="b"/>
              <a:pathLst>
                <a:path w="694" h="176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1418"/>
                  </a:lnTo>
                  <a:cubicBezTo>
                    <a:pt x="0" y="1607"/>
                    <a:pt x="158" y="1765"/>
                    <a:pt x="347" y="1765"/>
                  </a:cubicBezTo>
                  <a:cubicBezTo>
                    <a:pt x="536" y="1765"/>
                    <a:pt x="693" y="1607"/>
                    <a:pt x="693" y="1418"/>
                  </a:cubicBezTo>
                  <a:lnTo>
                    <a:pt x="693" y="347"/>
                  </a:ln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8" name="Google Shape;7727;p80"/>
            <p:cNvSpPr/>
            <p:nvPr/>
          </p:nvSpPr>
          <p:spPr>
            <a:xfrm>
              <a:off x="5555375" y="3253850"/>
              <a:ext cx="35450" cy="34100"/>
            </a:xfrm>
            <a:custGeom>
              <a:avLst/>
              <a:gdLst/>
              <a:ahLst/>
              <a:cxnLst/>
              <a:rect l="l" t="t" r="r" b="b"/>
              <a:pathLst>
                <a:path w="1418" h="1364" extrusionOk="0">
                  <a:moveTo>
                    <a:pt x="1071" y="1"/>
                  </a:moveTo>
                  <a:cubicBezTo>
                    <a:pt x="977" y="1"/>
                    <a:pt x="882" y="24"/>
                    <a:pt x="819" y="72"/>
                  </a:cubicBezTo>
                  <a:lnTo>
                    <a:pt x="126" y="796"/>
                  </a:lnTo>
                  <a:cubicBezTo>
                    <a:pt x="0" y="922"/>
                    <a:pt x="0" y="1143"/>
                    <a:pt x="126" y="1269"/>
                  </a:cubicBezTo>
                  <a:cubicBezTo>
                    <a:pt x="189" y="1332"/>
                    <a:pt x="268" y="1363"/>
                    <a:pt x="350" y="1363"/>
                  </a:cubicBezTo>
                  <a:cubicBezTo>
                    <a:pt x="433" y="1363"/>
                    <a:pt x="520" y="1332"/>
                    <a:pt x="599" y="1269"/>
                  </a:cubicBezTo>
                  <a:lnTo>
                    <a:pt x="1323" y="544"/>
                  </a:lnTo>
                  <a:cubicBezTo>
                    <a:pt x="1418" y="418"/>
                    <a:pt x="1418" y="198"/>
                    <a:pt x="1323" y="72"/>
                  </a:cubicBezTo>
                  <a:cubicBezTo>
                    <a:pt x="1260" y="24"/>
                    <a:pt x="1166" y="1"/>
                    <a:pt x="107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9" name="Google Shape;7728;p80"/>
            <p:cNvSpPr/>
            <p:nvPr/>
          </p:nvSpPr>
          <p:spPr>
            <a:xfrm>
              <a:off x="5606550" y="3357225"/>
              <a:ext cx="35475" cy="18150"/>
            </a:xfrm>
            <a:custGeom>
              <a:avLst/>
              <a:gdLst/>
              <a:ahLst/>
              <a:cxnLst/>
              <a:rect l="l" t="t" r="r" b="b"/>
              <a:pathLst>
                <a:path w="1419" h="726" extrusionOk="0">
                  <a:moveTo>
                    <a:pt x="379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79" y="725"/>
                  </a:cubicBezTo>
                  <a:lnTo>
                    <a:pt x="1072" y="725"/>
                  </a:lnTo>
                  <a:cubicBezTo>
                    <a:pt x="1261" y="725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0" name="Google Shape;7729;p80"/>
            <p:cNvSpPr/>
            <p:nvPr/>
          </p:nvSpPr>
          <p:spPr>
            <a:xfrm>
              <a:off x="5364750" y="3357225"/>
              <a:ext cx="35475" cy="17350"/>
            </a:xfrm>
            <a:custGeom>
              <a:avLst/>
              <a:gdLst/>
              <a:ahLst/>
              <a:cxnLst/>
              <a:rect l="l" t="t" r="r" b="b"/>
              <a:pathLst>
                <a:path w="1419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694"/>
                    <a:pt x="347" y="694"/>
                  </a:cubicBezTo>
                  <a:lnTo>
                    <a:pt x="1072" y="694"/>
                  </a:lnTo>
                  <a:cubicBezTo>
                    <a:pt x="1261" y="694"/>
                    <a:pt x="1419" y="568"/>
                    <a:pt x="1419" y="347"/>
                  </a:cubicBezTo>
                  <a:cubicBezTo>
                    <a:pt x="1419" y="158"/>
                    <a:pt x="1261" y="1"/>
                    <a:pt x="107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1" name="Google Shape;7730;p80"/>
            <p:cNvSpPr/>
            <p:nvPr/>
          </p:nvSpPr>
          <p:spPr>
            <a:xfrm>
              <a:off x="5433275" y="3253850"/>
              <a:ext cx="35475" cy="34100"/>
            </a:xfrm>
            <a:custGeom>
              <a:avLst/>
              <a:gdLst/>
              <a:ahLst/>
              <a:cxnLst/>
              <a:rect l="l" t="t" r="r" b="b"/>
              <a:pathLst>
                <a:path w="1419" h="1364" extrusionOk="0">
                  <a:moveTo>
                    <a:pt x="363" y="1"/>
                  </a:moveTo>
                  <a:cubicBezTo>
                    <a:pt x="276" y="1"/>
                    <a:pt x="190" y="24"/>
                    <a:pt x="127" y="72"/>
                  </a:cubicBezTo>
                  <a:cubicBezTo>
                    <a:pt x="1" y="198"/>
                    <a:pt x="1" y="450"/>
                    <a:pt x="127" y="544"/>
                  </a:cubicBezTo>
                  <a:lnTo>
                    <a:pt x="820" y="1269"/>
                  </a:lnTo>
                  <a:cubicBezTo>
                    <a:pt x="883" y="1332"/>
                    <a:pt x="977" y="1363"/>
                    <a:pt x="1072" y="1363"/>
                  </a:cubicBezTo>
                  <a:cubicBezTo>
                    <a:pt x="1166" y="1363"/>
                    <a:pt x="1261" y="1332"/>
                    <a:pt x="1324" y="1269"/>
                  </a:cubicBezTo>
                  <a:cubicBezTo>
                    <a:pt x="1418" y="1143"/>
                    <a:pt x="1418" y="922"/>
                    <a:pt x="1324" y="796"/>
                  </a:cubicBezTo>
                  <a:lnTo>
                    <a:pt x="599" y="72"/>
                  </a:lnTo>
                  <a:cubicBezTo>
                    <a:pt x="536" y="24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2" name="Google Shape;7731;p80"/>
            <p:cNvSpPr/>
            <p:nvPr/>
          </p:nvSpPr>
          <p:spPr>
            <a:xfrm>
              <a:off x="5380500" y="3287775"/>
              <a:ext cx="37050" cy="25975"/>
            </a:xfrm>
            <a:custGeom>
              <a:avLst/>
              <a:gdLst/>
              <a:ahLst/>
              <a:cxnLst/>
              <a:rect l="l" t="t" r="r" b="b"/>
              <a:pathLst>
                <a:path w="1482" h="1039" extrusionOk="0">
                  <a:moveTo>
                    <a:pt x="396" y="0"/>
                  </a:moveTo>
                  <a:cubicBezTo>
                    <a:pt x="267" y="0"/>
                    <a:pt x="132" y="81"/>
                    <a:pt x="64" y="195"/>
                  </a:cubicBezTo>
                  <a:cubicBezTo>
                    <a:pt x="1" y="353"/>
                    <a:pt x="64" y="573"/>
                    <a:pt x="221" y="668"/>
                  </a:cubicBezTo>
                  <a:lnTo>
                    <a:pt x="946" y="1015"/>
                  </a:lnTo>
                  <a:cubicBezTo>
                    <a:pt x="987" y="1031"/>
                    <a:pt x="1032" y="1039"/>
                    <a:pt x="1077" y="1039"/>
                  </a:cubicBezTo>
                  <a:cubicBezTo>
                    <a:pt x="1209" y="1039"/>
                    <a:pt x="1349" y="974"/>
                    <a:pt x="1419" y="857"/>
                  </a:cubicBezTo>
                  <a:cubicBezTo>
                    <a:pt x="1482" y="699"/>
                    <a:pt x="1419" y="447"/>
                    <a:pt x="1261" y="384"/>
                  </a:cubicBezTo>
                  <a:lnTo>
                    <a:pt x="536" y="38"/>
                  </a:lnTo>
                  <a:cubicBezTo>
                    <a:pt x="493" y="12"/>
                    <a:pt x="445" y="0"/>
                    <a:pt x="3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3" name="Google Shape;7732;p80"/>
            <p:cNvSpPr/>
            <p:nvPr/>
          </p:nvSpPr>
          <p:spPr>
            <a:xfrm>
              <a:off x="5588450" y="3288075"/>
              <a:ext cx="37025" cy="26800"/>
            </a:xfrm>
            <a:custGeom>
              <a:avLst/>
              <a:gdLst/>
              <a:ahLst/>
              <a:cxnLst/>
              <a:rect l="l" t="t" r="r" b="b"/>
              <a:pathLst>
                <a:path w="1481" h="1072" extrusionOk="0">
                  <a:moveTo>
                    <a:pt x="1110" y="0"/>
                  </a:moveTo>
                  <a:cubicBezTo>
                    <a:pt x="1049" y="0"/>
                    <a:pt x="983" y="18"/>
                    <a:pt x="914" y="57"/>
                  </a:cubicBezTo>
                  <a:lnTo>
                    <a:pt x="221" y="404"/>
                  </a:lnTo>
                  <a:cubicBezTo>
                    <a:pt x="63" y="498"/>
                    <a:pt x="0" y="687"/>
                    <a:pt x="63" y="877"/>
                  </a:cubicBezTo>
                  <a:cubicBezTo>
                    <a:pt x="132" y="991"/>
                    <a:pt x="250" y="1072"/>
                    <a:pt x="382" y="1072"/>
                  </a:cubicBezTo>
                  <a:cubicBezTo>
                    <a:pt x="432" y="1072"/>
                    <a:pt x="484" y="1060"/>
                    <a:pt x="536" y="1034"/>
                  </a:cubicBezTo>
                  <a:lnTo>
                    <a:pt x="1260" y="687"/>
                  </a:lnTo>
                  <a:cubicBezTo>
                    <a:pt x="1418" y="593"/>
                    <a:pt x="1481" y="404"/>
                    <a:pt x="1418" y="215"/>
                  </a:cubicBezTo>
                  <a:cubicBezTo>
                    <a:pt x="1353" y="85"/>
                    <a:pt x="1244" y="0"/>
                    <a:pt x="111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4" name="Google Shape;7733;p80"/>
            <p:cNvSpPr/>
            <p:nvPr/>
          </p:nvSpPr>
          <p:spPr>
            <a:xfrm>
              <a:off x="5412025" y="3286350"/>
              <a:ext cx="177225" cy="243750"/>
            </a:xfrm>
            <a:custGeom>
              <a:avLst/>
              <a:gdLst/>
              <a:ahLst/>
              <a:cxnLst/>
              <a:rect l="l" t="t" r="r" b="b"/>
              <a:pathLst>
                <a:path w="7089" h="9750" extrusionOk="0">
                  <a:moveTo>
                    <a:pt x="3529" y="0"/>
                  </a:moveTo>
                  <a:cubicBezTo>
                    <a:pt x="3151" y="0"/>
                    <a:pt x="2836" y="315"/>
                    <a:pt x="2836" y="725"/>
                  </a:cubicBezTo>
                  <a:lnTo>
                    <a:pt x="2836" y="1418"/>
                  </a:lnTo>
                  <a:cubicBezTo>
                    <a:pt x="2836" y="1040"/>
                    <a:pt x="2520" y="725"/>
                    <a:pt x="2111" y="725"/>
                  </a:cubicBezTo>
                  <a:cubicBezTo>
                    <a:pt x="1733" y="725"/>
                    <a:pt x="1418" y="1040"/>
                    <a:pt x="1418" y="1418"/>
                  </a:cubicBezTo>
                  <a:lnTo>
                    <a:pt x="1418" y="2143"/>
                  </a:lnTo>
                  <a:cubicBezTo>
                    <a:pt x="1544" y="2143"/>
                    <a:pt x="1638" y="2080"/>
                    <a:pt x="1764" y="2080"/>
                  </a:cubicBezTo>
                  <a:lnTo>
                    <a:pt x="3497" y="2080"/>
                  </a:lnTo>
                  <a:cubicBezTo>
                    <a:pt x="4253" y="2080"/>
                    <a:pt x="4883" y="2710"/>
                    <a:pt x="4883" y="3466"/>
                  </a:cubicBezTo>
                  <a:cubicBezTo>
                    <a:pt x="4883" y="4096"/>
                    <a:pt x="4474" y="4600"/>
                    <a:pt x="3907" y="4758"/>
                  </a:cubicBezTo>
                  <a:cubicBezTo>
                    <a:pt x="4064" y="5073"/>
                    <a:pt x="4159" y="5482"/>
                    <a:pt x="4159" y="5860"/>
                  </a:cubicBezTo>
                  <a:cubicBezTo>
                    <a:pt x="4159" y="6081"/>
                    <a:pt x="4001" y="6238"/>
                    <a:pt x="3812" y="6238"/>
                  </a:cubicBezTo>
                  <a:cubicBezTo>
                    <a:pt x="3623" y="6238"/>
                    <a:pt x="3466" y="6081"/>
                    <a:pt x="3466" y="5860"/>
                  </a:cubicBezTo>
                  <a:cubicBezTo>
                    <a:pt x="3466" y="4915"/>
                    <a:pt x="2678" y="4128"/>
                    <a:pt x="1733" y="4128"/>
                  </a:cubicBezTo>
                  <a:lnTo>
                    <a:pt x="3466" y="4128"/>
                  </a:lnTo>
                  <a:cubicBezTo>
                    <a:pt x="3844" y="4128"/>
                    <a:pt x="4159" y="3812"/>
                    <a:pt x="4159" y="3434"/>
                  </a:cubicBezTo>
                  <a:cubicBezTo>
                    <a:pt x="4159" y="3025"/>
                    <a:pt x="3844" y="2710"/>
                    <a:pt x="3466" y="2710"/>
                  </a:cubicBezTo>
                  <a:lnTo>
                    <a:pt x="1733" y="2710"/>
                  </a:lnTo>
                  <a:cubicBezTo>
                    <a:pt x="788" y="2710"/>
                    <a:pt x="0" y="3497"/>
                    <a:pt x="0" y="4443"/>
                  </a:cubicBezTo>
                  <a:lnTo>
                    <a:pt x="0" y="5167"/>
                  </a:lnTo>
                  <a:cubicBezTo>
                    <a:pt x="0" y="6112"/>
                    <a:pt x="536" y="6963"/>
                    <a:pt x="1386" y="7372"/>
                  </a:cubicBezTo>
                  <a:lnTo>
                    <a:pt x="1386" y="8318"/>
                  </a:lnTo>
                  <a:cubicBezTo>
                    <a:pt x="977" y="8318"/>
                    <a:pt x="662" y="8633"/>
                    <a:pt x="662" y="9011"/>
                  </a:cubicBezTo>
                  <a:lnTo>
                    <a:pt x="662" y="9389"/>
                  </a:lnTo>
                  <a:cubicBezTo>
                    <a:pt x="662" y="9578"/>
                    <a:pt x="819" y="9735"/>
                    <a:pt x="1008" y="9735"/>
                  </a:cubicBezTo>
                  <a:lnTo>
                    <a:pt x="5860" y="9735"/>
                  </a:lnTo>
                  <a:cubicBezTo>
                    <a:pt x="5923" y="9745"/>
                    <a:pt x="5979" y="9749"/>
                    <a:pt x="6029" y="9749"/>
                  </a:cubicBezTo>
                  <a:cubicBezTo>
                    <a:pt x="6305" y="9749"/>
                    <a:pt x="6396" y="9612"/>
                    <a:pt x="6396" y="9452"/>
                  </a:cubicBezTo>
                  <a:lnTo>
                    <a:pt x="6396" y="9105"/>
                  </a:lnTo>
                  <a:cubicBezTo>
                    <a:pt x="6396" y="8696"/>
                    <a:pt x="6112" y="8381"/>
                    <a:pt x="5702" y="8381"/>
                  </a:cubicBezTo>
                  <a:lnTo>
                    <a:pt x="5702" y="7436"/>
                  </a:lnTo>
                  <a:cubicBezTo>
                    <a:pt x="6522" y="7057"/>
                    <a:pt x="7089" y="6175"/>
                    <a:pt x="7089" y="5230"/>
                  </a:cubicBezTo>
                  <a:lnTo>
                    <a:pt x="7089" y="2143"/>
                  </a:lnTo>
                  <a:cubicBezTo>
                    <a:pt x="7089" y="1733"/>
                    <a:pt x="6774" y="1418"/>
                    <a:pt x="6364" y="1418"/>
                  </a:cubicBezTo>
                  <a:cubicBezTo>
                    <a:pt x="5986" y="1418"/>
                    <a:pt x="5671" y="1733"/>
                    <a:pt x="5671" y="2143"/>
                  </a:cubicBezTo>
                  <a:lnTo>
                    <a:pt x="5671" y="1418"/>
                  </a:lnTo>
                  <a:cubicBezTo>
                    <a:pt x="5671" y="1040"/>
                    <a:pt x="5356" y="725"/>
                    <a:pt x="4946" y="725"/>
                  </a:cubicBezTo>
                  <a:cubicBezTo>
                    <a:pt x="4568" y="725"/>
                    <a:pt x="4253" y="1040"/>
                    <a:pt x="4253" y="1418"/>
                  </a:cubicBezTo>
                  <a:lnTo>
                    <a:pt x="4253" y="725"/>
                  </a:lnTo>
                  <a:cubicBezTo>
                    <a:pt x="4253" y="315"/>
                    <a:pt x="3938" y="0"/>
                    <a:pt x="352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25" name="Google Shape;7734;p80"/>
          <p:cNvGrpSpPr/>
          <p:nvPr/>
        </p:nvGrpSpPr>
        <p:grpSpPr>
          <a:xfrm>
            <a:off x="9751205" y="4255532"/>
            <a:ext cx="531279" cy="556337"/>
            <a:chOff x="5355300" y="3598250"/>
            <a:chExt cx="296975" cy="297750"/>
          </a:xfrm>
        </p:grpSpPr>
        <p:sp>
          <p:nvSpPr>
            <p:cNvPr id="426" name="Google Shape;7735;p80"/>
            <p:cNvSpPr/>
            <p:nvPr/>
          </p:nvSpPr>
          <p:spPr>
            <a:xfrm>
              <a:off x="5355300" y="3703000"/>
              <a:ext cx="35475" cy="191425"/>
            </a:xfrm>
            <a:custGeom>
              <a:avLst/>
              <a:gdLst/>
              <a:ahLst/>
              <a:cxnLst/>
              <a:rect l="l" t="t" r="r" b="b"/>
              <a:pathLst>
                <a:path w="1419" h="7657" extrusionOk="0">
                  <a:moveTo>
                    <a:pt x="410" y="0"/>
                  </a:moveTo>
                  <a:cubicBezTo>
                    <a:pt x="221" y="0"/>
                    <a:pt x="64" y="158"/>
                    <a:pt x="64" y="347"/>
                  </a:cubicBezTo>
                  <a:cubicBezTo>
                    <a:pt x="1" y="2867"/>
                    <a:pt x="1" y="4789"/>
                    <a:pt x="1" y="7310"/>
                  </a:cubicBezTo>
                  <a:cubicBezTo>
                    <a:pt x="1" y="7530"/>
                    <a:pt x="158" y="7656"/>
                    <a:pt x="379" y="7656"/>
                  </a:cubicBezTo>
                  <a:cubicBezTo>
                    <a:pt x="568" y="7656"/>
                    <a:pt x="725" y="7530"/>
                    <a:pt x="725" y="7310"/>
                  </a:cubicBezTo>
                  <a:lnTo>
                    <a:pt x="725" y="1355"/>
                  </a:lnTo>
                  <a:lnTo>
                    <a:pt x="1418" y="1355"/>
                  </a:lnTo>
                  <a:lnTo>
                    <a:pt x="14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7" name="Google Shape;7736;p80"/>
            <p:cNvSpPr/>
            <p:nvPr/>
          </p:nvSpPr>
          <p:spPr>
            <a:xfrm>
              <a:off x="5389175" y="3773100"/>
              <a:ext cx="122900" cy="122900"/>
            </a:xfrm>
            <a:custGeom>
              <a:avLst/>
              <a:gdLst/>
              <a:ahLst/>
              <a:cxnLst/>
              <a:rect l="l" t="t" r="r" b="b"/>
              <a:pathLst>
                <a:path w="4916" h="4916" extrusionOk="0">
                  <a:moveTo>
                    <a:pt x="2080" y="0"/>
                  </a:moveTo>
                  <a:lnTo>
                    <a:pt x="2080" y="693"/>
                  </a:lnTo>
                  <a:lnTo>
                    <a:pt x="1733" y="693"/>
                  </a:lnTo>
                  <a:cubicBezTo>
                    <a:pt x="788" y="693"/>
                    <a:pt x="0" y="1481"/>
                    <a:pt x="0" y="2458"/>
                  </a:cubicBezTo>
                  <a:cubicBezTo>
                    <a:pt x="0" y="2678"/>
                    <a:pt x="158" y="2836"/>
                    <a:pt x="347" y="2836"/>
                  </a:cubicBezTo>
                  <a:lnTo>
                    <a:pt x="2080" y="2836"/>
                  </a:lnTo>
                  <a:lnTo>
                    <a:pt x="2080" y="3529"/>
                  </a:lnTo>
                  <a:lnTo>
                    <a:pt x="1072" y="3529"/>
                  </a:lnTo>
                  <a:cubicBezTo>
                    <a:pt x="473" y="3529"/>
                    <a:pt x="32" y="4001"/>
                    <a:pt x="32" y="4569"/>
                  </a:cubicBezTo>
                  <a:cubicBezTo>
                    <a:pt x="32" y="4758"/>
                    <a:pt x="189" y="4915"/>
                    <a:pt x="410" y="4915"/>
                  </a:cubicBezTo>
                  <a:cubicBezTo>
                    <a:pt x="599" y="4915"/>
                    <a:pt x="757" y="4758"/>
                    <a:pt x="757" y="4569"/>
                  </a:cubicBezTo>
                  <a:cubicBezTo>
                    <a:pt x="757" y="4348"/>
                    <a:pt x="914" y="4190"/>
                    <a:pt x="1103" y="4190"/>
                  </a:cubicBezTo>
                  <a:lnTo>
                    <a:pt x="2143" y="4190"/>
                  </a:lnTo>
                  <a:lnTo>
                    <a:pt x="2143" y="4569"/>
                  </a:lnTo>
                  <a:cubicBezTo>
                    <a:pt x="2143" y="4758"/>
                    <a:pt x="2300" y="4915"/>
                    <a:pt x="2489" y="4915"/>
                  </a:cubicBezTo>
                  <a:cubicBezTo>
                    <a:pt x="2678" y="4915"/>
                    <a:pt x="2836" y="4758"/>
                    <a:pt x="2836" y="4569"/>
                  </a:cubicBezTo>
                  <a:lnTo>
                    <a:pt x="2836" y="4190"/>
                  </a:lnTo>
                  <a:lnTo>
                    <a:pt x="3876" y="4190"/>
                  </a:lnTo>
                  <a:cubicBezTo>
                    <a:pt x="4065" y="4190"/>
                    <a:pt x="4222" y="4348"/>
                    <a:pt x="4222" y="4569"/>
                  </a:cubicBezTo>
                  <a:cubicBezTo>
                    <a:pt x="4222" y="4758"/>
                    <a:pt x="4380" y="4915"/>
                    <a:pt x="4569" y="4915"/>
                  </a:cubicBezTo>
                  <a:cubicBezTo>
                    <a:pt x="4758" y="4915"/>
                    <a:pt x="4915" y="4758"/>
                    <a:pt x="4915" y="4569"/>
                  </a:cubicBezTo>
                  <a:cubicBezTo>
                    <a:pt x="4915" y="3970"/>
                    <a:pt x="4443" y="3529"/>
                    <a:pt x="3907" y="3529"/>
                  </a:cubicBezTo>
                  <a:lnTo>
                    <a:pt x="2867" y="3529"/>
                  </a:lnTo>
                  <a:lnTo>
                    <a:pt x="2867" y="2836"/>
                  </a:lnTo>
                  <a:lnTo>
                    <a:pt x="4537" y="2836"/>
                  </a:lnTo>
                  <a:lnTo>
                    <a:pt x="4537" y="2773"/>
                  </a:lnTo>
                  <a:cubicBezTo>
                    <a:pt x="4726" y="2773"/>
                    <a:pt x="4884" y="2615"/>
                    <a:pt x="4884" y="2426"/>
                  </a:cubicBezTo>
                  <a:cubicBezTo>
                    <a:pt x="4884" y="1481"/>
                    <a:pt x="4096" y="662"/>
                    <a:pt x="3151" y="662"/>
                  </a:cubicBezTo>
                  <a:lnTo>
                    <a:pt x="2804" y="662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8" name="Google Shape;7737;p80"/>
            <p:cNvSpPr/>
            <p:nvPr/>
          </p:nvSpPr>
          <p:spPr>
            <a:xfrm>
              <a:off x="5527800" y="3598250"/>
              <a:ext cx="105550" cy="35450"/>
            </a:xfrm>
            <a:custGeom>
              <a:avLst/>
              <a:gdLst/>
              <a:ahLst/>
              <a:cxnLst/>
              <a:rect l="l" t="t" r="r" b="b"/>
              <a:pathLst>
                <a:path w="4222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cubicBezTo>
                    <a:pt x="63" y="1103"/>
                    <a:pt x="378" y="1418"/>
                    <a:pt x="725" y="1418"/>
                  </a:cubicBezTo>
                  <a:lnTo>
                    <a:pt x="3875" y="1418"/>
                  </a:lnTo>
                  <a:cubicBezTo>
                    <a:pt x="4064" y="1418"/>
                    <a:pt x="4222" y="1260"/>
                    <a:pt x="4222" y="1071"/>
                  </a:cubicBezTo>
                  <a:lnTo>
                    <a:pt x="4222" y="378"/>
                  </a:lnTo>
                  <a:cubicBezTo>
                    <a:pt x="4222" y="158"/>
                    <a:pt x="4064" y="0"/>
                    <a:pt x="387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9" name="Google Shape;7738;p80"/>
            <p:cNvSpPr/>
            <p:nvPr/>
          </p:nvSpPr>
          <p:spPr>
            <a:xfrm>
              <a:off x="5545900" y="3651800"/>
              <a:ext cx="104800" cy="35475"/>
            </a:xfrm>
            <a:custGeom>
              <a:avLst/>
              <a:gdLst/>
              <a:ahLst/>
              <a:cxnLst/>
              <a:rect l="l" t="t" r="r" b="b"/>
              <a:pathLst>
                <a:path w="4192" h="1419" extrusionOk="0">
                  <a:moveTo>
                    <a:pt x="694" y="1"/>
                  </a:moveTo>
                  <a:cubicBezTo>
                    <a:pt x="316" y="1"/>
                    <a:pt x="1" y="316"/>
                    <a:pt x="1" y="694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3845" y="1418"/>
                  </a:lnTo>
                  <a:cubicBezTo>
                    <a:pt x="4065" y="1418"/>
                    <a:pt x="4191" y="1261"/>
                    <a:pt x="4191" y="1072"/>
                  </a:cubicBezTo>
                  <a:lnTo>
                    <a:pt x="4191" y="347"/>
                  </a:lnTo>
                  <a:cubicBezTo>
                    <a:pt x="4191" y="158"/>
                    <a:pt x="4065" y="1"/>
                    <a:pt x="384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0" name="Google Shape;7739;p80"/>
            <p:cNvSpPr/>
            <p:nvPr/>
          </p:nvSpPr>
          <p:spPr>
            <a:xfrm>
              <a:off x="5529375" y="3754975"/>
              <a:ext cx="122100" cy="35475"/>
            </a:xfrm>
            <a:custGeom>
              <a:avLst/>
              <a:gdLst/>
              <a:ahLst/>
              <a:cxnLst/>
              <a:rect l="l" t="t" r="r" b="b"/>
              <a:pathLst>
                <a:path w="4884" h="1419" extrusionOk="0">
                  <a:moveTo>
                    <a:pt x="0" y="1"/>
                  </a:moveTo>
                  <a:lnTo>
                    <a:pt x="0" y="1418"/>
                  </a:lnTo>
                  <a:lnTo>
                    <a:pt x="4884" y="1418"/>
                  </a:lnTo>
                  <a:lnTo>
                    <a:pt x="4884" y="1"/>
                  </a:lnTo>
                  <a:lnTo>
                    <a:pt x="2773" y="1"/>
                  </a:lnTo>
                  <a:lnTo>
                    <a:pt x="2773" y="347"/>
                  </a:lnTo>
                  <a:cubicBezTo>
                    <a:pt x="2773" y="568"/>
                    <a:pt x="2615" y="725"/>
                    <a:pt x="2426" y="725"/>
                  </a:cubicBezTo>
                  <a:cubicBezTo>
                    <a:pt x="2237" y="725"/>
                    <a:pt x="2080" y="568"/>
                    <a:pt x="2080" y="347"/>
                  </a:cubicBezTo>
                  <a:lnTo>
                    <a:pt x="208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1" name="Google Shape;7740;p80"/>
            <p:cNvSpPr/>
            <p:nvPr/>
          </p:nvSpPr>
          <p:spPr>
            <a:xfrm>
              <a:off x="5511250" y="3703000"/>
              <a:ext cx="140225" cy="33900"/>
            </a:xfrm>
            <a:custGeom>
              <a:avLst/>
              <a:gdLst/>
              <a:ahLst/>
              <a:cxnLst/>
              <a:rect l="l" t="t" r="r" b="b"/>
              <a:pathLst>
                <a:path w="5609" h="1356" extrusionOk="0">
                  <a:moveTo>
                    <a:pt x="1" y="0"/>
                  </a:moveTo>
                  <a:lnTo>
                    <a:pt x="1" y="1355"/>
                  </a:lnTo>
                  <a:lnTo>
                    <a:pt x="5609" y="1355"/>
                  </a:lnTo>
                  <a:lnTo>
                    <a:pt x="5609" y="347"/>
                  </a:lnTo>
                  <a:cubicBezTo>
                    <a:pt x="5577" y="158"/>
                    <a:pt x="5451" y="0"/>
                    <a:pt x="523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2" name="Google Shape;7741;p80"/>
            <p:cNvSpPr/>
            <p:nvPr/>
          </p:nvSpPr>
          <p:spPr>
            <a:xfrm>
              <a:off x="5529375" y="3808550"/>
              <a:ext cx="122900" cy="87450"/>
            </a:xfrm>
            <a:custGeom>
              <a:avLst/>
              <a:gdLst/>
              <a:ahLst/>
              <a:cxnLst/>
              <a:rect l="l" t="t" r="r" b="b"/>
              <a:pathLst>
                <a:path w="4916" h="3498" extrusionOk="0">
                  <a:moveTo>
                    <a:pt x="0" y="0"/>
                  </a:moveTo>
                  <a:lnTo>
                    <a:pt x="0" y="3151"/>
                  </a:lnTo>
                  <a:cubicBezTo>
                    <a:pt x="0" y="3340"/>
                    <a:pt x="158" y="3497"/>
                    <a:pt x="347" y="3497"/>
                  </a:cubicBezTo>
                  <a:cubicBezTo>
                    <a:pt x="536" y="3497"/>
                    <a:pt x="693" y="3340"/>
                    <a:pt x="693" y="3151"/>
                  </a:cubicBezTo>
                  <a:lnTo>
                    <a:pt x="693" y="1418"/>
                  </a:lnTo>
                  <a:lnTo>
                    <a:pt x="4190" y="1418"/>
                  </a:lnTo>
                  <a:lnTo>
                    <a:pt x="4190" y="3151"/>
                  </a:lnTo>
                  <a:cubicBezTo>
                    <a:pt x="4190" y="3340"/>
                    <a:pt x="4348" y="3497"/>
                    <a:pt x="4569" y="3497"/>
                  </a:cubicBezTo>
                  <a:cubicBezTo>
                    <a:pt x="4758" y="3497"/>
                    <a:pt x="4915" y="3340"/>
                    <a:pt x="4915" y="3151"/>
                  </a:cubicBezTo>
                  <a:lnTo>
                    <a:pt x="4915" y="0"/>
                  </a:lnTo>
                  <a:lnTo>
                    <a:pt x="2773" y="0"/>
                  </a:lnTo>
                  <a:lnTo>
                    <a:pt x="2773" y="347"/>
                  </a:lnTo>
                  <a:cubicBezTo>
                    <a:pt x="2773" y="536"/>
                    <a:pt x="2615" y="693"/>
                    <a:pt x="2426" y="693"/>
                  </a:cubicBezTo>
                  <a:cubicBezTo>
                    <a:pt x="2237" y="693"/>
                    <a:pt x="2080" y="536"/>
                    <a:pt x="2080" y="347"/>
                  </a:cubicBez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3" name="Google Shape;7742;p80"/>
            <p:cNvSpPr/>
            <p:nvPr/>
          </p:nvSpPr>
          <p:spPr>
            <a:xfrm>
              <a:off x="5408075" y="3651025"/>
              <a:ext cx="86675" cy="103975"/>
            </a:xfrm>
            <a:custGeom>
              <a:avLst/>
              <a:gdLst/>
              <a:ahLst/>
              <a:cxnLst/>
              <a:rect l="l" t="t" r="r" b="b"/>
              <a:pathLst>
                <a:path w="3467" h="4159" extrusionOk="0">
                  <a:moveTo>
                    <a:pt x="1733" y="0"/>
                  </a:moveTo>
                  <a:cubicBezTo>
                    <a:pt x="788" y="0"/>
                    <a:pt x="1" y="788"/>
                    <a:pt x="1" y="1733"/>
                  </a:cubicBezTo>
                  <a:lnTo>
                    <a:pt x="1" y="3812"/>
                  </a:lnTo>
                  <a:cubicBezTo>
                    <a:pt x="1" y="4001"/>
                    <a:pt x="158" y="4159"/>
                    <a:pt x="347" y="4159"/>
                  </a:cubicBezTo>
                  <a:lnTo>
                    <a:pt x="3120" y="4159"/>
                  </a:lnTo>
                  <a:cubicBezTo>
                    <a:pt x="3309" y="4159"/>
                    <a:pt x="3466" y="4001"/>
                    <a:pt x="3466" y="3812"/>
                  </a:cubicBezTo>
                  <a:lnTo>
                    <a:pt x="3466" y="1733"/>
                  </a:ln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34" name="Google Shape;7743;p80"/>
          <p:cNvGrpSpPr/>
          <p:nvPr/>
        </p:nvGrpSpPr>
        <p:grpSpPr>
          <a:xfrm>
            <a:off x="9757554" y="5107444"/>
            <a:ext cx="518578" cy="357672"/>
            <a:chOff x="5358450" y="4015675"/>
            <a:chExt cx="289875" cy="191425"/>
          </a:xfrm>
        </p:grpSpPr>
        <p:sp>
          <p:nvSpPr>
            <p:cNvPr id="435" name="Google Shape;7744;p80"/>
            <p:cNvSpPr/>
            <p:nvPr/>
          </p:nvSpPr>
          <p:spPr>
            <a:xfrm>
              <a:off x="5358450" y="4015675"/>
              <a:ext cx="289875" cy="89025"/>
            </a:xfrm>
            <a:custGeom>
              <a:avLst/>
              <a:gdLst/>
              <a:ahLst/>
              <a:cxnLst/>
              <a:rect l="l" t="t" r="r" b="b"/>
              <a:pathLst>
                <a:path w="11595" h="3561" extrusionOk="0">
                  <a:moveTo>
                    <a:pt x="5798" y="1"/>
                  </a:moveTo>
                  <a:cubicBezTo>
                    <a:pt x="2773" y="1"/>
                    <a:pt x="316" y="3120"/>
                    <a:pt x="1" y="3561"/>
                  </a:cubicBezTo>
                  <a:cubicBezTo>
                    <a:pt x="1229" y="2679"/>
                    <a:pt x="3561" y="1734"/>
                    <a:pt x="5798" y="1734"/>
                  </a:cubicBezTo>
                  <a:cubicBezTo>
                    <a:pt x="7751" y="1734"/>
                    <a:pt x="10051" y="2490"/>
                    <a:pt x="11595" y="3561"/>
                  </a:cubicBezTo>
                  <a:cubicBezTo>
                    <a:pt x="11280" y="3120"/>
                    <a:pt x="8822" y="1"/>
                    <a:pt x="579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6" name="Google Shape;7745;p80"/>
            <p:cNvSpPr/>
            <p:nvPr/>
          </p:nvSpPr>
          <p:spPr>
            <a:xfrm>
              <a:off x="5494725" y="4101525"/>
              <a:ext cx="17350" cy="18150"/>
            </a:xfrm>
            <a:custGeom>
              <a:avLst/>
              <a:gdLst/>
              <a:ahLst/>
              <a:cxnLst/>
              <a:rect l="l" t="t" r="r" b="b"/>
              <a:pathLst>
                <a:path w="694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5"/>
                    <a:pt x="347" y="725"/>
                  </a:cubicBezTo>
                  <a:cubicBezTo>
                    <a:pt x="536" y="725"/>
                    <a:pt x="693" y="568"/>
                    <a:pt x="693" y="347"/>
                  </a:cubicBezTo>
                  <a:cubicBezTo>
                    <a:pt x="693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7" name="Google Shape;7746;p80"/>
            <p:cNvSpPr/>
            <p:nvPr/>
          </p:nvSpPr>
          <p:spPr>
            <a:xfrm>
              <a:off x="5460050" y="4077125"/>
              <a:ext cx="86675" cy="78000"/>
            </a:xfrm>
            <a:custGeom>
              <a:avLst/>
              <a:gdLst/>
              <a:ahLst/>
              <a:cxnLst/>
              <a:rect l="l" t="t" r="r" b="b"/>
              <a:pathLst>
                <a:path w="3467" h="3120" extrusionOk="0">
                  <a:moveTo>
                    <a:pt x="1734" y="315"/>
                  </a:moveTo>
                  <a:cubicBezTo>
                    <a:pt x="2332" y="315"/>
                    <a:pt x="2773" y="788"/>
                    <a:pt x="2773" y="1323"/>
                  </a:cubicBezTo>
                  <a:cubicBezTo>
                    <a:pt x="2773" y="1922"/>
                    <a:pt x="2269" y="2363"/>
                    <a:pt x="1734" y="2363"/>
                  </a:cubicBezTo>
                  <a:cubicBezTo>
                    <a:pt x="1135" y="2363"/>
                    <a:pt x="694" y="1890"/>
                    <a:pt x="694" y="1323"/>
                  </a:cubicBezTo>
                  <a:cubicBezTo>
                    <a:pt x="663" y="788"/>
                    <a:pt x="1135" y="315"/>
                    <a:pt x="1734" y="315"/>
                  </a:cubicBezTo>
                  <a:close/>
                  <a:moveTo>
                    <a:pt x="1734" y="0"/>
                  </a:moveTo>
                  <a:cubicBezTo>
                    <a:pt x="1324" y="0"/>
                    <a:pt x="978" y="32"/>
                    <a:pt x="599" y="63"/>
                  </a:cubicBezTo>
                  <a:cubicBezTo>
                    <a:pt x="190" y="378"/>
                    <a:pt x="1" y="851"/>
                    <a:pt x="1" y="1386"/>
                  </a:cubicBezTo>
                  <a:cubicBezTo>
                    <a:pt x="1" y="2332"/>
                    <a:pt x="789" y="3119"/>
                    <a:pt x="1734" y="3119"/>
                  </a:cubicBezTo>
                  <a:cubicBezTo>
                    <a:pt x="2679" y="3119"/>
                    <a:pt x="3466" y="2332"/>
                    <a:pt x="3466" y="1386"/>
                  </a:cubicBezTo>
                  <a:cubicBezTo>
                    <a:pt x="3466" y="851"/>
                    <a:pt x="3214" y="378"/>
                    <a:pt x="2868" y="63"/>
                  </a:cubicBezTo>
                  <a:cubicBezTo>
                    <a:pt x="2521" y="32"/>
                    <a:pt x="2112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8" name="Google Shape;7747;p80"/>
            <p:cNvSpPr/>
            <p:nvPr/>
          </p:nvSpPr>
          <p:spPr>
            <a:xfrm>
              <a:off x="5362400" y="4084200"/>
              <a:ext cx="282000" cy="122900"/>
            </a:xfrm>
            <a:custGeom>
              <a:avLst/>
              <a:gdLst/>
              <a:ahLst/>
              <a:cxnLst/>
              <a:rect l="l" t="t" r="r" b="b"/>
              <a:pathLst>
                <a:path w="11280" h="4916" extrusionOk="0">
                  <a:moveTo>
                    <a:pt x="3466" y="1"/>
                  </a:moveTo>
                  <a:lnTo>
                    <a:pt x="3466" y="1"/>
                  </a:lnTo>
                  <a:cubicBezTo>
                    <a:pt x="2332" y="253"/>
                    <a:pt x="1103" y="820"/>
                    <a:pt x="0" y="1576"/>
                  </a:cubicBezTo>
                  <a:cubicBezTo>
                    <a:pt x="693" y="2395"/>
                    <a:pt x="2899" y="4915"/>
                    <a:pt x="5640" y="4915"/>
                  </a:cubicBezTo>
                  <a:cubicBezTo>
                    <a:pt x="8349" y="4884"/>
                    <a:pt x="10617" y="2395"/>
                    <a:pt x="11279" y="1576"/>
                  </a:cubicBezTo>
                  <a:cubicBezTo>
                    <a:pt x="10176" y="820"/>
                    <a:pt x="8948" y="253"/>
                    <a:pt x="7814" y="1"/>
                  </a:cubicBezTo>
                  <a:lnTo>
                    <a:pt x="7814" y="1"/>
                  </a:lnTo>
                  <a:cubicBezTo>
                    <a:pt x="7971" y="347"/>
                    <a:pt x="8097" y="694"/>
                    <a:pt x="8097" y="1103"/>
                  </a:cubicBezTo>
                  <a:cubicBezTo>
                    <a:pt x="8097" y="2427"/>
                    <a:pt x="6994" y="3529"/>
                    <a:pt x="5640" y="3529"/>
                  </a:cubicBezTo>
                  <a:cubicBezTo>
                    <a:pt x="4316" y="3529"/>
                    <a:pt x="3214" y="2427"/>
                    <a:pt x="3214" y="1103"/>
                  </a:cubicBezTo>
                  <a:cubicBezTo>
                    <a:pt x="3214" y="694"/>
                    <a:pt x="3277" y="347"/>
                    <a:pt x="3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39" name="Google Shape;7748;p80"/>
          <p:cNvGrpSpPr/>
          <p:nvPr/>
        </p:nvGrpSpPr>
        <p:grpSpPr>
          <a:xfrm>
            <a:off x="8435478" y="5712140"/>
            <a:ext cx="531279" cy="514485"/>
            <a:chOff x="6543825" y="3202075"/>
            <a:chExt cx="296975" cy="275350"/>
          </a:xfrm>
        </p:grpSpPr>
        <p:sp>
          <p:nvSpPr>
            <p:cNvPr id="440" name="Google Shape;7749;p80"/>
            <p:cNvSpPr/>
            <p:nvPr/>
          </p:nvSpPr>
          <p:spPr>
            <a:xfrm>
              <a:off x="6683250" y="3202075"/>
              <a:ext cx="17350" cy="43350"/>
            </a:xfrm>
            <a:custGeom>
              <a:avLst/>
              <a:gdLst/>
              <a:ahLst/>
              <a:cxnLst/>
              <a:rect l="l" t="t" r="r" b="b"/>
              <a:pathLst>
                <a:path w="694" h="173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355"/>
                  </a:lnTo>
                  <a:cubicBezTo>
                    <a:pt x="0" y="1576"/>
                    <a:pt x="158" y="1733"/>
                    <a:pt x="347" y="1733"/>
                  </a:cubicBezTo>
                  <a:cubicBezTo>
                    <a:pt x="536" y="1733"/>
                    <a:pt x="693" y="1576"/>
                    <a:pt x="693" y="1355"/>
                  </a:cubicBez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1" name="Google Shape;7750;p80"/>
            <p:cNvSpPr/>
            <p:nvPr/>
          </p:nvSpPr>
          <p:spPr>
            <a:xfrm>
              <a:off x="6613925" y="3236125"/>
              <a:ext cx="35475" cy="34700"/>
            </a:xfrm>
            <a:custGeom>
              <a:avLst/>
              <a:gdLst/>
              <a:ahLst/>
              <a:cxnLst/>
              <a:rect l="l" t="t" r="r" b="b"/>
              <a:pathLst>
                <a:path w="1419" h="1388" extrusionOk="0">
                  <a:moveTo>
                    <a:pt x="363" y="1"/>
                  </a:moveTo>
                  <a:cubicBezTo>
                    <a:pt x="276" y="1"/>
                    <a:pt x="190" y="40"/>
                    <a:pt x="127" y="119"/>
                  </a:cubicBezTo>
                  <a:cubicBezTo>
                    <a:pt x="1" y="245"/>
                    <a:pt x="1" y="466"/>
                    <a:pt x="127" y="592"/>
                  </a:cubicBezTo>
                  <a:lnTo>
                    <a:pt x="820" y="1316"/>
                  </a:lnTo>
                  <a:cubicBezTo>
                    <a:pt x="883" y="1364"/>
                    <a:pt x="969" y="1387"/>
                    <a:pt x="1056" y="1387"/>
                  </a:cubicBezTo>
                  <a:cubicBezTo>
                    <a:pt x="1143" y="1387"/>
                    <a:pt x="1229" y="1364"/>
                    <a:pt x="1292" y="1316"/>
                  </a:cubicBezTo>
                  <a:cubicBezTo>
                    <a:pt x="1418" y="1190"/>
                    <a:pt x="1418" y="938"/>
                    <a:pt x="1292" y="844"/>
                  </a:cubicBezTo>
                  <a:lnTo>
                    <a:pt x="599" y="119"/>
                  </a:lnTo>
                  <a:cubicBezTo>
                    <a:pt x="536" y="40"/>
                    <a:pt x="450" y="1"/>
                    <a:pt x="36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2" name="Google Shape;7751;p80"/>
            <p:cNvSpPr/>
            <p:nvPr/>
          </p:nvSpPr>
          <p:spPr>
            <a:xfrm>
              <a:off x="6734425" y="3236425"/>
              <a:ext cx="35475" cy="34400"/>
            </a:xfrm>
            <a:custGeom>
              <a:avLst/>
              <a:gdLst/>
              <a:ahLst/>
              <a:cxnLst/>
              <a:rect l="l" t="t" r="r" b="b"/>
              <a:pathLst>
                <a:path w="1419" h="1376" extrusionOk="0">
                  <a:moveTo>
                    <a:pt x="1054" y="0"/>
                  </a:moveTo>
                  <a:cubicBezTo>
                    <a:pt x="976" y="0"/>
                    <a:pt x="894" y="33"/>
                    <a:pt x="820" y="107"/>
                  </a:cubicBezTo>
                  <a:lnTo>
                    <a:pt x="95" y="832"/>
                  </a:lnTo>
                  <a:cubicBezTo>
                    <a:pt x="1" y="926"/>
                    <a:pt x="1" y="1178"/>
                    <a:pt x="95" y="1304"/>
                  </a:cubicBezTo>
                  <a:cubicBezTo>
                    <a:pt x="158" y="1352"/>
                    <a:pt x="253" y="1375"/>
                    <a:pt x="344" y="1375"/>
                  </a:cubicBezTo>
                  <a:cubicBezTo>
                    <a:pt x="434" y="1375"/>
                    <a:pt x="521" y="1352"/>
                    <a:pt x="568" y="1304"/>
                  </a:cubicBezTo>
                  <a:lnTo>
                    <a:pt x="1293" y="580"/>
                  </a:lnTo>
                  <a:cubicBezTo>
                    <a:pt x="1419" y="454"/>
                    <a:pt x="1419" y="233"/>
                    <a:pt x="1293" y="107"/>
                  </a:cubicBezTo>
                  <a:cubicBezTo>
                    <a:pt x="1226" y="41"/>
                    <a:pt x="1142" y="0"/>
                    <a:pt x="105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3" name="Google Shape;7752;p80"/>
            <p:cNvSpPr/>
            <p:nvPr/>
          </p:nvSpPr>
          <p:spPr>
            <a:xfrm>
              <a:off x="6805325" y="3322575"/>
              <a:ext cx="35475" cy="121325"/>
            </a:xfrm>
            <a:custGeom>
              <a:avLst/>
              <a:gdLst/>
              <a:ahLst/>
              <a:cxnLst/>
              <a:rect l="l" t="t" r="r" b="b"/>
              <a:pathLst>
                <a:path w="1419" h="4853" extrusionOk="0">
                  <a:moveTo>
                    <a:pt x="0" y="1"/>
                  </a:moveTo>
                  <a:lnTo>
                    <a:pt x="0" y="4852"/>
                  </a:lnTo>
                  <a:lnTo>
                    <a:pt x="1040" y="4852"/>
                  </a:lnTo>
                  <a:cubicBezTo>
                    <a:pt x="1261" y="4852"/>
                    <a:pt x="1418" y="4695"/>
                    <a:pt x="1418" y="4506"/>
                  </a:cubicBezTo>
                  <a:lnTo>
                    <a:pt x="1418" y="316"/>
                  </a:lnTo>
                  <a:cubicBezTo>
                    <a:pt x="1355" y="158"/>
                    <a:pt x="1198" y="1"/>
                    <a:pt x="104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4" name="Google Shape;7753;p80"/>
            <p:cNvSpPr/>
            <p:nvPr/>
          </p:nvSpPr>
          <p:spPr>
            <a:xfrm>
              <a:off x="6543825" y="3323275"/>
              <a:ext cx="35475" cy="121400"/>
            </a:xfrm>
            <a:custGeom>
              <a:avLst/>
              <a:gdLst/>
              <a:ahLst/>
              <a:cxnLst/>
              <a:rect l="l" t="t" r="r" b="b"/>
              <a:pathLst>
                <a:path w="1419" h="4856" extrusionOk="0">
                  <a:moveTo>
                    <a:pt x="323" y="0"/>
                  </a:moveTo>
                  <a:cubicBezTo>
                    <a:pt x="132" y="0"/>
                    <a:pt x="1" y="149"/>
                    <a:pt x="1" y="351"/>
                  </a:cubicBezTo>
                  <a:lnTo>
                    <a:pt x="1" y="4509"/>
                  </a:lnTo>
                  <a:cubicBezTo>
                    <a:pt x="1" y="4698"/>
                    <a:pt x="158" y="4856"/>
                    <a:pt x="379" y="4856"/>
                  </a:cubicBezTo>
                  <a:lnTo>
                    <a:pt x="1418" y="4856"/>
                  </a:lnTo>
                  <a:lnTo>
                    <a:pt x="1418" y="4"/>
                  </a:lnTo>
                  <a:lnTo>
                    <a:pt x="379" y="4"/>
                  </a:lnTo>
                  <a:cubicBezTo>
                    <a:pt x="360" y="1"/>
                    <a:pt x="341" y="0"/>
                    <a:pt x="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5" name="Google Shape;7754;p80"/>
            <p:cNvSpPr/>
            <p:nvPr/>
          </p:nvSpPr>
          <p:spPr>
            <a:xfrm>
              <a:off x="6643075" y="3332025"/>
              <a:ext cx="143375" cy="104000"/>
            </a:xfrm>
            <a:custGeom>
              <a:avLst/>
              <a:gdLst/>
              <a:ahLst/>
              <a:cxnLst/>
              <a:rect l="l" t="t" r="r" b="b"/>
              <a:pathLst>
                <a:path w="5735" h="4160" extrusionOk="0">
                  <a:moveTo>
                    <a:pt x="1639" y="1"/>
                  </a:moveTo>
                  <a:cubicBezTo>
                    <a:pt x="1450" y="1"/>
                    <a:pt x="1198" y="158"/>
                    <a:pt x="1072" y="379"/>
                  </a:cubicBezTo>
                  <a:lnTo>
                    <a:pt x="0" y="2490"/>
                  </a:lnTo>
                  <a:cubicBezTo>
                    <a:pt x="158" y="2584"/>
                    <a:pt x="378" y="2616"/>
                    <a:pt x="567" y="2616"/>
                  </a:cubicBezTo>
                  <a:cubicBezTo>
                    <a:pt x="1072" y="2616"/>
                    <a:pt x="1544" y="2364"/>
                    <a:pt x="1796" y="1891"/>
                  </a:cubicBezTo>
                  <a:lnTo>
                    <a:pt x="2017" y="1418"/>
                  </a:lnTo>
                  <a:lnTo>
                    <a:pt x="2710" y="1418"/>
                  </a:lnTo>
                  <a:cubicBezTo>
                    <a:pt x="2899" y="1418"/>
                    <a:pt x="3056" y="1481"/>
                    <a:pt x="3182" y="1607"/>
                  </a:cubicBezTo>
                  <a:lnTo>
                    <a:pt x="5734" y="4159"/>
                  </a:lnTo>
                  <a:lnTo>
                    <a:pt x="573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6" name="Google Shape;7755;p80"/>
            <p:cNvSpPr/>
            <p:nvPr/>
          </p:nvSpPr>
          <p:spPr>
            <a:xfrm>
              <a:off x="6595025" y="3288700"/>
              <a:ext cx="175675" cy="188725"/>
            </a:xfrm>
            <a:custGeom>
              <a:avLst/>
              <a:gdLst/>
              <a:ahLst/>
              <a:cxnLst/>
              <a:rect l="l" t="t" r="r" b="b"/>
              <a:pathLst>
                <a:path w="7027" h="7549" extrusionOk="0">
                  <a:moveTo>
                    <a:pt x="2206" y="1"/>
                  </a:moveTo>
                  <a:cubicBezTo>
                    <a:pt x="1828" y="1"/>
                    <a:pt x="1481" y="221"/>
                    <a:pt x="1261" y="568"/>
                  </a:cubicBezTo>
                  <a:lnTo>
                    <a:pt x="946" y="1198"/>
                  </a:lnTo>
                  <a:cubicBezTo>
                    <a:pt x="914" y="1324"/>
                    <a:pt x="757" y="1419"/>
                    <a:pt x="631" y="1419"/>
                  </a:cubicBezTo>
                  <a:lnTo>
                    <a:pt x="1" y="1419"/>
                  </a:lnTo>
                  <a:lnTo>
                    <a:pt x="1" y="6239"/>
                  </a:lnTo>
                  <a:lnTo>
                    <a:pt x="1576" y="6239"/>
                  </a:lnTo>
                  <a:lnTo>
                    <a:pt x="2584" y="7247"/>
                  </a:lnTo>
                  <a:cubicBezTo>
                    <a:pt x="2768" y="7431"/>
                    <a:pt x="3054" y="7548"/>
                    <a:pt x="3330" y="7548"/>
                  </a:cubicBezTo>
                  <a:cubicBezTo>
                    <a:pt x="3431" y="7548"/>
                    <a:pt x="3531" y="7533"/>
                    <a:pt x="3624" y="7499"/>
                  </a:cubicBezTo>
                  <a:lnTo>
                    <a:pt x="6585" y="6554"/>
                  </a:lnTo>
                  <a:cubicBezTo>
                    <a:pt x="6743" y="6522"/>
                    <a:pt x="6900" y="6396"/>
                    <a:pt x="7026" y="6302"/>
                  </a:cubicBezTo>
                  <a:lnTo>
                    <a:pt x="4537" y="3813"/>
                  </a:lnTo>
                  <a:lnTo>
                    <a:pt x="4380" y="3813"/>
                  </a:lnTo>
                  <a:lnTo>
                    <a:pt x="4348" y="3844"/>
                  </a:lnTo>
                  <a:cubicBezTo>
                    <a:pt x="4033" y="4506"/>
                    <a:pt x="3340" y="4947"/>
                    <a:pt x="2647" y="5042"/>
                  </a:cubicBezTo>
                  <a:cubicBezTo>
                    <a:pt x="2601" y="5044"/>
                    <a:pt x="2556" y="5046"/>
                    <a:pt x="2511" y="5046"/>
                  </a:cubicBezTo>
                  <a:cubicBezTo>
                    <a:pt x="2046" y="5046"/>
                    <a:pt x="1698" y="4899"/>
                    <a:pt x="1324" y="4727"/>
                  </a:cubicBezTo>
                  <a:cubicBezTo>
                    <a:pt x="1103" y="4632"/>
                    <a:pt x="1040" y="4412"/>
                    <a:pt x="1166" y="4254"/>
                  </a:cubicBezTo>
                  <a:lnTo>
                    <a:pt x="2363" y="1797"/>
                  </a:lnTo>
                  <a:cubicBezTo>
                    <a:pt x="2615" y="1324"/>
                    <a:pt x="3088" y="1041"/>
                    <a:pt x="3592" y="1041"/>
                  </a:cubicBezTo>
                  <a:lnTo>
                    <a:pt x="5104" y="1041"/>
                  </a:lnTo>
                  <a:cubicBezTo>
                    <a:pt x="5167" y="852"/>
                    <a:pt x="5262" y="631"/>
                    <a:pt x="5262" y="347"/>
                  </a:cubicBezTo>
                  <a:cubicBezTo>
                    <a:pt x="5262" y="158"/>
                    <a:pt x="5104" y="1"/>
                    <a:pt x="488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47" name="Google Shape;7756;p80"/>
          <p:cNvGrpSpPr/>
          <p:nvPr/>
        </p:nvGrpSpPr>
        <p:grpSpPr>
          <a:xfrm>
            <a:off x="9051448" y="1412040"/>
            <a:ext cx="529849" cy="553395"/>
            <a:chOff x="2037825" y="3254050"/>
            <a:chExt cx="296175" cy="296175"/>
          </a:xfrm>
        </p:grpSpPr>
        <p:sp>
          <p:nvSpPr>
            <p:cNvPr id="448" name="Google Shape;7757;p80"/>
            <p:cNvSpPr/>
            <p:nvPr/>
          </p:nvSpPr>
          <p:spPr>
            <a:xfrm>
              <a:off x="2063825" y="3254050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1733" y="1"/>
                  </a:moveTo>
                  <a:cubicBezTo>
                    <a:pt x="788" y="1"/>
                    <a:pt x="1" y="788"/>
                    <a:pt x="1" y="1733"/>
                  </a:cubicBezTo>
                  <a:cubicBezTo>
                    <a:pt x="1" y="2679"/>
                    <a:pt x="788" y="3466"/>
                    <a:pt x="1733" y="3466"/>
                  </a:cubicBezTo>
                  <a:cubicBezTo>
                    <a:pt x="2678" y="3466"/>
                    <a:pt x="3466" y="2679"/>
                    <a:pt x="3466" y="1733"/>
                  </a:cubicBezTo>
                  <a:cubicBezTo>
                    <a:pt x="3466" y="788"/>
                    <a:pt x="2678" y="1"/>
                    <a:pt x="1733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9" name="Google Shape;7758;p80"/>
            <p:cNvSpPr/>
            <p:nvPr/>
          </p:nvSpPr>
          <p:spPr>
            <a:xfrm>
              <a:off x="2178025" y="3289500"/>
              <a:ext cx="104000" cy="67950"/>
            </a:xfrm>
            <a:custGeom>
              <a:avLst/>
              <a:gdLst/>
              <a:ahLst/>
              <a:cxnLst/>
              <a:rect l="l" t="t" r="r" b="b"/>
              <a:pathLst>
                <a:path w="4160" h="2718" extrusionOk="0"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cubicBezTo>
                    <a:pt x="1" y="536"/>
                    <a:pt x="95" y="662"/>
                    <a:pt x="316" y="662"/>
                  </a:cubicBezTo>
                  <a:lnTo>
                    <a:pt x="2395" y="662"/>
                  </a:lnTo>
                  <a:cubicBezTo>
                    <a:pt x="2584" y="662"/>
                    <a:pt x="2742" y="820"/>
                    <a:pt x="2742" y="1009"/>
                  </a:cubicBezTo>
                  <a:lnTo>
                    <a:pt x="2742" y="1576"/>
                  </a:lnTo>
                  <a:lnTo>
                    <a:pt x="2616" y="1450"/>
                  </a:lnTo>
                  <a:cubicBezTo>
                    <a:pt x="2568" y="1387"/>
                    <a:pt x="2482" y="1355"/>
                    <a:pt x="2391" y="1355"/>
                  </a:cubicBezTo>
                  <a:cubicBezTo>
                    <a:pt x="2301" y="1355"/>
                    <a:pt x="2206" y="1387"/>
                    <a:pt x="2143" y="1450"/>
                  </a:cubicBezTo>
                  <a:cubicBezTo>
                    <a:pt x="2049" y="1576"/>
                    <a:pt x="2049" y="1796"/>
                    <a:pt x="2143" y="1922"/>
                  </a:cubicBezTo>
                  <a:lnTo>
                    <a:pt x="2868" y="2647"/>
                  </a:lnTo>
                  <a:cubicBezTo>
                    <a:pt x="2931" y="2694"/>
                    <a:pt x="3017" y="2718"/>
                    <a:pt x="3104" y="2718"/>
                  </a:cubicBezTo>
                  <a:cubicBezTo>
                    <a:pt x="3191" y="2718"/>
                    <a:pt x="3277" y="2694"/>
                    <a:pt x="3340" y="2647"/>
                  </a:cubicBezTo>
                  <a:lnTo>
                    <a:pt x="4033" y="1922"/>
                  </a:lnTo>
                  <a:cubicBezTo>
                    <a:pt x="4159" y="1796"/>
                    <a:pt x="4159" y="1576"/>
                    <a:pt x="4033" y="1450"/>
                  </a:cubicBezTo>
                  <a:cubicBezTo>
                    <a:pt x="3986" y="1387"/>
                    <a:pt x="3899" y="1355"/>
                    <a:pt x="3809" y="1355"/>
                  </a:cubicBezTo>
                  <a:cubicBezTo>
                    <a:pt x="3718" y="1355"/>
                    <a:pt x="3624" y="1387"/>
                    <a:pt x="3561" y="1450"/>
                  </a:cubicBezTo>
                  <a:lnTo>
                    <a:pt x="3466" y="1576"/>
                  </a:lnTo>
                  <a:lnTo>
                    <a:pt x="3466" y="1009"/>
                  </a:lnTo>
                  <a:cubicBezTo>
                    <a:pt x="3466" y="441"/>
                    <a:pt x="2994" y="0"/>
                    <a:pt x="2427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0" name="Google Shape;7759;p80"/>
            <p:cNvSpPr/>
            <p:nvPr/>
          </p:nvSpPr>
          <p:spPr>
            <a:xfrm>
              <a:off x="2070125" y="3444225"/>
              <a:ext cx="106350" cy="69075"/>
            </a:xfrm>
            <a:custGeom>
              <a:avLst/>
              <a:gdLst/>
              <a:ahLst/>
              <a:cxnLst/>
              <a:rect l="l" t="t" r="r" b="b"/>
              <a:pathLst>
                <a:path w="4254" h="2763" extrusionOk="0">
                  <a:moveTo>
                    <a:pt x="1095" y="0"/>
                  </a:moveTo>
                  <a:cubicBezTo>
                    <a:pt x="1002" y="0"/>
                    <a:pt x="904" y="28"/>
                    <a:pt x="820" y="112"/>
                  </a:cubicBezTo>
                  <a:lnTo>
                    <a:pt x="127" y="805"/>
                  </a:lnTo>
                  <a:cubicBezTo>
                    <a:pt x="1" y="931"/>
                    <a:pt x="1" y="1184"/>
                    <a:pt x="127" y="1278"/>
                  </a:cubicBezTo>
                  <a:cubicBezTo>
                    <a:pt x="190" y="1341"/>
                    <a:pt x="276" y="1373"/>
                    <a:pt x="363" y="1373"/>
                  </a:cubicBezTo>
                  <a:cubicBezTo>
                    <a:pt x="449" y="1373"/>
                    <a:pt x="536" y="1341"/>
                    <a:pt x="599" y="1278"/>
                  </a:cubicBezTo>
                  <a:lnTo>
                    <a:pt x="725" y="1184"/>
                  </a:lnTo>
                  <a:lnTo>
                    <a:pt x="725" y="1719"/>
                  </a:lnTo>
                  <a:cubicBezTo>
                    <a:pt x="725" y="2318"/>
                    <a:pt x="1198" y="2759"/>
                    <a:pt x="1733" y="2759"/>
                  </a:cubicBezTo>
                  <a:lnTo>
                    <a:pt x="3813" y="2759"/>
                  </a:lnTo>
                  <a:cubicBezTo>
                    <a:pt x="3837" y="2761"/>
                    <a:pt x="3861" y="2763"/>
                    <a:pt x="3883" y="2763"/>
                  </a:cubicBezTo>
                  <a:cubicBezTo>
                    <a:pt x="4122" y="2763"/>
                    <a:pt x="4254" y="2616"/>
                    <a:pt x="4254" y="2444"/>
                  </a:cubicBezTo>
                  <a:cubicBezTo>
                    <a:pt x="4254" y="2223"/>
                    <a:pt x="4096" y="2066"/>
                    <a:pt x="3907" y="2066"/>
                  </a:cubicBezTo>
                  <a:lnTo>
                    <a:pt x="1828" y="2066"/>
                  </a:lnTo>
                  <a:cubicBezTo>
                    <a:pt x="1639" y="2066"/>
                    <a:pt x="1481" y="1908"/>
                    <a:pt x="1481" y="1719"/>
                  </a:cubicBezTo>
                  <a:lnTo>
                    <a:pt x="1481" y="1184"/>
                  </a:lnTo>
                  <a:lnTo>
                    <a:pt x="1576" y="1278"/>
                  </a:lnTo>
                  <a:cubicBezTo>
                    <a:pt x="1639" y="1341"/>
                    <a:pt x="1733" y="1373"/>
                    <a:pt x="1824" y="1373"/>
                  </a:cubicBezTo>
                  <a:cubicBezTo>
                    <a:pt x="1914" y="1373"/>
                    <a:pt x="2001" y="1341"/>
                    <a:pt x="2048" y="1278"/>
                  </a:cubicBezTo>
                  <a:cubicBezTo>
                    <a:pt x="2174" y="1184"/>
                    <a:pt x="2174" y="931"/>
                    <a:pt x="2048" y="805"/>
                  </a:cubicBezTo>
                  <a:lnTo>
                    <a:pt x="1355" y="112"/>
                  </a:lnTo>
                  <a:cubicBezTo>
                    <a:pt x="1292" y="81"/>
                    <a:pt x="1261" y="81"/>
                    <a:pt x="1229" y="18"/>
                  </a:cubicBezTo>
                  <a:cubicBezTo>
                    <a:pt x="1187" y="7"/>
                    <a:pt x="1142" y="0"/>
                    <a:pt x="109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1" name="Google Shape;7760;p80"/>
            <p:cNvSpPr/>
            <p:nvPr/>
          </p:nvSpPr>
          <p:spPr>
            <a:xfrm>
              <a:off x="2219775" y="3375350"/>
              <a:ext cx="89025" cy="85875"/>
            </a:xfrm>
            <a:custGeom>
              <a:avLst/>
              <a:gdLst/>
              <a:ahLst/>
              <a:cxnLst/>
              <a:rect l="l" t="t" r="r" b="b"/>
              <a:pathLst>
                <a:path w="3561" h="3435" extrusionOk="0">
                  <a:moveTo>
                    <a:pt x="1796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47"/>
                    <a:pt x="788" y="3434"/>
                    <a:pt x="1796" y="3434"/>
                  </a:cubicBezTo>
                  <a:cubicBezTo>
                    <a:pt x="2741" y="3434"/>
                    <a:pt x="3561" y="2647"/>
                    <a:pt x="3561" y="1733"/>
                  </a:cubicBezTo>
                  <a:cubicBezTo>
                    <a:pt x="3561" y="788"/>
                    <a:pt x="2773" y="0"/>
                    <a:pt x="179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2" name="Google Shape;7761;p80"/>
            <p:cNvSpPr/>
            <p:nvPr/>
          </p:nvSpPr>
          <p:spPr>
            <a:xfrm>
              <a:off x="2037825" y="3339125"/>
              <a:ext cx="138650" cy="88225"/>
            </a:xfrm>
            <a:custGeom>
              <a:avLst/>
              <a:gdLst/>
              <a:ahLst/>
              <a:cxnLst/>
              <a:rect l="l" t="t" r="r" b="b"/>
              <a:pathLst>
                <a:path w="5546" h="3529" extrusionOk="0">
                  <a:moveTo>
                    <a:pt x="1072" y="0"/>
                  </a:moveTo>
                  <a:cubicBezTo>
                    <a:pt x="442" y="536"/>
                    <a:pt x="32" y="1292"/>
                    <a:pt x="32" y="2143"/>
                  </a:cubicBezTo>
                  <a:lnTo>
                    <a:pt x="32" y="3182"/>
                  </a:lnTo>
                  <a:cubicBezTo>
                    <a:pt x="1" y="3371"/>
                    <a:pt x="158" y="3529"/>
                    <a:pt x="347" y="3529"/>
                  </a:cubicBezTo>
                  <a:lnTo>
                    <a:pt x="5199" y="3529"/>
                  </a:lnTo>
                  <a:cubicBezTo>
                    <a:pt x="5388" y="3529"/>
                    <a:pt x="5546" y="3371"/>
                    <a:pt x="5546" y="3182"/>
                  </a:cubicBezTo>
                  <a:lnTo>
                    <a:pt x="5546" y="2143"/>
                  </a:lnTo>
                  <a:cubicBezTo>
                    <a:pt x="5546" y="1292"/>
                    <a:pt x="5168" y="536"/>
                    <a:pt x="4538" y="0"/>
                  </a:cubicBezTo>
                  <a:cubicBezTo>
                    <a:pt x="4096" y="473"/>
                    <a:pt x="3466" y="756"/>
                    <a:pt x="2805" y="756"/>
                  </a:cubicBezTo>
                  <a:cubicBezTo>
                    <a:pt x="2143" y="756"/>
                    <a:pt x="1513" y="504"/>
                    <a:pt x="107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3" name="Google Shape;7762;p80"/>
            <p:cNvSpPr/>
            <p:nvPr/>
          </p:nvSpPr>
          <p:spPr>
            <a:xfrm>
              <a:off x="2193775" y="3460400"/>
              <a:ext cx="140225" cy="89825"/>
            </a:xfrm>
            <a:custGeom>
              <a:avLst/>
              <a:gdLst/>
              <a:ahLst/>
              <a:cxnLst/>
              <a:rect l="l" t="t" r="r" b="b"/>
              <a:pathLst>
                <a:path w="5609" h="3593" extrusionOk="0">
                  <a:moveTo>
                    <a:pt x="1009" y="1"/>
                  </a:moveTo>
                  <a:cubicBezTo>
                    <a:pt x="379" y="537"/>
                    <a:pt x="1" y="1261"/>
                    <a:pt x="1" y="2143"/>
                  </a:cubicBezTo>
                  <a:lnTo>
                    <a:pt x="1" y="3246"/>
                  </a:lnTo>
                  <a:cubicBezTo>
                    <a:pt x="1" y="3435"/>
                    <a:pt x="158" y="3592"/>
                    <a:pt x="347" y="3592"/>
                  </a:cubicBezTo>
                  <a:lnTo>
                    <a:pt x="5262" y="3592"/>
                  </a:lnTo>
                  <a:cubicBezTo>
                    <a:pt x="5451" y="3592"/>
                    <a:pt x="5609" y="3435"/>
                    <a:pt x="5609" y="3246"/>
                  </a:cubicBezTo>
                  <a:lnTo>
                    <a:pt x="5609" y="2143"/>
                  </a:lnTo>
                  <a:cubicBezTo>
                    <a:pt x="5577" y="1261"/>
                    <a:pt x="5199" y="537"/>
                    <a:pt x="4569" y="1"/>
                  </a:cubicBezTo>
                  <a:cubicBezTo>
                    <a:pt x="4128" y="474"/>
                    <a:pt x="3498" y="757"/>
                    <a:pt x="2773" y="757"/>
                  </a:cubicBezTo>
                  <a:cubicBezTo>
                    <a:pt x="2080" y="757"/>
                    <a:pt x="1450" y="474"/>
                    <a:pt x="100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54" name="Google Shape;7763;p80"/>
          <p:cNvGrpSpPr/>
          <p:nvPr/>
        </p:nvGrpSpPr>
        <p:grpSpPr>
          <a:xfrm>
            <a:off x="9048630" y="2109423"/>
            <a:ext cx="535483" cy="551573"/>
            <a:chOff x="2034675" y="3617925"/>
            <a:chExt cx="299325" cy="295200"/>
          </a:xfrm>
        </p:grpSpPr>
        <p:sp>
          <p:nvSpPr>
            <p:cNvPr id="455" name="Google Shape;7764;p80"/>
            <p:cNvSpPr/>
            <p:nvPr/>
          </p:nvSpPr>
          <p:spPr>
            <a:xfrm>
              <a:off x="2195350" y="3721900"/>
              <a:ext cx="69350" cy="33900"/>
            </a:xfrm>
            <a:custGeom>
              <a:avLst/>
              <a:gdLst/>
              <a:ahLst/>
              <a:cxnLst/>
              <a:rect l="l" t="t" r="r" b="b"/>
              <a:pathLst>
                <a:path w="2774" h="1356" extrusionOk="0">
                  <a:moveTo>
                    <a:pt x="1387" y="1"/>
                  </a:moveTo>
                  <a:cubicBezTo>
                    <a:pt x="631" y="1"/>
                    <a:pt x="1" y="631"/>
                    <a:pt x="1" y="1355"/>
                  </a:cubicBezTo>
                  <a:lnTo>
                    <a:pt x="2773" y="1355"/>
                  </a:lnTo>
                  <a:cubicBezTo>
                    <a:pt x="2773" y="599"/>
                    <a:pt x="2143" y="1"/>
                    <a:pt x="138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6" name="Google Shape;7765;p80"/>
            <p:cNvSpPr/>
            <p:nvPr/>
          </p:nvSpPr>
          <p:spPr>
            <a:xfrm>
              <a:off x="2211900" y="3669125"/>
              <a:ext cx="35475" cy="35475"/>
            </a:xfrm>
            <a:custGeom>
              <a:avLst/>
              <a:gdLst/>
              <a:ahLst/>
              <a:cxnLst/>
              <a:rect l="l" t="t" r="r" b="b"/>
              <a:pathLst>
                <a:path w="1419" h="1419" extrusionOk="0">
                  <a:moveTo>
                    <a:pt x="725" y="1"/>
                  </a:moveTo>
                  <a:cubicBezTo>
                    <a:pt x="315" y="1"/>
                    <a:pt x="0" y="316"/>
                    <a:pt x="0" y="725"/>
                  </a:cubicBezTo>
                  <a:cubicBezTo>
                    <a:pt x="0" y="1103"/>
                    <a:pt x="315" y="1418"/>
                    <a:pt x="725" y="1418"/>
                  </a:cubicBezTo>
                  <a:cubicBezTo>
                    <a:pt x="1103" y="1418"/>
                    <a:pt x="1418" y="1103"/>
                    <a:pt x="1418" y="725"/>
                  </a:cubicBez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7" name="Google Shape;7766;p80"/>
            <p:cNvSpPr/>
            <p:nvPr/>
          </p:nvSpPr>
          <p:spPr>
            <a:xfrm>
              <a:off x="2125250" y="3617925"/>
              <a:ext cx="208750" cy="208750"/>
            </a:xfrm>
            <a:custGeom>
              <a:avLst/>
              <a:gdLst/>
              <a:ahLst/>
              <a:cxnLst/>
              <a:rect l="l" t="t" r="r" b="b"/>
              <a:pathLst>
                <a:path w="8350" h="8350" extrusionOk="0">
                  <a:moveTo>
                    <a:pt x="4128" y="1387"/>
                  </a:moveTo>
                  <a:cubicBezTo>
                    <a:pt x="4884" y="1387"/>
                    <a:pt x="5514" y="2017"/>
                    <a:pt x="5514" y="2773"/>
                  </a:cubicBezTo>
                  <a:cubicBezTo>
                    <a:pt x="5514" y="3120"/>
                    <a:pt x="5357" y="3466"/>
                    <a:pt x="5136" y="3718"/>
                  </a:cubicBezTo>
                  <a:cubicBezTo>
                    <a:pt x="5766" y="4065"/>
                    <a:pt x="6176" y="4727"/>
                    <a:pt x="6176" y="5514"/>
                  </a:cubicBezTo>
                  <a:lnTo>
                    <a:pt x="6176" y="5892"/>
                  </a:lnTo>
                  <a:lnTo>
                    <a:pt x="6270" y="5892"/>
                  </a:lnTo>
                  <a:cubicBezTo>
                    <a:pt x="6270" y="6081"/>
                    <a:pt x="6113" y="6239"/>
                    <a:pt x="5924" y="6239"/>
                  </a:cubicBezTo>
                  <a:lnTo>
                    <a:pt x="2458" y="6239"/>
                  </a:lnTo>
                  <a:cubicBezTo>
                    <a:pt x="2238" y="6239"/>
                    <a:pt x="2080" y="6081"/>
                    <a:pt x="2080" y="5892"/>
                  </a:cubicBezTo>
                  <a:lnTo>
                    <a:pt x="2080" y="5514"/>
                  </a:lnTo>
                  <a:cubicBezTo>
                    <a:pt x="2080" y="4727"/>
                    <a:pt x="2521" y="4065"/>
                    <a:pt x="3151" y="3718"/>
                  </a:cubicBezTo>
                  <a:cubicBezTo>
                    <a:pt x="2931" y="3466"/>
                    <a:pt x="2773" y="3120"/>
                    <a:pt x="2773" y="2773"/>
                  </a:cubicBezTo>
                  <a:cubicBezTo>
                    <a:pt x="2773" y="2017"/>
                    <a:pt x="3403" y="1387"/>
                    <a:pt x="4128" y="1387"/>
                  </a:cubicBezTo>
                  <a:close/>
                  <a:moveTo>
                    <a:pt x="4191" y="1"/>
                  </a:moveTo>
                  <a:cubicBezTo>
                    <a:pt x="1891" y="1"/>
                    <a:pt x="1" y="1860"/>
                    <a:pt x="1" y="4191"/>
                  </a:cubicBezTo>
                  <a:cubicBezTo>
                    <a:pt x="1" y="6522"/>
                    <a:pt x="1860" y="8350"/>
                    <a:pt x="4191" y="8350"/>
                  </a:cubicBezTo>
                  <a:cubicBezTo>
                    <a:pt x="6459" y="8350"/>
                    <a:pt x="8350" y="6522"/>
                    <a:pt x="8350" y="4191"/>
                  </a:cubicBezTo>
                  <a:cubicBezTo>
                    <a:pt x="8350" y="1860"/>
                    <a:pt x="6459" y="1"/>
                    <a:pt x="419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8" name="Google Shape;7767;p80"/>
            <p:cNvSpPr/>
            <p:nvPr/>
          </p:nvSpPr>
          <p:spPr>
            <a:xfrm>
              <a:off x="2107150" y="3771525"/>
              <a:ext cx="73275" cy="72475"/>
            </a:xfrm>
            <a:custGeom>
              <a:avLst/>
              <a:gdLst/>
              <a:ahLst/>
              <a:cxnLst/>
              <a:rect l="l" t="t" r="r" b="b"/>
              <a:pathLst>
                <a:path w="2931" h="2899" extrusionOk="0">
                  <a:moveTo>
                    <a:pt x="504" y="0"/>
                  </a:moveTo>
                  <a:lnTo>
                    <a:pt x="378" y="126"/>
                  </a:lnTo>
                  <a:cubicBezTo>
                    <a:pt x="0" y="536"/>
                    <a:pt x="0" y="1198"/>
                    <a:pt x="378" y="1576"/>
                  </a:cubicBezTo>
                  <a:lnTo>
                    <a:pt x="1355" y="2584"/>
                  </a:lnTo>
                  <a:cubicBezTo>
                    <a:pt x="1576" y="2773"/>
                    <a:pt x="1828" y="2899"/>
                    <a:pt x="2111" y="2899"/>
                  </a:cubicBezTo>
                  <a:cubicBezTo>
                    <a:pt x="2395" y="2899"/>
                    <a:pt x="2678" y="2773"/>
                    <a:pt x="2867" y="2584"/>
                  </a:cubicBezTo>
                  <a:lnTo>
                    <a:pt x="2930" y="2458"/>
                  </a:lnTo>
                  <a:cubicBezTo>
                    <a:pt x="1828" y="1985"/>
                    <a:pt x="977" y="1071"/>
                    <a:pt x="50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9" name="Google Shape;7768;p80"/>
            <p:cNvSpPr/>
            <p:nvPr/>
          </p:nvSpPr>
          <p:spPr>
            <a:xfrm>
              <a:off x="2034675" y="3816425"/>
              <a:ext cx="100050" cy="96700"/>
            </a:xfrm>
            <a:custGeom>
              <a:avLst/>
              <a:gdLst/>
              <a:ahLst/>
              <a:cxnLst/>
              <a:rect l="l" t="t" r="r" b="b"/>
              <a:pathLst>
                <a:path w="4002" h="3868" extrusionOk="0">
                  <a:moveTo>
                    <a:pt x="2521" y="0"/>
                  </a:moveTo>
                  <a:lnTo>
                    <a:pt x="410" y="2111"/>
                  </a:lnTo>
                  <a:cubicBezTo>
                    <a:pt x="1" y="2520"/>
                    <a:pt x="1" y="3182"/>
                    <a:pt x="410" y="3560"/>
                  </a:cubicBezTo>
                  <a:cubicBezTo>
                    <a:pt x="599" y="3765"/>
                    <a:pt x="867" y="3867"/>
                    <a:pt x="1135" y="3867"/>
                  </a:cubicBezTo>
                  <a:cubicBezTo>
                    <a:pt x="1403" y="3867"/>
                    <a:pt x="1671" y="3765"/>
                    <a:pt x="1860" y="3560"/>
                  </a:cubicBezTo>
                  <a:lnTo>
                    <a:pt x="4002" y="1449"/>
                  </a:lnTo>
                  <a:cubicBezTo>
                    <a:pt x="3907" y="1418"/>
                    <a:pt x="3844" y="1323"/>
                    <a:pt x="3750" y="1260"/>
                  </a:cubicBezTo>
                  <a:lnTo>
                    <a:pt x="2773" y="252"/>
                  </a:lnTo>
                  <a:cubicBezTo>
                    <a:pt x="2679" y="189"/>
                    <a:pt x="2616" y="95"/>
                    <a:pt x="252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60" name="Google Shape;7769;p80"/>
          <p:cNvGrpSpPr/>
          <p:nvPr/>
        </p:nvGrpSpPr>
        <p:grpSpPr>
          <a:xfrm>
            <a:off x="9051448" y="2815044"/>
            <a:ext cx="529849" cy="551900"/>
            <a:chOff x="2037825" y="3981825"/>
            <a:chExt cx="296175" cy="295375"/>
          </a:xfrm>
        </p:grpSpPr>
        <p:sp>
          <p:nvSpPr>
            <p:cNvPr id="461" name="Google Shape;7770;p80"/>
            <p:cNvSpPr/>
            <p:nvPr/>
          </p:nvSpPr>
          <p:spPr>
            <a:xfrm>
              <a:off x="2072500" y="4085775"/>
              <a:ext cx="88225" cy="86675"/>
            </a:xfrm>
            <a:custGeom>
              <a:avLst/>
              <a:gdLst/>
              <a:ahLst/>
              <a:cxnLst/>
              <a:rect l="l" t="t" r="r" b="b"/>
              <a:pathLst>
                <a:path w="3529" h="3467" extrusionOk="0">
                  <a:moveTo>
                    <a:pt x="1764" y="1"/>
                  </a:moveTo>
                  <a:cubicBezTo>
                    <a:pt x="819" y="1"/>
                    <a:pt x="0" y="788"/>
                    <a:pt x="0" y="1734"/>
                  </a:cubicBezTo>
                  <a:cubicBezTo>
                    <a:pt x="0" y="2679"/>
                    <a:pt x="819" y="3466"/>
                    <a:pt x="1764" y="3466"/>
                  </a:cubicBezTo>
                  <a:cubicBezTo>
                    <a:pt x="2709" y="3466"/>
                    <a:pt x="3529" y="2679"/>
                    <a:pt x="3529" y="1734"/>
                  </a:cubicBezTo>
                  <a:cubicBezTo>
                    <a:pt x="3529" y="788"/>
                    <a:pt x="2741" y="1"/>
                    <a:pt x="1764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2" name="Google Shape;7771;p80"/>
            <p:cNvSpPr/>
            <p:nvPr/>
          </p:nvSpPr>
          <p:spPr>
            <a:xfrm>
              <a:off x="2176450" y="3981825"/>
              <a:ext cx="157550" cy="155975"/>
            </a:xfrm>
            <a:custGeom>
              <a:avLst/>
              <a:gdLst/>
              <a:ahLst/>
              <a:cxnLst/>
              <a:rect l="l" t="t" r="r" b="b"/>
              <a:pathLst>
                <a:path w="6302" h="6239" extrusionOk="0">
                  <a:moveTo>
                    <a:pt x="3151" y="1733"/>
                  </a:moveTo>
                  <a:cubicBezTo>
                    <a:pt x="3372" y="1733"/>
                    <a:pt x="3529" y="1890"/>
                    <a:pt x="3529" y="2079"/>
                  </a:cubicBezTo>
                  <a:cubicBezTo>
                    <a:pt x="3529" y="2268"/>
                    <a:pt x="3372" y="2426"/>
                    <a:pt x="3151" y="2426"/>
                  </a:cubicBezTo>
                  <a:cubicBezTo>
                    <a:pt x="2962" y="2426"/>
                    <a:pt x="2805" y="2268"/>
                    <a:pt x="2805" y="2079"/>
                  </a:cubicBezTo>
                  <a:cubicBezTo>
                    <a:pt x="2805" y="1890"/>
                    <a:pt x="2962" y="1733"/>
                    <a:pt x="3151" y="1733"/>
                  </a:cubicBezTo>
                  <a:close/>
                  <a:moveTo>
                    <a:pt x="3151" y="2773"/>
                  </a:moveTo>
                  <a:cubicBezTo>
                    <a:pt x="3372" y="2773"/>
                    <a:pt x="3529" y="2930"/>
                    <a:pt x="3529" y="3151"/>
                  </a:cubicBezTo>
                  <a:lnTo>
                    <a:pt x="3529" y="4505"/>
                  </a:lnTo>
                  <a:cubicBezTo>
                    <a:pt x="3529" y="4726"/>
                    <a:pt x="3372" y="4883"/>
                    <a:pt x="3151" y="4883"/>
                  </a:cubicBezTo>
                  <a:cubicBezTo>
                    <a:pt x="2962" y="4883"/>
                    <a:pt x="2805" y="4726"/>
                    <a:pt x="2805" y="4505"/>
                  </a:cubicBezTo>
                  <a:lnTo>
                    <a:pt x="2805" y="3151"/>
                  </a:lnTo>
                  <a:cubicBezTo>
                    <a:pt x="2805" y="2930"/>
                    <a:pt x="2962" y="2773"/>
                    <a:pt x="3151" y="2773"/>
                  </a:cubicBezTo>
                  <a:close/>
                  <a:moveTo>
                    <a:pt x="3151" y="0"/>
                  </a:moveTo>
                  <a:cubicBezTo>
                    <a:pt x="1418" y="0"/>
                    <a:pt x="64" y="1418"/>
                    <a:pt x="64" y="3088"/>
                  </a:cubicBezTo>
                  <a:cubicBezTo>
                    <a:pt x="64" y="3655"/>
                    <a:pt x="158" y="4159"/>
                    <a:pt x="442" y="4631"/>
                  </a:cubicBezTo>
                  <a:lnTo>
                    <a:pt x="64" y="5765"/>
                  </a:lnTo>
                  <a:cubicBezTo>
                    <a:pt x="1" y="5892"/>
                    <a:pt x="64" y="6018"/>
                    <a:pt x="127" y="6112"/>
                  </a:cubicBezTo>
                  <a:cubicBezTo>
                    <a:pt x="190" y="6207"/>
                    <a:pt x="379" y="6238"/>
                    <a:pt x="473" y="6238"/>
                  </a:cubicBezTo>
                  <a:lnTo>
                    <a:pt x="1796" y="5923"/>
                  </a:lnTo>
                  <a:cubicBezTo>
                    <a:pt x="2206" y="6175"/>
                    <a:pt x="2679" y="6238"/>
                    <a:pt x="3214" y="6238"/>
                  </a:cubicBezTo>
                  <a:cubicBezTo>
                    <a:pt x="4947" y="6238"/>
                    <a:pt x="6302" y="4820"/>
                    <a:pt x="6302" y="3119"/>
                  </a:cubicBezTo>
                  <a:cubicBezTo>
                    <a:pt x="6270" y="1418"/>
                    <a:pt x="4884" y="0"/>
                    <a:pt x="315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3" name="Google Shape;7772;p80"/>
            <p:cNvSpPr/>
            <p:nvPr/>
          </p:nvSpPr>
          <p:spPr>
            <a:xfrm>
              <a:off x="2037825" y="4168475"/>
              <a:ext cx="157550" cy="108725"/>
            </a:xfrm>
            <a:custGeom>
              <a:avLst/>
              <a:gdLst/>
              <a:ahLst/>
              <a:cxnLst/>
              <a:rect l="l" t="t" r="r" b="b"/>
              <a:pathLst>
                <a:path w="6302" h="4349" extrusionOk="0">
                  <a:moveTo>
                    <a:pt x="1356" y="1"/>
                  </a:moveTo>
                  <a:cubicBezTo>
                    <a:pt x="568" y="568"/>
                    <a:pt x="1" y="1513"/>
                    <a:pt x="1" y="2553"/>
                  </a:cubicBezTo>
                  <a:lnTo>
                    <a:pt x="1" y="3970"/>
                  </a:lnTo>
                  <a:cubicBezTo>
                    <a:pt x="1" y="4222"/>
                    <a:pt x="158" y="4348"/>
                    <a:pt x="347" y="4348"/>
                  </a:cubicBezTo>
                  <a:lnTo>
                    <a:pt x="5955" y="4348"/>
                  </a:lnTo>
                  <a:cubicBezTo>
                    <a:pt x="6144" y="4348"/>
                    <a:pt x="6302" y="4191"/>
                    <a:pt x="6302" y="3970"/>
                  </a:cubicBezTo>
                  <a:lnTo>
                    <a:pt x="6302" y="2553"/>
                  </a:lnTo>
                  <a:cubicBezTo>
                    <a:pt x="6302" y="1513"/>
                    <a:pt x="5798" y="599"/>
                    <a:pt x="4947" y="1"/>
                  </a:cubicBezTo>
                  <a:cubicBezTo>
                    <a:pt x="4538" y="505"/>
                    <a:pt x="3844" y="820"/>
                    <a:pt x="3151" y="820"/>
                  </a:cubicBezTo>
                  <a:cubicBezTo>
                    <a:pt x="2427" y="820"/>
                    <a:pt x="1765" y="505"/>
                    <a:pt x="13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64" name="Google Shape;7773;p80"/>
          <p:cNvGrpSpPr/>
          <p:nvPr/>
        </p:nvGrpSpPr>
        <p:grpSpPr>
          <a:xfrm>
            <a:off x="7061209" y="3599607"/>
            <a:ext cx="529849" cy="451844"/>
            <a:chOff x="3860400" y="3254050"/>
            <a:chExt cx="296175" cy="241825"/>
          </a:xfrm>
        </p:grpSpPr>
        <p:sp>
          <p:nvSpPr>
            <p:cNvPr id="465" name="Google Shape;7774;p80"/>
            <p:cNvSpPr/>
            <p:nvPr/>
          </p:nvSpPr>
          <p:spPr>
            <a:xfrm>
              <a:off x="4112425" y="3358025"/>
              <a:ext cx="44150" cy="18125"/>
            </a:xfrm>
            <a:custGeom>
              <a:avLst/>
              <a:gdLst/>
              <a:ahLst/>
              <a:cxnLst/>
              <a:rect l="l" t="t" r="r" b="b"/>
              <a:pathLst>
                <a:path w="1766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1419" y="725"/>
                  </a:lnTo>
                  <a:cubicBezTo>
                    <a:pt x="1608" y="725"/>
                    <a:pt x="1765" y="567"/>
                    <a:pt x="1765" y="378"/>
                  </a:cubicBezTo>
                  <a:cubicBezTo>
                    <a:pt x="1734" y="158"/>
                    <a:pt x="1608" y="0"/>
                    <a:pt x="1419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6" name="Google Shape;7775;p80"/>
            <p:cNvSpPr/>
            <p:nvPr/>
          </p:nvSpPr>
          <p:spPr>
            <a:xfrm>
              <a:off x="4102200" y="3393475"/>
              <a:ext cx="37050" cy="33875"/>
            </a:xfrm>
            <a:custGeom>
              <a:avLst/>
              <a:gdLst/>
              <a:ahLst/>
              <a:cxnLst/>
              <a:rect l="l" t="t" r="r" b="b"/>
              <a:pathLst>
                <a:path w="1482" h="1355" extrusionOk="0">
                  <a:moveTo>
                    <a:pt x="394" y="0"/>
                  </a:moveTo>
                  <a:cubicBezTo>
                    <a:pt x="308" y="0"/>
                    <a:pt x="221" y="32"/>
                    <a:pt x="158" y="95"/>
                  </a:cubicBezTo>
                  <a:cubicBezTo>
                    <a:pt x="0" y="221"/>
                    <a:pt x="0" y="410"/>
                    <a:pt x="158" y="567"/>
                  </a:cubicBezTo>
                  <a:lnTo>
                    <a:pt x="882" y="1260"/>
                  </a:lnTo>
                  <a:cubicBezTo>
                    <a:pt x="945" y="1323"/>
                    <a:pt x="1032" y="1355"/>
                    <a:pt x="1119" y="1355"/>
                  </a:cubicBezTo>
                  <a:cubicBezTo>
                    <a:pt x="1205" y="1355"/>
                    <a:pt x="1292" y="1323"/>
                    <a:pt x="1355" y="1260"/>
                  </a:cubicBezTo>
                  <a:cubicBezTo>
                    <a:pt x="1481" y="1134"/>
                    <a:pt x="1481" y="914"/>
                    <a:pt x="1355" y="788"/>
                  </a:cubicBezTo>
                  <a:lnTo>
                    <a:pt x="630" y="95"/>
                  </a:lnTo>
                  <a:cubicBezTo>
                    <a:pt x="567" y="32"/>
                    <a:pt x="481" y="0"/>
                    <a:pt x="39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7" name="Google Shape;7776;p80"/>
            <p:cNvSpPr/>
            <p:nvPr/>
          </p:nvSpPr>
          <p:spPr>
            <a:xfrm>
              <a:off x="4103775" y="3306025"/>
              <a:ext cx="35475" cy="34500"/>
            </a:xfrm>
            <a:custGeom>
              <a:avLst/>
              <a:gdLst/>
              <a:ahLst/>
              <a:cxnLst/>
              <a:rect l="l" t="t" r="r" b="b"/>
              <a:pathLst>
                <a:path w="1419" h="1380" extrusionOk="0">
                  <a:moveTo>
                    <a:pt x="1056" y="1"/>
                  </a:moveTo>
                  <a:cubicBezTo>
                    <a:pt x="969" y="1"/>
                    <a:pt x="882" y="32"/>
                    <a:pt x="819" y="96"/>
                  </a:cubicBezTo>
                  <a:lnTo>
                    <a:pt x="95" y="789"/>
                  </a:lnTo>
                  <a:cubicBezTo>
                    <a:pt x="0" y="915"/>
                    <a:pt x="0" y="1135"/>
                    <a:pt x="95" y="1261"/>
                  </a:cubicBezTo>
                  <a:cubicBezTo>
                    <a:pt x="158" y="1340"/>
                    <a:pt x="252" y="1379"/>
                    <a:pt x="343" y="1379"/>
                  </a:cubicBezTo>
                  <a:cubicBezTo>
                    <a:pt x="434" y="1379"/>
                    <a:pt x="520" y="1340"/>
                    <a:pt x="567" y="1261"/>
                  </a:cubicBezTo>
                  <a:lnTo>
                    <a:pt x="1292" y="568"/>
                  </a:lnTo>
                  <a:cubicBezTo>
                    <a:pt x="1418" y="442"/>
                    <a:pt x="1418" y="190"/>
                    <a:pt x="1292" y="96"/>
                  </a:cubicBezTo>
                  <a:cubicBezTo>
                    <a:pt x="1229" y="32"/>
                    <a:pt x="1142" y="1"/>
                    <a:pt x="105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8" name="Google Shape;7777;p80"/>
            <p:cNvSpPr/>
            <p:nvPr/>
          </p:nvSpPr>
          <p:spPr>
            <a:xfrm>
              <a:off x="3860400" y="3306025"/>
              <a:ext cx="105550" cy="104800"/>
            </a:xfrm>
            <a:custGeom>
              <a:avLst/>
              <a:gdLst/>
              <a:ahLst/>
              <a:cxnLst/>
              <a:rect l="l" t="t" r="r" b="b"/>
              <a:pathLst>
                <a:path w="4222" h="4192" extrusionOk="0">
                  <a:moveTo>
                    <a:pt x="2489" y="1"/>
                  </a:moveTo>
                  <a:cubicBezTo>
                    <a:pt x="2048" y="1"/>
                    <a:pt x="1639" y="285"/>
                    <a:pt x="1481" y="726"/>
                  </a:cubicBezTo>
                  <a:lnTo>
                    <a:pt x="1418" y="726"/>
                  </a:lnTo>
                  <a:cubicBezTo>
                    <a:pt x="662" y="726"/>
                    <a:pt x="0" y="1356"/>
                    <a:pt x="0" y="2080"/>
                  </a:cubicBezTo>
                  <a:cubicBezTo>
                    <a:pt x="0" y="2836"/>
                    <a:pt x="630" y="3467"/>
                    <a:pt x="1418" y="3467"/>
                  </a:cubicBezTo>
                  <a:lnTo>
                    <a:pt x="1481" y="3467"/>
                  </a:lnTo>
                  <a:cubicBezTo>
                    <a:pt x="1639" y="3845"/>
                    <a:pt x="2017" y="4191"/>
                    <a:pt x="2489" y="4191"/>
                  </a:cubicBezTo>
                  <a:lnTo>
                    <a:pt x="4222" y="419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9" name="Google Shape;7778;p80"/>
            <p:cNvSpPr/>
            <p:nvPr/>
          </p:nvSpPr>
          <p:spPr>
            <a:xfrm>
              <a:off x="4050225" y="3254050"/>
              <a:ext cx="35450" cy="208750"/>
            </a:xfrm>
            <a:custGeom>
              <a:avLst/>
              <a:gdLst/>
              <a:ahLst/>
              <a:cxnLst/>
              <a:rect l="l" t="t" r="r" b="b"/>
              <a:pathLst>
                <a:path w="1418" h="8350" extrusionOk="0">
                  <a:moveTo>
                    <a:pt x="725" y="1"/>
                  </a:moveTo>
                  <a:cubicBezTo>
                    <a:pt x="315" y="1"/>
                    <a:pt x="0" y="316"/>
                    <a:pt x="0" y="694"/>
                  </a:cubicBezTo>
                  <a:lnTo>
                    <a:pt x="0" y="7625"/>
                  </a:lnTo>
                  <a:cubicBezTo>
                    <a:pt x="0" y="8034"/>
                    <a:pt x="315" y="8349"/>
                    <a:pt x="725" y="8349"/>
                  </a:cubicBezTo>
                  <a:cubicBezTo>
                    <a:pt x="1134" y="8286"/>
                    <a:pt x="1418" y="8003"/>
                    <a:pt x="1418" y="7625"/>
                  </a:cubicBezTo>
                  <a:lnTo>
                    <a:pt x="1418" y="694"/>
                  </a:lnTo>
                  <a:cubicBezTo>
                    <a:pt x="1418" y="316"/>
                    <a:pt x="1103" y="1"/>
                    <a:pt x="72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0" name="Google Shape;7779;p80"/>
            <p:cNvSpPr/>
            <p:nvPr/>
          </p:nvSpPr>
          <p:spPr>
            <a:xfrm>
              <a:off x="3912375" y="3426550"/>
              <a:ext cx="51225" cy="69325"/>
            </a:xfrm>
            <a:custGeom>
              <a:avLst/>
              <a:gdLst/>
              <a:ahLst/>
              <a:cxnLst/>
              <a:rect l="l" t="t" r="r" b="b"/>
              <a:pathLst>
                <a:path w="2049" h="2773" extrusionOk="0">
                  <a:moveTo>
                    <a:pt x="1" y="0"/>
                  </a:moveTo>
                  <a:lnTo>
                    <a:pt x="1" y="1764"/>
                  </a:lnTo>
                  <a:cubicBezTo>
                    <a:pt x="1" y="2363"/>
                    <a:pt x="473" y="2773"/>
                    <a:pt x="1040" y="2773"/>
                  </a:cubicBezTo>
                  <a:cubicBezTo>
                    <a:pt x="1607" y="2773"/>
                    <a:pt x="2048" y="2300"/>
                    <a:pt x="2048" y="1764"/>
                  </a:cubicBezTo>
                  <a:lnTo>
                    <a:pt x="2048" y="32"/>
                  </a:lnTo>
                  <a:lnTo>
                    <a:pt x="316" y="32"/>
                  </a:lnTo>
                  <a:cubicBezTo>
                    <a:pt x="253" y="32"/>
                    <a:pt x="127" y="32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1" name="Google Shape;7780;p80"/>
            <p:cNvSpPr/>
            <p:nvPr/>
          </p:nvSpPr>
          <p:spPr>
            <a:xfrm>
              <a:off x="3982475" y="3275325"/>
              <a:ext cx="52000" cy="163850"/>
            </a:xfrm>
            <a:custGeom>
              <a:avLst/>
              <a:gdLst/>
              <a:ahLst/>
              <a:cxnLst/>
              <a:rect l="l" t="t" r="r" b="b"/>
              <a:pathLst>
                <a:path w="2080" h="6554" extrusionOk="0">
                  <a:moveTo>
                    <a:pt x="2080" y="0"/>
                  </a:moveTo>
                  <a:lnTo>
                    <a:pt x="1765" y="315"/>
                  </a:lnTo>
                  <a:cubicBezTo>
                    <a:pt x="1292" y="788"/>
                    <a:pt x="662" y="1071"/>
                    <a:pt x="1" y="1166"/>
                  </a:cubicBezTo>
                  <a:lnTo>
                    <a:pt x="1" y="5419"/>
                  </a:lnTo>
                  <a:cubicBezTo>
                    <a:pt x="662" y="5482"/>
                    <a:pt x="1292" y="5766"/>
                    <a:pt x="1765" y="6238"/>
                  </a:cubicBezTo>
                  <a:lnTo>
                    <a:pt x="2080" y="6553"/>
                  </a:lnTo>
                  <a:lnTo>
                    <a:pt x="208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72" name="Google Shape;7781;p80"/>
          <p:cNvGrpSpPr/>
          <p:nvPr/>
        </p:nvGrpSpPr>
        <p:grpSpPr>
          <a:xfrm>
            <a:off x="7060493" y="4257004"/>
            <a:ext cx="531279" cy="553395"/>
            <a:chOff x="3859600" y="3591950"/>
            <a:chExt cx="296975" cy="296175"/>
          </a:xfrm>
        </p:grpSpPr>
        <p:sp>
          <p:nvSpPr>
            <p:cNvPr id="473" name="Google Shape;7782;p80"/>
            <p:cNvSpPr/>
            <p:nvPr/>
          </p:nvSpPr>
          <p:spPr>
            <a:xfrm>
              <a:off x="4034450" y="3766000"/>
              <a:ext cx="122125" cy="122125"/>
            </a:xfrm>
            <a:custGeom>
              <a:avLst/>
              <a:gdLst/>
              <a:ahLst/>
              <a:cxnLst/>
              <a:rect l="l" t="t" r="r" b="b"/>
              <a:pathLst>
                <a:path w="4885" h="4885" extrusionOk="0">
                  <a:moveTo>
                    <a:pt x="2395" y="1324"/>
                  </a:moveTo>
                  <a:cubicBezTo>
                    <a:pt x="2616" y="1324"/>
                    <a:pt x="2773" y="1482"/>
                    <a:pt x="2773" y="1702"/>
                  </a:cubicBezTo>
                  <a:lnTo>
                    <a:pt x="2773" y="2049"/>
                  </a:lnTo>
                  <a:lnTo>
                    <a:pt x="3120" y="2049"/>
                  </a:lnTo>
                  <a:cubicBezTo>
                    <a:pt x="3309" y="2049"/>
                    <a:pt x="3466" y="2206"/>
                    <a:pt x="3466" y="2395"/>
                  </a:cubicBezTo>
                  <a:cubicBezTo>
                    <a:pt x="3466" y="2584"/>
                    <a:pt x="3309" y="2742"/>
                    <a:pt x="3120" y="2742"/>
                  </a:cubicBezTo>
                  <a:lnTo>
                    <a:pt x="2395" y="2742"/>
                  </a:lnTo>
                  <a:cubicBezTo>
                    <a:pt x="2206" y="2742"/>
                    <a:pt x="2049" y="2584"/>
                    <a:pt x="2049" y="2395"/>
                  </a:cubicBezTo>
                  <a:lnTo>
                    <a:pt x="2049" y="1702"/>
                  </a:lnTo>
                  <a:cubicBezTo>
                    <a:pt x="2049" y="1482"/>
                    <a:pt x="2206" y="1324"/>
                    <a:pt x="2395" y="1324"/>
                  </a:cubicBezTo>
                  <a:close/>
                  <a:moveTo>
                    <a:pt x="2458" y="1"/>
                  </a:moveTo>
                  <a:cubicBezTo>
                    <a:pt x="1104" y="1"/>
                    <a:pt x="1" y="1103"/>
                    <a:pt x="1" y="2427"/>
                  </a:cubicBezTo>
                  <a:cubicBezTo>
                    <a:pt x="1" y="3781"/>
                    <a:pt x="1104" y="4884"/>
                    <a:pt x="2458" y="4884"/>
                  </a:cubicBezTo>
                  <a:cubicBezTo>
                    <a:pt x="3782" y="4884"/>
                    <a:pt x="4884" y="3781"/>
                    <a:pt x="4884" y="2427"/>
                  </a:cubicBezTo>
                  <a:cubicBezTo>
                    <a:pt x="4853" y="1072"/>
                    <a:pt x="3782" y="1"/>
                    <a:pt x="2458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4" name="Google Shape;7783;p80"/>
            <p:cNvSpPr/>
            <p:nvPr/>
          </p:nvSpPr>
          <p:spPr>
            <a:xfrm>
              <a:off x="3860400" y="3679375"/>
              <a:ext cx="260725" cy="173300"/>
            </a:xfrm>
            <a:custGeom>
              <a:avLst/>
              <a:gdLst/>
              <a:ahLst/>
              <a:cxnLst/>
              <a:rect l="l" t="t" r="r" b="b"/>
              <a:pathLst>
                <a:path w="10429" h="6932" extrusionOk="0">
                  <a:moveTo>
                    <a:pt x="2426" y="662"/>
                  </a:moveTo>
                  <a:cubicBezTo>
                    <a:pt x="2647" y="662"/>
                    <a:pt x="2804" y="819"/>
                    <a:pt x="2804" y="1008"/>
                  </a:cubicBezTo>
                  <a:cubicBezTo>
                    <a:pt x="2804" y="1197"/>
                    <a:pt x="2647" y="1355"/>
                    <a:pt x="2426" y="1355"/>
                  </a:cubicBezTo>
                  <a:lnTo>
                    <a:pt x="1733" y="1355"/>
                  </a:lnTo>
                  <a:cubicBezTo>
                    <a:pt x="1544" y="1355"/>
                    <a:pt x="1387" y="1197"/>
                    <a:pt x="1387" y="1008"/>
                  </a:cubicBezTo>
                  <a:cubicBezTo>
                    <a:pt x="1387" y="819"/>
                    <a:pt x="1544" y="662"/>
                    <a:pt x="1733" y="662"/>
                  </a:cubicBezTo>
                  <a:close/>
                  <a:moveTo>
                    <a:pt x="4537" y="662"/>
                  </a:moveTo>
                  <a:cubicBezTo>
                    <a:pt x="4726" y="662"/>
                    <a:pt x="4884" y="819"/>
                    <a:pt x="4884" y="1008"/>
                  </a:cubicBezTo>
                  <a:cubicBezTo>
                    <a:pt x="4884" y="1197"/>
                    <a:pt x="4695" y="1355"/>
                    <a:pt x="4537" y="1355"/>
                  </a:cubicBezTo>
                  <a:lnTo>
                    <a:pt x="3812" y="1355"/>
                  </a:lnTo>
                  <a:cubicBezTo>
                    <a:pt x="3623" y="1355"/>
                    <a:pt x="3466" y="1197"/>
                    <a:pt x="3466" y="1008"/>
                  </a:cubicBezTo>
                  <a:cubicBezTo>
                    <a:pt x="3466" y="819"/>
                    <a:pt x="3623" y="662"/>
                    <a:pt x="3812" y="662"/>
                  </a:cubicBezTo>
                  <a:close/>
                  <a:moveTo>
                    <a:pt x="6648" y="662"/>
                  </a:moveTo>
                  <a:cubicBezTo>
                    <a:pt x="6837" y="662"/>
                    <a:pt x="6994" y="819"/>
                    <a:pt x="6994" y="1008"/>
                  </a:cubicBezTo>
                  <a:cubicBezTo>
                    <a:pt x="6994" y="1197"/>
                    <a:pt x="6837" y="1355"/>
                    <a:pt x="6648" y="1355"/>
                  </a:cubicBezTo>
                  <a:lnTo>
                    <a:pt x="5955" y="1355"/>
                  </a:lnTo>
                  <a:cubicBezTo>
                    <a:pt x="5734" y="1355"/>
                    <a:pt x="5577" y="1197"/>
                    <a:pt x="5577" y="1008"/>
                  </a:cubicBezTo>
                  <a:cubicBezTo>
                    <a:pt x="5577" y="819"/>
                    <a:pt x="5734" y="662"/>
                    <a:pt x="5955" y="662"/>
                  </a:cubicBezTo>
                  <a:close/>
                  <a:moveTo>
                    <a:pt x="8727" y="662"/>
                  </a:moveTo>
                  <a:cubicBezTo>
                    <a:pt x="8948" y="662"/>
                    <a:pt x="9105" y="819"/>
                    <a:pt x="9105" y="1008"/>
                  </a:cubicBezTo>
                  <a:cubicBezTo>
                    <a:pt x="9105" y="1197"/>
                    <a:pt x="8948" y="1355"/>
                    <a:pt x="8727" y="1355"/>
                  </a:cubicBezTo>
                  <a:lnTo>
                    <a:pt x="8034" y="1355"/>
                  </a:lnTo>
                  <a:cubicBezTo>
                    <a:pt x="7845" y="1355"/>
                    <a:pt x="7688" y="1197"/>
                    <a:pt x="7688" y="1008"/>
                  </a:cubicBezTo>
                  <a:cubicBezTo>
                    <a:pt x="7688" y="819"/>
                    <a:pt x="7845" y="662"/>
                    <a:pt x="8034" y="662"/>
                  </a:cubicBezTo>
                  <a:close/>
                  <a:moveTo>
                    <a:pt x="2426" y="2080"/>
                  </a:moveTo>
                  <a:cubicBezTo>
                    <a:pt x="2647" y="2080"/>
                    <a:pt x="2804" y="2237"/>
                    <a:pt x="2804" y="2426"/>
                  </a:cubicBezTo>
                  <a:cubicBezTo>
                    <a:pt x="2804" y="2647"/>
                    <a:pt x="2647" y="2773"/>
                    <a:pt x="2426" y="2773"/>
                  </a:cubicBezTo>
                  <a:lnTo>
                    <a:pt x="1733" y="2773"/>
                  </a:lnTo>
                  <a:cubicBezTo>
                    <a:pt x="1544" y="2773"/>
                    <a:pt x="1387" y="2647"/>
                    <a:pt x="1387" y="2426"/>
                  </a:cubicBezTo>
                  <a:cubicBezTo>
                    <a:pt x="1387" y="2206"/>
                    <a:pt x="1544" y="2080"/>
                    <a:pt x="1733" y="2080"/>
                  </a:cubicBezTo>
                  <a:close/>
                  <a:moveTo>
                    <a:pt x="4537" y="2080"/>
                  </a:moveTo>
                  <a:cubicBezTo>
                    <a:pt x="4726" y="2080"/>
                    <a:pt x="4884" y="2237"/>
                    <a:pt x="4884" y="2426"/>
                  </a:cubicBezTo>
                  <a:cubicBezTo>
                    <a:pt x="4884" y="2647"/>
                    <a:pt x="4695" y="2773"/>
                    <a:pt x="4537" y="2773"/>
                  </a:cubicBezTo>
                  <a:lnTo>
                    <a:pt x="3812" y="2773"/>
                  </a:lnTo>
                  <a:cubicBezTo>
                    <a:pt x="3623" y="2773"/>
                    <a:pt x="3466" y="2647"/>
                    <a:pt x="3466" y="2426"/>
                  </a:cubicBezTo>
                  <a:cubicBezTo>
                    <a:pt x="3466" y="2206"/>
                    <a:pt x="3623" y="2080"/>
                    <a:pt x="3812" y="2080"/>
                  </a:cubicBezTo>
                  <a:close/>
                  <a:moveTo>
                    <a:pt x="6648" y="2080"/>
                  </a:moveTo>
                  <a:cubicBezTo>
                    <a:pt x="6837" y="2080"/>
                    <a:pt x="6994" y="2237"/>
                    <a:pt x="6994" y="2426"/>
                  </a:cubicBezTo>
                  <a:cubicBezTo>
                    <a:pt x="6994" y="2647"/>
                    <a:pt x="6837" y="2773"/>
                    <a:pt x="6648" y="2773"/>
                  </a:cubicBezTo>
                  <a:lnTo>
                    <a:pt x="5955" y="2773"/>
                  </a:lnTo>
                  <a:cubicBezTo>
                    <a:pt x="5734" y="2773"/>
                    <a:pt x="5577" y="2647"/>
                    <a:pt x="5577" y="2426"/>
                  </a:cubicBezTo>
                  <a:cubicBezTo>
                    <a:pt x="5577" y="2206"/>
                    <a:pt x="5734" y="2080"/>
                    <a:pt x="5955" y="2080"/>
                  </a:cubicBezTo>
                  <a:close/>
                  <a:moveTo>
                    <a:pt x="8727" y="2080"/>
                  </a:moveTo>
                  <a:cubicBezTo>
                    <a:pt x="8948" y="2080"/>
                    <a:pt x="9105" y="2237"/>
                    <a:pt x="9105" y="2426"/>
                  </a:cubicBezTo>
                  <a:cubicBezTo>
                    <a:pt x="9105" y="2647"/>
                    <a:pt x="8948" y="2773"/>
                    <a:pt x="8727" y="2773"/>
                  </a:cubicBezTo>
                  <a:lnTo>
                    <a:pt x="8034" y="2773"/>
                  </a:lnTo>
                  <a:cubicBezTo>
                    <a:pt x="7845" y="2773"/>
                    <a:pt x="7688" y="2647"/>
                    <a:pt x="7688" y="2426"/>
                  </a:cubicBezTo>
                  <a:cubicBezTo>
                    <a:pt x="7688" y="2206"/>
                    <a:pt x="7845" y="2080"/>
                    <a:pt x="8034" y="2080"/>
                  </a:cubicBezTo>
                  <a:close/>
                  <a:moveTo>
                    <a:pt x="2426" y="3466"/>
                  </a:moveTo>
                  <a:cubicBezTo>
                    <a:pt x="2647" y="3466"/>
                    <a:pt x="2804" y="3623"/>
                    <a:pt x="2804" y="3812"/>
                  </a:cubicBezTo>
                  <a:cubicBezTo>
                    <a:pt x="2804" y="4001"/>
                    <a:pt x="2647" y="4159"/>
                    <a:pt x="2426" y="4159"/>
                  </a:cubicBezTo>
                  <a:lnTo>
                    <a:pt x="1733" y="4159"/>
                  </a:lnTo>
                  <a:cubicBezTo>
                    <a:pt x="1544" y="4159"/>
                    <a:pt x="1387" y="4001"/>
                    <a:pt x="1387" y="3812"/>
                  </a:cubicBezTo>
                  <a:cubicBezTo>
                    <a:pt x="1387" y="3623"/>
                    <a:pt x="1544" y="3466"/>
                    <a:pt x="1733" y="3466"/>
                  </a:cubicBezTo>
                  <a:close/>
                  <a:moveTo>
                    <a:pt x="4537" y="3466"/>
                  </a:moveTo>
                  <a:cubicBezTo>
                    <a:pt x="4726" y="3466"/>
                    <a:pt x="4884" y="3623"/>
                    <a:pt x="4884" y="3812"/>
                  </a:cubicBezTo>
                  <a:cubicBezTo>
                    <a:pt x="4884" y="4001"/>
                    <a:pt x="4695" y="4159"/>
                    <a:pt x="4537" y="4159"/>
                  </a:cubicBezTo>
                  <a:lnTo>
                    <a:pt x="3812" y="4159"/>
                  </a:lnTo>
                  <a:cubicBezTo>
                    <a:pt x="3623" y="4159"/>
                    <a:pt x="3466" y="4001"/>
                    <a:pt x="3466" y="3812"/>
                  </a:cubicBezTo>
                  <a:cubicBezTo>
                    <a:pt x="3466" y="3623"/>
                    <a:pt x="3623" y="3466"/>
                    <a:pt x="3812" y="3466"/>
                  </a:cubicBezTo>
                  <a:close/>
                  <a:moveTo>
                    <a:pt x="6648" y="3466"/>
                  </a:moveTo>
                  <a:cubicBezTo>
                    <a:pt x="6837" y="3466"/>
                    <a:pt x="6994" y="3623"/>
                    <a:pt x="6994" y="3812"/>
                  </a:cubicBezTo>
                  <a:cubicBezTo>
                    <a:pt x="6994" y="4001"/>
                    <a:pt x="6837" y="4159"/>
                    <a:pt x="6648" y="4159"/>
                  </a:cubicBezTo>
                  <a:lnTo>
                    <a:pt x="5955" y="4159"/>
                  </a:lnTo>
                  <a:cubicBezTo>
                    <a:pt x="5734" y="4159"/>
                    <a:pt x="5577" y="4001"/>
                    <a:pt x="5577" y="3812"/>
                  </a:cubicBezTo>
                  <a:cubicBezTo>
                    <a:pt x="5577" y="3623"/>
                    <a:pt x="5734" y="3466"/>
                    <a:pt x="5955" y="3466"/>
                  </a:cubicBezTo>
                  <a:close/>
                  <a:moveTo>
                    <a:pt x="2426" y="4852"/>
                  </a:moveTo>
                  <a:cubicBezTo>
                    <a:pt x="2647" y="4852"/>
                    <a:pt x="2804" y="5010"/>
                    <a:pt x="2804" y="5199"/>
                  </a:cubicBezTo>
                  <a:cubicBezTo>
                    <a:pt x="2804" y="5388"/>
                    <a:pt x="2647" y="5545"/>
                    <a:pt x="2426" y="5545"/>
                  </a:cubicBezTo>
                  <a:lnTo>
                    <a:pt x="1733" y="5545"/>
                  </a:lnTo>
                  <a:cubicBezTo>
                    <a:pt x="1544" y="5545"/>
                    <a:pt x="1387" y="5388"/>
                    <a:pt x="1387" y="5199"/>
                  </a:cubicBezTo>
                  <a:cubicBezTo>
                    <a:pt x="1387" y="5010"/>
                    <a:pt x="1544" y="4852"/>
                    <a:pt x="1733" y="4852"/>
                  </a:cubicBezTo>
                  <a:close/>
                  <a:moveTo>
                    <a:pt x="4537" y="4852"/>
                  </a:moveTo>
                  <a:cubicBezTo>
                    <a:pt x="4726" y="4852"/>
                    <a:pt x="4884" y="5010"/>
                    <a:pt x="4884" y="5199"/>
                  </a:cubicBezTo>
                  <a:cubicBezTo>
                    <a:pt x="4884" y="5388"/>
                    <a:pt x="4695" y="5545"/>
                    <a:pt x="4537" y="5545"/>
                  </a:cubicBezTo>
                  <a:lnTo>
                    <a:pt x="3812" y="5545"/>
                  </a:lnTo>
                  <a:cubicBezTo>
                    <a:pt x="3623" y="5545"/>
                    <a:pt x="3466" y="5388"/>
                    <a:pt x="3466" y="5199"/>
                  </a:cubicBezTo>
                  <a:cubicBezTo>
                    <a:pt x="3466" y="5010"/>
                    <a:pt x="3623" y="4852"/>
                    <a:pt x="3812" y="4852"/>
                  </a:cubicBezTo>
                  <a:close/>
                  <a:moveTo>
                    <a:pt x="0" y="0"/>
                  </a:moveTo>
                  <a:lnTo>
                    <a:pt x="0" y="5892"/>
                  </a:lnTo>
                  <a:cubicBezTo>
                    <a:pt x="0" y="6459"/>
                    <a:pt x="473" y="6931"/>
                    <a:pt x="1071" y="6931"/>
                  </a:cubicBezTo>
                  <a:lnTo>
                    <a:pt x="6490" y="6931"/>
                  </a:lnTo>
                  <a:cubicBezTo>
                    <a:pt x="6364" y="6616"/>
                    <a:pt x="6301" y="6270"/>
                    <a:pt x="6301" y="5892"/>
                  </a:cubicBezTo>
                  <a:cubicBezTo>
                    <a:pt x="6301" y="5797"/>
                    <a:pt x="6333" y="5671"/>
                    <a:pt x="6333" y="5545"/>
                  </a:cubicBezTo>
                  <a:lnTo>
                    <a:pt x="5955" y="5545"/>
                  </a:lnTo>
                  <a:cubicBezTo>
                    <a:pt x="5734" y="5545"/>
                    <a:pt x="5577" y="5388"/>
                    <a:pt x="5577" y="5199"/>
                  </a:cubicBezTo>
                  <a:cubicBezTo>
                    <a:pt x="5577" y="5010"/>
                    <a:pt x="5734" y="4852"/>
                    <a:pt x="5955" y="4852"/>
                  </a:cubicBezTo>
                  <a:lnTo>
                    <a:pt x="6490" y="4852"/>
                  </a:lnTo>
                  <a:cubicBezTo>
                    <a:pt x="6931" y="3623"/>
                    <a:pt x="8066" y="2741"/>
                    <a:pt x="9420" y="2741"/>
                  </a:cubicBezTo>
                  <a:cubicBezTo>
                    <a:pt x="9767" y="2741"/>
                    <a:pt x="10113" y="2836"/>
                    <a:pt x="10428" y="2962"/>
                  </a:cubicBezTo>
                  <a:lnTo>
                    <a:pt x="1042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5" name="Google Shape;7784;p80"/>
            <p:cNvSpPr/>
            <p:nvPr/>
          </p:nvSpPr>
          <p:spPr>
            <a:xfrm>
              <a:off x="3859600" y="3591950"/>
              <a:ext cx="261525" cy="70900"/>
            </a:xfrm>
            <a:custGeom>
              <a:avLst/>
              <a:gdLst/>
              <a:ahLst/>
              <a:cxnLst/>
              <a:rect l="l" t="t" r="r" b="b"/>
              <a:pathLst>
                <a:path w="10461" h="2836" extrusionOk="0">
                  <a:moveTo>
                    <a:pt x="1734" y="0"/>
                  </a:moveTo>
                  <a:cubicBezTo>
                    <a:pt x="1513" y="0"/>
                    <a:pt x="1356" y="158"/>
                    <a:pt x="1356" y="347"/>
                  </a:cubicBezTo>
                  <a:lnTo>
                    <a:pt x="1356" y="693"/>
                  </a:lnTo>
                  <a:lnTo>
                    <a:pt x="1009" y="693"/>
                  </a:lnTo>
                  <a:cubicBezTo>
                    <a:pt x="410" y="693"/>
                    <a:pt x="1" y="1166"/>
                    <a:pt x="1" y="1733"/>
                  </a:cubicBezTo>
                  <a:lnTo>
                    <a:pt x="1" y="2836"/>
                  </a:lnTo>
                  <a:lnTo>
                    <a:pt x="10429" y="2836"/>
                  </a:lnTo>
                  <a:lnTo>
                    <a:pt x="10429" y="1733"/>
                  </a:lnTo>
                  <a:lnTo>
                    <a:pt x="10460" y="1733"/>
                  </a:lnTo>
                  <a:cubicBezTo>
                    <a:pt x="10460" y="1134"/>
                    <a:pt x="9988" y="693"/>
                    <a:pt x="9421" y="693"/>
                  </a:cubicBezTo>
                  <a:lnTo>
                    <a:pt x="9074" y="693"/>
                  </a:lnTo>
                  <a:lnTo>
                    <a:pt x="9074" y="347"/>
                  </a:lnTo>
                  <a:cubicBezTo>
                    <a:pt x="9074" y="158"/>
                    <a:pt x="8917" y="0"/>
                    <a:pt x="8728" y="0"/>
                  </a:cubicBezTo>
                  <a:cubicBezTo>
                    <a:pt x="8539" y="0"/>
                    <a:pt x="8381" y="158"/>
                    <a:pt x="8381" y="347"/>
                  </a:cubicBezTo>
                  <a:lnTo>
                    <a:pt x="8381" y="693"/>
                  </a:lnTo>
                  <a:lnTo>
                    <a:pt x="6995" y="693"/>
                  </a:lnTo>
                  <a:lnTo>
                    <a:pt x="6995" y="347"/>
                  </a:lnTo>
                  <a:cubicBezTo>
                    <a:pt x="6995" y="158"/>
                    <a:pt x="6837" y="0"/>
                    <a:pt x="6648" y="0"/>
                  </a:cubicBezTo>
                  <a:cubicBezTo>
                    <a:pt x="6459" y="0"/>
                    <a:pt x="6302" y="158"/>
                    <a:pt x="6302" y="347"/>
                  </a:cubicBezTo>
                  <a:lnTo>
                    <a:pt x="6302" y="693"/>
                  </a:lnTo>
                  <a:lnTo>
                    <a:pt x="4159" y="693"/>
                  </a:lnTo>
                  <a:lnTo>
                    <a:pt x="4159" y="347"/>
                  </a:lnTo>
                  <a:cubicBezTo>
                    <a:pt x="4159" y="158"/>
                    <a:pt x="4002" y="0"/>
                    <a:pt x="3813" y="0"/>
                  </a:cubicBezTo>
                  <a:cubicBezTo>
                    <a:pt x="3624" y="0"/>
                    <a:pt x="3466" y="158"/>
                    <a:pt x="3466" y="347"/>
                  </a:cubicBezTo>
                  <a:lnTo>
                    <a:pt x="3466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3" y="0"/>
                    <a:pt x="173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76" name="Google Shape;7785;p80"/>
          <p:cNvGrpSpPr/>
          <p:nvPr/>
        </p:nvGrpSpPr>
        <p:grpSpPr>
          <a:xfrm>
            <a:off x="7061209" y="5009584"/>
            <a:ext cx="529849" cy="553395"/>
            <a:chOff x="3860400" y="3955025"/>
            <a:chExt cx="296175" cy="296175"/>
          </a:xfrm>
        </p:grpSpPr>
        <p:sp>
          <p:nvSpPr>
            <p:cNvPr id="477" name="Google Shape;7786;p80"/>
            <p:cNvSpPr/>
            <p:nvPr/>
          </p:nvSpPr>
          <p:spPr>
            <a:xfrm>
              <a:off x="3973825" y="3955025"/>
              <a:ext cx="68525" cy="68550"/>
            </a:xfrm>
            <a:custGeom>
              <a:avLst/>
              <a:gdLst/>
              <a:ahLst/>
              <a:cxnLst/>
              <a:rect l="l" t="t" r="r" b="b"/>
              <a:pathLst>
                <a:path w="2741" h="2742" extrusionOk="0">
                  <a:moveTo>
                    <a:pt x="1355" y="1"/>
                  </a:moveTo>
                  <a:cubicBezTo>
                    <a:pt x="630" y="1"/>
                    <a:pt x="0" y="631"/>
                    <a:pt x="0" y="1387"/>
                  </a:cubicBezTo>
                  <a:cubicBezTo>
                    <a:pt x="0" y="2112"/>
                    <a:pt x="630" y="2742"/>
                    <a:pt x="1355" y="2742"/>
                  </a:cubicBezTo>
                  <a:cubicBezTo>
                    <a:pt x="2111" y="2742"/>
                    <a:pt x="2741" y="2112"/>
                    <a:pt x="2741" y="1387"/>
                  </a:cubicBezTo>
                  <a:cubicBezTo>
                    <a:pt x="2741" y="631"/>
                    <a:pt x="2142" y="1"/>
                    <a:pt x="135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8" name="Google Shape;7787;p80"/>
            <p:cNvSpPr/>
            <p:nvPr/>
          </p:nvSpPr>
          <p:spPr>
            <a:xfrm>
              <a:off x="3947025" y="4021975"/>
              <a:ext cx="122125" cy="71700"/>
            </a:xfrm>
            <a:custGeom>
              <a:avLst/>
              <a:gdLst/>
              <a:ahLst/>
              <a:cxnLst/>
              <a:rect l="l" t="t" r="r" b="b"/>
              <a:pathLst>
                <a:path w="4885" h="2868" extrusionOk="0">
                  <a:moveTo>
                    <a:pt x="820" y="1"/>
                  </a:moveTo>
                  <a:cubicBezTo>
                    <a:pt x="316" y="442"/>
                    <a:pt x="1" y="1104"/>
                    <a:pt x="1" y="1797"/>
                  </a:cubicBezTo>
                  <a:lnTo>
                    <a:pt x="1" y="2521"/>
                  </a:lnTo>
                  <a:cubicBezTo>
                    <a:pt x="1" y="2710"/>
                    <a:pt x="158" y="2868"/>
                    <a:pt x="347" y="2868"/>
                  </a:cubicBezTo>
                  <a:lnTo>
                    <a:pt x="4506" y="2868"/>
                  </a:lnTo>
                  <a:cubicBezTo>
                    <a:pt x="4727" y="2868"/>
                    <a:pt x="4884" y="2710"/>
                    <a:pt x="4884" y="2521"/>
                  </a:cubicBezTo>
                  <a:lnTo>
                    <a:pt x="4884" y="1860"/>
                  </a:lnTo>
                  <a:cubicBezTo>
                    <a:pt x="4884" y="1135"/>
                    <a:pt x="4569" y="473"/>
                    <a:pt x="4034" y="32"/>
                  </a:cubicBezTo>
                  <a:cubicBezTo>
                    <a:pt x="3655" y="473"/>
                    <a:pt x="3120" y="788"/>
                    <a:pt x="2427" y="788"/>
                  </a:cubicBezTo>
                  <a:cubicBezTo>
                    <a:pt x="1797" y="788"/>
                    <a:pt x="1198" y="473"/>
                    <a:pt x="82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9" name="Google Shape;7788;p80"/>
            <p:cNvSpPr/>
            <p:nvPr/>
          </p:nvSpPr>
          <p:spPr>
            <a:xfrm>
              <a:off x="4086450" y="4145650"/>
              <a:ext cx="70125" cy="104775"/>
            </a:xfrm>
            <a:custGeom>
              <a:avLst/>
              <a:gdLst/>
              <a:ahLst/>
              <a:cxnLst/>
              <a:rect l="l" t="t" r="r" b="b"/>
              <a:pathLst>
                <a:path w="2805" h="4191" extrusionOk="0">
                  <a:moveTo>
                    <a:pt x="0" y="0"/>
                  </a:moveTo>
                  <a:lnTo>
                    <a:pt x="0" y="4190"/>
                  </a:lnTo>
                  <a:lnTo>
                    <a:pt x="2458" y="4190"/>
                  </a:lnTo>
                  <a:cubicBezTo>
                    <a:pt x="2647" y="4190"/>
                    <a:pt x="2804" y="4033"/>
                    <a:pt x="2804" y="3844"/>
                  </a:cubicBezTo>
                  <a:lnTo>
                    <a:pt x="2804" y="315"/>
                  </a:lnTo>
                  <a:cubicBezTo>
                    <a:pt x="2773" y="158"/>
                    <a:pt x="2647" y="0"/>
                    <a:pt x="245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0" name="Google Shape;7789;p80"/>
            <p:cNvSpPr/>
            <p:nvPr/>
          </p:nvSpPr>
          <p:spPr>
            <a:xfrm>
              <a:off x="3860400" y="4180300"/>
              <a:ext cx="70125" cy="70125"/>
            </a:xfrm>
            <a:custGeom>
              <a:avLst/>
              <a:gdLst/>
              <a:ahLst/>
              <a:cxnLst/>
              <a:rect l="l" t="t" r="r" b="b"/>
              <a:pathLst>
                <a:path w="2805" h="2805" extrusionOk="0">
                  <a:moveTo>
                    <a:pt x="347" y="0"/>
                  </a:moveTo>
                  <a:cubicBezTo>
                    <a:pt x="158" y="0"/>
                    <a:pt x="0" y="189"/>
                    <a:pt x="0" y="347"/>
                  </a:cubicBezTo>
                  <a:lnTo>
                    <a:pt x="0" y="2458"/>
                  </a:lnTo>
                  <a:cubicBezTo>
                    <a:pt x="0" y="2678"/>
                    <a:pt x="158" y="2804"/>
                    <a:pt x="347" y="2804"/>
                  </a:cubicBezTo>
                  <a:lnTo>
                    <a:pt x="2804" y="2804"/>
                  </a:lnTo>
                  <a:lnTo>
                    <a:pt x="280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1" name="Google Shape;7790;p80"/>
            <p:cNvSpPr/>
            <p:nvPr/>
          </p:nvSpPr>
          <p:spPr>
            <a:xfrm>
              <a:off x="3947025" y="4111775"/>
              <a:ext cx="122125" cy="139425"/>
            </a:xfrm>
            <a:custGeom>
              <a:avLst/>
              <a:gdLst/>
              <a:ahLst/>
              <a:cxnLst/>
              <a:rect l="l" t="t" r="r" b="b"/>
              <a:pathLst>
                <a:path w="4885" h="5577" extrusionOk="0">
                  <a:moveTo>
                    <a:pt x="2466" y="1377"/>
                  </a:moveTo>
                  <a:cubicBezTo>
                    <a:pt x="2522" y="1377"/>
                    <a:pt x="2582" y="1392"/>
                    <a:pt x="2647" y="1418"/>
                  </a:cubicBezTo>
                  <a:cubicBezTo>
                    <a:pt x="2742" y="1450"/>
                    <a:pt x="2836" y="1607"/>
                    <a:pt x="2836" y="1733"/>
                  </a:cubicBezTo>
                  <a:lnTo>
                    <a:pt x="2836" y="3497"/>
                  </a:lnTo>
                  <a:lnTo>
                    <a:pt x="3183" y="3497"/>
                  </a:lnTo>
                  <a:cubicBezTo>
                    <a:pt x="3372" y="3497"/>
                    <a:pt x="3529" y="3655"/>
                    <a:pt x="3529" y="3844"/>
                  </a:cubicBezTo>
                  <a:cubicBezTo>
                    <a:pt x="3529" y="4033"/>
                    <a:pt x="3340" y="4159"/>
                    <a:pt x="3151" y="4159"/>
                  </a:cubicBezTo>
                  <a:lnTo>
                    <a:pt x="1765" y="4159"/>
                  </a:lnTo>
                  <a:cubicBezTo>
                    <a:pt x="1576" y="4159"/>
                    <a:pt x="1419" y="4002"/>
                    <a:pt x="1419" y="3812"/>
                  </a:cubicBezTo>
                  <a:cubicBezTo>
                    <a:pt x="1419" y="3623"/>
                    <a:pt x="1576" y="3466"/>
                    <a:pt x="1765" y="3466"/>
                  </a:cubicBezTo>
                  <a:lnTo>
                    <a:pt x="2112" y="3466"/>
                  </a:lnTo>
                  <a:lnTo>
                    <a:pt x="2112" y="2552"/>
                  </a:lnTo>
                  <a:lnTo>
                    <a:pt x="1986" y="2678"/>
                  </a:lnTo>
                  <a:cubicBezTo>
                    <a:pt x="1938" y="2726"/>
                    <a:pt x="1852" y="2749"/>
                    <a:pt x="1765" y="2749"/>
                  </a:cubicBezTo>
                  <a:cubicBezTo>
                    <a:pt x="1679" y="2749"/>
                    <a:pt x="1592" y="2726"/>
                    <a:pt x="1545" y="2678"/>
                  </a:cubicBezTo>
                  <a:cubicBezTo>
                    <a:pt x="1419" y="2552"/>
                    <a:pt x="1419" y="2300"/>
                    <a:pt x="1545" y="2206"/>
                  </a:cubicBezTo>
                  <a:lnTo>
                    <a:pt x="2238" y="1481"/>
                  </a:lnTo>
                  <a:cubicBezTo>
                    <a:pt x="2312" y="1407"/>
                    <a:pt x="2385" y="1377"/>
                    <a:pt x="2466" y="1377"/>
                  </a:cubicBezTo>
                  <a:close/>
                  <a:moveTo>
                    <a:pt x="347" y="0"/>
                  </a:moveTo>
                  <a:cubicBezTo>
                    <a:pt x="158" y="0"/>
                    <a:pt x="1" y="158"/>
                    <a:pt x="1" y="347"/>
                  </a:cubicBezTo>
                  <a:lnTo>
                    <a:pt x="1" y="5577"/>
                  </a:lnTo>
                  <a:lnTo>
                    <a:pt x="4853" y="5577"/>
                  </a:lnTo>
                  <a:cubicBezTo>
                    <a:pt x="4884" y="3245"/>
                    <a:pt x="4884" y="2678"/>
                    <a:pt x="4884" y="347"/>
                  </a:cubicBezTo>
                  <a:cubicBezTo>
                    <a:pt x="4884" y="158"/>
                    <a:pt x="4727" y="0"/>
                    <a:pt x="453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82" name="Google Shape;7791;p80"/>
          <p:cNvGrpSpPr/>
          <p:nvPr/>
        </p:nvGrpSpPr>
        <p:grpSpPr>
          <a:xfrm>
            <a:off x="10413960" y="3549577"/>
            <a:ext cx="538301" cy="551900"/>
            <a:chOff x="5716825" y="3235950"/>
            <a:chExt cx="300900" cy="295375"/>
          </a:xfrm>
        </p:grpSpPr>
        <p:sp>
          <p:nvSpPr>
            <p:cNvPr id="483" name="Google Shape;7792;p80"/>
            <p:cNvSpPr/>
            <p:nvPr/>
          </p:nvSpPr>
          <p:spPr>
            <a:xfrm>
              <a:off x="5716825" y="3309975"/>
              <a:ext cx="137075" cy="146525"/>
            </a:xfrm>
            <a:custGeom>
              <a:avLst/>
              <a:gdLst/>
              <a:ahLst/>
              <a:cxnLst/>
              <a:rect l="l" t="t" r="r" b="b"/>
              <a:pathLst>
                <a:path w="5483" h="5861" extrusionOk="0">
                  <a:moveTo>
                    <a:pt x="2584" y="1"/>
                  </a:moveTo>
                  <a:lnTo>
                    <a:pt x="410" y="2206"/>
                  </a:lnTo>
                  <a:cubicBezTo>
                    <a:pt x="1" y="2615"/>
                    <a:pt x="1" y="3277"/>
                    <a:pt x="410" y="3655"/>
                  </a:cubicBezTo>
                  <a:lnTo>
                    <a:pt x="2584" y="5860"/>
                  </a:lnTo>
                  <a:lnTo>
                    <a:pt x="3781" y="4632"/>
                  </a:lnTo>
                  <a:cubicBezTo>
                    <a:pt x="3844" y="4584"/>
                    <a:pt x="3939" y="4561"/>
                    <a:pt x="4029" y="4561"/>
                  </a:cubicBezTo>
                  <a:cubicBezTo>
                    <a:pt x="4120" y="4561"/>
                    <a:pt x="4206" y="4584"/>
                    <a:pt x="4254" y="4632"/>
                  </a:cubicBezTo>
                  <a:lnTo>
                    <a:pt x="4726" y="5104"/>
                  </a:lnTo>
                  <a:cubicBezTo>
                    <a:pt x="4789" y="5167"/>
                    <a:pt x="4884" y="5199"/>
                    <a:pt x="4974" y="5199"/>
                  </a:cubicBezTo>
                  <a:cubicBezTo>
                    <a:pt x="5065" y="5199"/>
                    <a:pt x="5152" y="5167"/>
                    <a:pt x="5199" y="5104"/>
                  </a:cubicBezTo>
                  <a:cubicBezTo>
                    <a:pt x="5325" y="5010"/>
                    <a:pt x="5325" y="4758"/>
                    <a:pt x="5199" y="4632"/>
                  </a:cubicBezTo>
                  <a:lnTo>
                    <a:pt x="4726" y="4159"/>
                  </a:lnTo>
                  <a:cubicBezTo>
                    <a:pt x="4632" y="4065"/>
                    <a:pt x="4632" y="3813"/>
                    <a:pt x="4726" y="3687"/>
                  </a:cubicBezTo>
                  <a:lnTo>
                    <a:pt x="5482" y="2962"/>
                  </a:lnTo>
                  <a:lnTo>
                    <a:pt x="5010" y="2489"/>
                  </a:lnTo>
                  <a:lnTo>
                    <a:pt x="4789" y="2710"/>
                  </a:lnTo>
                  <a:cubicBezTo>
                    <a:pt x="4584" y="2915"/>
                    <a:pt x="4317" y="3017"/>
                    <a:pt x="4049" y="3017"/>
                  </a:cubicBezTo>
                  <a:cubicBezTo>
                    <a:pt x="3781" y="3017"/>
                    <a:pt x="3513" y="2915"/>
                    <a:pt x="3309" y="2710"/>
                  </a:cubicBezTo>
                  <a:cubicBezTo>
                    <a:pt x="2930" y="2332"/>
                    <a:pt x="2930" y="1670"/>
                    <a:pt x="3309" y="1261"/>
                  </a:cubicBezTo>
                  <a:lnTo>
                    <a:pt x="3561" y="1040"/>
                  </a:lnTo>
                  <a:lnTo>
                    <a:pt x="25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4" name="Google Shape;7793;p80"/>
            <p:cNvSpPr/>
            <p:nvPr/>
          </p:nvSpPr>
          <p:spPr>
            <a:xfrm>
              <a:off x="5794025" y="3235950"/>
              <a:ext cx="145725" cy="133900"/>
            </a:xfrm>
            <a:custGeom>
              <a:avLst/>
              <a:gdLst/>
              <a:ahLst/>
              <a:cxnLst/>
              <a:rect l="l" t="t" r="r" b="b"/>
              <a:pathLst>
                <a:path w="5829" h="5356" extrusionOk="0">
                  <a:moveTo>
                    <a:pt x="2926" y="0"/>
                  </a:moveTo>
                  <a:cubicBezTo>
                    <a:pt x="2662" y="0"/>
                    <a:pt x="2394" y="95"/>
                    <a:pt x="2205" y="284"/>
                  </a:cubicBezTo>
                  <a:lnTo>
                    <a:pt x="0" y="2457"/>
                  </a:lnTo>
                  <a:lnTo>
                    <a:pt x="1229" y="3686"/>
                  </a:lnTo>
                  <a:cubicBezTo>
                    <a:pt x="1323" y="3781"/>
                    <a:pt x="1323" y="4033"/>
                    <a:pt x="1229" y="4127"/>
                  </a:cubicBezTo>
                  <a:lnTo>
                    <a:pt x="725" y="4600"/>
                  </a:lnTo>
                  <a:cubicBezTo>
                    <a:pt x="630" y="4726"/>
                    <a:pt x="630" y="4978"/>
                    <a:pt x="725" y="5072"/>
                  </a:cubicBezTo>
                  <a:cubicBezTo>
                    <a:pt x="788" y="5135"/>
                    <a:pt x="882" y="5167"/>
                    <a:pt x="977" y="5167"/>
                  </a:cubicBezTo>
                  <a:cubicBezTo>
                    <a:pt x="1071" y="5167"/>
                    <a:pt x="1166" y="5135"/>
                    <a:pt x="1229" y="5072"/>
                  </a:cubicBezTo>
                  <a:lnTo>
                    <a:pt x="1701" y="4600"/>
                  </a:lnTo>
                  <a:cubicBezTo>
                    <a:pt x="1749" y="4553"/>
                    <a:pt x="1835" y="4529"/>
                    <a:pt x="1926" y="4529"/>
                  </a:cubicBezTo>
                  <a:cubicBezTo>
                    <a:pt x="2016" y="4529"/>
                    <a:pt x="2111" y="4553"/>
                    <a:pt x="2174" y="4600"/>
                  </a:cubicBezTo>
                  <a:lnTo>
                    <a:pt x="2898" y="5356"/>
                  </a:lnTo>
                  <a:lnTo>
                    <a:pt x="3371" y="4883"/>
                  </a:lnTo>
                  <a:lnTo>
                    <a:pt x="3151" y="4663"/>
                  </a:lnTo>
                  <a:cubicBezTo>
                    <a:pt x="2741" y="4253"/>
                    <a:pt x="2741" y="3592"/>
                    <a:pt x="3151" y="3214"/>
                  </a:cubicBezTo>
                  <a:cubicBezTo>
                    <a:pt x="3340" y="3009"/>
                    <a:pt x="3607" y="2906"/>
                    <a:pt x="3875" y="2906"/>
                  </a:cubicBezTo>
                  <a:cubicBezTo>
                    <a:pt x="4143" y="2906"/>
                    <a:pt x="4411" y="3009"/>
                    <a:pt x="4600" y="3214"/>
                  </a:cubicBezTo>
                  <a:lnTo>
                    <a:pt x="4852" y="3434"/>
                  </a:lnTo>
                  <a:lnTo>
                    <a:pt x="5828" y="2457"/>
                  </a:lnTo>
                  <a:lnTo>
                    <a:pt x="3623" y="284"/>
                  </a:lnTo>
                  <a:cubicBezTo>
                    <a:pt x="3450" y="95"/>
                    <a:pt x="3190" y="0"/>
                    <a:pt x="29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5" name="Google Shape;7794;p80"/>
            <p:cNvSpPr/>
            <p:nvPr/>
          </p:nvSpPr>
          <p:spPr>
            <a:xfrm>
              <a:off x="5880650" y="3309975"/>
              <a:ext cx="137075" cy="145725"/>
            </a:xfrm>
            <a:custGeom>
              <a:avLst/>
              <a:gdLst/>
              <a:ahLst/>
              <a:cxnLst/>
              <a:rect l="l" t="t" r="r" b="b"/>
              <a:pathLst>
                <a:path w="5483" h="5829" extrusionOk="0">
                  <a:moveTo>
                    <a:pt x="2899" y="1"/>
                  </a:moveTo>
                  <a:lnTo>
                    <a:pt x="1702" y="1229"/>
                  </a:lnTo>
                  <a:cubicBezTo>
                    <a:pt x="1639" y="1292"/>
                    <a:pt x="1544" y="1324"/>
                    <a:pt x="1450" y="1324"/>
                  </a:cubicBezTo>
                  <a:cubicBezTo>
                    <a:pt x="1355" y="1324"/>
                    <a:pt x="1261" y="1292"/>
                    <a:pt x="1198" y="1229"/>
                  </a:cubicBezTo>
                  <a:lnTo>
                    <a:pt x="725" y="757"/>
                  </a:lnTo>
                  <a:cubicBezTo>
                    <a:pt x="678" y="694"/>
                    <a:pt x="591" y="662"/>
                    <a:pt x="501" y="662"/>
                  </a:cubicBezTo>
                  <a:cubicBezTo>
                    <a:pt x="410" y="662"/>
                    <a:pt x="316" y="694"/>
                    <a:pt x="253" y="757"/>
                  </a:cubicBezTo>
                  <a:cubicBezTo>
                    <a:pt x="158" y="883"/>
                    <a:pt x="158" y="1103"/>
                    <a:pt x="253" y="1229"/>
                  </a:cubicBezTo>
                  <a:lnTo>
                    <a:pt x="725" y="1702"/>
                  </a:lnTo>
                  <a:cubicBezTo>
                    <a:pt x="851" y="1828"/>
                    <a:pt x="851" y="2048"/>
                    <a:pt x="725" y="2174"/>
                  </a:cubicBezTo>
                  <a:lnTo>
                    <a:pt x="1" y="2899"/>
                  </a:lnTo>
                  <a:lnTo>
                    <a:pt x="473" y="3372"/>
                  </a:lnTo>
                  <a:lnTo>
                    <a:pt x="694" y="3151"/>
                  </a:lnTo>
                  <a:cubicBezTo>
                    <a:pt x="898" y="2946"/>
                    <a:pt x="1166" y="2844"/>
                    <a:pt x="1434" y="2844"/>
                  </a:cubicBezTo>
                  <a:cubicBezTo>
                    <a:pt x="1702" y="2844"/>
                    <a:pt x="1970" y="2946"/>
                    <a:pt x="2174" y="3151"/>
                  </a:cubicBezTo>
                  <a:cubicBezTo>
                    <a:pt x="2552" y="3529"/>
                    <a:pt x="2552" y="4222"/>
                    <a:pt x="2174" y="4600"/>
                  </a:cubicBezTo>
                  <a:lnTo>
                    <a:pt x="1922" y="4852"/>
                  </a:lnTo>
                  <a:lnTo>
                    <a:pt x="2899" y="5829"/>
                  </a:lnTo>
                  <a:lnTo>
                    <a:pt x="5073" y="3655"/>
                  </a:lnTo>
                  <a:cubicBezTo>
                    <a:pt x="5482" y="3277"/>
                    <a:pt x="5482" y="2615"/>
                    <a:pt x="5073" y="2206"/>
                  </a:cubicBezTo>
                  <a:lnTo>
                    <a:pt x="28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6" name="Google Shape;7795;p80"/>
            <p:cNvSpPr/>
            <p:nvPr/>
          </p:nvSpPr>
          <p:spPr>
            <a:xfrm>
              <a:off x="5794025" y="3396625"/>
              <a:ext cx="147300" cy="134700"/>
            </a:xfrm>
            <a:custGeom>
              <a:avLst/>
              <a:gdLst/>
              <a:ahLst/>
              <a:cxnLst/>
              <a:rect l="l" t="t" r="r" b="b"/>
              <a:pathLst>
                <a:path w="5892" h="5388" extrusionOk="0">
                  <a:moveTo>
                    <a:pt x="2993" y="0"/>
                  </a:moveTo>
                  <a:lnTo>
                    <a:pt x="2520" y="473"/>
                  </a:lnTo>
                  <a:lnTo>
                    <a:pt x="2741" y="725"/>
                  </a:lnTo>
                  <a:cubicBezTo>
                    <a:pt x="3151" y="1103"/>
                    <a:pt x="3151" y="1764"/>
                    <a:pt x="2741" y="2174"/>
                  </a:cubicBezTo>
                  <a:cubicBezTo>
                    <a:pt x="2505" y="2363"/>
                    <a:pt x="2221" y="2457"/>
                    <a:pt x="1949" y="2457"/>
                  </a:cubicBezTo>
                  <a:cubicBezTo>
                    <a:pt x="1678" y="2457"/>
                    <a:pt x="1418" y="2363"/>
                    <a:pt x="1229" y="2174"/>
                  </a:cubicBezTo>
                  <a:lnTo>
                    <a:pt x="977" y="1922"/>
                  </a:lnTo>
                  <a:lnTo>
                    <a:pt x="0" y="2930"/>
                  </a:lnTo>
                  <a:lnTo>
                    <a:pt x="2205" y="5072"/>
                  </a:lnTo>
                  <a:cubicBezTo>
                    <a:pt x="2394" y="5293"/>
                    <a:pt x="2678" y="5387"/>
                    <a:pt x="2930" y="5387"/>
                  </a:cubicBezTo>
                  <a:cubicBezTo>
                    <a:pt x="3214" y="5387"/>
                    <a:pt x="3497" y="5293"/>
                    <a:pt x="3686" y="5072"/>
                  </a:cubicBezTo>
                  <a:lnTo>
                    <a:pt x="5891" y="2930"/>
                  </a:lnTo>
                  <a:lnTo>
                    <a:pt x="4663" y="1701"/>
                  </a:lnTo>
                  <a:cubicBezTo>
                    <a:pt x="4568" y="1575"/>
                    <a:pt x="4568" y="1355"/>
                    <a:pt x="4663" y="1229"/>
                  </a:cubicBezTo>
                  <a:lnTo>
                    <a:pt x="5167" y="756"/>
                  </a:lnTo>
                  <a:cubicBezTo>
                    <a:pt x="5261" y="630"/>
                    <a:pt x="5261" y="410"/>
                    <a:pt x="5167" y="284"/>
                  </a:cubicBezTo>
                  <a:cubicBezTo>
                    <a:pt x="5104" y="221"/>
                    <a:pt x="5009" y="189"/>
                    <a:pt x="4915" y="189"/>
                  </a:cubicBezTo>
                  <a:cubicBezTo>
                    <a:pt x="4820" y="189"/>
                    <a:pt x="4726" y="221"/>
                    <a:pt x="4663" y="284"/>
                  </a:cubicBezTo>
                  <a:lnTo>
                    <a:pt x="4190" y="756"/>
                  </a:lnTo>
                  <a:cubicBezTo>
                    <a:pt x="4143" y="819"/>
                    <a:pt x="4056" y="851"/>
                    <a:pt x="3966" y="851"/>
                  </a:cubicBezTo>
                  <a:cubicBezTo>
                    <a:pt x="3875" y="851"/>
                    <a:pt x="3781" y="819"/>
                    <a:pt x="3718" y="756"/>
                  </a:cubicBezTo>
                  <a:lnTo>
                    <a:pt x="29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87" name="Google Shape;7796;p80"/>
          <p:cNvGrpSpPr/>
          <p:nvPr/>
        </p:nvGrpSpPr>
        <p:grpSpPr>
          <a:xfrm>
            <a:off x="10433684" y="4274659"/>
            <a:ext cx="498855" cy="518081"/>
            <a:chOff x="5727850" y="3609275"/>
            <a:chExt cx="278850" cy="277275"/>
          </a:xfrm>
        </p:grpSpPr>
        <p:sp>
          <p:nvSpPr>
            <p:cNvPr id="488" name="Google Shape;7797;p80"/>
            <p:cNvSpPr/>
            <p:nvPr/>
          </p:nvSpPr>
          <p:spPr>
            <a:xfrm>
              <a:off x="5884600" y="3765225"/>
              <a:ext cx="122100" cy="121325"/>
            </a:xfrm>
            <a:custGeom>
              <a:avLst/>
              <a:gdLst/>
              <a:ahLst/>
              <a:cxnLst/>
              <a:rect l="l" t="t" r="r" b="b"/>
              <a:pathLst>
                <a:path w="4884" h="4853" extrusionOk="0">
                  <a:moveTo>
                    <a:pt x="2426" y="662"/>
                  </a:moveTo>
                  <a:cubicBezTo>
                    <a:pt x="2646" y="662"/>
                    <a:pt x="2804" y="819"/>
                    <a:pt x="2804" y="1008"/>
                  </a:cubicBezTo>
                  <a:cubicBezTo>
                    <a:pt x="2804" y="1197"/>
                    <a:pt x="2646" y="1355"/>
                    <a:pt x="2426" y="1355"/>
                  </a:cubicBezTo>
                  <a:cubicBezTo>
                    <a:pt x="2237" y="1355"/>
                    <a:pt x="2079" y="1197"/>
                    <a:pt x="2079" y="1008"/>
                  </a:cubicBezTo>
                  <a:cubicBezTo>
                    <a:pt x="2079" y="819"/>
                    <a:pt x="2237" y="662"/>
                    <a:pt x="2426" y="662"/>
                  </a:cubicBezTo>
                  <a:close/>
                  <a:moveTo>
                    <a:pt x="2426" y="1670"/>
                  </a:moveTo>
                  <a:cubicBezTo>
                    <a:pt x="2646" y="1670"/>
                    <a:pt x="2804" y="1828"/>
                    <a:pt x="2804" y="2048"/>
                  </a:cubicBezTo>
                  <a:lnTo>
                    <a:pt x="2804" y="3781"/>
                  </a:lnTo>
                  <a:cubicBezTo>
                    <a:pt x="2804" y="3970"/>
                    <a:pt x="2646" y="4127"/>
                    <a:pt x="2426" y="4127"/>
                  </a:cubicBezTo>
                  <a:cubicBezTo>
                    <a:pt x="2237" y="4127"/>
                    <a:pt x="2079" y="3970"/>
                    <a:pt x="2079" y="3781"/>
                  </a:cubicBezTo>
                  <a:lnTo>
                    <a:pt x="2079" y="2048"/>
                  </a:lnTo>
                  <a:cubicBezTo>
                    <a:pt x="2079" y="1828"/>
                    <a:pt x="2237" y="1670"/>
                    <a:pt x="2426" y="1670"/>
                  </a:cubicBezTo>
                  <a:close/>
                  <a:moveTo>
                    <a:pt x="2426" y="0"/>
                  </a:moveTo>
                  <a:cubicBezTo>
                    <a:pt x="1103" y="0"/>
                    <a:pt x="0" y="1103"/>
                    <a:pt x="0" y="2426"/>
                  </a:cubicBezTo>
                  <a:cubicBezTo>
                    <a:pt x="0" y="3749"/>
                    <a:pt x="1103" y="4852"/>
                    <a:pt x="2426" y="4852"/>
                  </a:cubicBezTo>
                  <a:cubicBezTo>
                    <a:pt x="3781" y="4852"/>
                    <a:pt x="4883" y="3749"/>
                    <a:pt x="4883" y="2426"/>
                  </a:cubicBezTo>
                  <a:cubicBezTo>
                    <a:pt x="4883" y="1040"/>
                    <a:pt x="3781" y="0"/>
                    <a:pt x="242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9" name="Google Shape;7798;p80"/>
            <p:cNvSpPr/>
            <p:nvPr/>
          </p:nvSpPr>
          <p:spPr>
            <a:xfrm>
              <a:off x="5727850" y="3669125"/>
              <a:ext cx="35475" cy="216625"/>
            </a:xfrm>
            <a:custGeom>
              <a:avLst/>
              <a:gdLst/>
              <a:ahLst/>
              <a:cxnLst/>
              <a:rect l="l" t="t" r="r" b="b"/>
              <a:pathLst>
                <a:path w="1419" h="8665" extrusionOk="0">
                  <a:moveTo>
                    <a:pt x="32" y="1"/>
                  </a:moveTo>
                  <a:lnTo>
                    <a:pt x="32" y="7310"/>
                  </a:lnTo>
                  <a:cubicBezTo>
                    <a:pt x="1" y="8034"/>
                    <a:pt x="631" y="8665"/>
                    <a:pt x="1418" y="8665"/>
                  </a:cubicBezTo>
                  <a:lnTo>
                    <a:pt x="1418" y="347"/>
                  </a:lnTo>
                  <a:lnTo>
                    <a:pt x="1072" y="347"/>
                  </a:lnTo>
                  <a:cubicBezTo>
                    <a:pt x="662" y="347"/>
                    <a:pt x="316" y="253"/>
                    <a:pt x="3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0" name="Google Shape;7799;p80"/>
            <p:cNvSpPr/>
            <p:nvPr/>
          </p:nvSpPr>
          <p:spPr>
            <a:xfrm>
              <a:off x="5779825" y="3677800"/>
              <a:ext cx="174900" cy="207950"/>
            </a:xfrm>
            <a:custGeom>
              <a:avLst/>
              <a:gdLst/>
              <a:ahLst/>
              <a:cxnLst/>
              <a:rect l="l" t="t" r="r" b="b"/>
              <a:pathLst>
                <a:path w="6996" h="8318" extrusionOk="0">
                  <a:moveTo>
                    <a:pt x="5262" y="693"/>
                  </a:moveTo>
                  <a:cubicBezTo>
                    <a:pt x="5451" y="693"/>
                    <a:pt x="5609" y="851"/>
                    <a:pt x="5609" y="1040"/>
                  </a:cubicBezTo>
                  <a:cubicBezTo>
                    <a:pt x="5609" y="1229"/>
                    <a:pt x="5451" y="1386"/>
                    <a:pt x="5262" y="1386"/>
                  </a:cubicBezTo>
                  <a:lnTo>
                    <a:pt x="1072" y="1386"/>
                  </a:lnTo>
                  <a:cubicBezTo>
                    <a:pt x="883" y="1386"/>
                    <a:pt x="726" y="1229"/>
                    <a:pt x="726" y="1040"/>
                  </a:cubicBezTo>
                  <a:cubicBezTo>
                    <a:pt x="726" y="851"/>
                    <a:pt x="883" y="693"/>
                    <a:pt x="1072" y="693"/>
                  </a:cubicBezTo>
                  <a:close/>
                  <a:moveTo>
                    <a:pt x="5262" y="2080"/>
                  </a:moveTo>
                  <a:cubicBezTo>
                    <a:pt x="5451" y="2080"/>
                    <a:pt x="5609" y="2237"/>
                    <a:pt x="5609" y="2426"/>
                  </a:cubicBezTo>
                  <a:cubicBezTo>
                    <a:pt x="5609" y="2615"/>
                    <a:pt x="5451" y="2773"/>
                    <a:pt x="5262" y="2773"/>
                  </a:cubicBezTo>
                  <a:lnTo>
                    <a:pt x="1072" y="2773"/>
                  </a:lnTo>
                  <a:cubicBezTo>
                    <a:pt x="883" y="2773"/>
                    <a:pt x="726" y="2615"/>
                    <a:pt x="726" y="2426"/>
                  </a:cubicBezTo>
                  <a:cubicBezTo>
                    <a:pt x="726" y="2237"/>
                    <a:pt x="883" y="2080"/>
                    <a:pt x="1072" y="2080"/>
                  </a:cubicBezTo>
                  <a:close/>
                  <a:moveTo>
                    <a:pt x="1" y="0"/>
                  </a:moveTo>
                  <a:lnTo>
                    <a:pt x="1" y="8318"/>
                  </a:lnTo>
                  <a:lnTo>
                    <a:pt x="4695" y="8318"/>
                  </a:lnTo>
                  <a:cubicBezTo>
                    <a:pt x="4002" y="7750"/>
                    <a:pt x="3498" y="6868"/>
                    <a:pt x="3498" y="5892"/>
                  </a:cubicBezTo>
                  <a:cubicBezTo>
                    <a:pt x="3498" y="5766"/>
                    <a:pt x="3561" y="5640"/>
                    <a:pt x="3561" y="5545"/>
                  </a:cubicBezTo>
                  <a:lnTo>
                    <a:pt x="1072" y="5545"/>
                  </a:lnTo>
                  <a:cubicBezTo>
                    <a:pt x="883" y="5545"/>
                    <a:pt x="726" y="5388"/>
                    <a:pt x="726" y="5167"/>
                  </a:cubicBezTo>
                  <a:lnTo>
                    <a:pt x="726" y="3812"/>
                  </a:lnTo>
                  <a:cubicBezTo>
                    <a:pt x="726" y="3592"/>
                    <a:pt x="883" y="3434"/>
                    <a:pt x="1072" y="3434"/>
                  </a:cubicBezTo>
                  <a:lnTo>
                    <a:pt x="4695" y="3434"/>
                  </a:lnTo>
                  <a:cubicBezTo>
                    <a:pt x="5199" y="3056"/>
                    <a:pt x="5861" y="2773"/>
                    <a:pt x="6617" y="2773"/>
                  </a:cubicBezTo>
                  <a:cubicBezTo>
                    <a:pt x="6743" y="2773"/>
                    <a:pt x="6869" y="2804"/>
                    <a:pt x="6995" y="2804"/>
                  </a:cubicBezTo>
                  <a:lnTo>
                    <a:pt x="69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1" name="Google Shape;7800;p80"/>
            <p:cNvSpPr/>
            <p:nvPr/>
          </p:nvSpPr>
          <p:spPr>
            <a:xfrm>
              <a:off x="5815275" y="3781750"/>
              <a:ext cx="66200" cy="17350"/>
            </a:xfrm>
            <a:custGeom>
              <a:avLst/>
              <a:gdLst/>
              <a:ahLst/>
              <a:cxnLst/>
              <a:rect l="l" t="t" r="r" b="b"/>
              <a:pathLst>
                <a:path w="2648" h="694" extrusionOk="0">
                  <a:moveTo>
                    <a:pt x="1" y="1"/>
                  </a:moveTo>
                  <a:lnTo>
                    <a:pt x="1" y="694"/>
                  </a:lnTo>
                  <a:lnTo>
                    <a:pt x="2301" y="694"/>
                  </a:lnTo>
                  <a:cubicBezTo>
                    <a:pt x="2364" y="473"/>
                    <a:pt x="2490" y="221"/>
                    <a:pt x="264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2" name="Google Shape;7801;p80"/>
            <p:cNvSpPr/>
            <p:nvPr/>
          </p:nvSpPr>
          <p:spPr>
            <a:xfrm>
              <a:off x="5727850" y="3609275"/>
              <a:ext cx="226075" cy="51225"/>
            </a:xfrm>
            <a:custGeom>
              <a:avLst/>
              <a:gdLst/>
              <a:ahLst/>
              <a:cxnLst/>
              <a:rect l="l" t="t" r="r" b="b"/>
              <a:pathLst>
                <a:path w="9043" h="2049" extrusionOk="0">
                  <a:moveTo>
                    <a:pt x="1072" y="0"/>
                  </a:moveTo>
                  <a:cubicBezTo>
                    <a:pt x="473" y="0"/>
                    <a:pt x="32" y="473"/>
                    <a:pt x="32" y="1040"/>
                  </a:cubicBezTo>
                  <a:cubicBezTo>
                    <a:pt x="1" y="1576"/>
                    <a:pt x="473" y="2048"/>
                    <a:pt x="1072" y="2048"/>
                  </a:cubicBezTo>
                  <a:lnTo>
                    <a:pt x="9043" y="2048"/>
                  </a:lnTo>
                  <a:cubicBezTo>
                    <a:pt x="8475" y="2048"/>
                    <a:pt x="8034" y="1576"/>
                    <a:pt x="8034" y="1040"/>
                  </a:cubicBezTo>
                  <a:cubicBezTo>
                    <a:pt x="8034" y="441"/>
                    <a:pt x="8507" y="0"/>
                    <a:pt x="904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493" name="Google Shape;7802;p80"/>
          <p:cNvGrpSpPr/>
          <p:nvPr/>
        </p:nvGrpSpPr>
        <p:grpSpPr>
          <a:xfrm>
            <a:off x="10450612" y="5010331"/>
            <a:ext cx="464998" cy="551900"/>
            <a:chOff x="5736525" y="3963700"/>
            <a:chExt cx="259925" cy="295375"/>
          </a:xfrm>
        </p:grpSpPr>
        <p:sp>
          <p:nvSpPr>
            <p:cNvPr id="494" name="Google Shape;7803;p80"/>
            <p:cNvSpPr/>
            <p:nvPr/>
          </p:nvSpPr>
          <p:spPr>
            <a:xfrm>
              <a:off x="5736525" y="4153525"/>
              <a:ext cx="121300" cy="105550"/>
            </a:xfrm>
            <a:custGeom>
              <a:avLst/>
              <a:gdLst/>
              <a:ahLst/>
              <a:cxnLst/>
              <a:rect l="l" t="t" r="r" b="b"/>
              <a:pathLst>
                <a:path w="4852" h="4222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lnTo>
                    <a:pt x="0" y="3875"/>
                  </a:lnTo>
                  <a:cubicBezTo>
                    <a:pt x="0" y="4064"/>
                    <a:pt x="158" y="4222"/>
                    <a:pt x="378" y="4222"/>
                  </a:cubicBezTo>
                  <a:lnTo>
                    <a:pt x="4852" y="4222"/>
                  </a:lnTo>
                  <a:lnTo>
                    <a:pt x="4852" y="2584"/>
                  </a:lnTo>
                  <a:lnTo>
                    <a:pt x="23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5" name="Google Shape;7804;p80"/>
            <p:cNvSpPr/>
            <p:nvPr/>
          </p:nvSpPr>
          <p:spPr>
            <a:xfrm>
              <a:off x="5833400" y="4168475"/>
              <a:ext cx="66975" cy="33900"/>
            </a:xfrm>
            <a:custGeom>
              <a:avLst/>
              <a:gdLst/>
              <a:ahLst/>
              <a:cxnLst/>
              <a:rect l="l" t="t" r="r" b="b"/>
              <a:pathLst>
                <a:path w="2679" h="1356" extrusionOk="0">
                  <a:moveTo>
                    <a:pt x="2678" y="1"/>
                  </a:moveTo>
                  <a:lnTo>
                    <a:pt x="2678" y="1"/>
                  </a:lnTo>
                  <a:cubicBezTo>
                    <a:pt x="2458" y="32"/>
                    <a:pt x="2237" y="127"/>
                    <a:pt x="1985" y="127"/>
                  </a:cubicBezTo>
                  <a:lnTo>
                    <a:pt x="662" y="127"/>
                  </a:lnTo>
                  <a:cubicBezTo>
                    <a:pt x="441" y="127"/>
                    <a:pt x="221" y="95"/>
                    <a:pt x="0" y="1"/>
                  </a:cubicBezTo>
                  <a:lnTo>
                    <a:pt x="0" y="1"/>
                  </a:lnTo>
                  <a:lnTo>
                    <a:pt x="1323" y="1355"/>
                  </a:lnTo>
                  <a:lnTo>
                    <a:pt x="26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6" name="Google Shape;7805;p80"/>
            <p:cNvSpPr/>
            <p:nvPr/>
          </p:nvSpPr>
          <p:spPr>
            <a:xfrm>
              <a:off x="5875925" y="4153525"/>
              <a:ext cx="120525" cy="105550"/>
            </a:xfrm>
            <a:custGeom>
              <a:avLst/>
              <a:gdLst/>
              <a:ahLst/>
              <a:cxnLst/>
              <a:rect l="l" t="t" r="r" b="b"/>
              <a:pathLst>
                <a:path w="4821" h="4222" extrusionOk="0">
                  <a:moveTo>
                    <a:pt x="2426" y="2048"/>
                  </a:moveTo>
                  <a:cubicBezTo>
                    <a:pt x="2615" y="2048"/>
                    <a:pt x="2773" y="2205"/>
                    <a:pt x="2773" y="2426"/>
                  </a:cubicBezTo>
                  <a:cubicBezTo>
                    <a:pt x="2773" y="2615"/>
                    <a:pt x="2615" y="2773"/>
                    <a:pt x="2426" y="2773"/>
                  </a:cubicBezTo>
                  <a:lnTo>
                    <a:pt x="1733" y="2773"/>
                  </a:lnTo>
                  <a:cubicBezTo>
                    <a:pt x="1513" y="2773"/>
                    <a:pt x="1355" y="2615"/>
                    <a:pt x="1355" y="2426"/>
                  </a:cubicBezTo>
                  <a:cubicBezTo>
                    <a:pt x="1355" y="2205"/>
                    <a:pt x="1513" y="2048"/>
                    <a:pt x="1733" y="2048"/>
                  </a:cubicBezTo>
                  <a:close/>
                  <a:moveTo>
                    <a:pt x="2552" y="0"/>
                  </a:moveTo>
                  <a:lnTo>
                    <a:pt x="1" y="2584"/>
                  </a:lnTo>
                  <a:lnTo>
                    <a:pt x="1" y="4222"/>
                  </a:lnTo>
                  <a:lnTo>
                    <a:pt x="4474" y="4222"/>
                  </a:lnTo>
                  <a:cubicBezTo>
                    <a:pt x="4663" y="4222"/>
                    <a:pt x="4821" y="4064"/>
                    <a:pt x="4821" y="3875"/>
                  </a:cubicBezTo>
                  <a:lnTo>
                    <a:pt x="4821" y="1733"/>
                  </a:lnTo>
                  <a:cubicBezTo>
                    <a:pt x="4821" y="788"/>
                    <a:pt x="4033" y="0"/>
                    <a:pt x="3088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7" name="Google Shape;7806;p80"/>
            <p:cNvSpPr/>
            <p:nvPr/>
          </p:nvSpPr>
          <p:spPr>
            <a:xfrm>
              <a:off x="5754625" y="3963700"/>
              <a:ext cx="224500" cy="154400"/>
            </a:xfrm>
            <a:custGeom>
              <a:avLst/>
              <a:gdLst/>
              <a:ahLst/>
              <a:cxnLst/>
              <a:rect l="l" t="t" r="r" b="b"/>
              <a:pathLst>
                <a:path w="8980" h="6176" extrusionOk="0">
                  <a:moveTo>
                    <a:pt x="3120" y="1"/>
                  </a:moveTo>
                  <a:cubicBezTo>
                    <a:pt x="1387" y="1"/>
                    <a:pt x="1" y="1418"/>
                    <a:pt x="1" y="3119"/>
                  </a:cubicBezTo>
                  <a:lnTo>
                    <a:pt x="1" y="4506"/>
                  </a:lnTo>
                  <a:cubicBezTo>
                    <a:pt x="1" y="5325"/>
                    <a:pt x="568" y="6018"/>
                    <a:pt x="1355" y="6175"/>
                  </a:cubicBezTo>
                  <a:lnTo>
                    <a:pt x="1355" y="2773"/>
                  </a:lnTo>
                  <a:lnTo>
                    <a:pt x="1009" y="2773"/>
                  </a:lnTo>
                  <a:cubicBezTo>
                    <a:pt x="914" y="2773"/>
                    <a:pt x="820" y="2804"/>
                    <a:pt x="694" y="2804"/>
                  </a:cubicBezTo>
                  <a:cubicBezTo>
                    <a:pt x="851" y="1607"/>
                    <a:pt x="1860" y="662"/>
                    <a:pt x="3120" y="662"/>
                  </a:cubicBezTo>
                  <a:lnTo>
                    <a:pt x="5861" y="662"/>
                  </a:lnTo>
                  <a:cubicBezTo>
                    <a:pt x="7089" y="662"/>
                    <a:pt x="8098" y="1607"/>
                    <a:pt x="8255" y="2804"/>
                  </a:cubicBezTo>
                  <a:cubicBezTo>
                    <a:pt x="8161" y="2773"/>
                    <a:pt x="8066" y="2773"/>
                    <a:pt x="7940" y="2773"/>
                  </a:cubicBezTo>
                  <a:lnTo>
                    <a:pt x="7593" y="2773"/>
                  </a:lnTo>
                  <a:lnTo>
                    <a:pt x="7593" y="6175"/>
                  </a:lnTo>
                  <a:cubicBezTo>
                    <a:pt x="8381" y="6018"/>
                    <a:pt x="8980" y="5325"/>
                    <a:pt x="8980" y="4506"/>
                  </a:cubicBezTo>
                  <a:lnTo>
                    <a:pt x="8980" y="3119"/>
                  </a:lnTo>
                  <a:cubicBezTo>
                    <a:pt x="8980" y="1387"/>
                    <a:pt x="7562" y="1"/>
                    <a:pt x="5861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8" name="Google Shape;7807;p80"/>
            <p:cNvSpPr/>
            <p:nvPr/>
          </p:nvSpPr>
          <p:spPr>
            <a:xfrm>
              <a:off x="5806625" y="3998350"/>
              <a:ext cx="69325" cy="52025"/>
            </a:xfrm>
            <a:custGeom>
              <a:avLst/>
              <a:gdLst/>
              <a:ahLst/>
              <a:cxnLst/>
              <a:rect l="l" t="t" r="r" b="b"/>
              <a:pathLst>
                <a:path w="2773" h="2081" extrusionOk="0">
                  <a:moveTo>
                    <a:pt x="1733" y="1"/>
                  </a:moveTo>
                  <a:cubicBezTo>
                    <a:pt x="788" y="1"/>
                    <a:pt x="0" y="788"/>
                    <a:pt x="0" y="1733"/>
                  </a:cubicBezTo>
                  <a:lnTo>
                    <a:pt x="0" y="2080"/>
                  </a:lnTo>
                  <a:lnTo>
                    <a:pt x="1733" y="2080"/>
                  </a:lnTo>
                  <a:cubicBezTo>
                    <a:pt x="2300" y="2049"/>
                    <a:pt x="2773" y="1607"/>
                    <a:pt x="2773" y="1009"/>
                  </a:cubicBezTo>
                  <a:lnTo>
                    <a:pt x="277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9" name="Google Shape;7808;p80"/>
            <p:cNvSpPr/>
            <p:nvPr/>
          </p:nvSpPr>
          <p:spPr>
            <a:xfrm>
              <a:off x="5893250" y="3999150"/>
              <a:ext cx="34675" cy="51225"/>
            </a:xfrm>
            <a:custGeom>
              <a:avLst/>
              <a:gdLst/>
              <a:ahLst/>
              <a:cxnLst/>
              <a:rect l="l" t="t" r="r" b="b"/>
              <a:pathLst>
                <a:path w="1387" h="2049" extrusionOk="0">
                  <a:moveTo>
                    <a:pt x="1" y="0"/>
                  </a:moveTo>
                  <a:lnTo>
                    <a:pt x="1" y="1040"/>
                  </a:lnTo>
                  <a:cubicBezTo>
                    <a:pt x="1" y="1607"/>
                    <a:pt x="473" y="2048"/>
                    <a:pt x="1040" y="2048"/>
                  </a:cubicBezTo>
                  <a:lnTo>
                    <a:pt x="1387" y="2048"/>
                  </a:lnTo>
                  <a:lnTo>
                    <a:pt x="1387" y="1701"/>
                  </a:lnTo>
                  <a:cubicBezTo>
                    <a:pt x="1387" y="882"/>
                    <a:pt x="788" y="158"/>
                    <a:pt x="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0" name="Google Shape;7809;p80"/>
            <p:cNvSpPr/>
            <p:nvPr/>
          </p:nvSpPr>
          <p:spPr>
            <a:xfrm>
              <a:off x="5806625" y="4049550"/>
              <a:ext cx="121300" cy="104000"/>
            </a:xfrm>
            <a:custGeom>
              <a:avLst/>
              <a:gdLst/>
              <a:ahLst/>
              <a:cxnLst/>
              <a:rect l="l" t="t" r="r" b="b"/>
              <a:pathLst>
                <a:path w="4852" h="4160" extrusionOk="0">
                  <a:moveTo>
                    <a:pt x="3119" y="1"/>
                  </a:moveTo>
                  <a:cubicBezTo>
                    <a:pt x="2804" y="442"/>
                    <a:pt x="2300" y="694"/>
                    <a:pt x="1733" y="694"/>
                  </a:cubicBezTo>
                  <a:lnTo>
                    <a:pt x="0" y="694"/>
                  </a:lnTo>
                  <a:lnTo>
                    <a:pt x="0" y="2426"/>
                  </a:lnTo>
                  <a:cubicBezTo>
                    <a:pt x="0" y="3372"/>
                    <a:pt x="788" y="4159"/>
                    <a:pt x="1733" y="4159"/>
                  </a:cubicBezTo>
                  <a:lnTo>
                    <a:pt x="3119" y="4159"/>
                  </a:lnTo>
                  <a:cubicBezTo>
                    <a:pt x="4064" y="4159"/>
                    <a:pt x="4852" y="3372"/>
                    <a:pt x="4852" y="2426"/>
                  </a:cubicBezTo>
                  <a:lnTo>
                    <a:pt x="4852" y="694"/>
                  </a:lnTo>
                  <a:lnTo>
                    <a:pt x="4505" y="694"/>
                  </a:lnTo>
                  <a:cubicBezTo>
                    <a:pt x="3938" y="694"/>
                    <a:pt x="3434" y="442"/>
                    <a:pt x="311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501" name="Google Shape;7810;p80"/>
          <p:cNvGrpSpPr/>
          <p:nvPr/>
        </p:nvGrpSpPr>
        <p:grpSpPr>
          <a:xfrm>
            <a:off x="9075707" y="5720614"/>
            <a:ext cx="531279" cy="553395"/>
            <a:chOff x="6553275" y="3604550"/>
            <a:chExt cx="296975" cy="296175"/>
          </a:xfrm>
        </p:grpSpPr>
        <p:sp>
          <p:nvSpPr>
            <p:cNvPr id="502" name="Google Shape;7811;p80"/>
            <p:cNvSpPr/>
            <p:nvPr/>
          </p:nvSpPr>
          <p:spPr>
            <a:xfrm>
              <a:off x="6657250" y="3604550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733" y="0"/>
                  </a:moveTo>
                  <a:cubicBezTo>
                    <a:pt x="788" y="0"/>
                    <a:pt x="0" y="788"/>
                    <a:pt x="0" y="1733"/>
                  </a:cubicBezTo>
                  <a:cubicBezTo>
                    <a:pt x="0" y="2678"/>
                    <a:pt x="788" y="3466"/>
                    <a:pt x="1733" y="3466"/>
                  </a:cubicBezTo>
                  <a:cubicBezTo>
                    <a:pt x="2678" y="3466"/>
                    <a:pt x="3466" y="2678"/>
                    <a:pt x="3466" y="1733"/>
                  </a:cubicBezTo>
                  <a:cubicBezTo>
                    <a:pt x="3466" y="788"/>
                    <a:pt x="2678" y="0"/>
                    <a:pt x="173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3" name="Google Shape;7812;p80"/>
            <p:cNvSpPr/>
            <p:nvPr/>
          </p:nvSpPr>
          <p:spPr>
            <a:xfrm>
              <a:off x="6553275" y="3777825"/>
              <a:ext cx="296975" cy="122900"/>
            </a:xfrm>
            <a:custGeom>
              <a:avLst/>
              <a:gdLst/>
              <a:ahLst/>
              <a:cxnLst/>
              <a:rect l="l" t="t" r="r" b="b"/>
              <a:pathLst>
                <a:path w="11879" h="4916" extrusionOk="0">
                  <a:moveTo>
                    <a:pt x="694" y="0"/>
                  </a:moveTo>
                  <a:cubicBezTo>
                    <a:pt x="316" y="0"/>
                    <a:pt x="1" y="315"/>
                    <a:pt x="1" y="693"/>
                  </a:cubicBezTo>
                  <a:cubicBezTo>
                    <a:pt x="1" y="1103"/>
                    <a:pt x="316" y="1418"/>
                    <a:pt x="694" y="1418"/>
                  </a:cubicBezTo>
                  <a:lnTo>
                    <a:pt x="694" y="4569"/>
                  </a:lnTo>
                  <a:cubicBezTo>
                    <a:pt x="694" y="4758"/>
                    <a:pt x="851" y="4915"/>
                    <a:pt x="1040" y="4915"/>
                  </a:cubicBezTo>
                  <a:lnTo>
                    <a:pt x="10807" y="4915"/>
                  </a:lnTo>
                  <a:cubicBezTo>
                    <a:pt x="11028" y="4915"/>
                    <a:pt x="11185" y="4758"/>
                    <a:pt x="11185" y="4569"/>
                  </a:cubicBezTo>
                  <a:lnTo>
                    <a:pt x="11185" y="1418"/>
                  </a:lnTo>
                  <a:cubicBezTo>
                    <a:pt x="11563" y="1418"/>
                    <a:pt x="11878" y="1103"/>
                    <a:pt x="11878" y="693"/>
                  </a:cubicBezTo>
                  <a:cubicBezTo>
                    <a:pt x="11815" y="315"/>
                    <a:pt x="11500" y="0"/>
                    <a:pt x="1112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4" name="Google Shape;7813;p80"/>
            <p:cNvSpPr/>
            <p:nvPr/>
          </p:nvSpPr>
          <p:spPr>
            <a:xfrm>
              <a:off x="67557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90" y="0"/>
                  </a:moveTo>
                  <a:cubicBezTo>
                    <a:pt x="190" y="126"/>
                    <a:pt x="253" y="221"/>
                    <a:pt x="253" y="347"/>
                  </a:cubicBezTo>
                  <a:cubicBezTo>
                    <a:pt x="253" y="693"/>
                    <a:pt x="158" y="1071"/>
                    <a:pt x="1" y="1386"/>
                  </a:cubicBezTo>
                  <a:cubicBezTo>
                    <a:pt x="977" y="2079"/>
                    <a:pt x="1607" y="3182"/>
                    <a:pt x="1607" y="4474"/>
                  </a:cubicBezTo>
                  <a:lnTo>
                    <a:pt x="1607" y="4852"/>
                  </a:lnTo>
                  <a:lnTo>
                    <a:pt x="2994" y="4852"/>
                  </a:lnTo>
                  <a:lnTo>
                    <a:pt x="2489" y="756"/>
                  </a:lnTo>
                  <a:cubicBezTo>
                    <a:pt x="2363" y="315"/>
                    <a:pt x="1922" y="0"/>
                    <a:pt x="145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5" name="Google Shape;7814;p80"/>
            <p:cNvSpPr/>
            <p:nvPr/>
          </p:nvSpPr>
          <p:spPr>
            <a:xfrm>
              <a:off x="6570600" y="3640000"/>
              <a:ext cx="74850" cy="121300"/>
            </a:xfrm>
            <a:custGeom>
              <a:avLst/>
              <a:gdLst/>
              <a:ahLst/>
              <a:cxnLst/>
              <a:rect l="l" t="t" r="r" b="b"/>
              <a:pathLst>
                <a:path w="2994" h="4852" extrusionOk="0">
                  <a:moveTo>
                    <a:pt x="1545" y="0"/>
                  </a:moveTo>
                  <a:cubicBezTo>
                    <a:pt x="1072" y="0"/>
                    <a:pt x="663" y="315"/>
                    <a:pt x="505" y="788"/>
                  </a:cubicBezTo>
                  <a:lnTo>
                    <a:pt x="1" y="4852"/>
                  </a:lnTo>
                  <a:lnTo>
                    <a:pt x="1356" y="4852"/>
                  </a:lnTo>
                  <a:lnTo>
                    <a:pt x="1356" y="4474"/>
                  </a:lnTo>
                  <a:lnTo>
                    <a:pt x="1387" y="4474"/>
                  </a:lnTo>
                  <a:cubicBezTo>
                    <a:pt x="1387" y="3182"/>
                    <a:pt x="2017" y="2048"/>
                    <a:pt x="2994" y="1386"/>
                  </a:cubicBezTo>
                  <a:cubicBezTo>
                    <a:pt x="2836" y="1071"/>
                    <a:pt x="2773" y="693"/>
                    <a:pt x="2773" y="347"/>
                  </a:cubicBezTo>
                  <a:cubicBezTo>
                    <a:pt x="2773" y="221"/>
                    <a:pt x="2773" y="95"/>
                    <a:pt x="2805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6" name="Google Shape;7815;p80"/>
            <p:cNvSpPr/>
            <p:nvPr/>
          </p:nvSpPr>
          <p:spPr>
            <a:xfrm>
              <a:off x="6707650" y="3688025"/>
              <a:ext cx="70925" cy="70925"/>
            </a:xfrm>
            <a:custGeom>
              <a:avLst/>
              <a:gdLst/>
              <a:ahLst/>
              <a:cxnLst/>
              <a:rect l="l" t="t" r="r" b="b"/>
              <a:pathLst>
                <a:path w="2837" h="2837" extrusionOk="0">
                  <a:moveTo>
                    <a:pt x="1482" y="1"/>
                  </a:moveTo>
                  <a:cubicBezTo>
                    <a:pt x="1450" y="32"/>
                    <a:pt x="1418" y="64"/>
                    <a:pt x="1324" y="127"/>
                  </a:cubicBezTo>
                  <a:cubicBezTo>
                    <a:pt x="1324" y="190"/>
                    <a:pt x="1292" y="253"/>
                    <a:pt x="1261" y="284"/>
                  </a:cubicBezTo>
                  <a:lnTo>
                    <a:pt x="1" y="1923"/>
                  </a:lnTo>
                  <a:lnTo>
                    <a:pt x="1" y="2836"/>
                  </a:lnTo>
                  <a:lnTo>
                    <a:pt x="2742" y="2836"/>
                  </a:lnTo>
                  <a:lnTo>
                    <a:pt x="2742" y="2553"/>
                  </a:lnTo>
                  <a:lnTo>
                    <a:pt x="2836" y="2553"/>
                  </a:lnTo>
                  <a:cubicBezTo>
                    <a:pt x="2836" y="1513"/>
                    <a:pt x="2332" y="599"/>
                    <a:pt x="1482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7" name="Google Shape;7816;p80"/>
            <p:cNvSpPr/>
            <p:nvPr/>
          </p:nvSpPr>
          <p:spPr>
            <a:xfrm>
              <a:off x="6621025" y="3688825"/>
              <a:ext cx="70900" cy="73275"/>
            </a:xfrm>
            <a:custGeom>
              <a:avLst/>
              <a:gdLst/>
              <a:ahLst/>
              <a:cxnLst/>
              <a:rect l="l" t="t" r="r" b="b"/>
              <a:pathLst>
                <a:path w="2836" h="2931" extrusionOk="0">
                  <a:moveTo>
                    <a:pt x="1323" y="0"/>
                  </a:moveTo>
                  <a:cubicBezTo>
                    <a:pt x="536" y="567"/>
                    <a:pt x="0" y="1513"/>
                    <a:pt x="0" y="2584"/>
                  </a:cubicBezTo>
                  <a:lnTo>
                    <a:pt x="0" y="2930"/>
                  </a:lnTo>
                  <a:lnTo>
                    <a:pt x="2741" y="2930"/>
                  </a:lnTo>
                  <a:lnTo>
                    <a:pt x="2741" y="1922"/>
                  </a:lnTo>
                  <a:lnTo>
                    <a:pt x="2836" y="1922"/>
                  </a:lnTo>
                  <a:lnTo>
                    <a:pt x="1575" y="284"/>
                  </a:lnTo>
                  <a:cubicBezTo>
                    <a:pt x="1512" y="252"/>
                    <a:pt x="1512" y="158"/>
                    <a:pt x="1481" y="126"/>
                  </a:cubicBezTo>
                  <a:cubicBezTo>
                    <a:pt x="1449" y="95"/>
                    <a:pt x="1355" y="63"/>
                    <a:pt x="132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3140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385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75;p73"/>
          <p:cNvGrpSpPr/>
          <p:nvPr/>
        </p:nvGrpSpPr>
        <p:grpSpPr>
          <a:xfrm>
            <a:off x="173438" y="1063590"/>
            <a:ext cx="3787713" cy="2191386"/>
            <a:chOff x="2654821" y="2311071"/>
            <a:chExt cx="2279715" cy="1262120"/>
          </a:xfrm>
        </p:grpSpPr>
        <p:grpSp>
          <p:nvGrpSpPr>
            <p:cNvPr id="3" name="Google Shape;2376;p73"/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</p:grpSpPr>
          <p:sp>
            <p:nvSpPr>
              <p:cNvPr id="258" name="Google Shape;2377;p73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59" name="Google Shape;2378;p73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oogle Shape;2379;p73"/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</p:grpSpPr>
          <p:sp>
            <p:nvSpPr>
              <p:cNvPr id="250" name="Google Shape;2380;p73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251" name="Google Shape;2381;p73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52" name="Google Shape;2382;p73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</p:sp>
            <p:sp>
              <p:nvSpPr>
                <p:cNvPr id="253" name="Google Shape;2383;p73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4" name="Google Shape;2384;p73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Google Shape;2385;p73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Google Shape;2386;p73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257" name="Google Shape;2387;p73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5" name="Google Shape;2388;p73"/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</p:grpSpPr>
          <p:sp>
            <p:nvSpPr>
              <p:cNvPr id="248" name="Google Shape;2389;p73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9" name="Google Shape;2390;p73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Google Shape;2391;p73"/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</p:grpSpPr>
          <p:sp>
            <p:nvSpPr>
              <p:cNvPr id="242" name="Google Shape;2392;p73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43" name="Google Shape;2393;p73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4" name="Google Shape;2394;p73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5" name="Google Shape;2395;p73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6" name="Google Shape;2396;p73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7" name="Google Shape;2397;p73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Google Shape;2398;p73"/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</p:grpSpPr>
          <p:sp>
            <p:nvSpPr>
              <p:cNvPr id="240" name="Google Shape;2399;p73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41" name="Google Shape;2400;p73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8" name="Google Shape;2401;p73"/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</p:grpSpPr>
          <p:sp>
            <p:nvSpPr>
              <p:cNvPr id="237" name="Google Shape;2402;p73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8" name="Google Shape;2403;p73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9" name="Google Shape;2404;p73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9" name="Google Shape;2405;p73"/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</p:grpSpPr>
          <p:sp>
            <p:nvSpPr>
              <p:cNvPr id="235" name="Google Shape;2406;p73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36" name="Google Shape;2407;p73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</p:grpSp>
        <p:grpSp>
          <p:nvGrpSpPr>
            <p:cNvPr id="10" name="Google Shape;2408;p73"/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</p:grpSpPr>
          <p:sp>
            <p:nvSpPr>
              <p:cNvPr id="233" name="Google Shape;2409;p73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34" name="Google Shape;2410;p73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oogle Shape;2411;p73"/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</p:grpSpPr>
          <p:sp>
            <p:nvSpPr>
              <p:cNvPr id="229" name="Google Shape;2412;p73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grpSp>
            <p:nvGrpSpPr>
              <p:cNvPr id="230" name="Google Shape;2413;p73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31" name="Google Shape;2414;p73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Google Shape;2415;p73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2" name="Google Shape;2416;p73"/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</p:grpSpPr>
          <p:sp>
            <p:nvSpPr>
              <p:cNvPr id="227" name="Google Shape;2417;p73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28" name="Google Shape;2418;p73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13" name="Google Shape;2419;p73"/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</p:grpSpPr>
          <p:sp>
            <p:nvSpPr>
              <p:cNvPr id="225" name="Google Shape;2420;p73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26" name="Google Shape;2421;p73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2422;p73"/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</p:grpSpPr>
          <p:sp>
            <p:nvSpPr>
              <p:cNvPr id="223" name="Google Shape;2423;p73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</p:sp>
          <p:sp>
            <p:nvSpPr>
              <p:cNvPr id="224" name="Google Shape;2424;p73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" name="Google Shape;2425;p73"/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" name="Google Shape;2426;p73"/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" name="Google Shape;2427;p73"/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FF6B65"/>
                </a:solidFill>
              </a:endParaRPr>
            </a:p>
          </p:txBody>
        </p:sp>
        <p:grpSp>
          <p:nvGrpSpPr>
            <p:cNvPr id="18" name="Google Shape;2428;p73"/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</p:grpSpPr>
          <p:sp>
            <p:nvSpPr>
              <p:cNvPr id="207" name="Google Shape;2429;p73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2430;p73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2431;p73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2432;p73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2433;p73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2434;p73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2435;p73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2436;p73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2437;p73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2438;p73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2439;p73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2440;p73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2441;p73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2442;p73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2443;p73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2444;p73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19" name="Google Shape;2445;p73"/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0" name="Google Shape;2446;p73"/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1" name="Google Shape;2447;p73"/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2" name="Google Shape;2448;p73"/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3" name="Google Shape;2449;p73"/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4" name="Google Shape;2450;p73"/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5" name="Google Shape;2451;p73"/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" name="Google Shape;2452;p73"/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" name="Google Shape;2453;p73"/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" name="Google Shape;2454;p73"/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" name="Google Shape;2455;p73"/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" name="Google Shape;2456;p73"/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" name="Google Shape;2457;p73"/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" name="Google Shape;2458;p73"/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" name="Google Shape;2459;p73"/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" name="Google Shape;2460;p73"/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" name="Google Shape;2461;p73"/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" name="Google Shape;2462;p73"/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" name="Google Shape;2463;p73"/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" name="Google Shape;2464;p73"/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FF6B65"/>
                </a:solidFill>
              </a:endParaRPr>
            </a:p>
          </p:txBody>
        </p:sp>
        <p:sp>
          <p:nvSpPr>
            <p:cNvPr id="39" name="Google Shape;2465;p73"/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A6CBC2"/>
                </a:solidFill>
              </a:endParaRPr>
            </a:p>
          </p:txBody>
        </p:sp>
        <p:sp>
          <p:nvSpPr>
            <p:cNvPr id="40" name="Google Shape;2466;p73"/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41" name="Google Shape;2467;p73"/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</p:grpSpPr>
          <p:sp>
            <p:nvSpPr>
              <p:cNvPr id="205" name="Google Shape;2468;p73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2469;p73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2" name="Google Shape;2470;p73"/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43" name="Google Shape;2471;p73"/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</p:grpSpPr>
          <p:sp>
            <p:nvSpPr>
              <p:cNvPr id="201" name="Google Shape;2472;p73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2473;p73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2474;p73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2475;p73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44" name="Google Shape;2476;p73"/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" name="Google Shape;2477;p73"/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" name="Google Shape;2478;p73"/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" name="Google Shape;2479;p73"/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" name="Google Shape;2480;p73"/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" name="Google Shape;2481;p73"/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" name="Google Shape;2482;p73"/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51" name="Google Shape;2483;p73"/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</p:grpSpPr>
          <p:sp>
            <p:nvSpPr>
              <p:cNvPr id="197" name="Google Shape;2484;p73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2485;p73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2486;p73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2487;p73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52" name="Google Shape;2488;p73"/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" name="Google Shape;2489;p73"/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" name="Google Shape;2490;p73"/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" name="Google Shape;2491;p73"/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" name="Google Shape;2492;p73"/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" name="Google Shape;2493;p73"/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" name="Google Shape;2494;p73"/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" name="Google Shape;2495;p73"/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" name="Google Shape;2496;p73"/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" name="Google Shape;2497;p73"/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" name="Google Shape;2498;p73"/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" name="Google Shape;2499;p73"/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" name="Google Shape;2500;p73"/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" name="Google Shape;2501;p73"/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" name="Google Shape;2502;p73"/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" name="Google Shape;2503;p73"/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" name="Google Shape;2504;p73"/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" name="Google Shape;2505;p73"/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" name="Google Shape;2506;p73"/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" name="Google Shape;2507;p73"/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" name="Google Shape;2508;p73"/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" name="Google Shape;2509;p73"/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" name="Google Shape;2510;p73"/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" name="Google Shape;2511;p73"/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" name="Google Shape;2512;p73"/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" name="Google Shape;2513;p73"/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" name="Google Shape;2514;p73"/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" name="Google Shape;2515;p73"/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" name="Google Shape;2516;p73"/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81" name="Google Shape;2517;p73"/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</p:grpSpPr>
          <p:sp>
            <p:nvSpPr>
              <p:cNvPr id="195" name="Google Shape;2518;p73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2519;p73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" name="Google Shape;2520;p73"/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83" name="Google Shape;2521;p73"/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</p:grpSpPr>
          <p:sp>
            <p:nvSpPr>
              <p:cNvPr id="193" name="Google Shape;2522;p73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srgbClr val="A6CBC2"/>
                  </a:solidFill>
                </a:endParaRPr>
              </a:p>
            </p:txBody>
          </p:sp>
          <p:sp>
            <p:nvSpPr>
              <p:cNvPr id="194" name="Google Shape;2523;p73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4" name="Google Shape;2524;p73"/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</p:grpSpPr>
          <p:sp>
            <p:nvSpPr>
              <p:cNvPr id="191" name="Google Shape;2525;p73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2526;p73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5" name="Google Shape;2527;p73"/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" name="Google Shape;2528;p73"/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" name="Google Shape;2529;p73"/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" name="Google Shape;2530;p73"/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" name="Google Shape;2531;p73"/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" name="Google Shape;2532;p73"/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" name="Google Shape;2533;p73"/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" name="Google Shape;2534;p73"/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93" name="Google Shape;2535;p73"/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</p:grpSpPr>
          <p:sp>
            <p:nvSpPr>
              <p:cNvPr id="187" name="Google Shape;2536;p73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2537;p73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2538;p73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2539;p73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4" name="Google Shape;2540;p73"/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" name="Google Shape;2541;p73"/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" name="Google Shape;2542;p73"/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" name="Google Shape;2543;p73"/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" name="Google Shape;2544;p73"/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" name="Google Shape;2545;p73"/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" name="Google Shape;2546;p73"/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" name="Google Shape;2547;p73"/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02" name="Google Shape;2548;p73"/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</p:grpSpPr>
          <p:sp>
            <p:nvSpPr>
              <p:cNvPr id="183" name="Google Shape;2549;p73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2550;p73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2551;p73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2552;p73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3" name="Google Shape;2553;p73"/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" name="Google Shape;2554;p73"/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" name="Google Shape;2555;p73"/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" name="Google Shape;2556;p73"/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" name="Google Shape;2557;p73"/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" name="Google Shape;2558;p73"/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" name="Google Shape;2559;p73"/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" name="Google Shape;2560;p73"/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561;p73"/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" name="Google Shape;2562;p73"/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" name="Google Shape;2563;p73"/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" name="Google Shape;2564;p73"/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" name="Google Shape;2565;p73"/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" name="Google Shape;2566;p73"/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" name="Google Shape;2567;p73"/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" name="Google Shape;2568;p73"/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" name="Google Shape;2569;p73"/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FF6B65"/>
                </a:solidFill>
              </a:endParaRPr>
            </a:p>
          </p:txBody>
        </p:sp>
        <p:sp>
          <p:nvSpPr>
            <p:cNvPr id="120" name="Google Shape;2570;p73"/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" name="Google Shape;2571;p73"/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" name="Google Shape;2572;p73"/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" name="Google Shape;2573;p73"/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" name="Google Shape;2574;p73"/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" name="Google Shape;2575;p73"/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" name="Google Shape;2576;p73"/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" name="Google Shape;2577;p73"/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" name="Google Shape;2578;p73"/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" name="Google Shape;2579;p73"/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" name="Google Shape;2580;p73"/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" name="Google Shape;2581;p73"/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FF6B65"/>
                </a:solidFill>
              </a:endParaRPr>
            </a:p>
          </p:txBody>
        </p:sp>
        <p:sp>
          <p:nvSpPr>
            <p:cNvPr id="132" name="Google Shape;2582;p73"/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" name="Google Shape;2583;p73"/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" name="Google Shape;2584;p73"/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" name="Google Shape;2585;p73"/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" name="Google Shape;2586;p73"/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" name="Google Shape;2587;p73"/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" name="Google Shape;2588;p73"/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" name="Google Shape;2589;p73"/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" name="Google Shape;2590;p73"/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" name="Google Shape;2591;p73"/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" name="Google Shape;2592;p73"/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" name="Google Shape;2593;p73"/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" name="Google Shape;2594;p73"/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45" name="Google Shape;2595;p73"/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</p:grpSpPr>
          <p:sp>
            <p:nvSpPr>
              <p:cNvPr id="181" name="Google Shape;2596;p73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2597;p73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rgbClr val="5F7D95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46" name="Google Shape;2598;p73"/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" name="Google Shape;2599;p73"/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" name="Google Shape;2600;p73"/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" name="Google Shape;2601;p73"/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" name="Google Shape;2602;p73"/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" name="Google Shape;2603;p73"/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" name="Google Shape;2604;p73"/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" name="Google Shape;2605;p73"/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" name="Google Shape;2606;p73"/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A6CBC2"/>
                </a:solidFill>
              </a:endParaRPr>
            </a:p>
          </p:txBody>
        </p:sp>
        <p:sp>
          <p:nvSpPr>
            <p:cNvPr id="155" name="Google Shape;2607;p73"/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" name="Google Shape;2608;p73"/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" name="Google Shape;2609;p73"/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" name="Google Shape;2610;p73"/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" name="Google Shape;2611;p73"/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" name="Google Shape;2612;p73"/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" name="Google Shape;2613;p73"/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" name="Google Shape;2614;p73"/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" name="Google Shape;2615;p73"/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" name="Google Shape;2616;p73"/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A6CBC2"/>
                </a:solidFill>
              </a:endParaRPr>
            </a:p>
          </p:txBody>
        </p:sp>
        <p:sp>
          <p:nvSpPr>
            <p:cNvPr id="165" name="Google Shape;2617;p73"/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" name="Google Shape;2618;p73"/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" name="Google Shape;2619;p73"/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" name="Google Shape;2620;p73"/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" name="Google Shape;2621;p73"/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" name="Google Shape;2622;p73"/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srgbClr val="FF6B65"/>
                </a:solidFill>
              </a:endParaRPr>
            </a:p>
          </p:txBody>
        </p:sp>
        <p:sp>
          <p:nvSpPr>
            <p:cNvPr id="171" name="Google Shape;2623;p73"/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" name="Google Shape;2624;p73"/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" name="Google Shape;2625;p73"/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" name="Google Shape;2626;p73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" name="Google Shape;2627;p73"/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" name="Google Shape;2628;p73"/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" name="Google Shape;2629;p73"/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rgbClr val="5F7D95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" name="Google Shape;2630;p73"/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" name="Google Shape;2631;p73"/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" name="Google Shape;2632;p73"/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0" name="Google Shape;2633;p73"/>
          <p:cNvGrpSpPr/>
          <p:nvPr/>
        </p:nvGrpSpPr>
        <p:grpSpPr>
          <a:xfrm>
            <a:off x="4440818" y="1166298"/>
            <a:ext cx="3157632" cy="2170237"/>
            <a:chOff x="235800" y="830650"/>
            <a:chExt cx="6978450" cy="4588844"/>
          </a:xfrm>
        </p:grpSpPr>
        <p:sp>
          <p:nvSpPr>
            <p:cNvPr id="261" name="Google Shape;2634;p73"/>
            <p:cNvSpPr/>
            <p:nvPr/>
          </p:nvSpPr>
          <p:spPr>
            <a:xfrm>
              <a:off x="235800" y="1224769"/>
              <a:ext cx="2592225" cy="4194725"/>
            </a:xfrm>
            <a:custGeom>
              <a:avLst/>
              <a:gdLst/>
              <a:ahLst/>
              <a:cxnLst/>
              <a:rect l="l" t="t" r="r" b="b"/>
              <a:pathLst>
                <a:path w="103689" h="167789" extrusionOk="0">
                  <a:moveTo>
                    <a:pt x="13807" y="0"/>
                  </a:moveTo>
                  <a:cubicBezTo>
                    <a:pt x="11526" y="0"/>
                    <a:pt x="9194" y="921"/>
                    <a:pt x="7431" y="2357"/>
                  </a:cubicBezTo>
                  <a:cubicBezTo>
                    <a:pt x="6418" y="3183"/>
                    <a:pt x="7559" y="5231"/>
                    <a:pt x="8433" y="6203"/>
                  </a:cubicBezTo>
                  <a:cubicBezTo>
                    <a:pt x="9308" y="7175"/>
                    <a:pt x="10393" y="8259"/>
                    <a:pt x="10189" y="9549"/>
                  </a:cubicBezTo>
                  <a:cubicBezTo>
                    <a:pt x="9355" y="9975"/>
                    <a:pt x="8287" y="10084"/>
                    <a:pt x="7292" y="10084"/>
                  </a:cubicBezTo>
                  <a:cubicBezTo>
                    <a:pt x="7024" y="10084"/>
                    <a:pt x="6762" y="10076"/>
                    <a:pt x="6511" y="10065"/>
                  </a:cubicBezTo>
                  <a:cubicBezTo>
                    <a:pt x="6102" y="10046"/>
                    <a:pt x="5686" y="9992"/>
                    <a:pt x="5277" y="9992"/>
                  </a:cubicBezTo>
                  <a:cubicBezTo>
                    <a:pt x="4990" y="9992"/>
                    <a:pt x="4705" y="10019"/>
                    <a:pt x="4430" y="10104"/>
                  </a:cubicBezTo>
                  <a:cubicBezTo>
                    <a:pt x="3763" y="10310"/>
                    <a:pt x="3182" y="11034"/>
                    <a:pt x="3440" y="11683"/>
                  </a:cubicBezTo>
                  <a:cubicBezTo>
                    <a:pt x="2981" y="12481"/>
                    <a:pt x="2431" y="12899"/>
                    <a:pt x="2962" y="13650"/>
                  </a:cubicBezTo>
                  <a:cubicBezTo>
                    <a:pt x="3377" y="14235"/>
                    <a:pt x="4081" y="14716"/>
                    <a:pt x="4076" y="15434"/>
                  </a:cubicBezTo>
                  <a:cubicBezTo>
                    <a:pt x="4071" y="16003"/>
                    <a:pt x="3591" y="16462"/>
                    <a:pt x="3082" y="16719"/>
                  </a:cubicBezTo>
                  <a:cubicBezTo>
                    <a:pt x="2572" y="16973"/>
                    <a:pt x="2000" y="17102"/>
                    <a:pt x="1518" y="17408"/>
                  </a:cubicBezTo>
                  <a:cubicBezTo>
                    <a:pt x="13" y="18366"/>
                    <a:pt x="0" y="20519"/>
                    <a:pt x="159" y="22295"/>
                  </a:cubicBezTo>
                  <a:cubicBezTo>
                    <a:pt x="1133" y="23491"/>
                    <a:pt x="1285" y="25550"/>
                    <a:pt x="817" y="27017"/>
                  </a:cubicBezTo>
                  <a:cubicBezTo>
                    <a:pt x="639" y="27577"/>
                    <a:pt x="351" y="28172"/>
                    <a:pt x="552" y="28724"/>
                  </a:cubicBezTo>
                  <a:cubicBezTo>
                    <a:pt x="782" y="29356"/>
                    <a:pt x="1526" y="29605"/>
                    <a:pt x="2177" y="29773"/>
                  </a:cubicBezTo>
                  <a:cubicBezTo>
                    <a:pt x="2891" y="29958"/>
                    <a:pt x="3669" y="30130"/>
                    <a:pt x="4408" y="30130"/>
                  </a:cubicBezTo>
                  <a:cubicBezTo>
                    <a:pt x="5109" y="30130"/>
                    <a:pt x="5775" y="29975"/>
                    <a:pt x="6314" y="29528"/>
                  </a:cubicBezTo>
                  <a:cubicBezTo>
                    <a:pt x="7583" y="28478"/>
                    <a:pt x="9157" y="28121"/>
                    <a:pt x="10834" y="28121"/>
                  </a:cubicBezTo>
                  <a:cubicBezTo>
                    <a:pt x="13016" y="28121"/>
                    <a:pt x="15374" y="28725"/>
                    <a:pt x="17464" y="29196"/>
                  </a:cubicBezTo>
                  <a:cubicBezTo>
                    <a:pt x="18740" y="29482"/>
                    <a:pt x="20083" y="29952"/>
                    <a:pt x="20830" y="31028"/>
                  </a:cubicBezTo>
                  <a:cubicBezTo>
                    <a:pt x="21824" y="32461"/>
                    <a:pt x="21400" y="34451"/>
                    <a:pt x="20580" y="35993"/>
                  </a:cubicBezTo>
                  <a:cubicBezTo>
                    <a:pt x="19762" y="37533"/>
                    <a:pt x="18587" y="38903"/>
                    <a:pt x="18068" y="40567"/>
                  </a:cubicBezTo>
                  <a:cubicBezTo>
                    <a:pt x="17582" y="42129"/>
                    <a:pt x="17717" y="43806"/>
                    <a:pt x="17859" y="45436"/>
                  </a:cubicBezTo>
                  <a:cubicBezTo>
                    <a:pt x="18032" y="47441"/>
                    <a:pt x="18242" y="49554"/>
                    <a:pt x="19405" y="51198"/>
                  </a:cubicBezTo>
                  <a:cubicBezTo>
                    <a:pt x="20624" y="52922"/>
                    <a:pt x="21392" y="55494"/>
                    <a:pt x="21294" y="57601"/>
                  </a:cubicBezTo>
                  <a:cubicBezTo>
                    <a:pt x="21216" y="59294"/>
                    <a:pt x="20619" y="60958"/>
                    <a:pt x="20775" y="62645"/>
                  </a:cubicBezTo>
                  <a:cubicBezTo>
                    <a:pt x="21057" y="65704"/>
                    <a:pt x="23699" y="67999"/>
                    <a:pt x="26397" y="69471"/>
                  </a:cubicBezTo>
                  <a:cubicBezTo>
                    <a:pt x="29219" y="71013"/>
                    <a:pt x="31651" y="73637"/>
                    <a:pt x="32623" y="76701"/>
                  </a:cubicBezTo>
                  <a:cubicBezTo>
                    <a:pt x="33112" y="78241"/>
                    <a:pt x="33257" y="79868"/>
                    <a:pt x="33688" y="81425"/>
                  </a:cubicBezTo>
                  <a:cubicBezTo>
                    <a:pt x="34432" y="84119"/>
                    <a:pt x="36051" y="86565"/>
                    <a:pt x="38239" y="88307"/>
                  </a:cubicBezTo>
                  <a:cubicBezTo>
                    <a:pt x="39834" y="89575"/>
                    <a:pt x="42451" y="90023"/>
                    <a:pt x="44455" y="90388"/>
                  </a:cubicBezTo>
                  <a:cubicBezTo>
                    <a:pt x="45495" y="90578"/>
                    <a:pt x="46617" y="90728"/>
                    <a:pt x="47400" y="91437"/>
                  </a:cubicBezTo>
                  <a:cubicBezTo>
                    <a:pt x="47762" y="91764"/>
                    <a:pt x="48023" y="92187"/>
                    <a:pt x="48369" y="92530"/>
                  </a:cubicBezTo>
                  <a:cubicBezTo>
                    <a:pt x="50044" y="94188"/>
                    <a:pt x="53127" y="93507"/>
                    <a:pt x="54821" y="95145"/>
                  </a:cubicBezTo>
                  <a:cubicBezTo>
                    <a:pt x="55259" y="95566"/>
                    <a:pt x="55558" y="96107"/>
                    <a:pt x="55941" y="96579"/>
                  </a:cubicBezTo>
                  <a:cubicBezTo>
                    <a:pt x="56887" y="97736"/>
                    <a:pt x="58370" y="98428"/>
                    <a:pt x="59861" y="98428"/>
                  </a:cubicBezTo>
                  <a:cubicBezTo>
                    <a:pt x="60003" y="98428"/>
                    <a:pt x="60145" y="98421"/>
                    <a:pt x="60286" y="98409"/>
                  </a:cubicBezTo>
                  <a:lnTo>
                    <a:pt x="60286" y="98409"/>
                  </a:lnTo>
                  <a:cubicBezTo>
                    <a:pt x="59905" y="99653"/>
                    <a:pt x="61397" y="101114"/>
                    <a:pt x="60936" y="102330"/>
                  </a:cubicBezTo>
                  <a:cubicBezTo>
                    <a:pt x="60565" y="103312"/>
                    <a:pt x="59445" y="103741"/>
                    <a:pt x="58674" y="104452"/>
                  </a:cubicBezTo>
                  <a:cubicBezTo>
                    <a:pt x="57337" y="105685"/>
                    <a:pt x="57129" y="107795"/>
                    <a:pt x="57705" y="109521"/>
                  </a:cubicBezTo>
                  <a:cubicBezTo>
                    <a:pt x="58282" y="111246"/>
                    <a:pt x="59498" y="112671"/>
                    <a:pt x="60717" y="114022"/>
                  </a:cubicBezTo>
                  <a:cubicBezTo>
                    <a:pt x="62978" y="116530"/>
                    <a:pt x="65696" y="117746"/>
                    <a:pt x="68148" y="120066"/>
                  </a:cubicBezTo>
                  <a:cubicBezTo>
                    <a:pt x="70420" y="122216"/>
                    <a:pt x="70937" y="125696"/>
                    <a:pt x="70438" y="128784"/>
                  </a:cubicBezTo>
                  <a:cubicBezTo>
                    <a:pt x="69938" y="131872"/>
                    <a:pt x="68585" y="134744"/>
                    <a:pt x="67620" y="137718"/>
                  </a:cubicBezTo>
                  <a:cubicBezTo>
                    <a:pt x="65814" y="143276"/>
                    <a:pt x="65376" y="149382"/>
                    <a:pt x="67102" y="154963"/>
                  </a:cubicBezTo>
                  <a:cubicBezTo>
                    <a:pt x="68828" y="160546"/>
                    <a:pt x="72869" y="165522"/>
                    <a:pt x="78283" y="167717"/>
                  </a:cubicBezTo>
                  <a:cubicBezTo>
                    <a:pt x="78404" y="167766"/>
                    <a:pt x="78530" y="167788"/>
                    <a:pt x="78658" y="167788"/>
                  </a:cubicBezTo>
                  <a:cubicBezTo>
                    <a:pt x="79167" y="167788"/>
                    <a:pt x="79705" y="167444"/>
                    <a:pt x="80056" y="167066"/>
                  </a:cubicBezTo>
                  <a:cubicBezTo>
                    <a:pt x="80495" y="166591"/>
                    <a:pt x="80589" y="165833"/>
                    <a:pt x="80281" y="165265"/>
                  </a:cubicBezTo>
                  <a:cubicBezTo>
                    <a:pt x="79304" y="163467"/>
                    <a:pt x="77566" y="161932"/>
                    <a:pt x="76298" y="160326"/>
                  </a:cubicBezTo>
                  <a:cubicBezTo>
                    <a:pt x="75898" y="159821"/>
                    <a:pt x="75478" y="159248"/>
                    <a:pt x="75530" y="158607"/>
                  </a:cubicBezTo>
                  <a:cubicBezTo>
                    <a:pt x="75589" y="157886"/>
                    <a:pt x="76208" y="157367"/>
                    <a:pt x="76666" y="156807"/>
                  </a:cubicBezTo>
                  <a:cubicBezTo>
                    <a:pt x="77361" y="155947"/>
                    <a:pt x="77729" y="154867"/>
                    <a:pt x="77704" y="153762"/>
                  </a:cubicBezTo>
                  <a:cubicBezTo>
                    <a:pt x="77674" y="152733"/>
                    <a:pt x="77075" y="151726"/>
                    <a:pt x="77111" y="150697"/>
                  </a:cubicBezTo>
                  <a:cubicBezTo>
                    <a:pt x="77146" y="149667"/>
                    <a:pt x="77701" y="148583"/>
                    <a:pt x="78676" y="148251"/>
                  </a:cubicBezTo>
                  <a:cubicBezTo>
                    <a:pt x="79120" y="148100"/>
                    <a:pt x="79614" y="148115"/>
                    <a:pt x="80042" y="147926"/>
                  </a:cubicBezTo>
                  <a:cubicBezTo>
                    <a:pt x="81453" y="147303"/>
                    <a:pt x="81228" y="145153"/>
                    <a:pt x="82249" y="143996"/>
                  </a:cubicBezTo>
                  <a:cubicBezTo>
                    <a:pt x="82722" y="143460"/>
                    <a:pt x="83419" y="143193"/>
                    <a:pt x="84064" y="142883"/>
                  </a:cubicBezTo>
                  <a:cubicBezTo>
                    <a:pt x="86792" y="141571"/>
                    <a:pt x="89035" y="138972"/>
                    <a:pt x="89283" y="135957"/>
                  </a:cubicBezTo>
                  <a:cubicBezTo>
                    <a:pt x="89483" y="133544"/>
                    <a:pt x="88605" y="130615"/>
                    <a:pt x="90438" y="129034"/>
                  </a:cubicBezTo>
                  <a:cubicBezTo>
                    <a:pt x="91238" y="128344"/>
                    <a:pt x="92244" y="128199"/>
                    <a:pt x="93314" y="128199"/>
                  </a:cubicBezTo>
                  <a:cubicBezTo>
                    <a:pt x="94087" y="128199"/>
                    <a:pt x="94894" y="128275"/>
                    <a:pt x="95682" y="128275"/>
                  </a:cubicBezTo>
                  <a:cubicBezTo>
                    <a:pt x="96098" y="128275"/>
                    <a:pt x="96509" y="128254"/>
                    <a:pt x="96908" y="128189"/>
                  </a:cubicBezTo>
                  <a:cubicBezTo>
                    <a:pt x="97800" y="128044"/>
                    <a:pt x="98396" y="127214"/>
                    <a:pt x="98814" y="126412"/>
                  </a:cubicBezTo>
                  <a:cubicBezTo>
                    <a:pt x="99231" y="125609"/>
                    <a:pt x="99280" y="124658"/>
                    <a:pt x="99129" y="123766"/>
                  </a:cubicBezTo>
                  <a:cubicBezTo>
                    <a:pt x="98945" y="122668"/>
                    <a:pt x="98473" y="121597"/>
                    <a:pt x="98577" y="120489"/>
                  </a:cubicBezTo>
                  <a:cubicBezTo>
                    <a:pt x="98723" y="118930"/>
                    <a:pt x="99942" y="117730"/>
                    <a:pt x="100886" y="116480"/>
                  </a:cubicBezTo>
                  <a:cubicBezTo>
                    <a:pt x="102003" y="114998"/>
                    <a:pt x="102797" y="113297"/>
                    <a:pt x="103214" y="111488"/>
                  </a:cubicBezTo>
                  <a:cubicBezTo>
                    <a:pt x="103689" y="109429"/>
                    <a:pt x="102371" y="106997"/>
                    <a:pt x="100524" y="105970"/>
                  </a:cubicBezTo>
                  <a:cubicBezTo>
                    <a:pt x="98677" y="104943"/>
                    <a:pt x="96462" y="104915"/>
                    <a:pt x="94350" y="104853"/>
                  </a:cubicBezTo>
                  <a:cubicBezTo>
                    <a:pt x="92237" y="104794"/>
                    <a:pt x="89999" y="104633"/>
                    <a:pt x="88273" y="103414"/>
                  </a:cubicBezTo>
                  <a:cubicBezTo>
                    <a:pt x="86692" y="102296"/>
                    <a:pt x="85799" y="100469"/>
                    <a:pt x="84550" y="98991"/>
                  </a:cubicBezTo>
                  <a:cubicBezTo>
                    <a:pt x="82441" y="96497"/>
                    <a:pt x="79375" y="95057"/>
                    <a:pt x="76410" y="93690"/>
                  </a:cubicBezTo>
                  <a:cubicBezTo>
                    <a:pt x="75559" y="93298"/>
                    <a:pt x="74630" y="92901"/>
                    <a:pt x="73720" y="92901"/>
                  </a:cubicBezTo>
                  <a:cubicBezTo>
                    <a:pt x="73431" y="92901"/>
                    <a:pt x="73144" y="92941"/>
                    <a:pt x="72862" y="93034"/>
                  </a:cubicBezTo>
                  <a:cubicBezTo>
                    <a:pt x="72400" y="93185"/>
                    <a:pt x="71985" y="93473"/>
                    <a:pt x="71508" y="93564"/>
                  </a:cubicBezTo>
                  <a:cubicBezTo>
                    <a:pt x="71390" y="93586"/>
                    <a:pt x="71274" y="93597"/>
                    <a:pt x="71159" y="93597"/>
                  </a:cubicBezTo>
                  <a:cubicBezTo>
                    <a:pt x="70006" y="93597"/>
                    <a:pt x="69033" y="92520"/>
                    <a:pt x="67966" y="91944"/>
                  </a:cubicBezTo>
                  <a:cubicBezTo>
                    <a:pt x="67424" y="91651"/>
                    <a:pt x="66830" y="91518"/>
                    <a:pt x="66231" y="91518"/>
                  </a:cubicBezTo>
                  <a:cubicBezTo>
                    <a:pt x="64138" y="91518"/>
                    <a:pt x="61986" y="93147"/>
                    <a:pt x="61817" y="95293"/>
                  </a:cubicBezTo>
                  <a:cubicBezTo>
                    <a:pt x="61476" y="95410"/>
                    <a:pt x="61056" y="95468"/>
                    <a:pt x="60611" y="95468"/>
                  </a:cubicBezTo>
                  <a:cubicBezTo>
                    <a:pt x="59413" y="95468"/>
                    <a:pt x="58031" y="95047"/>
                    <a:pt x="57510" y="94228"/>
                  </a:cubicBezTo>
                  <a:cubicBezTo>
                    <a:pt x="56995" y="93419"/>
                    <a:pt x="56789" y="92287"/>
                    <a:pt x="55904" y="91918"/>
                  </a:cubicBezTo>
                  <a:cubicBezTo>
                    <a:pt x="55432" y="91722"/>
                    <a:pt x="54840" y="91796"/>
                    <a:pt x="54455" y="91458"/>
                  </a:cubicBezTo>
                  <a:cubicBezTo>
                    <a:pt x="53818" y="90898"/>
                    <a:pt x="54313" y="89881"/>
                    <a:pt x="54428" y="89040"/>
                  </a:cubicBezTo>
                  <a:cubicBezTo>
                    <a:pt x="54609" y="87696"/>
                    <a:pt x="53607" y="86419"/>
                    <a:pt x="52383" y="85834"/>
                  </a:cubicBezTo>
                  <a:cubicBezTo>
                    <a:pt x="51161" y="85249"/>
                    <a:pt x="49761" y="85202"/>
                    <a:pt x="48407" y="85159"/>
                  </a:cubicBezTo>
                  <a:cubicBezTo>
                    <a:pt x="47051" y="85115"/>
                    <a:pt x="45649" y="85054"/>
                    <a:pt x="44436" y="84447"/>
                  </a:cubicBezTo>
                  <a:cubicBezTo>
                    <a:pt x="42077" y="83264"/>
                    <a:pt x="41111" y="80063"/>
                    <a:pt x="42146" y="77635"/>
                  </a:cubicBezTo>
                  <a:cubicBezTo>
                    <a:pt x="43156" y="75267"/>
                    <a:pt x="45760" y="73783"/>
                    <a:pt x="48337" y="73783"/>
                  </a:cubicBezTo>
                  <a:cubicBezTo>
                    <a:pt x="48401" y="73783"/>
                    <a:pt x="48464" y="73784"/>
                    <a:pt x="48528" y="73786"/>
                  </a:cubicBezTo>
                  <a:cubicBezTo>
                    <a:pt x="51112" y="73862"/>
                    <a:pt x="53842" y="75749"/>
                    <a:pt x="53870" y="78335"/>
                  </a:cubicBezTo>
                  <a:cubicBezTo>
                    <a:pt x="53875" y="78746"/>
                    <a:pt x="54287" y="78928"/>
                    <a:pt x="54735" y="78928"/>
                  </a:cubicBezTo>
                  <a:cubicBezTo>
                    <a:pt x="55004" y="78928"/>
                    <a:pt x="55285" y="78863"/>
                    <a:pt x="55498" y="78741"/>
                  </a:cubicBezTo>
                  <a:cubicBezTo>
                    <a:pt x="56067" y="78416"/>
                    <a:pt x="56365" y="77760"/>
                    <a:pt x="56505" y="77119"/>
                  </a:cubicBezTo>
                  <a:cubicBezTo>
                    <a:pt x="56645" y="76478"/>
                    <a:pt x="56664" y="75812"/>
                    <a:pt x="56860" y="75186"/>
                  </a:cubicBezTo>
                  <a:cubicBezTo>
                    <a:pt x="57310" y="73749"/>
                    <a:pt x="58757" y="72690"/>
                    <a:pt x="60261" y="72690"/>
                  </a:cubicBezTo>
                  <a:cubicBezTo>
                    <a:pt x="60273" y="72690"/>
                    <a:pt x="60285" y="72690"/>
                    <a:pt x="60297" y="72690"/>
                  </a:cubicBezTo>
                  <a:cubicBezTo>
                    <a:pt x="60306" y="72690"/>
                    <a:pt x="60314" y="72690"/>
                    <a:pt x="60323" y="72690"/>
                  </a:cubicBezTo>
                  <a:cubicBezTo>
                    <a:pt x="61893" y="72690"/>
                    <a:pt x="62998" y="71122"/>
                    <a:pt x="64116" y="70013"/>
                  </a:cubicBezTo>
                  <a:cubicBezTo>
                    <a:pt x="65241" y="68896"/>
                    <a:pt x="65913" y="67214"/>
                    <a:pt x="65469" y="65693"/>
                  </a:cubicBezTo>
                  <a:cubicBezTo>
                    <a:pt x="65229" y="64873"/>
                    <a:pt x="64683" y="64046"/>
                    <a:pt x="64956" y="63238"/>
                  </a:cubicBezTo>
                  <a:cubicBezTo>
                    <a:pt x="65170" y="62604"/>
                    <a:pt x="65822" y="62237"/>
                    <a:pt x="66438" y="61978"/>
                  </a:cubicBezTo>
                  <a:cubicBezTo>
                    <a:pt x="67992" y="61328"/>
                    <a:pt x="69657" y="60995"/>
                    <a:pt x="71338" y="60995"/>
                  </a:cubicBezTo>
                  <a:cubicBezTo>
                    <a:pt x="71514" y="60995"/>
                    <a:pt x="71689" y="60998"/>
                    <a:pt x="71865" y="61005"/>
                  </a:cubicBezTo>
                  <a:cubicBezTo>
                    <a:pt x="71916" y="61008"/>
                    <a:pt x="71966" y="61009"/>
                    <a:pt x="72016" y="61009"/>
                  </a:cubicBezTo>
                  <a:cubicBezTo>
                    <a:pt x="73530" y="61009"/>
                    <a:pt x="74333" y="60016"/>
                    <a:pt x="75129" y="58671"/>
                  </a:cubicBezTo>
                  <a:cubicBezTo>
                    <a:pt x="75724" y="57667"/>
                    <a:pt x="75988" y="56400"/>
                    <a:pt x="76935" y="55719"/>
                  </a:cubicBezTo>
                  <a:cubicBezTo>
                    <a:pt x="77461" y="55341"/>
                    <a:pt x="78061" y="55227"/>
                    <a:pt x="78697" y="55227"/>
                  </a:cubicBezTo>
                  <a:cubicBezTo>
                    <a:pt x="79669" y="55227"/>
                    <a:pt x="80723" y="55493"/>
                    <a:pt x="81724" y="55493"/>
                  </a:cubicBezTo>
                  <a:cubicBezTo>
                    <a:pt x="81835" y="55493"/>
                    <a:pt x="81945" y="55490"/>
                    <a:pt x="82055" y="55483"/>
                  </a:cubicBezTo>
                  <a:cubicBezTo>
                    <a:pt x="84597" y="55311"/>
                    <a:pt x="86582" y="52458"/>
                    <a:pt x="85860" y="50015"/>
                  </a:cubicBezTo>
                  <a:cubicBezTo>
                    <a:pt x="85517" y="48852"/>
                    <a:pt x="84704" y="47901"/>
                    <a:pt x="84043" y="46884"/>
                  </a:cubicBezTo>
                  <a:cubicBezTo>
                    <a:pt x="83131" y="45481"/>
                    <a:pt x="82492" y="43918"/>
                    <a:pt x="82159" y="42277"/>
                  </a:cubicBezTo>
                  <a:cubicBezTo>
                    <a:pt x="81854" y="40773"/>
                    <a:pt x="81767" y="39118"/>
                    <a:pt x="80776" y="37947"/>
                  </a:cubicBezTo>
                  <a:cubicBezTo>
                    <a:pt x="79227" y="38020"/>
                    <a:pt x="77350" y="37975"/>
                    <a:pt x="75971" y="38686"/>
                  </a:cubicBezTo>
                  <a:cubicBezTo>
                    <a:pt x="75699" y="37108"/>
                    <a:pt x="75398" y="35461"/>
                    <a:pt x="74423" y="34192"/>
                  </a:cubicBezTo>
                  <a:cubicBezTo>
                    <a:pt x="73732" y="33291"/>
                    <a:pt x="72587" y="32657"/>
                    <a:pt x="71488" y="32657"/>
                  </a:cubicBezTo>
                  <a:cubicBezTo>
                    <a:pt x="71039" y="32657"/>
                    <a:pt x="70597" y="32763"/>
                    <a:pt x="70198" y="32999"/>
                  </a:cubicBezTo>
                  <a:cubicBezTo>
                    <a:pt x="68851" y="33794"/>
                    <a:pt x="68559" y="35642"/>
                    <a:pt x="68807" y="37187"/>
                  </a:cubicBezTo>
                  <a:cubicBezTo>
                    <a:pt x="69057" y="38731"/>
                    <a:pt x="69698" y="40227"/>
                    <a:pt x="69655" y="41791"/>
                  </a:cubicBezTo>
                  <a:cubicBezTo>
                    <a:pt x="69615" y="43336"/>
                    <a:pt x="68552" y="45042"/>
                    <a:pt x="67017" y="45042"/>
                  </a:cubicBezTo>
                  <a:cubicBezTo>
                    <a:pt x="66998" y="45042"/>
                    <a:pt x="66979" y="45041"/>
                    <a:pt x="66960" y="45041"/>
                  </a:cubicBezTo>
                  <a:cubicBezTo>
                    <a:pt x="66146" y="45019"/>
                    <a:pt x="65416" y="44522"/>
                    <a:pt x="64843" y="43941"/>
                  </a:cubicBezTo>
                  <a:cubicBezTo>
                    <a:pt x="64022" y="43112"/>
                    <a:pt x="63372" y="42052"/>
                    <a:pt x="62317" y="41553"/>
                  </a:cubicBezTo>
                  <a:cubicBezTo>
                    <a:pt x="61507" y="41171"/>
                    <a:pt x="60577" y="41179"/>
                    <a:pt x="59704" y="40982"/>
                  </a:cubicBezTo>
                  <a:cubicBezTo>
                    <a:pt x="56728" y="40316"/>
                    <a:pt x="54688" y="36902"/>
                    <a:pt x="55510" y="33965"/>
                  </a:cubicBezTo>
                  <a:cubicBezTo>
                    <a:pt x="56182" y="31564"/>
                    <a:pt x="58657" y="29882"/>
                    <a:pt x="61117" y="29882"/>
                  </a:cubicBezTo>
                  <a:cubicBezTo>
                    <a:pt x="61664" y="29882"/>
                    <a:pt x="62211" y="29966"/>
                    <a:pt x="62737" y="30143"/>
                  </a:cubicBezTo>
                  <a:cubicBezTo>
                    <a:pt x="66237" y="28861"/>
                    <a:pt x="67660" y="24447"/>
                    <a:pt x="66265" y="20991"/>
                  </a:cubicBezTo>
                  <a:cubicBezTo>
                    <a:pt x="64868" y="17535"/>
                    <a:pt x="61115" y="15389"/>
                    <a:pt x="57392" y="15226"/>
                  </a:cubicBezTo>
                  <a:cubicBezTo>
                    <a:pt x="56302" y="15179"/>
                    <a:pt x="55191" y="15275"/>
                    <a:pt x="54134" y="15007"/>
                  </a:cubicBezTo>
                  <a:cubicBezTo>
                    <a:pt x="51145" y="14251"/>
                    <a:pt x="49582" y="10965"/>
                    <a:pt x="46980" y="9310"/>
                  </a:cubicBezTo>
                  <a:cubicBezTo>
                    <a:pt x="46287" y="8869"/>
                    <a:pt x="45224" y="8778"/>
                    <a:pt x="44079" y="8778"/>
                  </a:cubicBezTo>
                  <a:cubicBezTo>
                    <a:pt x="43277" y="8778"/>
                    <a:pt x="42435" y="8823"/>
                    <a:pt x="41651" y="8823"/>
                  </a:cubicBezTo>
                  <a:cubicBezTo>
                    <a:pt x="40795" y="8823"/>
                    <a:pt x="40007" y="8769"/>
                    <a:pt x="39418" y="8547"/>
                  </a:cubicBezTo>
                  <a:cubicBezTo>
                    <a:pt x="38499" y="8200"/>
                    <a:pt x="37525" y="8023"/>
                    <a:pt x="36546" y="8023"/>
                  </a:cubicBezTo>
                  <a:cubicBezTo>
                    <a:pt x="36275" y="8023"/>
                    <a:pt x="36003" y="8037"/>
                    <a:pt x="35731" y="8064"/>
                  </a:cubicBezTo>
                  <a:cubicBezTo>
                    <a:pt x="34635" y="9104"/>
                    <a:pt x="32585" y="9398"/>
                    <a:pt x="31077" y="9499"/>
                  </a:cubicBezTo>
                  <a:cubicBezTo>
                    <a:pt x="29526" y="7990"/>
                    <a:pt x="27655" y="6585"/>
                    <a:pt x="25725" y="5605"/>
                  </a:cubicBezTo>
                  <a:cubicBezTo>
                    <a:pt x="24435" y="4951"/>
                    <a:pt x="22930" y="4260"/>
                    <a:pt x="22532" y="2870"/>
                  </a:cubicBezTo>
                  <a:cubicBezTo>
                    <a:pt x="22012" y="1053"/>
                    <a:pt x="19376" y="125"/>
                    <a:pt x="17200" y="125"/>
                  </a:cubicBezTo>
                  <a:cubicBezTo>
                    <a:pt x="16716" y="125"/>
                    <a:pt x="16254" y="171"/>
                    <a:pt x="15844" y="263"/>
                  </a:cubicBezTo>
                  <a:cubicBezTo>
                    <a:pt x="15181" y="84"/>
                    <a:pt x="14496" y="0"/>
                    <a:pt x="13807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2" name="Google Shape;2635;p73"/>
            <p:cNvSpPr/>
            <p:nvPr/>
          </p:nvSpPr>
          <p:spPr>
            <a:xfrm>
              <a:off x="2370225" y="830650"/>
              <a:ext cx="1016975" cy="1158500"/>
            </a:xfrm>
            <a:custGeom>
              <a:avLst/>
              <a:gdLst/>
              <a:ahLst/>
              <a:cxnLst/>
              <a:rect l="l" t="t" r="r" b="b"/>
              <a:pathLst>
                <a:path w="40679" h="46340" extrusionOk="0">
                  <a:moveTo>
                    <a:pt x="15780" y="0"/>
                  </a:moveTo>
                  <a:cubicBezTo>
                    <a:pt x="14989" y="0"/>
                    <a:pt x="14213" y="109"/>
                    <a:pt x="13470" y="421"/>
                  </a:cubicBezTo>
                  <a:cubicBezTo>
                    <a:pt x="9879" y="1928"/>
                    <a:pt x="10933" y="5468"/>
                    <a:pt x="8580" y="7572"/>
                  </a:cubicBezTo>
                  <a:cubicBezTo>
                    <a:pt x="6546" y="9390"/>
                    <a:pt x="2788" y="7963"/>
                    <a:pt x="1150" y="10460"/>
                  </a:cubicBezTo>
                  <a:cubicBezTo>
                    <a:pt x="0" y="12215"/>
                    <a:pt x="1289" y="14606"/>
                    <a:pt x="2962" y="15871"/>
                  </a:cubicBezTo>
                  <a:cubicBezTo>
                    <a:pt x="4636" y="17135"/>
                    <a:pt x="6731" y="17894"/>
                    <a:pt x="8056" y="19522"/>
                  </a:cubicBezTo>
                  <a:cubicBezTo>
                    <a:pt x="10183" y="22136"/>
                    <a:pt x="9577" y="26004"/>
                    <a:pt x="8413" y="29169"/>
                  </a:cubicBezTo>
                  <a:cubicBezTo>
                    <a:pt x="7247" y="32332"/>
                    <a:pt x="5603" y="35532"/>
                    <a:pt x="6005" y="38881"/>
                  </a:cubicBezTo>
                  <a:cubicBezTo>
                    <a:pt x="6193" y="40459"/>
                    <a:pt x="6837" y="41956"/>
                    <a:pt x="7675" y="43307"/>
                  </a:cubicBezTo>
                  <a:cubicBezTo>
                    <a:pt x="8488" y="44615"/>
                    <a:pt x="9597" y="45873"/>
                    <a:pt x="11095" y="46235"/>
                  </a:cubicBezTo>
                  <a:cubicBezTo>
                    <a:pt x="11391" y="46306"/>
                    <a:pt x="11688" y="46339"/>
                    <a:pt x="11983" y="46339"/>
                  </a:cubicBezTo>
                  <a:cubicBezTo>
                    <a:pt x="13586" y="46339"/>
                    <a:pt x="15150" y="45367"/>
                    <a:pt x="16368" y="44250"/>
                  </a:cubicBezTo>
                  <a:cubicBezTo>
                    <a:pt x="17812" y="42927"/>
                    <a:pt x="19065" y="41325"/>
                    <a:pt x="20822" y="40465"/>
                  </a:cubicBezTo>
                  <a:cubicBezTo>
                    <a:pt x="23353" y="39224"/>
                    <a:pt x="26610" y="39686"/>
                    <a:pt x="28815" y="37929"/>
                  </a:cubicBezTo>
                  <a:cubicBezTo>
                    <a:pt x="31544" y="35754"/>
                    <a:pt x="31140" y="31606"/>
                    <a:pt x="31890" y="28199"/>
                  </a:cubicBezTo>
                  <a:cubicBezTo>
                    <a:pt x="33150" y="22476"/>
                    <a:pt x="38102" y="18249"/>
                    <a:pt x="40038" y="12718"/>
                  </a:cubicBezTo>
                  <a:cubicBezTo>
                    <a:pt x="40418" y="11636"/>
                    <a:pt x="40679" y="10499"/>
                    <a:pt x="40652" y="9352"/>
                  </a:cubicBezTo>
                  <a:cubicBezTo>
                    <a:pt x="40569" y="5649"/>
                    <a:pt x="37449" y="2571"/>
                    <a:pt x="33956" y="1339"/>
                  </a:cubicBezTo>
                  <a:cubicBezTo>
                    <a:pt x="31938" y="627"/>
                    <a:pt x="29911" y="457"/>
                    <a:pt x="27871" y="457"/>
                  </a:cubicBezTo>
                  <a:cubicBezTo>
                    <a:pt x="26007" y="457"/>
                    <a:pt x="24132" y="599"/>
                    <a:pt x="22245" y="599"/>
                  </a:cubicBezTo>
                  <a:cubicBezTo>
                    <a:pt x="21785" y="599"/>
                    <a:pt x="21325" y="591"/>
                    <a:pt x="20863" y="570"/>
                  </a:cubicBezTo>
                  <a:cubicBezTo>
                    <a:pt x="19225" y="496"/>
                    <a:pt x="17470" y="0"/>
                    <a:pt x="15780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3" name="Google Shape;2636;p73"/>
            <p:cNvSpPr/>
            <p:nvPr/>
          </p:nvSpPr>
          <p:spPr>
            <a:xfrm>
              <a:off x="3143325" y="1089650"/>
              <a:ext cx="4064350" cy="3503975"/>
            </a:xfrm>
            <a:custGeom>
              <a:avLst/>
              <a:gdLst/>
              <a:ahLst/>
              <a:cxnLst/>
              <a:rect l="l" t="t" r="r" b="b"/>
              <a:pathLst>
                <a:path w="162574" h="140159" extrusionOk="0">
                  <a:moveTo>
                    <a:pt x="149391" y="0"/>
                  </a:moveTo>
                  <a:cubicBezTo>
                    <a:pt x="148360" y="0"/>
                    <a:pt x="147330" y="156"/>
                    <a:pt x="146349" y="477"/>
                  </a:cubicBezTo>
                  <a:cubicBezTo>
                    <a:pt x="145329" y="812"/>
                    <a:pt x="144363" y="1309"/>
                    <a:pt x="143326" y="1583"/>
                  </a:cubicBezTo>
                  <a:cubicBezTo>
                    <a:pt x="142494" y="1801"/>
                    <a:pt x="141638" y="1870"/>
                    <a:pt x="140776" y="1870"/>
                  </a:cubicBezTo>
                  <a:cubicBezTo>
                    <a:pt x="140050" y="1870"/>
                    <a:pt x="139319" y="1821"/>
                    <a:pt x="138596" y="1772"/>
                  </a:cubicBezTo>
                  <a:lnTo>
                    <a:pt x="130106" y="1191"/>
                  </a:lnTo>
                  <a:cubicBezTo>
                    <a:pt x="129237" y="1132"/>
                    <a:pt x="128350" y="1076"/>
                    <a:pt x="127469" y="1076"/>
                  </a:cubicBezTo>
                  <a:cubicBezTo>
                    <a:pt x="125783" y="1076"/>
                    <a:pt x="124119" y="1281"/>
                    <a:pt x="122644" y="2056"/>
                  </a:cubicBezTo>
                  <a:cubicBezTo>
                    <a:pt x="119360" y="3782"/>
                    <a:pt x="117499" y="8084"/>
                    <a:pt x="113816" y="8529"/>
                  </a:cubicBezTo>
                  <a:cubicBezTo>
                    <a:pt x="113611" y="8554"/>
                    <a:pt x="113408" y="8566"/>
                    <a:pt x="113207" y="8566"/>
                  </a:cubicBezTo>
                  <a:cubicBezTo>
                    <a:pt x="110853" y="8566"/>
                    <a:pt x="108715" y="6973"/>
                    <a:pt x="106473" y="6087"/>
                  </a:cubicBezTo>
                  <a:cubicBezTo>
                    <a:pt x="105100" y="5543"/>
                    <a:pt x="103627" y="5279"/>
                    <a:pt x="102152" y="5279"/>
                  </a:cubicBezTo>
                  <a:cubicBezTo>
                    <a:pt x="99404" y="5279"/>
                    <a:pt x="96647" y="6196"/>
                    <a:pt x="94512" y="7933"/>
                  </a:cubicBezTo>
                  <a:cubicBezTo>
                    <a:pt x="93279" y="7304"/>
                    <a:pt x="93660" y="5468"/>
                    <a:pt x="93225" y="4153"/>
                  </a:cubicBezTo>
                  <a:cubicBezTo>
                    <a:pt x="92771" y="2782"/>
                    <a:pt x="91297" y="1954"/>
                    <a:pt x="89858" y="1828"/>
                  </a:cubicBezTo>
                  <a:cubicBezTo>
                    <a:pt x="89687" y="1813"/>
                    <a:pt x="89517" y="1806"/>
                    <a:pt x="89348" y="1806"/>
                  </a:cubicBezTo>
                  <a:cubicBezTo>
                    <a:pt x="88082" y="1806"/>
                    <a:pt x="86834" y="2194"/>
                    <a:pt x="85623" y="2590"/>
                  </a:cubicBezTo>
                  <a:cubicBezTo>
                    <a:pt x="82664" y="3556"/>
                    <a:pt x="79224" y="5204"/>
                    <a:pt x="78950" y="8303"/>
                  </a:cubicBezTo>
                  <a:cubicBezTo>
                    <a:pt x="78873" y="9176"/>
                    <a:pt x="79068" y="10104"/>
                    <a:pt x="78702" y="10900"/>
                  </a:cubicBezTo>
                  <a:cubicBezTo>
                    <a:pt x="78178" y="12033"/>
                    <a:pt x="76762" y="12408"/>
                    <a:pt x="75881" y="13291"/>
                  </a:cubicBezTo>
                  <a:cubicBezTo>
                    <a:pt x="74831" y="14345"/>
                    <a:pt x="74664" y="15971"/>
                    <a:pt x="74621" y="17458"/>
                  </a:cubicBezTo>
                  <a:cubicBezTo>
                    <a:pt x="74577" y="18944"/>
                    <a:pt x="74563" y="20541"/>
                    <a:pt x="73703" y="21754"/>
                  </a:cubicBezTo>
                  <a:cubicBezTo>
                    <a:pt x="73148" y="22537"/>
                    <a:pt x="71069" y="23068"/>
                    <a:pt x="69376" y="23068"/>
                  </a:cubicBezTo>
                  <a:cubicBezTo>
                    <a:pt x="68445" y="23068"/>
                    <a:pt x="67630" y="22907"/>
                    <a:pt x="67252" y="22539"/>
                  </a:cubicBezTo>
                  <a:cubicBezTo>
                    <a:pt x="66636" y="21940"/>
                    <a:pt x="65905" y="21693"/>
                    <a:pt x="65124" y="21693"/>
                  </a:cubicBezTo>
                  <a:cubicBezTo>
                    <a:pt x="63293" y="21693"/>
                    <a:pt x="61194" y="23048"/>
                    <a:pt x="59696" y="24392"/>
                  </a:cubicBezTo>
                  <a:lnTo>
                    <a:pt x="53326" y="30110"/>
                  </a:lnTo>
                  <a:cubicBezTo>
                    <a:pt x="51731" y="31541"/>
                    <a:pt x="50013" y="33034"/>
                    <a:pt x="47899" y="33389"/>
                  </a:cubicBezTo>
                  <a:cubicBezTo>
                    <a:pt x="47672" y="33427"/>
                    <a:pt x="47440" y="33446"/>
                    <a:pt x="47206" y="33446"/>
                  </a:cubicBezTo>
                  <a:cubicBezTo>
                    <a:pt x="45267" y="33446"/>
                    <a:pt x="43232" y="32171"/>
                    <a:pt x="43155" y="30259"/>
                  </a:cubicBezTo>
                  <a:cubicBezTo>
                    <a:pt x="43563" y="29875"/>
                    <a:pt x="44085" y="29761"/>
                    <a:pt x="44655" y="29761"/>
                  </a:cubicBezTo>
                  <a:cubicBezTo>
                    <a:pt x="45498" y="29761"/>
                    <a:pt x="46445" y="30012"/>
                    <a:pt x="47276" y="30012"/>
                  </a:cubicBezTo>
                  <a:cubicBezTo>
                    <a:pt x="47872" y="30012"/>
                    <a:pt x="48409" y="29883"/>
                    <a:pt x="48805" y="29438"/>
                  </a:cubicBezTo>
                  <a:cubicBezTo>
                    <a:pt x="49977" y="28121"/>
                    <a:pt x="48243" y="26238"/>
                    <a:pt x="46718" y="25356"/>
                  </a:cubicBezTo>
                  <a:cubicBezTo>
                    <a:pt x="43929" y="23744"/>
                    <a:pt x="41047" y="22101"/>
                    <a:pt x="37854" y="21667"/>
                  </a:cubicBezTo>
                  <a:cubicBezTo>
                    <a:pt x="37395" y="21605"/>
                    <a:pt x="36928" y="21573"/>
                    <a:pt x="36459" y="21573"/>
                  </a:cubicBezTo>
                  <a:cubicBezTo>
                    <a:pt x="33662" y="21573"/>
                    <a:pt x="30804" y="22696"/>
                    <a:pt x="29384" y="25062"/>
                  </a:cubicBezTo>
                  <a:cubicBezTo>
                    <a:pt x="27966" y="27426"/>
                    <a:pt x="28225" y="30512"/>
                    <a:pt x="26820" y="32884"/>
                  </a:cubicBezTo>
                  <a:cubicBezTo>
                    <a:pt x="25941" y="34369"/>
                    <a:pt x="24491" y="35431"/>
                    <a:pt x="23493" y="36839"/>
                  </a:cubicBezTo>
                  <a:cubicBezTo>
                    <a:pt x="22495" y="38247"/>
                    <a:pt x="22067" y="40372"/>
                    <a:pt x="23291" y="41591"/>
                  </a:cubicBezTo>
                  <a:cubicBezTo>
                    <a:pt x="24277" y="42574"/>
                    <a:pt x="25957" y="42576"/>
                    <a:pt x="26934" y="43568"/>
                  </a:cubicBezTo>
                  <a:cubicBezTo>
                    <a:pt x="27686" y="44334"/>
                    <a:pt x="27942" y="45612"/>
                    <a:pt x="28928" y="46032"/>
                  </a:cubicBezTo>
                  <a:cubicBezTo>
                    <a:pt x="29116" y="46112"/>
                    <a:pt x="29308" y="46149"/>
                    <a:pt x="29499" y="46149"/>
                  </a:cubicBezTo>
                  <a:cubicBezTo>
                    <a:pt x="30453" y="46149"/>
                    <a:pt x="31375" y="45228"/>
                    <a:pt x="31599" y="44232"/>
                  </a:cubicBezTo>
                  <a:cubicBezTo>
                    <a:pt x="31870" y="43035"/>
                    <a:pt x="31491" y="41803"/>
                    <a:pt x="31294" y="40594"/>
                  </a:cubicBezTo>
                  <a:cubicBezTo>
                    <a:pt x="30707" y="36976"/>
                    <a:pt x="32524" y="32527"/>
                    <a:pt x="36153" y="32010"/>
                  </a:cubicBezTo>
                  <a:cubicBezTo>
                    <a:pt x="36979" y="32041"/>
                    <a:pt x="37253" y="33221"/>
                    <a:pt x="36881" y="33960"/>
                  </a:cubicBezTo>
                  <a:cubicBezTo>
                    <a:pt x="36512" y="34700"/>
                    <a:pt x="35790" y="35213"/>
                    <a:pt x="35400" y="35941"/>
                  </a:cubicBezTo>
                  <a:cubicBezTo>
                    <a:pt x="34663" y="37314"/>
                    <a:pt x="35518" y="39272"/>
                    <a:pt x="37026" y="39667"/>
                  </a:cubicBezTo>
                  <a:cubicBezTo>
                    <a:pt x="38598" y="40078"/>
                    <a:pt x="41223" y="39748"/>
                    <a:pt x="41017" y="41358"/>
                  </a:cubicBezTo>
                  <a:cubicBezTo>
                    <a:pt x="40797" y="43068"/>
                    <a:pt x="37630" y="41948"/>
                    <a:pt x="36606" y="43336"/>
                  </a:cubicBezTo>
                  <a:cubicBezTo>
                    <a:pt x="36002" y="44155"/>
                    <a:pt x="36537" y="45296"/>
                    <a:pt x="36521" y="46313"/>
                  </a:cubicBezTo>
                  <a:cubicBezTo>
                    <a:pt x="36494" y="48303"/>
                    <a:pt x="34299" y="49599"/>
                    <a:pt x="32313" y="49739"/>
                  </a:cubicBezTo>
                  <a:cubicBezTo>
                    <a:pt x="32097" y="49755"/>
                    <a:pt x="31880" y="49762"/>
                    <a:pt x="31663" y="49762"/>
                  </a:cubicBezTo>
                  <a:cubicBezTo>
                    <a:pt x="30164" y="49762"/>
                    <a:pt x="28664" y="49439"/>
                    <a:pt x="27166" y="49439"/>
                  </a:cubicBezTo>
                  <a:cubicBezTo>
                    <a:pt x="26898" y="49439"/>
                    <a:pt x="26629" y="49449"/>
                    <a:pt x="26361" y="49474"/>
                  </a:cubicBezTo>
                  <a:cubicBezTo>
                    <a:pt x="24379" y="49654"/>
                    <a:pt x="22222" y="51058"/>
                    <a:pt x="22312" y="53044"/>
                  </a:cubicBezTo>
                  <a:cubicBezTo>
                    <a:pt x="19567" y="54331"/>
                    <a:pt x="16715" y="55374"/>
                    <a:pt x="13788" y="56164"/>
                  </a:cubicBezTo>
                  <a:cubicBezTo>
                    <a:pt x="13912" y="58317"/>
                    <a:pt x="17975" y="58517"/>
                    <a:pt x="17960" y="60675"/>
                  </a:cubicBezTo>
                  <a:cubicBezTo>
                    <a:pt x="17949" y="61887"/>
                    <a:pt x="16542" y="62556"/>
                    <a:pt x="15302" y="62556"/>
                  </a:cubicBezTo>
                  <a:cubicBezTo>
                    <a:pt x="15219" y="62556"/>
                    <a:pt x="15137" y="62553"/>
                    <a:pt x="15056" y="62547"/>
                  </a:cubicBezTo>
                  <a:cubicBezTo>
                    <a:pt x="14072" y="62475"/>
                    <a:pt x="13082" y="62160"/>
                    <a:pt x="12113" y="62160"/>
                  </a:cubicBezTo>
                  <a:cubicBezTo>
                    <a:pt x="11810" y="62160"/>
                    <a:pt x="11508" y="62191"/>
                    <a:pt x="11210" y="62270"/>
                  </a:cubicBezTo>
                  <a:cubicBezTo>
                    <a:pt x="9047" y="62839"/>
                    <a:pt x="8290" y="65880"/>
                    <a:pt x="9487" y="67769"/>
                  </a:cubicBezTo>
                  <a:cubicBezTo>
                    <a:pt x="10572" y="69481"/>
                    <a:pt x="12694" y="70258"/>
                    <a:pt x="14741" y="70258"/>
                  </a:cubicBezTo>
                  <a:cubicBezTo>
                    <a:pt x="14954" y="70258"/>
                    <a:pt x="15165" y="70249"/>
                    <a:pt x="15375" y="70233"/>
                  </a:cubicBezTo>
                  <a:cubicBezTo>
                    <a:pt x="16269" y="70162"/>
                    <a:pt x="17225" y="69924"/>
                    <a:pt x="17785" y="69223"/>
                  </a:cubicBezTo>
                  <a:cubicBezTo>
                    <a:pt x="18318" y="68554"/>
                    <a:pt x="18362" y="67634"/>
                    <a:pt x="18586" y="66808"/>
                  </a:cubicBezTo>
                  <a:cubicBezTo>
                    <a:pt x="19089" y="64960"/>
                    <a:pt x="20667" y="63445"/>
                    <a:pt x="22534" y="63019"/>
                  </a:cubicBezTo>
                  <a:cubicBezTo>
                    <a:pt x="23588" y="62778"/>
                    <a:pt x="24878" y="62758"/>
                    <a:pt x="25444" y="61839"/>
                  </a:cubicBezTo>
                  <a:cubicBezTo>
                    <a:pt x="27854" y="63143"/>
                    <a:pt x="29550" y="65685"/>
                    <a:pt x="29826" y="68413"/>
                  </a:cubicBezTo>
                  <a:cubicBezTo>
                    <a:pt x="30020" y="68663"/>
                    <a:pt x="30274" y="68770"/>
                    <a:pt x="30543" y="68770"/>
                  </a:cubicBezTo>
                  <a:cubicBezTo>
                    <a:pt x="31347" y="68770"/>
                    <a:pt x="32287" y="67809"/>
                    <a:pt x="32159" y="66868"/>
                  </a:cubicBezTo>
                  <a:cubicBezTo>
                    <a:pt x="31991" y="65614"/>
                    <a:pt x="30882" y="64743"/>
                    <a:pt x="30003" y="63834"/>
                  </a:cubicBezTo>
                  <a:cubicBezTo>
                    <a:pt x="29122" y="62923"/>
                    <a:pt x="28387" y="61510"/>
                    <a:pt x="29078" y="60448"/>
                  </a:cubicBezTo>
                  <a:lnTo>
                    <a:pt x="29078" y="60448"/>
                  </a:lnTo>
                  <a:cubicBezTo>
                    <a:pt x="33197" y="61658"/>
                    <a:pt x="36527" y="65238"/>
                    <a:pt x="37435" y="69435"/>
                  </a:cubicBezTo>
                  <a:cubicBezTo>
                    <a:pt x="38871" y="69149"/>
                    <a:pt x="39664" y="67205"/>
                    <a:pt x="38838" y="65997"/>
                  </a:cubicBezTo>
                  <a:cubicBezTo>
                    <a:pt x="39003" y="65628"/>
                    <a:pt x="39328" y="65472"/>
                    <a:pt x="39697" y="65472"/>
                  </a:cubicBezTo>
                  <a:cubicBezTo>
                    <a:pt x="40331" y="65472"/>
                    <a:pt x="41094" y="65932"/>
                    <a:pt x="41391" y="66558"/>
                  </a:cubicBezTo>
                  <a:cubicBezTo>
                    <a:pt x="41862" y="67549"/>
                    <a:pt x="41819" y="68770"/>
                    <a:pt x="42492" y="69636"/>
                  </a:cubicBezTo>
                  <a:cubicBezTo>
                    <a:pt x="43175" y="70517"/>
                    <a:pt x="44261" y="70711"/>
                    <a:pt x="45451" y="70711"/>
                  </a:cubicBezTo>
                  <a:cubicBezTo>
                    <a:pt x="46388" y="70711"/>
                    <a:pt x="47390" y="70590"/>
                    <a:pt x="48312" y="70590"/>
                  </a:cubicBezTo>
                  <a:cubicBezTo>
                    <a:pt x="49551" y="70590"/>
                    <a:pt x="50643" y="70808"/>
                    <a:pt x="51235" y="71828"/>
                  </a:cubicBezTo>
                  <a:cubicBezTo>
                    <a:pt x="52336" y="73723"/>
                    <a:pt x="49909" y="75927"/>
                    <a:pt x="47711" y="75927"/>
                  </a:cubicBezTo>
                  <a:cubicBezTo>
                    <a:pt x="47678" y="75927"/>
                    <a:pt x="47645" y="75926"/>
                    <a:pt x="47613" y="75925"/>
                  </a:cubicBezTo>
                  <a:cubicBezTo>
                    <a:pt x="45391" y="75856"/>
                    <a:pt x="43361" y="74585"/>
                    <a:pt x="41147" y="74365"/>
                  </a:cubicBezTo>
                  <a:cubicBezTo>
                    <a:pt x="40897" y="74340"/>
                    <a:pt x="40647" y="74329"/>
                    <a:pt x="40397" y="74329"/>
                  </a:cubicBezTo>
                  <a:cubicBezTo>
                    <a:pt x="38218" y="74329"/>
                    <a:pt x="36082" y="75200"/>
                    <a:pt x="33896" y="75455"/>
                  </a:cubicBezTo>
                  <a:cubicBezTo>
                    <a:pt x="33619" y="75487"/>
                    <a:pt x="33335" y="75503"/>
                    <a:pt x="33048" y="75503"/>
                  </a:cubicBezTo>
                  <a:cubicBezTo>
                    <a:pt x="30807" y="75503"/>
                    <a:pt x="28395" y="74514"/>
                    <a:pt x="27939" y="72388"/>
                  </a:cubicBezTo>
                  <a:cubicBezTo>
                    <a:pt x="27802" y="71741"/>
                    <a:pt x="27855" y="71030"/>
                    <a:pt x="27514" y="70464"/>
                  </a:cubicBezTo>
                  <a:cubicBezTo>
                    <a:pt x="27109" y="69793"/>
                    <a:pt x="26279" y="69553"/>
                    <a:pt x="25473" y="69553"/>
                  </a:cubicBezTo>
                  <a:cubicBezTo>
                    <a:pt x="25313" y="69553"/>
                    <a:pt x="25154" y="69562"/>
                    <a:pt x="24999" y="69580"/>
                  </a:cubicBezTo>
                  <a:cubicBezTo>
                    <a:pt x="21817" y="69942"/>
                    <a:pt x="18598" y="72595"/>
                    <a:pt x="15740" y="72595"/>
                  </a:cubicBezTo>
                  <a:cubicBezTo>
                    <a:pt x="14956" y="72595"/>
                    <a:pt x="14199" y="72395"/>
                    <a:pt x="13478" y="71894"/>
                  </a:cubicBezTo>
                  <a:cubicBezTo>
                    <a:pt x="11337" y="76062"/>
                    <a:pt x="6101" y="77629"/>
                    <a:pt x="3179" y="81294"/>
                  </a:cubicBezTo>
                  <a:cubicBezTo>
                    <a:pt x="0" y="85282"/>
                    <a:pt x="268" y="91440"/>
                    <a:pt x="3354" y="95500"/>
                  </a:cubicBezTo>
                  <a:cubicBezTo>
                    <a:pt x="6050" y="99045"/>
                    <a:pt x="10552" y="100957"/>
                    <a:pt x="15019" y="100957"/>
                  </a:cubicBezTo>
                  <a:cubicBezTo>
                    <a:pt x="15667" y="100957"/>
                    <a:pt x="16314" y="100917"/>
                    <a:pt x="16954" y="100836"/>
                  </a:cubicBezTo>
                  <a:cubicBezTo>
                    <a:pt x="17630" y="100750"/>
                    <a:pt x="18327" y="100626"/>
                    <a:pt x="19005" y="100626"/>
                  </a:cubicBezTo>
                  <a:cubicBezTo>
                    <a:pt x="19489" y="100626"/>
                    <a:pt x="19963" y="100690"/>
                    <a:pt x="20413" y="100875"/>
                  </a:cubicBezTo>
                  <a:cubicBezTo>
                    <a:pt x="21482" y="101317"/>
                    <a:pt x="22166" y="102352"/>
                    <a:pt x="23058" y="103088"/>
                  </a:cubicBezTo>
                  <a:cubicBezTo>
                    <a:pt x="23580" y="103519"/>
                    <a:pt x="24303" y="103823"/>
                    <a:pt x="24961" y="103823"/>
                  </a:cubicBezTo>
                  <a:cubicBezTo>
                    <a:pt x="25427" y="103823"/>
                    <a:pt x="25861" y="103670"/>
                    <a:pt x="26168" y="103301"/>
                  </a:cubicBezTo>
                  <a:lnTo>
                    <a:pt x="26168" y="103301"/>
                  </a:lnTo>
                  <a:cubicBezTo>
                    <a:pt x="25321" y="105399"/>
                    <a:pt x="25557" y="107902"/>
                    <a:pt x="26779" y="109805"/>
                  </a:cubicBezTo>
                  <a:cubicBezTo>
                    <a:pt x="28099" y="111859"/>
                    <a:pt x="30559" y="113484"/>
                    <a:pt x="30509" y="115926"/>
                  </a:cubicBezTo>
                  <a:cubicBezTo>
                    <a:pt x="30482" y="117190"/>
                    <a:pt x="29748" y="118318"/>
                    <a:pt x="29403" y="119536"/>
                  </a:cubicBezTo>
                  <a:cubicBezTo>
                    <a:pt x="27829" y="125109"/>
                    <a:pt x="34415" y="129657"/>
                    <a:pt x="35455" y="135354"/>
                  </a:cubicBezTo>
                  <a:cubicBezTo>
                    <a:pt x="35736" y="136888"/>
                    <a:pt x="35735" y="138735"/>
                    <a:pt x="37029" y="139601"/>
                  </a:cubicBezTo>
                  <a:cubicBezTo>
                    <a:pt x="37625" y="139999"/>
                    <a:pt x="38374" y="140081"/>
                    <a:pt x="39090" y="140127"/>
                  </a:cubicBezTo>
                  <a:cubicBezTo>
                    <a:pt x="39409" y="140148"/>
                    <a:pt x="39736" y="140158"/>
                    <a:pt x="40067" y="140158"/>
                  </a:cubicBezTo>
                  <a:cubicBezTo>
                    <a:pt x="43538" y="140158"/>
                    <a:pt x="47454" y="138962"/>
                    <a:pt x="48151" y="135675"/>
                  </a:cubicBezTo>
                  <a:cubicBezTo>
                    <a:pt x="48366" y="134657"/>
                    <a:pt x="48212" y="133602"/>
                    <a:pt x="48243" y="132560"/>
                  </a:cubicBezTo>
                  <a:cubicBezTo>
                    <a:pt x="48336" y="129451"/>
                    <a:pt x="50239" y="126459"/>
                    <a:pt x="53017" y="125056"/>
                  </a:cubicBezTo>
                  <a:cubicBezTo>
                    <a:pt x="53771" y="124675"/>
                    <a:pt x="54600" y="124390"/>
                    <a:pt x="55202" y="123799"/>
                  </a:cubicBezTo>
                  <a:cubicBezTo>
                    <a:pt x="56528" y="122495"/>
                    <a:pt x="56234" y="120283"/>
                    <a:pt x="55553" y="118553"/>
                  </a:cubicBezTo>
                  <a:cubicBezTo>
                    <a:pt x="54872" y="116821"/>
                    <a:pt x="53881" y="115076"/>
                    <a:pt x="54120" y="113231"/>
                  </a:cubicBezTo>
                  <a:cubicBezTo>
                    <a:pt x="54502" y="110269"/>
                    <a:pt x="57681" y="108706"/>
                    <a:pt x="60090" y="106941"/>
                  </a:cubicBezTo>
                  <a:cubicBezTo>
                    <a:pt x="63716" y="104284"/>
                    <a:pt x="66206" y="100125"/>
                    <a:pt x="66835" y="95675"/>
                  </a:cubicBezTo>
                  <a:lnTo>
                    <a:pt x="66835" y="95675"/>
                  </a:lnTo>
                  <a:cubicBezTo>
                    <a:pt x="65061" y="96232"/>
                    <a:pt x="63075" y="96745"/>
                    <a:pt x="61220" y="96745"/>
                  </a:cubicBezTo>
                  <a:cubicBezTo>
                    <a:pt x="59581" y="96745"/>
                    <a:pt x="58045" y="96344"/>
                    <a:pt x="56849" y="95215"/>
                  </a:cubicBezTo>
                  <a:cubicBezTo>
                    <a:pt x="55965" y="94380"/>
                    <a:pt x="55421" y="93259"/>
                    <a:pt x="54897" y="92162"/>
                  </a:cubicBezTo>
                  <a:lnTo>
                    <a:pt x="50173" y="82291"/>
                  </a:lnTo>
                  <a:cubicBezTo>
                    <a:pt x="49966" y="81857"/>
                    <a:pt x="49755" y="81362"/>
                    <a:pt x="49925" y="80912"/>
                  </a:cubicBezTo>
                  <a:cubicBezTo>
                    <a:pt x="50074" y="80517"/>
                    <a:pt x="50366" y="80356"/>
                    <a:pt x="50717" y="80356"/>
                  </a:cubicBezTo>
                  <a:cubicBezTo>
                    <a:pt x="51453" y="80356"/>
                    <a:pt x="52449" y="81064"/>
                    <a:pt x="52928" y="81807"/>
                  </a:cubicBezTo>
                  <a:cubicBezTo>
                    <a:pt x="55452" y="85724"/>
                    <a:pt x="57718" y="89804"/>
                    <a:pt x="59707" y="94020"/>
                  </a:cubicBezTo>
                  <a:cubicBezTo>
                    <a:pt x="63791" y="93273"/>
                    <a:pt x="67648" y="91596"/>
                    <a:pt x="70980" y="89118"/>
                  </a:cubicBezTo>
                  <a:cubicBezTo>
                    <a:pt x="72037" y="88329"/>
                    <a:pt x="73088" y="87386"/>
                    <a:pt x="73445" y="86117"/>
                  </a:cubicBezTo>
                  <a:cubicBezTo>
                    <a:pt x="73802" y="84846"/>
                    <a:pt x="73146" y="83218"/>
                    <a:pt x="71846" y="82993"/>
                  </a:cubicBezTo>
                  <a:cubicBezTo>
                    <a:pt x="71723" y="82971"/>
                    <a:pt x="71600" y="82963"/>
                    <a:pt x="71476" y="82963"/>
                  </a:cubicBezTo>
                  <a:cubicBezTo>
                    <a:pt x="71093" y="82963"/>
                    <a:pt x="70708" y="83045"/>
                    <a:pt x="70324" y="83086"/>
                  </a:cubicBezTo>
                  <a:cubicBezTo>
                    <a:pt x="70133" y="83106"/>
                    <a:pt x="69943" y="83115"/>
                    <a:pt x="69755" y="83115"/>
                  </a:cubicBezTo>
                  <a:cubicBezTo>
                    <a:pt x="66927" y="83115"/>
                    <a:pt x="64468" y="80925"/>
                    <a:pt x="62588" y="78727"/>
                  </a:cubicBezTo>
                  <a:cubicBezTo>
                    <a:pt x="63132" y="78118"/>
                    <a:pt x="63852" y="77890"/>
                    <a:pt x="64640" y="77890"/>
                  </a:cubicBezTo>
                  <a:cubicBezTo>
                    <a:pt x="65842" y="77890"/>
                    <a:pt x="67201" y="78421"/>
                    <a:pt x="68334" y="78941"/>
                  </a:cubicBezTo>
                  <a:cubicBezTo>
                    <a:pt x="71699" y="80486"/>
                    <a:pt x="75249" y="81588"/>
                    <a:pt x="78895" y="82221"/>
                  </a:cubicBezTo>
                  <a:cubicBezTo>
                    <a:pt x="79803" y="82378"/>
                    <a:pt x="80736" y="82513"/>
                    <a:pt x="81554" y="82936"/>
                  </a:cubicBezTo>
                  <a:cubicBezTo>
                    <a:pt x="82126" y="83232"/>
                    <a:pt x="82622" y="83658"/>
                    <a:pt x="83095" y="84096"/>
                  </a:cubicBezTo>
                  <a:cubicBezTo>
                    <a:pt x="87298" y="87967"/>
                    <a:pt x="90407" y="93013"/>
                    <a:pt x="91975" y="98509"/>
                  </a:cubicBezTo>
                  <a:cubicBezTo>
                    <a:pt x="92104" y="98538"/>
                    <a:pt x="92231" y="98552"/>
                    <a:pt x="92354" y="98552"/>
                  </a:cubicBezTo>
                  <a:cubicBezTo>
                    <a:pt x="93754" y="98552"/>
                    <a:pt x="94717" y="96760"/>
                    <a:pt x="94833" y="95252"/>
                  </a:cubicBezTo>
                  <a:cubicBezTo>
                    <a:pt x="94960" y="93612"/>
                    <a:pt x="94769" y="91722"/>
                    <a:pt x="95948" y="90578"/>
                  </a:cubicBezTo>
                  <a:cubicBezTo>
                    <a:pt x="96875" y="89678"/>
                    <a:pt x="98399" y="89556"/>
                    <a:pt x="99214" y="88552"/>
                  </a:cubicBezTo>
                  <a:cubicBezTo>
                    <a:pt x="100238" y="87289"/>
                    <a:pt x="99703" y="85157"/>
                    <a:pt x="100900" y="84056"/>
                  </a:cubicBezTo>
                  <a:cubicBezTo>
                    <a:pt x="101284" y="83704"/>
                    <a:pt x="101728" y="83552"/>
                    <a:pt x="102190" y="83552"/>
                  </a:cubicBezTo>
                  <a:cubicBezTo>
                    <a:pt x="103537" y="83552"/>
                    <a:pt x="105034" y="84844"/>
                    <a:pt x="105630" y="86240"/>
                  </a:cubicBezTo>
                  <a:cubicBezTo>
                    <a:pt x="106431" y="88116"/>
                    <a:pt x="106723" y="90422"/>
                    <a:pt x="108410" y="91569"/>
                  </a:cubicBezTo>
                  <a:lnTo>
                    <a:pt x="111137" y="91176"/>
                  </a:lnTo>
                  <a:cubicBezTo>
                    <a:pt x="111152" y="95778"/>
                    <a:pt x="112750" y="100362"/>
                    <a:pt x="115602" y="103975"/>
                  </a:cubicBezTo>
                  <a:cubicBezTo>
                    <a:pt x="117157" y="103161"/>
                    <a:pt x="116453" y="100795"/>
                    <a:pt x="115480" y="99330"/>
                  </a:cubicBezTo>
                  <a:cubicBezTo>
                    <a:pt x="114508" y="97866"/>
                    <a:pt x="113554" y="95681"/>
                    <a:pt x="114936" y="94596"/>
                  </a:cubicBezTo>
                  <a:lnTo>
                    <a:pt x="114936" y="94596"/>
                  </a:lnTo>
                  <a:cubicBezTo>
                    <a:pt x="116854" y="94614"/>
                    <a:pt x="117747" y="97259"/>
                    <a:pt x="119611" y="97712"/>
                  </a:cubicBezTo>
                  <a:cubicBezTo>
                    <a:pt x="119777" y="97752"/>
                    <a:pt x="119940" y="97771"/>
                    <a:pt x="120101" y="97771"/>
                  </a:cubicBezTo>
                  <a:cubicBezTo>
                    <a:pt x="121744" y="97771"/>
                    <a:pt x="123089" y="95790"/>
                    <a:pt x="122784" y="94080"/>
                  </a:cubicBezTo>
                  <a:cubicBezTo>
                    <a:pt x="122451" y="92201"/>
                    <a:pt x="120835" y="90820"/>
                    <a:pt x="119169" y="89895"/>
                  </a:cubicBezTo>
                  <a:cubicBezTo>
                    <a:pt x="117675" y="88258"/>
                    <a:pt x="119833" y="85644"/>
                    <a:pt x="122018" y="85274"/>
                  </a:cubicBezTo>
                  <a:cubicBezTo>
                    <a:pt x="122730" y="85153"/>
                    <a:pt x="123464" y="85138"/>
                    <a:pt x="124199" y="85138"/>
                  </a:cubicBezTo>
                  <a:cubicBezTo>
                    <a:pt x="124443" y="85138"/>
                    <a:pt x="124686" y="85140"/>
                    <a:pt x="124930" y="85140"/>
                  </a:cubicBezTo>
                  <a:cubicBezTo>
                    <a:pt x="126201" y="85140"/>
                    <a:pt x="127452" y="85095"/>
                    <a:pt x="128573" y="84531"/>
                  </a:cubicBezTo>
                  <a:cubicBezTo>
                    <a:pt x="130946" y="83339"/>
                    <a:pt x="131739" y="80207"/>
                    <a:pt x="131200" y="77607"/>
                  </a:cubicBezTo>
                  <a:cubicBezTo>
                    <a:pt x="130659" y="75007"/>
                    <a:pt x="129117" y="72748"/>
                    <a:pt x="127857" y="70410"/>
                  </a:cubicBezTo>
                  <a:cubicBezTo>
                    <a:pt x="126781" y="68413"/>
                    <a:pt x="126249" y="65298"/>
                    <a:pt x="128341" y="64420"/>
                  </a:cubicBezTo>
                  <a:cubicBezTo>
                    <a:pt x="128900" y="64186"/>
                    <a:pt x="129528" y="64195"/>
                    <a:pt x="130135" y="64170"/>
                  </a:cubicBezTo>
                  <a:cubicBezTo>
                    <a:pt x="138047" y="63837"/>
                    <a:pt x="144592" y="55459"/>
                    <a:pt x="143005" y="47701"/>
                  </a:cubicBezTo>
                  <a:cubicBezTo>
                    <a:pt x="142706" y="46238"/>
                    <a:pt x="142140" y="44786"/>
                    <a:pt x="141097" y="43719"/>
                  </a:cubicBezTo>
                  <a:cubicBezTo>
                    <a:pt x="139216" y="41800"/>
                    <a:pt x="136024" y="41349"/>
                    <a:pt x="134619" y="39057"/>
                  </a:cubicBezTo>
                  <a:cubicBezTo>
                    <a:pt x="132900" y="36255"/>
                    <a:pt x="135025" y="32537"/>
                    <a:pt x="137778" y="30737"/>
                  </a:cubicBezTo>
                  <a:cubicBezTo>
                    <a:pt x="140529" y="28938"/>
                    <a:pt x="143891" y="28156"/>
                    <a:pt x="146461" y="26105"/>
                  </a:cubicBezTo>
                  <a:cubicBezTo>
                    <a:pt x="147145" y="26087"/>
                    <a:pt x="147512" y="25417"/>
                    <a:pt x="147638" y="24743"/>
                  </a:cubicBezTo>
                  <a:cubicBezTo>
                    <a:pt x="147716" y="24319"/>
                    <a:pt x="147611" y="23887"/>
                    <a:pt x="147608" y="23456"/>
                  </a:cubicBezTo>
                  <a:cubicBezTo>
                    <a:pt x="147598" y="22276"/>
                    <a:pt x="148442" y="21139"/>
                    <a:pt x="149574" y="20805"/>
                  </a:cubicBezTo>
                  <a:cubicBezTo>
                    <a:pt x="149811" y="20736"/>
                    <a:pt x="150056" y="20702"/>
                    <a:pt x="150302" y="20702"/>
                  </a:cubicBezTo>
                  <a:cubicBezTo>
                    <a:pt x="151231" y="20702"/>
                    <a:pt x="152165" y="21179"/>
                    <a:pt x="152664" y="21968"/>
                  </a:cubicBezTo>
                  <a:cubicBezTo>
                    <a:pt x="153442" y="23198"/>
                    <a:pt x="153129" y="24821"/>
                    <a:pt x="152563" y="26163"/>
                  </a:cubicBezTo>
                  <a:cubicBezTo>
                    <a:pt x="151998" y="27505"/>
                    <a:pt x="151199" y="28790"/>
                    <a:pt x="151051" y="30239"/>
                  </a:cubicBezTo>
                  <a:cubicBezTo>
                    <a:pt x="150905" y="31687"/>
                    <a:pt x="151726" y="33391"/>
                    <a:pt x="153173" y="33553"/>
                  </a:cubicBezTo>
                  <a:cubicBezTo>
                    <a:pt x="153252" y="33562"/>
                    <a:pt x="153330" y="33566"/>
                    <a:pt x="153406" y="33566"/>
                  </a:cubicBezTo>
                  <a:cubicBezTo>
                    <a:pt x="155043" y="33566"/>
                    <a:pt x="156090" y="31574"/>
                    <a:pt x="156201" y="29877"/>
                  </a:cubicBezTo>
                  <a:cubicBezTo>
                    <a:pt x="156318" y="28099"/>
                    <a:pt x="155972" y="26160"/>
                    <a:pt x="156925" y="24659"/>
                  </a:cubicBezTo>
                  <a:cubicBezTo>
                    <a:pt x="158377" y="22374"/>
                    <a:pt x="162385" y="21839"/>
                    <a:pt x="162490" y="19133"/>
                  </a:cubicBezTo>
                  <a:cubicBezTo>
                    <a:pt x="162574" y="16945"/>
                    <a:pt x="159821" y="15661"/>
                    <a:pt x="159327" y="13530"/>
                  </a:cubicBezTo>
                  <a:cubicBezTo>
                    <a:pt x="159129" y="12668"/>
                    <a:pt x="159325" y="11773"/>
                    <a:pt x="159405" y="10894"/>
                  </a:cubicBezTo>
                  <a:cubicBezTo>
                    <a:pt x="159709" y="7612"/>
                    <a:pt x="158263" y="4218"/>
                    <a:pt x="155688" y="2163"/>
                  </a:cubicBezTo>
                  <a:cubicBezTo>
                    <a:pt x="153919" y="751"/>
                    <a:pt x="151652" y="0"/>
                    <a:pt x="14939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4" name="Google Shape;2637;p73"/>
            <p:cNvSpPr/>
            <p:nvPr/>
          </p:nvSpPr>
          <p:spPr>
            <a:xfrm>
              <a:off x="6146600" y="3671525"/>
              <a:ext cx="342925" cy="189500"/>
            </a:xfrm>
            <a:custGeom>
              <a:avLst/>
              <a:gdLst/>
              <a:ahLst/>
              <a:cxnLst/>
              <a:rect l="l" t="t" r="r" b="b"/>
              <a:pathLst>
                <a:path w="13717" h="7580" extrusionOk="0">
                  <a:moveTo>
                    <a:pt x="9951" y="0"/>
                  </a:moveTo>
                  <a:cubicBezTo>
                    <a:pt x="6355" y="0"/>
                    <a:pt x="1" y="1281"/>
                    <a:pt x="2486" y="4894"/>
                  </a:cubicBezTo>
                  <a:cubicBezTo>
                    <a:pt x="3169" y="5885"/>
                    <a:pt x="4297" y="6467"/>
                    <a:pt x="5404" y="6938"/>
                  </a:cubicBezTo>
                  <a:cubicBezTo>
                    <a:pt x="6217" y="7282"/>
                    <a:pt x="7136" y="7580"/>
                    <a:pt x="8003" y="7580"/>
                  </a:cubicBezTo>
                  <a:cubicBezTo>
                    <a:pt x="8565" y="7580"/>
                    <a:pt x="9106" y="7454"/>
                    <a:pt x="9581" y="7134"/>
                  </a:cubicBezTo>
                  <a:cubicBezTo>
                    <a:pt x="10406" y="6577"/>
                    <a:pt x="13156" y="2774"/>
                    <a:pt x="13348" y="1948"/>
                  </a:cubicBezTo>
                  <a:cubicBezTo>
                    <a:pt x="13716" y="358"/>
                    <a:pt x="13186" y="447"/>
                    <a:pt x="11597" y="126"/>
                  </a:cubicBezTo>
                  <a:cubicBezTo>
                    <a:pt x="11194" y="44"/>
                    <a:pt x="10620" y="0"/>
                    <a:pt x="9951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5" name="Google Shape;2638;p73"/>
            <p:cNvSpPr/>
            <p:nvPr/>
          </p:nvSpPr>
          <p:spPr>
            <a:xfrm>
              <a:off x="5901600" y="3652500"/>
              <a:ext cx="558700" cy="402875"/>
            </a:xfrm>
            <a:custGeom>
              <a:avLst/>
              <a:gdLst/>
              <a:ahLst/>
              <a:cxnLst/>
              <a:rect l="l" t="t" r="r" b="b"/>
              <a:pathLst>
                <a:path w="22348" h="16115" extrusionOk="0">
                  <a:moveTo>
                    <a:pt x="946" y="1"/>
                  </a:moveTo>
                  <a:cubicBezTo>
                    <a:pt x="616" y="1"/>
                    <a:pt x="299" y="66"/>
                    <a:pt x="1" y="208"/>
                  </a:cubicBezTo>
                  <a:cubicBezTo>
                    <a:pt x="742" y="1762"/>
                    <a:pt x="2032" y="3475"/>
                    <a:pt x="2935" y="5119"/>
                  </a:cubicBezTo>
                  <a:cubicBezTo>
                    <a:pt x="6575" y="11745"/>
                    <a:pt x="13987" y="16115"/>
                    <a:pt x="21544" y="16115"/>
                  </a:cubicBezTo>
                  <a:cubicBezTo>
                    <a:pt x="21635" y="16115"/>
                    <a:pt x="21726" y="16114"/>
                    <a:pt x="21817" y="16113"/>
                  </a:cubicBezTo>
                  <a:cubicBezTo>
                    <a:pt x="22347" y="15571"/>
                    <a:pt x="21564" y="14744"/>
                    <a:pt x="20866" y="14448"/>
                  </a:cubicBezTo>
                  <a:cubicBezTo>
                    <a:pt x="18934" y="13634"/>
                    <a:pt x="16857" y="13226"/>
                    <a:pt x="14879" y="12532"/>
                  </a:cubicBezTo>
                  <a:cubicBezTo>
                    <a:pt x="12900" y="11839"/>
                    <a:pt x="10943" y="10790"/>
                    <a:pt x="9769" y="9051"/>
                  </a:cubicBezTo>
                  <a:cubicBezTo>
                    <a:pt x="9280" y="8326"/>
                    <a:pt x="8945" y="7508"/>
                    <a:pt x="8542" y="6731"/>
                  </a:cubicBezTo>
                  <a:cubicBezTo>
                    <a:pt x="7503" y="4729"/>
                    <a:pt x="3759" y="1"/>
                    <a:pt x="946" y="1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6" name="Google Shape;2639;p73"/>
            <p:cNvSpPr/>
            <p:nvPr/>
          </p:nvSpPr>
          <p:spPr>
            <a:xfrm>
              <a:off x="6249675" y="4061675"/>
              <a:ext cx="964575" cy="811125"/>
            </a:xfrm>
            <a:custGeom>
              <a:avLst/>
              <a:gdLst/>
              <a:ahLst/>
              <a:cxnLst/>
              <a:rect l="l" t="t" r="r" b="b"/>
              <a:pathLst>
                <a:path w="38583" h="32445" extrusionOk="0">
                  <a:moveTo>
                    <a:pt x="17573" y="0"/>
                  </a:moveTo>
                  <a:cubicBezTo>
                    <a:pt x="14431" y="0"/>
                    <a:pt x="10968" y="2180"/>
                    <a:pt x="9011" y="4369"/>
                  </a:cubicBezTo>
                  <a:cubicBezTo>
                    <a:pt x="8028" y="5468"/>
                    <a:pt x="7111" y="6810"/>
                    <a:pt x="5676" y="7153"/>
                  </a:cubicBezTo>
                  <a:cubicBezTo>
                    <a:pt x="4830" y="7356"/>
                    <a:pt x="3925" y="7164"/>
                    <a:pt x="3076" y="7361"/>
                  </a:cubicBezTo>
                  <a:cubicBezTo>
                    <a:pt x="581" y="7938"/>
                    <a:pt x="1" y="11293"/>
                    <a:pt x="569" y="13791"/>
                  </a:cubicBezTo>
                  <a:cubicBezTo>
                    <a:pt x="1136" y="16289"/>
                    <a:pt x="2307" y="18910"/>
                    <a:pt x="1374" y="21296"/>
                  </a:cubicBezTo>
                  <a:cubicBezTo>
                    <a:pt x="1185" y="21776"/>
                    <a:pt x="913" y="22246"/>
                    <a:pt x="921" y="22762"/>
                  </a:cubicBezTo>
                  <a:cubicBezTo>
                    <a:pt x="932" y="23380"/>
                    <a:pt x="1355" y="23921"/>
                    <a:pt x="1849" y="24293"/>
                  </a:cubicBezTo>
                  <a:cubicBezTo>
                    <a:pt x="2646" y="24890"/>
                    <a:pt x="3559" y="25128"/>
                    <a:pt x="4517" y="25128"/>
                  </a:cubicBezTo>
                  <a:cubicBezTo>
                    <a:pt x="6301" y="25128"/>
                    <a:pt x="8239" y="24301"/>
                    <a:pt x="9868" y="23418"/>
                  </a:cubicBezTo>
                  <a:cubicBezTo>
                    <a:pt x="11665" y="22444"/>
                    <a:pt x="13735" y="21414"/>
                    <a:pt x="15685" y="21414"/>
                  </a:cubicBezTo>
                  <a:cubicBezTo>
                    <a:pt x="16453" y="21414"/>
                    <a:pt x="17203" y="21574"/>
                    <a:pt x="17910" y="21960"/>
                  </a:cubicBezTo>
                  <a:cubicBezTo>
                    <a:pt x="20585" y="23420"/>
                    <a:pt x="20837" y="27119"/>
                    <a:pt x="22486" y="29685"/>
                  </a:cubicBezTo>
                  <a:cubicBezTo>
                    <a:pt x="23522" y="31296"/>
                    <a:pt x="25450" y="32445"/>
                    <a:pt x="27291" y="32445"/>
                  </a:cubicBezTo>
                  <a:cubicBezTo>
                    <a:pt x="28027" y="32445"/>
                    <a:pt x="28749" y="32261"/>
                    <a:pt x="29394" y="31851"/>
                  </a:cubicBezTo>
                  <a:cubicBezTo>
                    <a:pt x="30163" y="31362"/>
                    <a:pt x="30731" y="30624"/>
                    <a:pt x="31285" y="29900"/>
                  </a:cubicBezTo>
                  <a:lnTo>
                    <a:pt x="34684" y="25460"/>
                  </a:lnTo>
                  <a:cubicBezTo>
                    <a:pt x="36183" y="23501"/>
                    <a:pt x="37736" y="21414"/>
                    <a:pt x="38025" y="18965"/>
                  </a:cubicBezTo>
                  <a:cubicBezTo>
                    <a:pt x="38582" y="14235"/>
                    <a:pt x="34390" y="10436"/>
                    <a:pt x="30609" y="7540"/>
                  </a:cubicBezTo>
                  <a:cubicBezTo>
                    <a:pt x="30407" y="6031"/>
                    <a:pt x="30190" y="4479"/>
                    <a:pt x="29421" y="3165"/>
                  </a:cubicBezTo>
                  <a:cubicBezTo>
                    <a:pt x="28683" y="1906"/>
                    <a:pt x="27576" y="1186"/>
                    <a:pt x="26718" y="1186"/>
                  </a:cubicBezTo>
                  <a:cubicBezTo>
                    <a:pt x="25783" y="1186"/>
                    <a:pt x="25141" y="2039"/>
                    <a:pt x="25589" y="3982"/>
                  </a:cubicBezTo>
                  <a:cubicBezTo>
                    <a:pt x="25561" y="3983"/>
                    <a:pt x="25533" y="3983"/>
                    <a:pt x="25505" y="3983"/>
                  </a:cubicBezTo>
                  <a:cubicBezTo>
                    <a:pt x="23077" y="3983"/>
                    <a:pt x="21095" y="399"/>
                    <a:pt x="18382" y="51"/>
                  </a:cubicBezTo>
                  <a:cubicBezTo>
                    <a:pt x="18115" y="17"/>
                    <a:pt x="17846" y="0"/>
                    <a:pt x="17573" y="0"/>
                  </a:cubicBezTo>
                  <a:close/>
                </a:path>
              </a:pathLst>
            </a:custGeom>
            <a:solidFill>
              <a:srgbClr val="BAC8D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267" name="Google Shape;2640;p73"/>
          <p:cNvGrpSpPr/>
          <p:nvPr/>
        </p:nvGrpSpPr>
        <p:grpSpPr>
          <a:xfrm>
            <a:off x="168965" y="4074278"/>
            <a:ext cx="3985250" cy="2117800"/>
            <a:chOff x="238125" y="1038125"/>
            <a:chExt cx="7146800" cy="3633625"/>
          </a:xfrm>
        </p:grpSpPr>
        <p:sp>
          <p:nvSpPr>
            <p:cNvPr id="268" name="Google Shape;2641;p73"/>
            <p:cNvSpPr/>
            <p:nvPr/>
          </p:nvSpPr>
          <p:spPr>
            <a:xfrm>
              <a:off x="62561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69" name="Google Shape;2642;p73"/>
            <p:cNvSpPr/>
            <p:nvPr/>
          </p:nvSpPr>
          <p:spPr>
            <a:xfrm>
              <a:off x="62561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0" name="Google Shape;2643;p73"/>
            <p:cNvSpPr/>
            <p:nvPr/>
          </p:nvSpPr>
          <p:spPr>
            <a:xfrm>
              <a:off x="625615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1" name="Google Shape;2644;p73"/>
            <p:cNvSpPr/>
            <p:nvPr/>
          </p:nvSpPr>
          <p:spPr>
            <a:xfrm>
              <a:off x="63323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2" name="Google Shape;2645;p73"/>
            <p:cNvSpPr/>
            <p:nvPr/>
          </p:nvSpPr>
          <p:spPr>
            <a:xfrm>
              <a:off x="63323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3" name="Google Shape;2646;p73"/>
            <p:cNvSpPr/>
            <p:nvPr/>
          </p:nvSpPr>
          <p:spPr>
            <a:xfrm>
              <a:off x="64083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4" name="Google Shape;2647;p73"/>
            <p:cNvSpPr/>
            <p:nvPr/>
          </p:nvSpPr>
          <p:spPr>
            <a:xfrm>
              <a:off x="64083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5" name="Google Shape;2648;p73"/>
            <p:cNvSpPr/>
            <p:nvPr/>
          </p:nvSpPr>
          <p:spPr>
            <a:xfrm>
              <a:off x="64083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6" name="Google Shape;2649;p73"/>
            <p:cNvSpPr/>
            <p:nvPr/>
          </p:nvSpPr>
          <p:spPr>
            <a:xfrm>
              <a:off x="64845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7" name="Google Shape;2650;p73"/>
            <p:cNvSpPr/>
            <p:nvPr/>
          </p:nvSpPr>
          <p:spPr>
            <a:xfrm>
              <a:off x="64845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8" name="Google Shape;2651;p73"/>
            <p:cNvSpPr/>
            <p:nvPr/>
          </p:nvSpPr>
          <p:spPr>
            <a:xfrm>
              <a:off x="648457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79" name="Google Shape;2652;p73"/>
            <p:cNvSpPr/>
            <p:nvPr/>
          </p:nvSpPr>
          <p:spPr>
            <a:xfrm>
              <a:off x="64845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653;p73"/>
            <p:cNvSpPr/>
            <p:nvPr/>
          </p:nvSpPr>
          <p:spPr>
            <a:xfrm>
              <a:off x="64845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1" name="Google Shape;2654;p73"/>
            <p:cNvSpPr/>
            <p:nvPr/>
          </p:nvSpPr>
          <p:spPr>
            <a:xfrm>
              <a:off x="663842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2" name="Google Shape;2655;p73"/>
            <p:cNvSpPr/>
            <p:nvPr/>
          </p:nvSpPr>
          <p:spPr>
            <a:xfrm>
              <a:off x="66384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3" name="Google Shape;2656;p73"/>
            <p:cNvSpPr/>
            <p:nvPr/>
          </p:nvSpPr>
          <p:spPr>
            <a:xfrm>
              <a:off x="6638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4" name="Google Shape;2657;p73"/>
            <p:cNvSpPr/>
            <p:nvPr/>
          </p:nvSpPr>
          <p:spPr>
            <a:xfrm>
              <a:off x="6638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5" name="Google Shape;2658;p73"/>
            <p:cNvSpPr/>
            <p:nvPr/>
          </p:nvSpPr>
          <p:spPr>
            <a:xfrm>
              <a:off x="6638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6" name="Google Shape;2659;p73"/>
            <p:cNvSpPr/>
            <p:nvPr/>
          </p:nvSpPr>
          <p:spPr>
            <a:xfrm>
              <a:off x="67154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7" name="Google Shape;2660;p73"/>
            <p:cNvSpPr/>
            <p:nvPr/>
          </p:nvSpPr>
          <p:spPr>
            <a:xfrm>
              <a:off x="67154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8" name="Google Shape;2661;p73"/>
            <p:cNvSpPr/>
            <p:nvPr/>
          </p:nvSpPr>
          <p:spPr>
            <a:xfrm>
              <a:off x="67154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662;p73"/>
            <p:cNvSpPr/>
            <p:nvPr/>
          </p:nvSpPr>
          <p:spPr>
            <a:xfrm>
              <a:off x="64083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0" name="Google Shape;2663;p73"/>
            <p:cNvSpPr/>
            <p:nvPr/>
          </p:nvSpPr>
          <p:spPr>
            <a:xfrm>
              <a:off x="63323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1" name="Google Shape;2664;p73"/>
            <p:cNvSpPr/>
            <p:nvPr/>
          </p:nvSpPr>
          <p:spPr>
            <a:xfrm>
              <a:off x="625615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2" name="Google Shape;2665;p73"/>
            <p:cNvSpPr/>
            <p:nvPr/>
          </p:nvSpPr>
          <p:spPr>
            <a:xfrm>
              <a:off x="59514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3" name="Google Shape;2666;p73"/>
            <p:cNvSpPr/>
            <p:nvPr/>
          </p:nvSpPr>
          <p:spPr>
            <a:xfrm>
              <a:off x="59514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4" name="Google Shape;2667;p73"/>
            <p:cNvSpPr/>
            <p:nvPr/>
          </p:nvSpPr>
          <p:spPr>
            <a:xfrm>
              <a:off x="602750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5" name="Google Shape;2668;p73"/>
            <p:cNvSpPr/>
            <p:nvPr/>
          </p:nvSpPr>
          <p:spPr>
            <a:xfrm>
              <a:off x="602750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5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6" name="Google Shape;2669;p73"/>
            <p:cNvSpPr/>
            <p:nvPr/>
          </p:nvSpPr>
          <p:spPr>
            <a:xfrm>
              <a:off x="60275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7" name="Google Shape;2670;p73"/>
            <p:cNvSpPr/>
            <p:nvPr/>
          </p:nvSpPr>
          <p:spPr>
            <a:xfrm>
              <a:off x="61037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8" name="Google Shape;2671;p73"/>
            <p:cNvSpPr/>
            <p:nvPr/>
          </p:nvSpPr>
          <p:spPr>
            <a:xfrm>
              <a:off x="6103700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299" name="Google Shape;2672;p73"/>
            <p:cNvSpPr/>
            <p:nvPr/>
          </p:nvSpPr>
          <p:spPr>
            <a:xfrm>
              <a:off x="610370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0" name="Google Shape;2673;p73"/>
            <p:cNvSpPr/>
            <p:nvPr/>
          </p:nvSpPr>
          <p:spPr>
            <a:xfrm>
              <a:off x="610370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1" name="Google Shape;2674;p73"/>
            <p:cNvSpPr/>
            <p:nvPr/>
          </p:nvSpPr>
          <p:spPr>
            <a:xfrm>
              <a:off x="6179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2" name="Google Shape;2675;p73"/>
            <p:cNvSpPr/>
            <p:nvPr/>
          </p:nvSpPr>
          <p:spPr>
            <a:xfrm>
              <a:off x="61799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3" name="Google Shape;2676;p73"/>
            <p:cNvSpPr/>
            <p:nvPr/>
          </p:nvSpPr>
          <p:spPr>
            <a:xfrm>
              <a:off x="61799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4" name="Google Shape;2677;p73"/>
            <p:cNvSpPr/>
            <p:nvPr/>
          </p:nvSpPr>
          <p:spPr>
            <a:xfrm>
              <a:off x="61799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5" name="Google Shape;2678;p73"/>
            <p:cNvSpPr/>
            <p:nvPr/>
          </p:nvSpPr>
          <p:spPr>
            <a:xfrm>
              <a:off x="61799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6" name="Google Shape;2679;p73"/>
            <p:cNvSpPr/>
            <p:nvPr/>
          </p:nvSpPr>
          <p:spPr>
            <a:xfrm>
              <a:off x="71703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7" name="Google Shape;2680;p73"/>
            <p:cNvSpPr/>
            <p:nvPr/>
          </p:nvSpPr>
          <p:spPr>
            <a:xfrm>
              <a:off x="68656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8" name="Google Shape;2681;p73"/>
            <p:cNvSpPr/>
            <p:nvPr/>
          </p:nvSpPr>
          <p:spPr>
            <a:xfrm>
              <a:off x="68656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09" name="Google Shape;2682;p73"/>
            <p:cNvSpPr/>
            <p:nvPr/>
          </p:nvSpPr>
          <p:spPr>
            <a:xfrm>
              <a:off x="69418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0" name="Google Shape;2683;p73"/>
            <p:cNvSpPr/>
            <p:nvPr/>
          </p:nvSpPr>
          <p:spPr>
            <a:xfrm>
              <a:off x="67892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1" name="Google Shape;2684;p73"/>
            <p:cNvSpPr/>
            <p:nvPr/>
          </p:nvSpPr>
          <p:spPr>
            <a:xfrm>
              <a:off x="6637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2" name="Google Shape;2685;p73"/>
            <p:cNvSpPr/>
            <p:nvPr/>
          </p:nvSpPr>
          <p:spPr>
            <a:xfrm>
              <a:off x="625615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1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3" name="Google Shape;2686;p73"/>
            <p:cNvSpPr/>
            <p:nvPr/>
          </p:nvSpPr>
          <p:spPr>
            <a:xfrm>
              <a:off x="64845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4" name="Google Shape;2687;p73"/>
            <p:cNvSpPr/>
            <p:nvPr/>
          </p:nvSpPr>
          <p:spPr>
            <a:xfrm>
              <a:off x="64845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5" name="Google Shape;2688;p73"/>
            <p:cNvSpPr/>
            <p:nvPr/>
          </p:nvSpPr>
          <p:spPr>
            <a:xfrm>
              <a:off x="64083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6" name="Google Shape;2689;p73"/>
            <p:cNvSpPr/>
            <p:nvPr/>
          </p:nvSpPr>
          <p:spPr>
            <a:xfrm>
              <a:off x="64083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7" name="Google Shape;2690;p73"/>
            <p:cNvSpPr/>
            <p:nvPr/>
          </p:nvSpPr>
          <p:spPr>
            <a:xfrm>
              <a:off x="63323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8" name="Google Shape;2691;p73"/>
            <p:cNvSpPr/>
            <p:nvPr/>
          </p:nvSpPr>
          <p:spPr>
            <a:xfrm>
              <a:off x="63323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19" name="Google Shape;2692;p73"/>
            <p:cNvSpPr/>
            <p:nvPr/>
          </p:nvSpPr>
          <p:spPr>
            <a:xfrm>
              <a:off x="70940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0" name="Google Shape;2693;p73"/>
            <p:cNvSpPr/>
            <p:nvPr/>
          </p:nvSpPr>
          <p:spPr>
            <a:xfrm>
              <a:off x="7017875" y="43898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1" name="Google Shape;2694;p73"/>
            <p:cNvSpPr/>
            <p:nvPr/>
          </p:nvSpPr>
          <p:spPr>
            <a:xfrm>
              <a:off x="7017875" y="43136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2" name="Google Shape;2695;p73"/>
            <p:cNvSpPr/>
            <p:nvPr/>
          </p:nvSpPr>
          <p:spPr>
            <a:xfrm>
              <a:off x="69418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3" name="Google Shape;2696;p73"/>
            <p:cNvSpPr/>
            <p:nvPr/>
          </p:nvSpPr>
          <p:spPr>
            <a:xfrm>
              <a:off x="648457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4" name="Google Shape;2697;p73"/>
            <p:cNvSpPr/>
            <p:nvPr/>
          </p:nvSpPr>
          <p:spPr>
            <a:xfrm>
              <a:off x="6560800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5" name="Google Shape;2698;p73"/>
            <p:cNvSpPr/>
            <p:nvPr/>
          </p:nvSpPr>
          <p:spPr>
            <a:xfrm>
              <a:off x="6560800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6" name="Google Shape;2699;p73"/>
            <p:cNvSpPr/>
            <p:nvPr/>
          </p:nvSpPr>
          <p:spPr>
            <a:xfrm>
              <a:off x="656080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7" name="Google Shape;2700;p73"/>
            <p:cNvSpPr/>
            <p:nvPr/>
          </p:nvSpPr>
          <p:spPr>
            <a:xfrm>
              <a:off x="6560800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8" name="Google Shape;2701;p73"/>
            <p:cNvSpPr/>
            <p:nvPr/>
          </p:nvSpPr>
          <p:spPr>
            <a:xfrm>
              <a:off x="6560800" y="39328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29" name="Google Shape;2702;p73"/>
            <p:cNvSpPr/>
            <p:nvPr/>
          </p:nvSpPr>
          <p:spPr>
            <a:xfrm>
              <a:off x="65608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0" name="Google Shape;2703;p73"/>
            <p:cNvSpPr/>
            <p:nvPr/>
          </p:nvSpPr>
          <p:spPr>
            <a:xfrm>
              <a:off x="65608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1" name="Google Shape;2704;p73"/>
            <p:cNvSpPr/>
            <p:nvPr/>
          </p:nvSpPr>
          <p:spPr>
            <a:xfrm>
              <a:off x="648457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2" name="Google Shape;2705;p73"/>
            <p:cNvSpPr/>
            <p:nvPr/>
          </p:nvSpPr>
          <p:spPr>
            <a:xfrm>
              <a:off x="64845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3" name="Google Shape;2706;p73"/>
            <p:cNvSpPr/>
            <p:nvPr/>
          </p:nvSpPr>
          <p:spPr>
            <a:xfrm>
              <a:off x="64845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4" name="Google Shape;2707;p73"/>
            <p:cNvSpPr/>
            <p:nvPr/>
          </p:nvSpPr>
          <p:spPr>
            <a:xfrm>
              <a:off x="6408350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5" name="Google Shape;2708;p73"/>
            <p:cNvSpPr/>
            <p:nvPr/>
          </p:nvSpPr>
          <p:spPr>
            <a:xfrm>
              <a:off x="6408350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6" name="Google Shape;2709;p73"/>
            <p:cNvSpPr/>
            <p:nvPr/>
          </p:nvSpPr>
          <p:spPr>
            <a:xfrm>
              <a:off x="6408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7" name="Google Shape;2710;p73"/>
            <p:cNvSpPr/>
            <p:nvPr/>
          </p:nvSpPr>
          <p:spPr>
            <a:xfrm>
              <a:off x="64083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8" name="Google Shape;2711;p73"/>
            <p:cNvSpPr/>
            <p:nvPr/>
          </p:nvSpPr>
          <p:spPr>
            <a:xfrm>
              <a:off x="6332350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39" name="Google Shape;2712;p73"/>
            <p:cNvSpPr/>
            <p:nvPr/>
          </p:nvSpPr>
          <p:spPr>
            <a:xfrm>
              <a:off x="63323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0" name="Google Shape;2713;p73"/>
            <p:cNvSpPr/>
            <p:nvPr/>
          </p:nvSpPr>
          <p:spPr>
            <a:xfrm>
              <a:off x="63323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1" name="Google Shape;2714;p73"/>
            <p:cNvSpPr/>
            <p:nvPr/>
          </p:nvSpPr>
          <p:spPr>
            <a:xfrm>
              <a:off x="63323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2" name="Google Shape;2715;p73"/>
            <p:cNvSpPr/>
            <p:nvPr/>
          </p:nvSpPr>
          <p:spPr>
            <a:xfrm>
              <a:off x="6256150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3" name="Google Shape;2716;p73"/>
            <p:cNvSpPr/>
            <p:nvPr/>
          </p:nvSpPr>
          <p:spPr>
            <a:xfrm>
              <a:off x="62561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4" name="Google Shape;2717;p73"/>
            <p:cNvSpPr/>
            <p:nvPr/>
          </p:nvSpPr>
          <p:spPr>
            <a:xfrm>
              <a:off x="62561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5" name="Google Shape;2718;p73"/>
            <p:cNvSpPr/>
            <p:nvPr/>
          </p:nvSpPr>
          <p:spPr>
            <a:xfrm>
              <a:off x="61799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6" name="Google Shape;2719;p73"/>
            <p:cNvSpPr/>
            <p:nvPr/>
          </p:nvSpPr>
          <p:spPr>
            <a:xfrm>
              <a:off x="6179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7" name="Google Shape;2720;p73"/>
            <p:cNvSpPr/>
            <p:nvPr/>
          </p:nvSpPr>
          <p:spPr>
            <a:xfrm>
              <a:off x="61037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97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8" name="Google Shape;2721;p73"/>
            <p:cNvSpPr/>
            <p:nvPr/>
          </p:nvSpPr>
          <p:spPr>
            <a:xfrm>
              <a:off x="61037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49" name="Google Shape;2722;p73"/>
            <p:cNvSpPr/>
            <p:nvPr/>
          </p:nvSpPr>
          <p:spPr>
            <a:xfrm>
              <a:off x="602750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1"/>
                  </a:cubicBezTo>
                  <a:cubicBezTo>
                    <a:pt x="2496" y="1147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0" name="Google Shape;2723;p73"/>
            <p:cNvSpPr/>
            <p:nvPr/>
          </p:nvSpPr>
          <p:spPr>
            <a:xfrm>
              <a:off x="60275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6" y="1146"/>
                    <a:pt x="2025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1" name="Google Shape;2724;p73"/>
            <p:cNvSpPr/>
            <p:nvPr/>
          </p:nvSpPr>
          <p:spPr>
            <a:xfrm>
              <a:off x="602750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2" name="Google Shape;2725;p73"/>
            <p:cNvSpPr/>
            <p:nvPr/>
          </p:nvSpPr>
          <p:spPr>
            <a:xfrm>
              <a:off x="59514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3" name="Google Shape;2726;p73"/>
            <p:cNvSpPr/>
            <p:nvPr/>
          </p:nvSpPr>
          <p:spPr>
            <a:xfrm>
              <a:off x="59514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4" name="Google Shape;2727;p73"/>
            <p:cNvSpPr/>
            <p:nvPr/>
          </p:nvSpPr>
          <p:spPr>
            <a:xfrm>
              <a:off x="59514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5" name="Google Shape;2728;p73"/>
            <p:cNvSpPr/>
            <p:nvPr/>
          </p:nvSpPr>
          <p:spPr>
            <a:xfrm>
              <a:off x="5875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6" name="Google Shape;2729;p73"/>
            <p:cNvSpPr/>
            <p:nvPr/>
          </p:nvSpPr>
          <p:spPr>
            <a:xfrm>
              <a:off x="5875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7" name="Google Shape;2730;p73"/>
            <p:cNvSpPr/>
            <p:nvPr/>
          </p:nvSpPr>
          <p:spPr>
            <a:xfrm>
              <a:off x="587527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8" name="Google Shape;2731;p73"/>
            <p:cNvSpPr/>
            <p:nvPr/>
          </p:nvSpPr>
          <p:spPr>
            <a:xfrm>
              <a:off x="587527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59" name="Google Shape;2732;p73"/>
            <p:cNvSpPr/>
            <p:nvPr/>
          </p:nvSpPr>
          <p:spPr>
            <a:xfrm>
              <a:off x="450405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0" name="Google Shape;2733;p73"/>
            <p:cNvSpPr/>
            <p:nvPr/>
          </p:nvSpPr>
          <p:spPr>
            <a:xfrm>
              <a:off x="450405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1" name="Google Shape;2734;p73"/>
            <p:cNvSpPr/>
            <p:nvPr/>
          </p:nvSpPr>
          <p:spPr>
            <a:xfrm>
              <a:off x="450405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2" name="Google Shape;2735;p73"/>
            <p:cNvSpPr/>
            <p:nvPr/>
          </p:nvSpPr>
          <p:spPr>
            <a:xfrm>
              <a:off x="442782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3" name="Google Shape;2736;p73"/>
            <p:cNvSpPr/>
            <p:nvPr/>
          </p:nvSpPr>
          <p:spPr>
            <a:xfrm>
              <a:off x="4427825" y="3856775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4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4" name="Google Shape;2737;p73"/>
            <p:cNvSpPr/>
            <p:nvPr/>
          </p:nvSpPr>
          <p:spPr>
            <a:xfrm>
              <a:off x="44278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5" name="Google Shape;2738;p73"/>
            <p:cNvSpPr/>
            <p:nvPr/>
          </p:nvSpPr>
          <p:spPr>
            <a:xfrm>
              <a:off x="4351600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6" name="Google Shape;2739;p73"/>
            <p:cNvSpPr/>
            <p:nvPr/>
          </p:nvSpPr>
          <p:spPr>
            <a:xfrm>
              <a:off x="43516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7" name="Google Shape;2740;p73"/>
            <p:cNvSpPr/>
            <p:nvPr/>
          </p:nvSpPr>
          <p:spPr>
            <a:xfrm>
              <a:off x="39709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8" name="Google Shape;2741;p73"/>
            <p:cNvSpPr/>
            <p:nvPr/>
          </p:nvSpPr>
          <p:spPr>
            <a:xfrm>
              <a:off x="39709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69" name="Google Shape;2742;p73"/>
            <p:cNvSpPr/>
            <p:nvPr/>
          </p:nvSpPr>
          <p:spPr>
            <a:xfrm>
              <a:off x="39709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0" name="Google Shape;2743;p73"/>
            <p:cNvSpPr/>
            <p:nvPr/>
          </p:nvSpPr>
          <p:spPr>
            <a:xfrm>
              <a:off x="39709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1" name="Google Shape;2744;p73"/>
            <p:cNvSpPr/>
            <p:nvPr/>
          </p:nvSpPr>
          <p:spPr>
            <a:xfrm>
              <a:off x="39709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2" name="Google Shape;2745;p73"/>
            <p:cNvSpPr/>
            <p:nvPr/>
          </p:nvSpPr>
          <p:spPr>
            <a:xfrm>
              <a:off x="3970950" y="31710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3" name="Google Shape;2746;p73"/>
            <p:cNvSpPr/>
            <p:nvPr/>
          </p:nvSpPr>
          <p:spPr>
            <a:xfrm>
              <a:off x="397095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4" name="Google Shape;2747;p73"/>
            <p:cNvSpPr/>
            <p:nvPr/>
          </p:nvSpPr>
          <p:spPr>
            <a:xfrm>
              <a:off x="397095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5" name="Google Shape;2748;p73"/>
            <p:cNvSpPr/>
            <p:nvPr/>
          </p:nvSpPr>
          <p:spPr>
            <a:xfrm>
              <a:off x="397095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6" name="Google Shape;2749;p73"/>
            <p:cNvSpPr/>
            <p:nvPr/>
          </p:nvSpPr>
          <p:spPr>
            <a:xfrm>
              <a:off x="39709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7" name="Google Shape;2750;p73"/>
            <p:cNvSpPr/>
            <p:nvPr/>
          </p:nvSpPr>
          <p:spPr>
            <a:xfrm>
              <a:off x="397095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8" name="Google Shape;2751;p73"/>
            <p:cNvSpPr/>
            <p:nvPr/>
          </p:nvSpPr>
          <p:spPr>
            <a:xfrm>
              <a:off x="39709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79" name="Google Shape;2752;p73"/>
            <p:cNvSpPr/>
            <p:nvPr/>
          </p:nvSpPr>
          <p:spPr>
            <a:xfrm>
              <a:off x="39709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0" name="Google Shape;2753;p73"/>
            <p:cNvSpPr/>
            <p:nvPr/>
          </p:nvSpPr>
          <p:spPr>
            <a:xfrm>
              <a:off x="3970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1" name="Google Shape;2754;p73"/>
            <p:cNvSpPr/>
            <p:nvPr/>
          </p:nvSpPr>
          <p:spPr>
            <a:xfrm>
              <a:off x="3970950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2" name="Google Shape;2755;p73"/>
            <p:cNvSpPr/>
            <p:nvPr/>
          </p:nvSpPr>
          <p:spPr>
            <a:xfrm>
              <a:off x="39709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3" name="Google Shape;2756;p73"/>
            <p:cNvSpPr/>
            <p:nvPr/>
          </p:nvSpPr>
          <p:spPr>
            <a:xfrm>
              <a:off x="40469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4" name="Google Shape;2757;p73"/>
            <p:cNvSpPr/>
            <p:nvPr/>
          </p:nvSpPr>
          <p:spPr>
            <a:xfrm>
              <a:off x="40469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5" name="Google Shape;2758;p73"/>
            <p:cNvSpPr/>
            <p:nvPr/>
          </p:nvSpPr>
          <p:spPr>
            <a:xfrm>
              <a:off x="40469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6" name="Google Shape;2759;p73"/>
            <p:cNvSpPr/>
            <p:nvPr/>
          </p:nvSpPr>
          <p:spPr>
            <a:xfrm>
              <a:off x="40469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7" name="Google Shape;2760;p73"/>
            <p:cNvSpPr/>
            <p:nvPr/>
          </p:nvSpPr>
          <p:spPr>
            <a:xfrm>
              <a:off x="40469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8" name="Google Shape;2761;p73"/>
            <p:cNvSpPr/>
            <p:nvPr/>
          </p:nvSpPr>
          <p:spPr>
            <a:xfrm>
              <a:off x="40469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89" name="Google Shape;2762;p73"/>
            <p:cNvSpPr/>
            <p:nvPr/>
          </p:nvSpPr>
          <p:spPr>
            <a:xfrm>
              <a:off x="40469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0" name="Google Shape;2763;p73"/>
            <p:cNvSpPr/>
            <p:nvPr/>
          </p:nvSpPr>
          <p:spPr>
            <a:xfrm>
              <a:off x="40469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1" name="Google Shape;2764;p73"/>
            <p:cNvSpPr/>
            <p:nvPr/>
          </p:nvSpPr>
          <p:spPr>
            <a:xfrm>
              <a:off x="40469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2" name="Google Shape;2765;p73"/>
            <p:cNvSpPr/>
            <p:nvPr/>
          </p:nvSpPr>
          <p:spPr>
            <a:xfrm>
              <a:off x="4046950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3" name="Google Shape;2766;p73"/>
            <p:cNvSpPr/>
            <p:nvPr/>
          </p:nvSpPr>
          <p:spPr>
            <a:xfrm>
              <a:off x="404695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4" name="Google Shape;2767;p73"/>
            <p:cNvSpPr/>
            <p:nvPr/>
          </p:nvSpPr>
          <p:spPr>
            <a:xfrm>
              <a:off x="4046950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5" name="Google Shape;2768;p73"/>
            <p:cNvSpPr/>
            <p:nvPr/>
          </p:nvSpPr>
          <p:spPr>
            <a:xfrm>
              <a:off x="4046950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6" name="Google Shape;2769;p73"/>
            <p:cNvSpPr/>
            <p:nvPr/>
          </p:nvSpPr>
          <p:spPr>
            <a:xfrm>
              <a:off x="41231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7" name="Google Shape;2770;p73"/>
            <p:cNvSpPr/>
            <p:nvPr/>
          </p:nvSpPr>
          <p:spPr>
            <a:xfrm>
              <a:off x="41231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8" name="Google Shape;2771;p73"/>
            <p:cNvSpPr/>
            <p:nvPr/>
          </p:nvSpPr>
          <p:spPr>
            <a:xfrm>
              <a:off x="41231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399" name="Google Shape;2772;p73"/>
            <p:cNvSpPr/>
            <p:nvPr/>
          </p:nvSpPr>
          <p:spPr>
            <a:xfrm>
              <a:off x="41231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0" name="Google Shape;2773;p73"/>
            <p:cNvSpPr/>
            <p:nvPr/>
          </p:nvSpPr>
          <p:spPr>
            <a:xfrm>
              <a:off x="41231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1" name="Google Shape;2774;p73"/>
            <p:cNvSpPr/>
            <p:nvPr/>
          </p:nvSpPr>
          <p:spPr>
            <a:xfrm>
              <a:off x="4123175" y="31710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2" name="Google Shape;2775;p73"/>
            <p:cNvSpPr/>
            <p:nvPr/>
          </p:nvSpPr>
          <p:spPr>
            <a:xfrm>
              <a:off x="41231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3" name="Google Shape;2776;p73"/>
            <p:cNvSpPr/>
            <p:nvPr/>
          </p:nvSpPr>
          <p:spPr>
            <a:xfrm>
              <a:off x="41231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4" name="Google Shape;2777;p73"/>
            <p:cNvSpPr/>
            <p:nvPr/>
          </p:nvSpPr>
          <p:spPr>
            <a:xfrm>
              <a:off x="41231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5" name="Google Shape;2778;p73"/>
            <p:cNvSpPr/>
            <p:nvPr/>
          </p:nvSpPr>
          <p:spPr>
            <a:xfrm>
              <a:off x="41231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6" name="Google Shape;2779;p73"/>
            <p:cNvSpPr/>
            <p:nvPr/>
          </p:nvSpPr>
          <p:spPr>
            <a:xfrm>
              <a:off x="4123175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7" name="Google Shape;2780;p73"/>
            <p:cNvSpPr/>
            <p:nvPr/>
          </p:nvSpPr>
          <p:spPr>
            <a:xfrm>
              <a:off x="412317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8" name="Google Shape;2781;p73"/>
            <p:cNvSpPr/>
            <p:nvPr/>
          </p:nvSpPr>
          <p:spPr>
            <a:xfrm>
              <a:off x="41994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09" name="Google Shape;2782;p73"/>
            <p:cNvSpPr/>
            <p:nvPr/>
          </p:nvSpPr>
          <p:spPr>
            <a:xfrm>
              <a:off x="41994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0" name="Google Shape;2783;p73"/>
            <p:cNvSpPr/>
            <p:nvPr/>
          </p:nvSpPr>
          <p:spPr>
            <a:xfrm>
              <a:off x="41994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1" name="Google Shape;2784;p73"/>
            <p:cNvSpPr/>
            <p:nvPr/>
          </p:nvSpPr>
          <p:spPr>
            <a:xfrm>
              <a:off x="41994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2" name="Google Shape;2785;p73"/>
            <p:cNvSpPr/>
            <p:nvPr/>
          </p:nvSpPr>
          <p:spPr>
            <a:xfrm>
              <a:off x="427560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3" name="Google Shape;2786;p73"/>
            <p:cNvSpPr/>
            <p:nvPr/>
          </p:nvSpPr>
          <p:spPr>
            <a:xfrm>
              <a:off x="42756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4" name="Google Shape;2787;p73"/>
            <p:cNvSpPr/>
            <p:nvPr/>
          </p:nvSpPr>
          <p:spPr>
            <a:xfrm>
              <a:off x="42756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5" name="Google Shape;2788;p73"/>
            <p:cNvSpPr/>
            <p:nvPr/>
          </p:nvSpPr>
          <p:spPr>
            <a:xfrm>
              <a:off x="42756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6" name="Google Shape;2789;p73"/>
            <p:cNvSpPr/>
            <p:nvPr/>
          </p:nvSpPr>
          <p:spPr>
            <a:xfrm>
              <a:off x="4275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8"/>
                    <a:pt x="6" y="480"/>
                    <a:pt x="6" y="1065"/>
                  </a:cubicBezTo>
                  <a:cubicBezTo>
                    <a:pt x="0" y="1709"/>
                    <a:pt x="527" y="2137"/>
                    <a:pt x="1075" y="2137"/>
                  </a:cubicBezTo>
                  <a:cubicBezTo>
                    <a:pt x="1337" y="2137"/>
                    <a:pt x="1603" y="2039"/>
                    <a:pt x="1818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7" name="Google Shape;2790;p73"/>
            <p:cNvSpPr/>
            <p:nvPr/>
          </p:nvSpPr>
          <p:spPr>
            <a:xfrm>
              <a:off x="4199400" y="332330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8" name="Google Shape;2791;p73"/>
            <p:cNvSpPr/>
            <p:nvPr/>
          </p:nvSpPr>
          <p:spPr>
            <a:xfrm>
              <a:off x="4199400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19" name="Google Shape;2792;p73"/>
            <p:cNvSpPr/>
            <p:nvPr/>
          </p:nvSpPr>
          <p:spPr>
            <a:xfrm>
              <a:off x="4199400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0" name="Google Shape;2793;p73"/>
            <p:cNvSpPr/>
            <p:nvPr/>
          </p:nvSpPr>
          <p:spPr>
            <a:xfrm>
              <a:off x="4199400" y="355192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1" name="Google Shape;2794;p73"/>
            <p:cNvSpPr/>
            <p:nvPr/>
          </p:nvSpPr>
          <p:spPr>
            <a:xfrm>
              <a:off x="419940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2" name="Google Shape;2795;p73"/>
            <p:cNvSpPr/>
            <p:nvPr/>
          </p:nvSpPr>
          <p:spPr>
            <a:xfrm>
              <a:off x="4199400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3" name="Google Shape;2796;p73"/>
            <p:cNvSpPr/>
            <p:nvPr/>
          </p:nvSpPr>
          <p:spPr>
            <a:xfrm>
              <a:off x="412317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4" name="Google Shape;2797;p73"/>
            <p:cNvSpPr/>
            <p:nvPr/>
          </p:nvSpPr>
          <p:spPr>
            <a:xfrm>
              <a:off x="412317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5" name="Google Shape;2798;p73"/>
            <p:cNvSpPr/>
            <p:nvPr/>
          </p:nvSpPr>
          <p:spPr>
            <a:xfrm>
              <a:off x="404695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7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6" name="Google Shape;2799;p73"/>
            <p:cNvSpPr/>
            <p:nvPr/>
          </p:nvSpPr>
          <p:spPr>
            <a:xfrm>
              <a:off x="4046950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7" name="Google Shape;2800;p73"/>
            <p:cNvSpPr/>
            <p:nvPr/>
          </p:nvSpPr>
          <p:spPr>
            <a:xfrm>
              <a:off x="4046950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8" name="Google Shape;2801;p73"/>
            <p:cNvSpPr/>
            <p:nvPr/>
          </p:nvSpPr>
          <p:spPr>
            <a:xfrm>
              <a:off x="4046950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29" name="Google Shape;2802;p73"/>
            <p:cNvSpPr/>
            <p:nvPr/>
          </p:nvSpPr>
          <p:spPr>
            <a:xfrm>
              <a:off x="3970950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0" name="Google Shape;2803;p73"/>
            <p:cNvSpPr/>
            <p:nvPr/>
          </p:nvSpPr>
          <p:spPr>
            <a:xfrm>
              <a:off x="35898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1" name="Google Shape;2804;p73"/>
            <p:cNvSpPr/>
            <p:nvPr/>
          </p:nvSpPr>
          <p:spPr>
            <a:xfrm>
              <a:off x="35898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2" name="Google Shape;2805;p73"/>
            <p:cNvSpPr/>
            <p:nvPr/>
          </p:nvSpPr>
          <p:spPr>
            <a:xfrm>
              <a:off x="358987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3" name="Google Shape;2806;p73"/>
            <p:cNvSpPr/>
            <p:nvPr/>
          </p:nvSpPr>
          <p:spPr>
            <a:xfrm>
              <a:off x="358987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4" name="Google Shape;2807;p73"/>
            <p:cNvSpPr/>
            <p:nvPr/>
          </p:nvSpPr>
          <p:spPr>
            <a:xfrm>
              <a:off x="35898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5" name="Google Shape;2808;p73"/>
            <p:cNvSpPr/>
            <p:nvPr/>
          </p:nvSpPr>
          <p:spPr>
            <a:xfrm>
              <a:off x="35898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6" name="Google Shape;2809;p73"/>
            <p:cNvSpPr/>
            <p:nvPr/>
          </p:nvSpPr>
          <p:spPr>
            <a:xfrm>
              <a:off x="35898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7" name="Google Shape;2810;p73"/>
            <p:cNvSpPr/>
            <p:nvPr/>
          </p:nvSpPr>
          <p:spPr>
            <a:xfrm>
              <a:off x="32852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8" name="Google Shape;2811;p73"/>
            <p:cNvSpPr/>
            <p:nvPr/>
          </p:nvSpPr>
          <p:spPr>
            <a:xfrm>
              <a:off x="32852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39" name="Google Shape;2812;p73"/>
            <p:cNvSpPr/>
            <p:nvPr/>
          </p:nvSpPr>
          <p:spPr>
            <a:xfrm>
              <a:off x="32852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0" name="Google Shape;2813;p73"/>
            <p:cNvSpPr/>
            <p:nvPr/>
          </p:nvSpPr>
          <p:spPr>
            <a:xfrm>
              <a:off x="33614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1" name="Google Shape;2814;p73"/>
            <p:cNvSpPr/>
            <p:nvPr/>
          </p:nvSpPr>
          <p:spPr>
            <a:xfrm>
              <a:off x="33614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2" name="Google Shape;2815;p73"/>
            <p:cNvSpPr/>
            <p:nvPr/>
          </p:nvSpPr>
          <p:spPr>
            <a:xfrm>
              <a:off x="33614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3" name="Google Shape;2816;p73"/>
            <p:cNvSpPr/>
            <p:nvPr/>
          </p:nvSpPr>
          <p:spPr>
            <a:xfrm>
              <a:off x="336145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4" name="Google Shape;2817;p73"/>
            <p:cNvSpPr/>
            <p:nvPr/>
          </p:nvSpPr>
          <p:spPr>
            <a:xfrm>
              <a:off x="33614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5" name="Google Shape;2818;p73"/>
            <p:cNvSpPr/>
            <p:nvPr/>
          </p:nvSpPr>
          <p:spPr>
            <a:xfrm>
              <a:off x="34374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6" name="Google Shape;2819;p73"/>
            <p:cNvSpPr/>
            <p:nvPr/>
          </p:nvSpPr>
          <p:spPr>
            <a:xfrm>
              <a:off x="34374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7" name="Google Shape;2820;p73"/>
            <p:cNvSpPr/>
            <p:nvPr/>
          </p:nvSpPr>
          <p:spPr>
            <a:xfrm>
              <a:off x="343745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8" name="Google Shape;2821;p73"/>
            <p:cNvSpPr/>
            <p:nvPr/>
          </p:nvSpPr>
          <p:spPr>
            <a:xfrm>
              <a:off x="34374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49" name="Google Shape;2822;p73"/>
            <p:cNvSpPr/>
            <p:nvPr/>
          </p:nvSpPr>
          <p:spPr>
            <a:xfrm>
              <a:off x="343745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0" name="Google Shape;2823;p73"/>
            <p:cNvSpPr/>
            <p:nvPr/>
          </p:nvSpPr>
          <p:spPr>
            <a:xfrm>
              <a:off x="343745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1" name="Google Shape;2824;p73"/>
            <p:cNvSpPr/>
            <p:nvPr/>
          </p:nvSpPr>
          <p:spPr>
            <a:xfrm>
              <a:off x="343745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8" y="2134"/>
                  </a:cubicBezTo>
                  <a:cubicBezTo>
                    <a:pt x="1340" y="2134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2" name="Google Shape;2825;p73"/>
            <p:cNvSpPr/>
            <p:nvPr/>
          </p:nvSpPr>
          <p:spPr>
            <a:xfrm>
              <a:off x="35136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3" name="Google Shape;2826;p73"/>
            <p:cNvSpPr/>
            <p:nvPr/>
          </p:nvSpPr>
          <p:spPr>
            <a:xfrm>
              <a:off x="35136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4" name="Google Shape;2827;p73"/>
            <p:cNvSpPr/>
            <p:nvPr/>
          </p:nvSpPr>
          <p:spPr>
            <a:xfrm>
              <a:off x="35136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5" name="Google Shape;2828;p73"/>
            <p:cNvSpPr/>
            <p:nvPr/>
          </p:nvSpPr>
          <p:spPr>
            <a:xfrm>
              <a:off x="35136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6" name="Google Shape;2829;p73"/>
            <p:cNvSpPr/>
            <p:nvPr/>
          </p:nvSpPr>
          <p:spPr>
            <a:xfrm>
              <a:off x="351367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7" name="Google Shape;2830;p73"/>
            <p:cNvSpPr/>
            <p:nvPr/>
          </p:nvSpPr>
          <p:spPr>
            <a:xfrm>
              <a:off x="351367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8" name="Google Shape;2831;p73"/>
            <p:cNvSpPr/>
            <p:nvPr/>
          </p:nvSpPr>
          <p:spPr>
            <a:xfrm>
              <a:off x="351367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59" name="Google Shape;2832;p73"/>
            <p:cNvSpPr/>
            <p:nvPr/>
          </p:nvSpPr>
          <p:spPr>
            <a:xfrm>
              <a:off x="35136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0" name="Google Shape;2833;p73"/>
            <p:cNvSpPr/>
            <p:nvPr/>
          </p:nvSpPr>
          <p:spPr>
            <a:xfrm>
              <a:off x="35898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1" name="Google Shape;2834;p73"/>
            <p:cNvSpPr/>
            <p:nvPr/>
          </p:nvSpPr>
          <p:spPr>
            <a:xfrm>
              <a:off x="366610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2" name="Google Shape;2835;p73"/>
            <p:cNvSpPr/>
            <p:nvPr/>
          </p:nvSpPr>
          <p:spPr>
            <a:xfrm>
              <a:off x="366610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3" name="Google Shape;2836;p73"/>
            <p:cNvSpPr/>
            <p:nvPr/>
          </p:nvSpPr>
          <p:spPr>
            <a:xfrm>
              <a:off x="36661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4" name="Google Shape;2837;p73"/>
            <p:cNvSpPr/>
            <p:nvPr/>
          </p:nvSpPr>
          <p:spPr>
            <a:xfrm>
              <a:off x="36661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5" name="Google Shape;2838;p73"/>
            <p:cNvSpPr/>
            <p:nvPr/>
          </p:nvSpPr>
          <p:spPr>
            <a:xfrm>
              <a:off x="3666100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6" name="Google Shape;2839;p73"/>
            <p:cNvSpPr/>
            <p:nvPr/>
          </p:nvSpPr>
          <p:spPr>
            <a:xfrm>
              <a:off x="366610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7" name="Google Shape;2840;p73"/>
            <p:cNvSpPr/>
            <p:nvPr/>
          </p:nvSpPr>
          <p:spPr>
            <a:xfrm>
              <a:off x="366610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8" name="Google Shape;2841;p73"/>
            <p:cNvSpPr/>
            <p:nvPr/>
          </p:nvSpPr>
          <p:spPr>
            <a:xfrm>
              <a:off x="37423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69" name="Google Shape;2842;p73"/>
            <p:cNvSpPr/>
            <p:nvPr/>
          </p:nvSpPr>
          <p:spPr>
            <a:xfrm>
              <a:off x="37423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0" name="Google Shape;2843;p73"/>
            <p:cNvSpPr/>
            <p:nvPr/>
          </p:nvSpPr>
          <p:spPr>
            <a:xfrm>
              <a:off x="37423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1" name="Google Shape;2844;p73"/>
            <p:cNvSpPr/>
            <p:nvPr/>
          </p:nvSpPr>
          <p:spPr>
            <a:xfrm>
              <a:off x="37423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2" name="Google Shape;2845;p73"/>
            <p:cNvSpPr/>
            <p:nvPr/>
          </p:nvSpPr>
          <p:spPr>
            <a:xfrm>
              <a:off x="3742300" y="30186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3" name="Google Shape;2846;p73"/>
            <p:cNvSpPr/>
            <p:nvPr/>
          </p:nvSpPr>
          <p:spPr>
            <a:xfrm>
              <a:off x="37423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4" name="Google Shape;2847;p73"/>
            <p:cNvSpPr/>
            <p:nvPr/>
          </p:nvSpPr>
          <p:spPr>
            <a:xfrm>
              <a:off x="374230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5"/>
                    <a:pt x="528" y="2131"/>
                    <a:pt x="1076" y="2131"/>
                  </a:cubicBezTo>
                  <a:cubicBezTo>
                    <a:pt x="1335" y="2131"/>
                    <a:pt x="1599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5" name="Google Shape;2848;p73"/>
            <p:cNvSpPr/>
            <p:nvPr/>
          </p:nvSpPr>
          <p:spPr>
            <a:xfrm>
              <a:off x="3742300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6" name="Google Shape;2849;p73"/>
            <p:cNvSpPr/>
            <p:nvPr/>
          </p:nvSpPr>
          <p:spPr>
            <a:xfrm>
              <a:off x="38185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7" name="Google Shape;2850;p73"/>
            <p:cNvSpPr/>
            <p:nvPr/>
          </p:nvSpPr>
          <p:spPr>
            <a:xfrm>
              <a:off x="38185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8" name="Google Shape;2851;p73"/>
            <p:cNvSpPr/>
            <p:nvPr/>
          </p:nvSpPr>
          <p:spPr>
            <a:xfrm>
              <a:off x="38185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79" name="Google Shape;2852;p73"/>
            <p:cNvSpPr/>
            <p:nvPr/>
          </p:nvSpPr>
          <p:spPr>
            <a:xfrm>
              <a:off x="38185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0" name="Google Shape;2853;p73"/>
            <p:cNvSpPr/>
            <p:nvPr/>
          </p:nvSpPr>
          <p:spPr>
            <a:xfrm>
              <a:off x="38185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1" name="Google Shape;2854;p73"/>
            <p:cNvSpPr/>
            <p:nvPr/>
          </p:nvSpPr>
          <p:spPr>
            <a:xfrm>
              <a:off x="38185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2" name="Google Shape;2855;p73"/>
            <p:cNvSpPr/>
            <p:nvPr/>
          </p:nvSpPr>
          <p:spPr>
            <a:xfrm>
              <a:off x="38185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3" name="Google Shape;2856;p73"/>
            <p:cNvSpPr/>
            <p:nvPr/>
          </p:nvSpPr>
          <p:spPr>
            <a:xfrm>
              <a:off x="381852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4" name="Google Shape;2857;p73"/>
            <p:cNvSpPr/>
            <p:nvPr/>
          </p:nvSpPr>
          <p:spPr>
            <a:xfrm>
              <a:off x="38185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5" name="Google Shape;2858;p73"/>
            <p:cNvSpPr/>
            <p:nvPr/>
          </p:nvSpPr>
          <p:spPr>
            <a:xfrm>
              <a:off x="38185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6" name="Google Shape;2859;p73"/>
            <p:cNvSpPr/>
            <p:nvPr/>
          </p:nvSpPr>
          <p:spPr>
            <a:xfrm>
              <a:off x="38947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7" name="Google Shape;2860;p73"/>
            <p:cNvSpPr/>
            <p:nvPr/>
          </p:nvSpPr>
          <p:spPr>
            <a:xfrm>
              <a:off x="38947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8" name="Google Shape;2861;p73"/>
            <p:cNvSpPr/>
            <p:nvPr/>
          </p:nvSpPr>
          <p:spPr>
            <a:xfrm>
              <a:off x="3894725" y="385677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89" name="Google Shape;2862;p73"/>
            <p:cNvSpPr/>
            <p:nvPr/>
          </p:nvSpPr>
          <p:spPr>
            <a:xfrm>
              <a:off x="3894725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0" name="Google Shape;2863;p73"/>
            <p:cNvSpPr/>
            <p:nvPr/>
          </p:nvSpPr>
          <p:spPr>
            <a:xfrm>
              <a:off x="38947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1" name="Google Shape;2864;p73"/>
            <p:cNvSpPr/>
            <p:nvPr/>
          </p:nvSpPr>
          <p:spPr>
            <a:xfrm>
              <a:off x="38947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2" name="Google Shape;2865;p73"/>
            <p:cNvSpPr/>
            <p:nvPr/>
          </p:nvSpPr>
          <p:spPr>
            <a:xfrm>
              <a:off x="3894725" y="3551925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4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3" name="Google Shape;2866;p73"/>
            <p:cNvSpPr/>
            <p:nvPr/>
          </p:nvSpPr>
          <p:spPr>
            <a:xfrm>
              <a:off x="38947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4" name="Google Shape;2867;p73"/>
            <p:cNvSpPr/>
            <p:nvPr/>
          </p:nvSpPr>
          <p:spPr>
            <a:xfrm>
              <a:off x="389472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5" name="Google Shape;2868;p73"/>
            <p:cNvSpPr/>
            <p:nvPr/>
          </p:nvSpPr>
          <p:spPr>
            <a:xfrm>
              <a:off x="389460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6" name="Google Shape;2869;p73"/>
            <p:cNvSpPr/>
            <p:nvPr/>
          </p:nvSpPr>
          <p:spPr>
            <a:xfrm>
              <a:off x="389472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7" name="Google Shape;2870;p73"/>
            <p:cNvSpPr/>
            <p:nvPr/>
          </p:nvSpPr>
          <p:spPr>
            <a:xfrm>
              <a:off x="38947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8" name="Google Shape;2871;p73"/>
            <p:cNvSpPr/>
            <p:nvPr/>
          </p:nvSpPr>
          <p:spPr>
            <a:xfrm>
              <a:off x="38947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499" name="Google Shape;2872;p73"/>
            <p:cNvSpPr/>
            <p:nvPr/>
          </p:nvSpPr>
          <p:spPr>
            <a:xfrm>
              <a:off x="38947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0" name="Google Shape;2873;p73"/>
            <p:cNvSpPr/>
            <p:nvPr/>
          </p:nvSpPr>
          <p:spPr>
            <a:xfrm>
              <a:off x="38947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1" name="Google Shape;2874;p73"/>
            <p:cNvSpPr/>
            <p:nvPr/>
          </p:nvSpPr>
          <p:spPr>
            <a:xfrm>
              <a:off x="38947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2" name="Google Shape;2875;p73"/>
            <p:cNvSpPr/>
            <p:nvPr/>
          </p:nvSpPr>
          <p:spPr>
            <a:xfrm>
              <a:off x="38185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3" name="Google Shape;2876;p73"/>
            <p:cNvSpPr/>
            <p:nvPr/>
          </p:nvSpPr>
          <p:spPr>
            <a:xfrm>
              <a:off x="3742300" y="2866425"/>
              <a:ext cx="62225" cy="53225"/>
            </a:xfrm>
            <a:custGeom>
              <a:avLst/>
              <a:gdLst/>
              <a:ahLst/>
              <a:cxnLst/>
              <a:rect l="l" t="t" r="r" b="b"/>
              <a:pathLst>
                <a:path w="2489" h="2129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1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4" name="Google Shape;2877;p73"/>
            <p:cNvSpPr/>
            <p:nvPr/>
          </p:nvSpPr>
          <p:spPr>
            <a:xfrm>
              <a:off x="36661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5" name="Google Shape;2878;p73"/>
            <p:cNvSpPr/>
            <p:nvPr/>
          </p:nvSpPr>
          <p:spPr>
            <a:xfrm>
              <a:off x="450405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6" name="Google Shape;2879;p73"/>
            <p:cNvSpPr/>
            <p:nvPr/>
          </p:nvSpPr>
          <p:spPr>
            <a:xfrm>
              <a:off x="4504050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7" name="Google Shape;2880;p73"/>
            <p:cNvSpPr/>
            <p:nvPr/>
          </p:nvSpPr>
          <p:spPr>
            <a:xfrm>
              <a:off x="4504050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8" name="Google Shape;2881;p73"/>
            <p:cNvSpPr/>
            <p:nvPr/>
          </p:nvSpPr>
          <p:spPr>
            <a:xfrm>
              <a:off x="44278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09" name="Google Shape;2882;p73"/>
            <p:cNvSpPr/>
            <p:nvPr/>
          </p:nvSpPr>
          <p:spPr>
            <a:xfrm>
              <a:off x="44278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0" name="Google Shape;2883;p73"/>
            <p:cNvSpPr/>
            <p:nvPr/>
          </p:nvSpPr>
          <p:spPr>
            <a:xfrm>
              <a:off x="44278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1" name="Google Shape;2884;p73"/>
            <p:cNvSpPr/>
            <p:nvPr/>
          </p:nvSpPr>
          <p:spPr>
            <a:xfrm>
              <a:off x="4427825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2" name="Google Shape;2885;p73"/>
            <p:cNvSpPr/>
            <p:nvPr/>
          </p:nvSpPr>
          <p:spPr>
            <a:xfrm>
              <a:off x="4427825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3" name="Google Shape;2886;p73"/>
            <p:cNvSpPr/>
            <p:nvPr/>
          </p:nvSpPr>
          <p:spPr>
            <a:xfrm>
              <a:off x="43516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4" name="Google Shape;2887;p73"/>
            <p:cNvSpPr/>
            <p:nvPr/>
          </p:nvSpPr>
          <p:spPr>
            <a:xfrm>
              <a:off x="43516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5" name="Google Shape;2888;p73"/>
            <p:cNvSpPr/>
            <p:nvPr/>
          </p:nvSpPr>
          <p:spPr>
            <a:xfrm>
              <a:off x="43516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6" name="Google Shape;2889;p73"/>
            <p:cNvSpPr/>
            <p:nvPr/>
          </p:nvSpPr>
          <p:spPr>
            <a:xfrm>
              <a:off x="4351600" y="30186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7" name="Google Shape;2890;p73"/>
            <p:cNvSpPr/>
            <p:nvPr/>
          </p:nvSpPr>
          <p:spPr>
            <a:xfrm>
              <a:off x="4351600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8" name="Google Shape;2891;p73"/>
            <p:cNvSpPr/>
            <p:nvPr/>
          </p:nvSpPr>
          <p:spPr>
            <a:xfrm>
              <a:off x="4275600" y="37803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19" name="Google Shape;2892;p73"/>
            <p:cNvSpPr/>
            <p:nvPr/>
          </p:nvSpPr>
          <p:spPr>
            <a:xfrm>
              <a:off x="42756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0" name="Google Shape;2893;p73"/>
            <p:cNvSpPr/>
            <p:nvPr/>
          </p:nvSpPr>
          <p:spPr>
            <a:xfrm>
              <a:off x="42756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1" name="Google Shape;2894;p73"/>
            <p:cNvSpPr/>
            <p:nvPr/>
          </p:nvSpPr>
          <p:spPr>
            <a:xfrm>
              <a:off x="4275600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2" name="Google Shape;2895;p73"/>
            <p:cNvSpPr/>
            <p:nvPr/>
          </p:nvSpPr>
          <p:spPr>
            <a:xfrm>
              <a:off x="42756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3" name="Google Shape;2896;p73"/>
            <p:cNvSpPr/>
            <p:nvPr/>
          </p:nvSpPr>
          <p:spPr>
            <a:xfrm>
              <a:off x="42756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4" name="Google Shape;2897;p73"/>
            <p:cNvSpPr/>
            <p:nvPr/>
          </p:nvSpPr>
          <p:spPr>
            <a:xfrm>
              <a:off x="42756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5" name="Google Shape;2898;p73"/>
            <p:cNvSpPr/>
            <p:nvPr/>
          </p:nvSpPr>
          <p:spPr>
            <a:xfrm>
              <a:off x="42756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6" name="Google Shape;2899;p73"/>
            <p:cNvSpPr/>
            <p:nvPr/>
          </p:nvSpPr>
          <p:spPr>
            <a:xfrm>
              <a:off x="4199400" y="3856775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7" name="Google Shape;2900;p73"/>
            <p:cNvSpPr/>
            <p:nvPr/>
          </p:nvSpPr>
          <p:spPr>
            <a:xfrm>
              <a:off x="4199400" y="37803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8" name="Google Shape;2901;p73"/>
            <p:cNvSpPr/>
            <p:nvPr/>
          </p:nvSpPr>
          <p:spPr>
            <a:xfrm>
              <a:off x="419940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29" name="Google Shape;2902;p73"/>
            <p:cNvSpPr/>
            <p:nvPr/>
          </p:nvSpPr>
          <p:spPr>
            <a:xfrm>
              <a:off x="419940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0" name="Google Shape;2903;p73"/>
            <p:cNvSpPr/>
            <p:nvPr/>
          </p:nvSpPr>
          <p:spPr>
            <a:xfrm>
              <a:off x="412317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1"/>
                  </a:cubicBezTo>
                  <a:cubicBezTo>
                    <a:pt x="2496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1" name="Google Shape;2904;p73"/>
            <p:cNvSpPr/>
            <p:nvPr/>
          </p:nvSpPr>
          <p:spPr>
            <a:xfrm>
              <a:off x="412317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2" name="Google Shape;2905;p73"/>
            <p:cNvSpPr/>
            <p:nvPr/>
          </p:nvSpPr>
          <p:spPr>
            <a:xfrm>
              <a:off x="4123175" y="39328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3" name="Google Shape;2906;p73"/>
            <p:cNvSpPr/>
            <p:nvPr/>
          </p:nvSpPr>
          <p:spPr>
            <a:xfrm>
              <a:off x="4123175" y="385677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4" name="Google Shape;2907;p73"/>
            <p:cNvSpPr/>
            <p:nvPr/>
          </p:nvSpPr>
          <p:spPr>
            <a:xfrm>
              <a:off x="41231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5" name="Google Shape;2908;p73"/>
            <p:cNvSpPr/>
            <p:nvPr/>
          </p:nvSpPr>
          <p:spPr>
            <a:xfrm>
              <a:off x="4046950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6" name="Google Shape;2909;p73"/>
            <p:cNvSpPr/>
            <p:nvPr/>
          </p:nvSpPr>
          <p:spPr>
            <a:xfrm>
              <a:off x="404695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7" name="Google Shape;2910;p73"/>
            <p:cNvSpPr/>
            <p:nvPr/>
          </p:nvSpPr>
          <p:spPr>
            <a:xfrm>
              <a:off x="40469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8" name="Google Shape;2911;p73"/>
            <p:cNvSpPr/>
            <p:nvPr/>
          </p:nvSpPr>
          <p:spPr>
            <a:xfrm>
              <a:off x="39709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39" name="Google Shape;2912;p73"/>
            <p:cNvSpPr/>
            <p:nvPr/>
          </p:nvSpPr>
          <p:spPr>
            <a:xfrm>
              <a:off x="39709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0" name="Google Shape;2913;p73"/>
            <p:cNvSpPr/>
            <p:nvPr/>
          </p:nvSpPr>
          <p:spPr>
            <a:xfrm>
              <a:off x="39709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1" name="Google Shape;2914;p73"/>
            <p:cNvSpPr/>
            <p:nvPr/>
          </p:nvSpPr>
          <p:spPr>
            <a:xfrm>
              <a:off x="389472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2" name="Google Shape;2915;p73"/>
            <p:cNvSpPr/>
            <p:nvPr/>
          </p:nvSpPr>
          <p:spPr>
            <a:xfrm>
              <a:off x="38947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3" name="Google Shape;2916;p73"/>
            <p:cNvSpPr/>
            <p:nvPr/>
          </p:nvSpPr>
          <p:spPr>
            <a:xfrm>
              <a:off x="38947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4" name="Google Shape;2917;p73"/>
            <p:cNvSpPr/>
            <p:nvPr/>
          </p:nvSpPr>
          <p:spPr>
            <a:xfrm>
              <a:off x="38947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5" name="Google Shape;2918;p73"/>
            <p:cNvSpPr/>
            <p:nvPr/>
          </p:nvSpPr>
          <p:spPr>
            <a:xfrm>
              <a:off x="381852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6" name="Google Shape;2919;p73"/>
            <p:cNvSpPr/>
            <p:nvPr/>
          </p:nvSpPr>
          <p:spPr>
            <a:xfrm>
              <a:off x="3818525" y="39328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7" name="Google Shape;2920;p73"/>
            <p:cNvSpPr/>
            <p:nvPr/>
          </p:nvSpPr>
          <p:spPr>
            <a:xfrm>
              <a:off x="3818525" y="385677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8" name="Google Shape;2921;p73"/>
            <p:cNvSpPr/>
            <p:nvPr/>
          </p:nvSpPr>
          <p:spPr>
            <a:xfrm>
              <a:off x="38185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49" name="Google Shape;2922;p73"/>
            <p:cNvSpPr/>
            <p:nvPr/>
          </p:nvSpPr>
          <p:spPr>
            <a:xfrm>
              <a:off x="38185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0" name="Google Shape;2923;p73"/>
            <p:cNvSpPr/>
            <p:nvPr/>
          </p:nvSpPr>
          <p:spPr>
            <a:xfrm>
              <a:off x="381852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1" name="Google Shape;2924;p73"/>
            <p:cNvSpPr/>
            <p:nvPr/>
          </p:nvSpPr>
          <p:spPr>
            <a:xfrm>
              <a:off x="38185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2" name="Google Shape;2925;p73"/>
            <p:cNvSpPr/>
            <p:nvPr/>
          </p:nvSpPr>
          <p:spPr>
            <a:xfrm>
              <a:off x="38185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3" name="Google Shape;2926;p73"/>
            <p:cNvSpPr/>
            <p:nvPr/>
          </p:nvSpPr>
          <p:spPr>
            <a:xfrm>
              <a:off x="3742300" y="37803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4" name="Google Shape;2927;p73"/>
            <p:cNvSpPr/>
            <p:nvPr/>
          </p:nvSpPr>
          <p:spPr>
            <a:xfrm>
              <a:off x="37423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5" name="Google Shape;2928;p73"/>
            <p:cNvSpPr/>
            <p:nvPr/>
          </p:nvSpPr>
          <p:spPr>
            <a:xfrm>
              <a:off x="37423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6" name="Google Shape;2929;p73"/>
            <p:cNvSpPr/>
            <p:nvPr/>
          </p:nvSpPr>
          <p:spPr>
            <a:xfrm>
              <a:off x="37423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7" name="Google Shape;2930;p73"/>
            <p:cNvSpPr/>
            <p:nvPr/>
          </p:nvSpPr>
          <p:spPr>
            <a:xfrm>
              <a:off x="37421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8" name="Google Shape;2931;p73"/>
            <p:cNvSpPr/>
            <p:nvPr/>
          </p:nvSpPr>
          <p:spPr>
            <a:xfrm>
              <a:off x="37423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59" name="Google Shape;2932;p73"/>
            <p:cNvSpPr/>
            <p:nvPr/>
          </p:nvSpPr>
          <p:spPr>
            <a:xfrm>
              <a:off x="3665950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0" name="Google Shape;2933;p73"/>
            <p:cNvSpPr/>
            <p:nvPr/>
          </p:nvSpPr>
          <p:spPr>
            <a:xfrm>
              <a:off x="3666100" y="32470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1" name="Google Shape;2934;p73"/>
            <p:cNvSpPr/>
            <p:nvPr/>
          </p:nvSpPr>
          <p:spPr>
            <a:xfrm>
              <a:off x="36661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2" name="Google Shape;2935;p73"/>
            <p:cNvSpPr/>
            <p:nvPr/>
          </p:nvSpPr>
          <p:spPr>
            <a:xfrm>
              <a:off x="35898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3" name="Google Shape;2936;p73"/>
            <p:cNvSpPr/>
            <p:nvPr/>
          </p:nvSpPr>
          <p:spPr>
            <a:xfrm>
              <a:off x="35898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4" name="Google Shape;2937;p73"/>
            <p:cNvSpPr/>
            <p:nvPr/>
          </p:nvSpPr>
          <p:spPr>
            <a:xfrm>
              <a:off x="35898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5" name="Google Shape;2938;p73"/>
            <p:cNvSpPr/>
            <p:nvPr/>
          </p:nvSpPr>
          <p:spPr>
            <a:xfrm>
              <a:off x="35136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6" name="Google Shape;2939;p73"/>
            <p:cNvSpPr/>
            <p:nvPr/>
          </p:nvSpPr>
          <p:spPr>
            <a:xfrm>
              <a:off x="35136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7" name="Google Shape;2940;p73"/>
            <p:cNvSpPr/>
            <p:nvPr/>
          </p:nvSpPr>
          <p:spPr>
            <a:xfrm>
              <a:off x="35136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8" name="Google Shape;2941;p73"/>
            <p:cNvSpPr/>
            <p:nvPr/>
          </p:nvSpPr>
          <p:spPr>
            <a:xfrm>
              <a:off x="343745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69" name="Google Shape;2942;p73"/>
            <p:cNvSpPr/>
            <p:nvPr/>
          </p:nvSpPr>
          <p:spPr>
            <a:xfrm>
              <a:off x="343745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0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0" name="Google Shape;2943;p73"/>
            <p:cNvSpPr/>
            <p:nvPr/>
          </p:nvSpPr>
          <p:spPr>
            <a:xfrm>
              <a:off x="343745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1" name="Google Shape;2944;p73"/>
            <p:cNvSpPr/>
            <p:nvPr/>
          </p:nvSpPr>
          <p:spPr>
            <a:xfrm>
              <a:off x="34374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2" name="Google Shape;2945;p73"/>
            <p:cNvSpPr/>
            <p:nvPr/>
          </p:nvSpPr>
          <p:spPr>
            <a:xfrm>
              <a:off x="3361450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3" name="Google Shape;2946;p73"/>
            <p:cNvSpPr/>
            <p:nvPr/>
          </p:nvSpPr>
          <p:spPr>
            <a:xfrm>
              <a:off x="33614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4" name="Google Shape;2947;p73"/>
            <p:cNvSpPr/>
            <p:nvPr/>
          </p:nvSpPr>
          <p:spPr>
            <a:xfrm>
              <a:off x="33614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5" name="Google Shape;2948;p73"/>
            <p:cNvSpPr/>
            <p:nvPr/>
          </p:nvSpPr>
          <p:spPr>
            <a:xfrm>
              <a:off x="33614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2" y="2137"/>
                    <a:pt x="1597" y="2039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6" name="Google Shape;2949;p73"/>
            <p:cNvSpPr/>
            <p:nvPr/>
          </p:nvSpPr>
          <p:spPr>
            <a:xfrm>
              <a:off x="32852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7" name="Google Shape;2950;p73"/>
            <p:cNvSpPr/>
            <p:nvPr/>
          </p:nvSpPr>
          <p:spPr>
            <a:xfrm>
              <a:off x="32852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8" name="Google Shape;2951;p73"/>
            <p:cNvSpPr/>
            <p:nvPr/>
          </p:nvSpPr>
          <p:spPr>
            <a:xfrm>
              <a:off x="32852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79" name="Google Shape;2952;p73"/>
            <p:cNvSpPr/>
            <p:nvPr/>
          </p:nvSpPr>
          <p:spPr>
            <a:xfrm>
              <a:off x="32852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0" name="Google Shape;2953;p73"/>
            <p:cNvSpPr/>
            <p:nvPr/>
          </p:nvSpPr>
          <p:spPr>
            <a:xfrm>
              <a:off x="3209025" y="30948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1" name="Google Shape;2954;p73"/>
            <p:cNvSpPr/>
            <p:nvPr/>
          </p:nvSpPr>
          <p:spPr>
            <a:xfrm>
              <a:off x="32090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2" name="Google Shape;2955;p73"/>
            <p:cNvSpPr/>
            <p:nvPr/>
          </p:nvSpPr>
          <p:spPr>
            <a:xfrm>
              <a:off x="32090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3" name="Google Shape;2956;p73"/>
            <p:cNvSpPr/>
            <p:nvPr/>
          </p:nvSpPr>
          <p:spPr>
            <a:xfrm>
              <a:off x="32090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4" name="Google Shape;2957;p73"/>
            <p:cNvSpPr/>
            <p:nvPr/>
          </p:nvSpPr>
          <p:spPr>
            <a:xfrm>
              <a:off x="32090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5" name="Google Shape;2958;p73"/>
            <p:cNvSpPr/>
            <p:nvPr/>
          </p:nvSpPr>
          <p:spPr>
            <a:xfrm>
              <a:off x="419940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6" name="Google Shape;2959;p73"/>
            <p:cNvSpPr/>
            <p:nvPr/>
          </p:nvSpPr>
          <p:spPr>
            <a:xfrm>
              <a:off x="3132800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7" name="Google Shape;2960;p73"/>
            <p:cNvSpPr/>
            <p:nvPr/>
          </p:nvSpPr>
          <p:spPr>
            <a:xfrm>
              <a:off x="305680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8" name="Google Shape;2961;p73"/>
            <p:cNvSpPr/>
            <p:nvPr/>
          </p:nvSpPr>
          <p:spPr>
            <a:xfrm>
              <a:off x="43516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89" name="Google Shape;2962;p73"/>
            <p:cNvSpPr/>
            <p:nvPr/>
          </p:nvSpPr>
          <p:spPr>
            <a:xfrm>
              <a:off x="43516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0" name="Google Shape;2963;p73"/>
            <p:cNvSpPr/>
            <p:nvPr/>
          </p:nvSpPr>
          <p:spPr>
            <a:xfrm>
              <a:off x="43516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1" name="Google Shape;2964;p73"/>
            <p:cNvSpPr/>
            <p:nvPr/>
          </p:nvSpPr>
          <p:spPr>
            <a:xfrm>
              <a:off x="43516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2" name="Google Shape;2965;p73"/>
            <p:cNvSpPr/>
            <p:nvPr/>
          </p:nvSpPr>
          <p:spPr>
            <a:xfrm>
              <a:off x="43516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3" name="Google Shape;2966;p73"/>
            <p:cNvSpPr/>
            <p:nvPr/>
          </p:nvSpPr>
          <p:spPr>
            <a:xfrm>
              <a:off x="43516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4" name="Google Shape;2967;p73"/>
            <p:cNvSpPr/>
            <p:nvPr/>
          </p:nvSpPr>
          <p:spPr>
            <a:xfrm>
              <a:off x="43516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5" name="Google Shape;2968;p73"/>
            <p:cNvSpPr/>
            <p:nvPr/>
          </p:nvSpPr>
          <p:spPr>
            <a:xfrm>
              <a:off x="397095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6" name="Google Shape;2969;p73"/>
            <p:cNvSpPr/>
            <p:nvPr/>
          </p:nvSpPr>
          <p:spPr>
            <a:xfrm>
              <a:off x="39709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7" name="Google Shape;2970;p73"/>
            <p:cNvSpPr/>
            <p:nvPr/>
          </p:nvSpPr>
          <p:spPr>
            <a:xfrm>
              <a:off x="36661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8" name="Google Shape;2971;p73"/>
            <p:cNvSpPr/>
            <p:nvPr/>
          </p:nvSpPr>
          <p:spPr>
            <a:xfrm>
              <a:off x="37423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599" name="Google Shape;2972;p73"/>
            <p:cNvSpPr/>
            <p:nvPr/>
          </p:nvSpPr>
          <p:spPr>
            <a:xfrm>
              <a:off x="37423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0" name="Google Shape;2973;p73"/>
            <p:cNvSpPr/>
            <p:nvPr/>
          </p:nvSpPr>
          <p:spPr>
            <a:xfrm>
              <a:off x="38185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1" name="Google Shape;2974;p73"/>
            <p:cNvSpPr/>
            <p:nvPr/>
          </p:nvSpPr>
          <p:spPr>
            <a:xfrm>
              <a:off x="38947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2" name="Google Shape;2975;p73"/>
            <p:cNvSpPr/>
            <p:nvPr/>
          </p:nvSpPr>
          <p:spPr>
            <a:xfrm>
              <a:off x="38947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3" name="Google Shape;2976;p73"/>
            <p:cNvSpPr/>
            <p:nvPr/>
          </p:nvSpPr>
          <p:spPr>
            <a:xfrm>
              <a:off x="39709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4" name="Google Shape;2977;p73"/>
            <p:cNvSpPr/>
            <p:nvPr/>
          </p:nvSpPr>
          <p:spPr>
            <a:xfrm>
              <a:off x="39709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5" name="Google Shape;2978;p73"/>
            <p:cNvSpPr/>
            <p:nvPr/>
          </p:nvSpPr>
          <p:spPr>
            <a:xfrm>
              <a:off x="40469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6" name="Google Shape;2979;p73"/>
            <p:cNvSpPr/>
            <p:nvPr/>
          </p:nvSpPr>
          <p:spPr>
            <a:xfrm>
              <a:off x="40469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7" name="Google Shape;2980;p73"/>
            <p:cNvSpPr/>
            <p:nvPr/>
          </p:nvSpPr>
          <p:spPr>
            <a:xfrm>
              <a:off x="40469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8" name="Google Shape;2981;p73"/>
            <p:cNvSpPr/>
            <p:nvPr/>
          </p:nvSpPr>
          <p:spPr>
            <a:xfrm>
              <a:off x="40469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09" name="Google Shape;2982;p73"/>
            <p:cNvSpPr/>
            <p:nvPr/>
          </p:nvSpPr>
          <p:spPr>
            <a:xfrm>
              <a:off x="41231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0" name="Google Shape;2983;p73"/>
            <p:cNvSpPr/>
            <p:nvPr/>
          </p:nvSpPr>
          <p:spPr>
            <a:xfrm>
              <a:off x="41231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1" name="Google Shape;2984;p73"/>
            <p:cNvSpPr/>
            <p:nvPr/>
          </p:nvSpPr>
          <p:spPr>
            <a:xfrm>
              <a:off x="41231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2" name="Google Shape;2985;p73"/>
            <p:cNvSpPr/>
            <p:nvPr/>
          </p:nvSpPr>
          <p:spPr>
            <a:xfrm>
              <a:off x="41231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3" name="Google Shape;2986;p73"/>
            <p:cNvSpPr/>
            <p:nvPr/>
          </p:nvSpPr>
          <p:spPr>
            <a:xfrm>
              <a:off x="41231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4" name="Google Shape;2987;p73"/>
            <p:cNvSpPr/>
            <p:nvPr/>
          </p:nvSpPr>
          <p:spPr>
            <a:xfrm>
              <a:off x="41231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5" name="Google Shape;2988;p73"/>
            <p:cNvSpPr/>
            <p:nvPr/>
          </p:nvSpPr>
          <p:spPr>
            <a:xfrm>
              <a:off x="41994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6" name="Google Shape;2989;p73"/>
            <p:cNvSpPr/>
            <p:nvPr/>
          </p:nvSpPr>
          <p:spPr>
            <a:xfrm>
              <a:off x="41994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7" name="Google Shape;2990;p73"/>
            <p:cNvSpPr/>
            <p:nvPr/>
          </p:nvSpPr>
          <p:spPr>
            <a:xfrm>
              <a:off x="41994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8" name="Google Shape;2991;p73"/>
            <p:cNvSpPr/>
            <p:nvPr/>
          </p:nvSpPr>
          <p:spPr>
            <a:xfrm>
              <a:off x="41994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19" name="Google Shape;2992;p73"/>
            <p:cNvSpPr/>
            <p:nvPr/>
          </p:nvSpPr>
          <p:spPr>
            <a:xfrm>
              <a:off x="41994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0" name="Google Shape;2993;p73"/>
            <p:cNvSpPr/>
            <p:nvPr/>
          </p:nvSpPr>
          <p:spPr>
            <a:xfrm>
              <a:off x="41994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1" name="Google Shape;2994;p73"/>
            <p:cNvSpPr/>
            <p:nvPr/>
          </p:nvSpPr>
          <p:spPr>
            <a:xfrm>
              <a:off x="41994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2" name="Google Shape;2995;p73"/>
            <p:cNvSpPr/>
            <p:nvPr/>
          </p:nvSpPr>
          <p:spPr>
            <a:xfrm>
              <a:off x="42756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3" name="Google Shape;2996;p73"/>
            <p:cNvSpPr/>
            <p:nvPr/>
          </p:nvSpPr>
          <p:spPr>
            <a:xfrm>
              <a:off x="42756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4" name="Google Shape;2997;p73"/>
            <p:cNvSpPr/>
            <p:nvPr/>
          </p:nvSpPr>
          <p:spPr>
            <a:xfrm>
              <a:off x="42756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5" name="Google Shape;2998;p73"/>
            <p:cNvSpPr/>
            <p:nvPr/>
          </p:nvSpPr>
          <p:spPr>
            <a:xfrm>
              <a:off x="42756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6" name="Google Shape;2999;p73"/>
            <p:cNvSpPr/>
            <p:nvPr/>
          </p:nvSpPr>
          <p:spPr>
            <a:xfrm>
              <a:off x="42756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7" name="Google Shape;3000;p73"/>
            <p:cNvSpPr/>
            <p:nvPr/>
          </p:nvSpPr>
          <p:spPr>
            <a:xfrm>
              <a:off x="42756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8" name="Google Shape;3001;p73"/>
            <p:cNvSpPr/>
            <p:nvPr/>
          </p:nvSpPr>
          <p:spPr>
            <a:xfrm>
              <a:off x="42756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29" name="Google Shape;3002;p73"/>
            <p:cNvSpPr/>
            <p:nvPr/>
          </p:nvSpPr>
          <p:spPr>
            <a:xfrm>
              <a:off x="42756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0" name="Google Shape;3003;p73"/>
            <p:cNvSpPr/>
            <p:nvPr/>
          </p:nvSpPr>
          <p:spPr>
            <a:xfrm>
              <a:off x="43516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1" name="Google Shape;3004;p73"/>
            <p:cNvSpPr/>
            <p:nvPr/>
          </p:nvSpPr>
          <p:spPr>
            <a:xfrm>
              <a:off x="44278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2" name="Google Shape;3005;p73"/>
            <p:cNvSpPr/>
            <p:nvPr/>
          </p:nvSpPr>
          <p:spPr>
            <a:xfrm>
              <a:off x="44278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3" name="Google Shape;3006;p73"/>
            <p:cNvSpPr/>
            <p:nvPr/>
          </p:nvSpPr>
          <p:spPr>
            <a:xfrm>
              <a:off x="44278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4" name="Google Shape;3007;p73"/>
            <p:cNvSpPr/>
            <p:nvPr/>
          </p:nvSpPr>
          <p:spPr>
            <a:xfrm>
              <a:off x="44278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5" name="Google Shape;3008;p73"/>
            <p:cNvSpPr/>
            <p:nvPr/>
          </p:nvSpPr>
          <p:spPr>
            <a:xfrm>
              <a:off x="44278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6" name="Google Shape;3009;p73"/>
            <p:cNvSpPr/>
            <p:nvPr/>
          </p:nvSpPr>
          <p:spPr>
            <a:xfrm>
              <a:off x="44278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7" name="Google Shape;3010;p73"/>
            <p:cNvSpPr/>
            <p:nvPr/>
          </p:nvSpPr>
          <p:spPr>
            <a:xfrm>
              <a:off x="44278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8" name="Google Shape;3011;p73"/>
            <p:cNvSpPr/>
            <p:nvPr/>
          </p:nvSpPr>
          <p:spPr>
            <a:xfrm>
              <a:off x="44278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39" name="Google Shape;3012;p73"/>
            <p:cNvSpPr/>
            <p:nvPr/>
          </p:nvSpPr>
          <p:spPr>
            <a:xfrm>
              <a:off x="4427825" y="1571400"/>
              <a:ext cx="62350" cy="53250"/>
            </a:xfrm>
            <a:custGeom>
              <a:avLst/>
              <a:gdLst/>
              <a:ahLst/>
              <a:cxnLst/>
              <a:rect l="l" t="t" r="r" b="b"/>
              <a:pathLst>
                <a:path w="2494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4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0" name="Google Shape;3013;p73"/>
            <p:cNvSpPr/>
            <p:nvPr/>
          </p:nvSpPr>
          <p:spPr>
            <a:xfrm>
              <a:off x="43516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1" name="Google Shape;3014;p73"/>
            <p:cNvSpPr/>
            <p:nvPr/>
          </p:nvSpPr>
          <p:spPr>
            <a:xfrm>
              <a:off x="42756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2" name="Google Shape;3015;p73"/>
            <p:cNvSpPr/>
            <p:nvPr/>
          </p:nvSpPr>
          <p:spPr>
            <a:xfrm>
              <a:off x="42756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3" name="Google Shape;3016;p73"/>
            <p:cNvSpPr/>
            <p:nvPr/>
          </p:nvSpPr>
          <p:spPr>
            <a:xfrm>
              <a:off x="41994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4" name="Google Shape;3017;p73"/>
            <p:cNvSpPr/>
            <p:nvPr/>
          </p:nvSpPr>
          <p:spPr>
            <a:xfrm>
              <a:off x="41994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5" name="Google Shape;3018;p73"/>
            <p:cNvSpPr/>
            <p:nvPr/>
          </p:nvSpPr>
          <p:spPr>
            <a:xfrm>
              <a:off x="41994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6" name="Google Shape;3019;p73"/>
            <p:cNvSpPr/>
            <p:nvPr/>
          </p:nvSpPr>
          <p:spPr>
            <a:xfrm>
              <a:off x="41994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7" name="Google Shape;3020;p73"/>
            <p:cNvSpPr/>
            <p:nvPr/>
          </p:nvSpPr>
          <p:spPr>
            <a:xfrm>
              <a:off x="41231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8" name="Google Shape;3021;p73"/>
            <p:cNvSpPr/>
            <p:nvPr/>
          </p:nvSpPr>
          <p:spPr>
            <a:xfrm>
              <a:off x="41231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49" name="Google Shape;3022;p73"/>
            <p:cNvSpPr/>
            <p:nvPr/>
          </p:nvSpPr>
          <p:spPr>
            <a:xfrm>
              <a:off x="41231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0" name="Google Shape;3023;p73"/>
            <p:cNvSpPr/>
            <p:nvPr/>
          </p:nvSpPr>
          <p:spPr>
            <a:xfrm>
              <a:off x="41231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6"/>
                    <a:pt x="1821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1" name="Google Shape;3024;p73"/>
            <p:cNvSpPr/>
            <p:nvPr/>
          </p:nvSpPr>
          <p:spPr>
            <a:xfrm>
              <a:off x="41231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4" y="2037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2" name="Google Shape;3025;p73"/>
            <p:cNvSpPr/>
            <p:nvPr/>
          </p:nvSpPr>
          <p:spPr>
            <a:xfrm>
              <a:off x="41231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3" name="Google Shape;3026;p73"/>
            <p:cNvSpPr/>
            <p:nvPr/>
          </p:nvSpPr>
          <p:spPr>
            <a:xfrm>
              <a:off x="40469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4" name="Google Shape;3027;p73"/>
            <p:cNvSpPr/>
            <p:nvPr/>
          </p:nvSpPr>
          <p:spPr>
            <a:xfrm>
              <a:off x="40469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5" name="Google Shape;3028;p73"/>
            <p:cNvSpPr/>
            <p:nvPr/>
          </p:nvSpPr>
          <p:spPr>
            <a:xfrm>
              <a:off x="40469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6" name="Google Shape;3029;p73"/>
            <p:cNvSpPr/>
            <p:nvPr/>
          </p:nvSpPr>
          <p:spPr>
            <a:xfrm>
              <a:off x="40469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7" name="Google Shape;3030;p73"/>
            <p:cNvSpPr/>
            <p:nvPr/>
          </p:nvSpPr>
          <p:spPr>
            <a:xfrm>
              <a:off x="40469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8" name="Google Shape;3031;p73"/>
            <p:cNvSpPr/>
            <p:nvPr/>
          </p:nvSpPr>
          <p:spPr>
            <a:xfrm>
              <a:off x="40469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59" name="Google Shape;3032;p73"/>
            <p:cNvSpPr/>
            <p:nvPr/>
          </p:nvSpPr>
          <p:spPr>
            <a:xfrm>
              <a:off x="40469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0" name="Google Shape;3033;p73"/>
            <p:cNvSpPr/>
            <p:nvPr/>
          </p:nvSpPr>
          <p:spPr>
            <a:xfrm>
              <a:off x="40469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1" name="Google Shape;3034;p73"/>
            <p:cNvSpPr/>
            <p:nvPr/>
          </p:nvSpPr>
          <p:spPr>
            <a:xfrm>
              <a:off x="39709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2" name="Google Shape;3035;p73"/>
            <p:cNvSpPr/>
            <p:nvPr/>
          </p:nvSpPr>
          <p:spPr>
            <a:xfrm>
              <a:off x="39709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3" name="Google Shape;3036;p73"/>
            <p:cNvSpPr/>
            <p:nvPr/>
          </p:nvSpPr>
          <p:spPr>
            <a:xfrm>
              <a:off x="39709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4" name="Google Shape;3037;p73"/>
            <p:cNvSpPr/>
            <p:nvPr/>
          </p:nvSpPr>
          <p:spPr>
            <a:xfrm>
              <a:off x="39709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5" name="Google Shape;3038;p73"/>
            <p:cNvSpPr/>
            <p:nvPr/>
          </p:nvSpPr>
          <p:spPr>
            <a:xfrm>
              <a:off x="39709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6" name="Google Shape;3039;p73"/>
            <p:cNvSpPr/>
            <p:nvPr/>
          </p:nvSpPr>
          <p:spPr>
            <a:xfrm>
              <a:off x="39709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7" name="Google Shape;3040;p73"/>
            <p:cNvSpPr/>
            <p:nvPr/>
          </p:nvSpPr>
          <p:spPr>
            <a:xfrm>
              <a:off x="39709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8" name="Google Shape;3041;p73"/>
            <p:cNvSpPr/>
            <p:nvPr/>
          </p:nvSpPr>
          <p:spPr>
            <a:xfrm>
              <a:off x="39709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69" name="Google Shape;3042;p73"/>
            <p:cNvSpPr/>
            <p:nvPr/>
          </p:nvSpPr>
          <p:spPr>
            <a:xfrm>
              <a:off x="39709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0" name="Google Shape;3043;p73"/>
            <p:cNvSpPr/>
            <p:nvPr/>
          </p:nvSpPr>
          <p:spPr>
            <a:xfrm>
              <a:off x="38947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1" name="Google Shape;3044;p73"/>
            <p:cNvSpPr/>
            <p:nvPr/>
          </p:nvSpPr>
          <p:spPr>
            <a:xfrm>
              <a:off x="38947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4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2" name="Google Shape;3045;p73"/>
            <p:cNvSpPr/>
            <p:nvPr/>
          </p:nvSpPr>
          <p:spPr>
            <a:xfrm>
              <a:off x="38947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3" name="Google Shape;3046;p73"/>
            <p:cNvSpPr/>
            <p:nvPr/>
          </p:nvSpPr>
          <p:spPr>
            <a:xfrm>
              <a:off x="38947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4" name="Google Shape;3047;p73"/>
            <p:cNvSpPr/>
            <p:nvPr/>
          </p:nvSpPr>
          <p:spPr>
            <a:xfrm>
              <a:off x="38947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5" name="Google Shape;3048;p73"/>
            <p:cNvSpPr/>
            <p:nvPr/>
          </p:nvSpPr>
          <p:spPr>
            <a:xfrm>
              <a:off x="3894725" y="1571400"/>
              <a:ext cx="62175" cy="53250"/>
            </a:xfrm>
            <a:custGeom>
              <a:avLst/>
              <a:gdLst/>
              <a:ahLst/>
              <a:cxnLst/>
              <a:rect l="l" t="t" r="r" b="b"/>
              <a:pathLst>
                <a:path w="2487" h="2130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6" name="Google Shape;3049;p73"/>
            <p:cNvSpPr/>
            <p:nvPr/>
          </p:nvSpPr>
          <p:spPr>
            <a:xfrm>
              <a:off x="38947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7" name="Google Shape;3050;p73"/>
            <p:cNvSpPr/>
            <p:nvPr/>
          </p:nvSpPr>
          <p:spPr>
            <a:xfrm>
              <a:off x="38947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8" name="Google Shape;3051;p73"/>
            <p:cNvSpPr/>
            <p:nvPr/>
          </p:nvSpPr>
          <p:spPr>
            <a:xfrm>
              <a:off x="38947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79" name="Google Shape;3052;p73"/>
            <p:cNvSpPr/>
            <p:nvPr/>
          </p:nvSpPr>
          <p:spPr>
            <a:xfrm>
              <a:off x="38947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0" name="Google Shape;3053;p73"/>
            <p:cNvSpPr/>
            <p:nvPr/>
          </p:nvSpPr>
          <p:spPr>
            <a:xfrm>
              <a:off x="38185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1" name="Google Shape;3054;p73"/>
            <p:cNvSpPr/>
            <p:nvPr/>
          </p:nvSpPr>
          <p:spPr>
            <a:xfrm>
              <a:off x="38185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2" name="Google Shape;3055;p73"/>
            <p:cNvSpPr/>
            <p:nvPr/>
          </p:nvSpPr>
          <p:spPr>
            <a:xfrm>
              <a:off x="38185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3" name="Google Shape;3056;p73"/>
            <p:cNvSpPr/>
            <p:nvPr/>
          </p:nvSpPr>
          <p:spPr>
            <a:xfrm>
              <a:off x="38185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4" name="Google Shape;3057;p73"/>
            <p:cNvSpPr/>
            <p:nvPr/>
          </p:nvSpPr>
          <p:spPr>
            <a:xfrm>
              <a:off x="38185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5" name="Google Shape;3058;p73"/>
            <p:cNvSpPr/>
            <p:nvPr/>
          </p:nvSpPr>
          <p:spPr>
            <a:xfrm>
              <a:off x="38185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6" name="Google Shape;3059;p73"/>
            <p:cNvSpPr/>
            <p:nvPr/>
          </p:nvSpPr>
          <p:spPr>
            <a:xfrm>
              <a:off x="38185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7" name="Google Shape;3060;p73"/>
            <p:cNvSpPr/>
            <p:nvPr/>
          </p:nvSpPr>
          <p:spPr>
            <a:xfrm>
              <a:off x="38185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8" name="Google Shape;3061;p73"/>
            <p:cNvSpPr/>
            <p:nvPr/>
          </p:nvSpPr>
          <p:spPr>
            <a:xfrm>
              <a:off x="38185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89" name="Google Shape;3062;p73"/>
            <p:cNvSpPr/>
            <p:nvPr/>
          </p:nvSpPr>
          <p:spPr>
            <a:xfrm>
              <a:off x="38185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0" name="Google Shape;3063;p73"/>
            <p:cNvSpPr/>
            <p:nvPr/>
          </p:nvSpPr>
          <p:spPr>
            <a:xfrm>
              <a:off x="38185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1" name="Google Shape;3064;p73"/>
            <p:cNvSpPr/>
            <p:nvPr/>
          </p:nvSpPr>
          <p:spPr>
            <a:xfrm>
              <a:off x="37423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2" name="Google Shape;3065;p73"/>
            <p:cNvSpPr/>
            <p:nvPr/>
          </p:nvSpPr>
          <p:spPr>
            <a:xfrm>
              <a:off x="37423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3" name="Google Shape;3066;p73"/>
            <p:cNvSpPr/>
            <p:nvPr/>
          </p:nvSpPr>
          <p:spPr>
            <a:xfrm>
              <a:off x="37423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5"/>
                    <a:pt x="528" y="2132"/>
                    <a:pt x="1076" y="2132"/>
                  </a:cubicBezTo>
                  <a:cubicBezTo>
                    <a:pt x="1335" y="2132"/>
                    <a:pt x="1599" y="2036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4" name="Google Shape;3067;p73"/>
            <p:cNvSpPr/>
            <p:nvPr/>
          </p:nvSpPr>
          <p:spPr>
            <a:xfrm>
              <a:off x="37423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5" name="Google Shape;3068;p73"/>
            <p:cNvSpPr/>
            <p:nvPr/>
          </p:nvSpPr>
          <p:spPr>
            <a:xfrm>
              <a:off x="37423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6" name="Google Shape;3069;p73"/>
            <p:cNvSpPr/>
            <p:nvPr/>
          </p:nvSpPr>
          <p:spPr>
            <a:xfrm>
              <a:off x="37423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7" name="Google Shape;3070;p73"/>
            <p:cNvSpPr/>
            <p:nvPr/>
          </p:nvSpPr>
          <p:spPr>
            <a:xfrm>
              <a:off x="37423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8" name="Google Shape;3071;p73"/>
            <p:cNvSpPr/>
            <p:nvPr/>
          </p:nvSpPr>
          <p:spPr>
            <a:xfrm>
              <a:off x="37423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699" name="Google Shape;3072;p73"/>
            <p:cNvSpPr/>
            <p:nvPr/>
          </p:nvSpPr>
          <p:spPr>
            <a:xfrm>
              <a:off x="37423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0" name="Google Shape;3073;p73"/>
            <p:cNvSpPr/>
            <p:nvPr/>
          </p:nvSpPr>
          <p:spPr>
            <a:xfrm>
              <a:off x="36661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1" name="Google Shape;3074;p73"/>
            <p:cNvSpPr/>
            <p:nvPr/>
          </p:nvSpPr>
          <p:spPr>
            <a:xfrm>
              <a:off x="36661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2" name="Google Shape;3075;p73"/>
            <p:cNvSpPr/>
            <p:nvPr/>
          </p:nvSpPr>
          <p:spPr>
            <a:xfrm>
              <a:off x="36661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3" name="Google Shape;3076;p73"/>
            <p:cNvSpPr/>
            <p:nvPr/>
          </p:nvSpPr>
          <p:spPr>
            <a:xfrm>
              <a:off x="36661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4" name="Google Shape;3077;p73"/>
            <p:cNvSpPr/>
            <p:nvPr/>
          </p:nvSpPr>
          <p:spPr>
            <a:xfrm>
              <a:off x="366610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5" name="Google Shape;3078;p73"/>
            <p:cNvSpPr/>
            <p:nvPr/>
          </p:nvSpPr>
          <p:spPr>
            <a:xfrm>
              <a:off x="35898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6" name="Google Shape;3079;p73"/>
            <p:cNvSpPr/>
            <p:nvPr/>
          </p:nvSpPr>
          <p:spPr>
            <a:xfrm>
              <a:off x="35898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7" name="Google Shape;3080;p73"/>
            <p:cNvSpPr/>
            <p:nvPr/>
          </p:nvSpPr>
          <p:spPr>
            <a:xfrm>
              <a:off x="35898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8" name="Google Shape;3081;p73"/>
            <p:cNvSpPr/>
            <p:nvPr/>
          </p:nvSpPr>
          <p:spPr>
            <a:xfrm>
              <a:off x="35898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09" name="Google Shape;3082;p73"/>
            <p:cNvSpPr/>
            <p:nvPr/>
          </p:nvSpPr>
          <p:spPr>
            <a:xfrm>
              <a:off x="35898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0" name="Google Shape;3083;p73"/>
            <p:cNvSpPr/>
            <p:nvPr/>
          </p:nvSpPr>
          <p:spPr>
            <a:xfrm>
              <a:off x="35136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1" name="Google Shape;3084;p73"/>
            <p:cNvSpPr/>
            <p:nvPr/>
          </p:nvSpPr>
          <p:spPr>
            <a:xfrm>
              <a:off x="35136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2" name="Google Shape;3085;p73"/>
            <p:cNvSpPr/>
            <p:nvPr/>
          </p:nvSpPr>
          <p:spPr>
            <a:xfrm>
              <a:off x="35136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3" name="Google Shape;3086;p73"/>
            <p:cNvSpPr/>
            <p:nvPr/>
          </p:nvSpPr>
          <p:spPr>
            <a:xfrm>
              <a:off x="35136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4" name="Google Shape;3087;p73"/>
            <p:cNvSpPr/>
            <p:nvPr/>
          </p:nvSpPr>
          <p:spPr>
            <a:xfrm>
              <a:off x="35136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5" name="Google Shape;3088;p73"/>
            <p:cNvSpPr/>
            <p:nvPr/>
          </p:nvSpPr>
          <p:spPr>
            <a:xfrm>
              <a:off x="35136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6" name="Google Shape;3089;p73"/>
            <p:cNvSpPr/>
            <p:nvPr/>
          </p:nvSpPr>
          <p:spPr>
            <a:xfrm>
              <a:off x="35136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7" name="Google Shape;3090;p73"/>
            <p:cNvSpPr/>
            <p:nvPr/>
          </p:nvSpPr>
          <p:spPr>
            <a:xfrm>
              <a:off x="34374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8" name="Google Shape;3091;p73"/>
            <p:cNvSpPr/>
            <p:nvPr/>
          </p:nvSpPr>
          <p:spPr>
            <a:xfrm>
              <a:off x="34374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19" name="Google Shape;3092;p73"/>
            <p:cNvSpPr/>
            <p:nvPr/>
          </p:nvSpPr>
          <p:spPr>
            <a:xfrm>
              <a:off x="34374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0" name="Google Shape;3093;p73"/>
            <p:cNvSpPr/>
            <p:nvPr/>
          </p:nvSpPr>
          <p:spPr>
            <a:xfrm>
              <a:off x="34374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1" name="Google Shape;3094;p73"/>
            <p:cNvSpPr/>
            <p:nvPr/>
          </p:nvSpPr>
          <p:spPr>
            <a:xfrm>
              <a:off x="34374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2" name="Google Shape;3095;p73"/>
            <p:cNvSpPr/>
            <p:nvPr/>
          </p:nvSpPr>
          <p:spPr>
            <a:xfrm>
              <a:off x="34374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3" name="Google Shape;3096;p73"/>
            <p:cNvSpPr/>
            <p:nvPr/>
          </p:nvSpPr>
          <p:spPr>
            <a:xfrm>
              <a:off x="34374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4" name="Google Shape;3097;p73"/>
            <p:cNvSpPr/>
            <p:nvPr/>
          </p:nvSpPr>
          <p:spPr>
            <a:xfrm>
              <a:off x="33614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5" name="Google Shape;3098;p73"/>
            <p:cNvSpPr/>
            <p:nvPr/>
          </p:nvSpPr>
          <p:spPr>
            <a:xfrm>
              <a:off x="33614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6" name="Google Shape;3099;p73"/>
            <p:cNvSpPr/>
            <p:nvPr/>
          </p:nvSpPr>
          <p:spPr>
            <a:xfrm>
              <a:off x="33614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7" name="Google Shape;3100;p73"/>
            <p:cNvSpPr/>
            <p:nvPr/>
          </p:nvSpPr>
          <p:spPr>
            <a:xfrm>
              <a:off x="33614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8" name="Google Shape;3101;p73"/>
            <p:cNvSpPr/>
            <p:nvPr/>
          </p:nvSpPr>
          <p:spPr>
            <a:xfrm>
              <a:off x="32852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29" name="Google Shape;3102;p73"/>
            <p:cNvSpPr/>
            <p:nvPr/>
          </p:nvSpPr>
          <p:spPr>
            <a:xfrm>
              <a:off x="31328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0" name="Google Shape;3103;p73"/>
            <p:cNvSpPr/>
            <p:nvPr/>
          </p:nvSpPr>
          <p:spPr>
            <a:xfrm>
              <a:off x="30568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1" name="Google Shape;3104;p73"/>
            <p:cNvSpPr/>
            <p:nvPr/>
          </p:nvSpPr>
          <p:spPr>
            <a:xfrm>
              <a:off x="3056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2" name="Google Shape;3105;p73"/>
            <p:cNvSpPr/>
            <p:nvPr/>
          </p:nvSpPr>
          <p:spPr>
            <a:xfrm>
              <a:off x="29805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3" name="Google Shape;3106;p73"/>
            <p:cNvSpPr/>
            <p:nvPr/>
          </p:nvSpPr>
          <p:spPr>
            <a:xfrm>
              <a:off x="29805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4" name="Google Shape;3107;p73"/>
            <p:cNvSpPr/>
            <p:nvPr/>
          </p:nvSpPr>
          <p:spPr>
            <a:xfrm>
              <a:off x="29805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5" name="Google Shape;3108;p73"/>
            <p:cNvSpPr/>
            <p:nvPr/>
          </p:nvSpPr>
          <p:spPr>
            <a:xfrm>
              <a:off x="29805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6" name="Google Shape;3109;p73"/>
            <p:cNvSpPr/>
            <p:nvPr/>
          </p:nvSpPr>
          <p:spPr>
            <a:xfrm>
              <a:off x="29805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7" name="Google Shape;3110;p73"/>
            <p:cNvSpPr/>
            <p:nvPr/>
          </p:nvSpPr>
          <p:spPr>
            <a:xfrm>
              <a:off x="29805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8" name="Google Shape;3111;p73"/>
            <p:cNvSpPr/>
            <p:nvPr/>
          </p:nvSpPr>
          <p:spPr>
            <a:xfrm>
              <a:off x="29043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39" name="Google Shape;3112;p73"/>
            <p:cNvSpPr/>
            <p:nvPr/>
          </p:nvSpPr>
          <p:spPr>
            <a:xfrm>
              <a:off x="29043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0" name="Google Shape;3113;p73"/>
            <p:cNvSpPr/>
            <p:nvPr/>
          </p:nvSpPr>
          <p:spPr>
            <a:xfrm>
              <a:off x="29043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1" name="Google Shape;3114;p73"/>
            <p:cNvSpPr/>
            <p:nvPr/>
          </p:nvSpPr>
          <p:spPr>
            <a:xfrm>
              <a:off x="29043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2" name="Google Shape;3115;p73"/>
            <p:cNvSpPr/>
            <p:nvPr/>
          </p:nvSpPr>
          <p:spPr>
            <a:xfrm>
              <a:off x="29043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3" name="Google Shape;3116;p73"/>
            <p:cNvSpPr/>
            <p:nvPr/>
          </p:nvSpPr>
          <p:spPr>
            <a:xfrm>
              <a:off x="29043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4" name="Google Shape;3117;p73"/>
            <p:cNvSpPr/>
            <p:nvPr/>
          </p:nvSpPr>
          <p:spPr>
            <a:xfrm>
              <a:off x="29043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5" name="Google Shape;3118;p73"/>
            <p:cNvSpPr/>
            <p:nvPr/>
          </p:nvSpPr>
          <p:spPr>
            <a:xfrm>
              <a:off x="28281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6" y="1"/>
                  </a:moveTo>
                  <a:cubicBezTo>
                    <a:pt x="1072" y="1"/>
                    <a:pt x="1069" y="1"/>
                    <a:pt x="1066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6" name="Google Shape;3119;p73"/>
            <p:cNvSpPr/>
            <p:nvPr/>
          </p:nvSpPr>
          <p:spPr>
            <a:xfrm>
              <a:off x="28281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7" name="Google Shape;3120;p73"/>
            <p:cNvSpPr/>
            <p:nvPr/>
          </p:nvSpPr>
          <p:spPr>
            <a:xfrm>
              <a:off x="28281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8" name="Google Shape;3121;p73"/>
            <p:cNvSpPr/>
            <p:nvPr/>
          </p:nvSpPr>
          <p:spPr>
            <a:xfrm>
              <a:off x="28281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49" name="Google Shape;3122;p73"/>
            <p:cNvSpPr/>
            <p:nvPr/>
          </p:nvSpPr>
          <p:spPr>
            <a:xfrm>
              <a:off x="28281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0" name="Google Shape;3123;p73"/>
            <p:cNvSpPr/>
            <p:nvPr/>
          </p:nvSpPr>
          <p:spPr>
            <a:xfrm>
              <a:off x="28281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1" name="Google Shape;3124;p73"/>
            <p:cNvSpPr/>
            <p:nvPr/>
          </p:nvSpPr>
          <p:spPr>
            <a:xfrm>
              <a:off x="28281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2" name="Google Shape;3125;p73"/>
            <p:cNvSpPr/>
            <p:nvPr/>
          </p:nvSpPr>
          <p:spPr>
            <a:xfrm>
              <a:off x="282815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3" name="Google Shape;3126;p73"/>
            <p:cNvSpPr/>
            <p:nvPr/>
          </p:nvSpPr>
          <p:spPr>
            <a:xfrm>
              <a:off x="27519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4" name="Google Shape;3127;p73"/>
            <p:cNvSpPr/>
            <p:nvPr/>
          </p:nvSpPr>
          <p:spPr>
            <a:xfrm>
              <a:off x="27519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5" name="Google Shape;3128;p73"/>
            <p:cNvSpPr/>
            <p:nvPr/>
          </p:nvSpPr>
          <p:spPr>
            <a:xfrm>
              <a:off x="27519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6" name="Google Shape;3129;p73"/>
            <p:cNvSpPr/>
            <p:nvPr/>
          </p:nvSpPr>
          <p:spPr>
            <a:xfrm>
              <a:off x="27519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7" name="Google Shape;3130;p73"/>
            <p:cNvSpPr/>
            <p:nvPr/>
          </p:nvSpPr>
          <p:spPr>
            <a:xfrm>
              <a:off x="27519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8" name="Google Shape;3131;p73"/>
            <p:cNvSpPr/>
            <p:nvPr/>
          </p:nvSpPr>
          <p:spPr>
            <a:xfrm>
              <a:off x="275195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59" name="Google Shape;3132;p73"/>
            <p:cNvSpPr/>
            <p:nvPr/>
          </p:nvSpPr>
          <p:spPr>
            <a:xfrm>
              <a:off x="27519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0" name="Google Shape;3133;p73"/>
            <p:cNvSpPr/>
            <p:nvPr/>
          </p:nvSpPr>
          <p:spPr>
            <a:xfrm>
              <a:off x="2751950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1" name="Google Shape;3134;p73"/>
            <p:cNvSpPr/>
            <p:nvPr/>
          </p:nvSpPr>
          <p:spPr>
            <a:xfrm>
              <a:off x="2675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2" name="Google Shape;3135;p73"/>
            <p:cNvSpPr/>
            <p:nvPr/>
          </p:nvSpPr>
          <p:spPr>
            <a:xfrm>
              <a:off x="2675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3" name="Google Shape;3136;p73"/>
            <p:cNvSpPr/>
            <p:nvPr/>
          </p:nvSpPr>
          <p:spPr>
            <a:xfrm>
              <a:off x="2675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4" name="Google Shape;3137;p73"/>
            <p:cNvSpPr/>
            <p:nvPr/>
          </p:nvSpPr>
          <p:spPr>
            <a:xfrm>
              <a:off x="2675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5" name="Google Shape;3138;p73"/>
            <p:cNvSpPr/>
            <p:nvPr/>
          </p:nvSpPr>
          <p:spPr>
            <a:xfrm>
              <a:off x="26759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6" name="Google Shape;3139;p73"/>
            <p:cNvSpPr/>
            <p:nvPr/>
          </p:nvSpPr>
          <p:spPr>
            <a:xfrm>
              <a:off x="267592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7" name="Google Shape;3140;p73"/>
            <p:cNvSpPr/>
            <p:nvPr/>
          </p:nvSpPr>
          <p:spPr>
            <a:xfrm>
              <a:off x="26759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8" name="Google Shape;3141;p73"/>
            <p:cNvSpPr/>
            <p:nvPr/>
          </p:nvSpPr>
          <p:spPr>
            <a:xfrm>
              <a:off x="26759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69" name="Google Shape;3142;p73"/>
            <p:cNvSpPr/>
            <p:nvPr/>
          </p:nvSpPr>
          <p:spPr>
            <a:xfrm>
              <a:off x="25997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0" name="Google Shape;3143;p73"/>
            <p:cNvSpPr/>
            <p:nvPr/>
          </p:nvSpPr>
          <p:spPr>
            <a:xfrm>
              <a:off x="25997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1" name="Google Shape;3144;p73"/>
            <p:cNvSpPr/>
            <p:nvPr/>
          </p:nvSpPr>
          <p:spPr>
            <a:xfrm>
              <a:off x="25997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2" name="Google Shape;3145;p73"/>
            <p:cNvSpPr/>
            <p:nvPr/>
          </p:nvSpPr>
          <p:spPr>
            <a:xfrm>
              <a:off x="25997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3" name="Google Shape;3146;p73"/>
            <p:cNvSpPr/>
            <p:nvPr/>
          </p:nvSpPr>
          <p:spPr>
            <a:xfrm>
              <a:off x="25997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4" name="Google Shape;3147;p73"/>
            <p:cNvSpPr/>
            <p:nvPr/>
          </p:nvSpPr>
          <p:spPr>
            <a:xfrm>
              <a:off x="25997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5" name="Google Shape;3148;p73"/>
            <p:cNvSpPr/>
            <p:nvPr/>
          </p:nvSpPr>
          <p:spPr>
            <a:xfrm>
              <a:off x="259972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6" name="Google Shape;3149;p73"/>
            <p:cNvSpPr/>
            <p:nvPr/>
          </p:nvSpPr>
          <p:spPr>
            <a:xfrm>
              <a:off x="259972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7" name="Google Shape;3150;p73"/>
            <p:cNvSpPr/>
            <p:nvPr/>
          </p:nvSpPr>
          <p:spPr>
            <a:xfrm>
              <a:off x="259972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8" name="Google Shape;3151;p73"/>
            <p:cNvSpPr/>
            <p:nvPr/>
          </p:nvSpPr>
          <p:spPr>
            <a:xfrm>
              <a:off x="25235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79" name="Google Shape;3152;p73"/>
            <p:cNvSpPr/>
            <p:nvPr/>
          </p:nvSpPr>
          <p:spPr>
            <a:xfrm>
              <a:off x="25235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0" name="Google Shape;3153;p73"/>
            <p:cNvSpPr/>
            <p:nvPr/>
          </p:nvSpPr>
          <p:spPr>
            <a:xfrm>
              <a:off x="25235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1" name="Google Shape;3154;p73"/>
            <p:cNvSpPr/>
            <p:nvPr/>
          </p:nvSpPr>
          <p:spPr>
            <a:xfrm>
              <a:off x="2523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2" name="Google Shape;3155;p73"/>
            <p:cNvSpPr/>
            <p:nvPr/>
          </p:nvSpPr>
          <p:spPr>
            <a:xfrm>
              <a:off x="2523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3" name="Google Shape;3156;p73"/>
            <p:cNvSpPr/>
            <p:nvPr/>
          </p:nvSpPr>
          <p:spPr>
            <a:xfrm>
              <a:off x="25235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4" name="Google Shape;3157;p73"/>
            <p:cNvSpPr/>
            <p:nvPr/>
          </p:nvSpPr>
          <p:spPr>
            <a:xfrm>
              <a:off x="25235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5" name="Google Shape;3158;p73"/>
            <p:cNvSpPr/>
            <p:nvPr/>
          </p:nvSpPr>
          <p:spPr>
            <a:xfrm>
              <a:off x="2523500" y="11905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6" name="Google Shape;3159;p73"/>
            <p:cNvSpPr/>
            <p:nvPr/>
          </p:nvSpPr>
          <p:spPr>
            <a:xfrm>
              <a:off x="25235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7" name="Google Shape;3160;p73"/>
            <p:cNvSpPr/>
            <p:nvPr/>
          </p:nvSpPr>
          <p:spPr>
            <a:xfrm>
              <a:off x="25235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8" name="Google Shape;3161;p73"/>
            <p:cNvSpPr/>
            <p:nvPr/>
          </p:nvSpPr>
          <p:spPr>
            <a:xfrm>
              <a:off x="24473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89" name="Google Shape;3162;p73"/>
            <p:cNvSpPr/>
            <p:nvPr/>
          </p:nvSpPr>
          <p:spPr>
            <a:xfrm>
              <a:off x="24473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0" name="Google Shape;3163;p73"/>
            <p:cNvSpPr/>
            <p:nvPr/>
          </p:nvSpPr>
          <p:spPr>
            <a:xfrm>
              <a:off x="24473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1" name="Google Shape;3164;p73"/>
            <p:cNvSpPr/>
            <p:nvPr/>
          </p:nvSpPr>
          <p:spPr>
            <a:xfrm>
              <a:off x="24473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2" name="Google Shape;3165;p73"/>
            <p:cNvSpPr/>
            <p:nvPr/>
          </p:nvSpPr>
          <p:spPr>
            <a:xfrm>
              <a:off x="24473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3" name="Google Shape;3166;p73"/>
            <p:cNvSpPr/>
            <p:nvPr/>
          </p:nvSpPr>
          <p:spPr>
            <a:xfrm>
              <a:off x="24473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4" name="Google Shape;3167;p73"/>
            <p:cNvSpPr/>
            <p:nvPr/>
          </p:nvSpPr>
          <p:spPr>
            <a:xfrm>
              <a:off x="2447300" y="12665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5" name="Google Shape;3168;p73"/>
            <p:cNvSpPr/>
            <p:nvPr/>
          </p:nvSpPr>
          <p:spPr>
            <a:xfrm>
              <a:off x="24473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6" name="Google Shape;3169;p73"/>
            <p:cNvSpPr/>
            <p:nvPr/>
          </p:nvSpPr>
          <p:spPr>
            <a:xfrm>
              <a:off x="2447300" y="11143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7" name="Google Shape;3170;p73"/>
            <p:cNvSpPr/>
            <p:nvPr/>
          </p:nvSpPr>
          <p:spPr>
            <a:xfrm>
              <a:off x="24473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8" name="Google Shape;3171;p73"/>
            <p:cNvSpPr/>
            <p:nvPr/>
          </p:nvSpPr>
          <p:spPr>
            <a:xfrm>
              <a:off x="2371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799" name="Google Shape;3172;p73"/>
            <p:cNvSpPr/>
            <p:nvPr/>
          </p:nvSpPr>
          <p:spPr>
            <a:xfrm>
              <a:off x="2371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0" name="Google Shape;3173;p73"/>
            <p:cNvSpPr/>
            <p:nvPr/>
          </p:nvSpPr>
          <p:spPr>
            <a:xfrm>
              <a:off x="2371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1" name="Google Shape;3174;p73"/>
            <p:cNvSpPr/>
            <p:nvPr/>
          </p:nvSpPr>
          <p:spPr>
            <a:xfrm>
              <a:off x="2371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2" name="Google Shape;3175;p73"/>
            <p:cNvSpPr/>
            <p:nvPr/>
          </p:nvSpPr>
          <p:spPr>
            <a:xfrm>
              <a:off x="2371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3" name="Google Shape;3176;p73"/>
            <p:cNvSpPr/>
            <p:nvPr/>
          </p:nvSpPr>
          <p:spPr>
            <a:xfrm>
              <a:off x="23712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4" name="Google Shape;3177;p73"/>
            <p:cNvSpPr/>
            <p:nvPr/>
          </p:nvSpPr>
          <p:spPr>
            <a:xfrm>
              <a:off x="23712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5" name="Google Shape;3178;p73"/>
            <p:cNvSpPr/>
            <p:nvPr/>
          </p:nvSpPr>
          <p:spPr>
            <a:xfrm>
              <a:off x="23712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6" name="Google Shape;3179;p73"/>
            <p:cNvSpPr/>
            <p:nvPr/>
          </p:nvSpPr>
          <p:spPr>
            <a:xfrm>
              <a:off x="237127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7" name="Google Shape;3180;p73"/>
            <p:cNvSpPr/>
            <p:nvPr/>
          </p:nvSpPr>
          <p:spPr>
            <a:xfrm>
              <a:off x="22950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8" name="Google Shape;3181;p73"/>
            <p:cNvSpPr/>
            <p:nvPr/>
          </p:nvSpPr>
          <p:spPr>
            <a:xfrm>
              <a:off x="22950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09" name="Google Shape;3182;p73"/>
            <p:cNvSpPr/>
            <p:nvPr/>
          </p:nvSpPr>
          <p:spPr>
            <a:xfrm>
              <a:off x="2295075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0" name="Google Shape;3183;p73"/>
            <p:cNvSpPr/>
            <p:nvPr/>
          </p:nvSpPr>
          <p:spPr>
            <a:xfrm>
              <a:off x="2295075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1" name="Google Shape;3184;p73"/>
            <p:cNvSpPr/>
            <p:nvPr/>
          </p:nvSpPr>
          <p:spPr>
            <a:xfrm>
              <a:off x="22186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9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2" name="Google Shape;3185;p73"/>
            <p:cNvSpPr/>
            <p:nvPr/>
          </p:nvSpPr>
          <p:spPr>
            <a:xfrm>
              <a:off x="221865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3" name="Google Shape;3186;p73"/>
            <p:cNvSpPr/>
            <p:nvPr/>
          </p:nvSpPr>
          <p:spPr>
            <a:xfrm>
              <a:off x="22186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4" name="Google Shape;3187;p73"/>
            <p:cNvSpPr/>
            <p:nvPr/>
          </p:nvSpPr>
          <p:spPr>
            <a:xfrm>
              <a:off x="21424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5" name="Google Shape;3188;p73"/>
            <p:cNvSpPr/>
            <p:nvPr/>
          </p:nvSpPr>
          <p:spPr>
            <a:xfrm>
              <a:off x="214242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6" name="Google Shape;3189;p73"/>
            <p:cNvSpPr/>
            <p:nvPr/>
          </p:nvSpPr>
          <p:spPr>
            <a:xfrm>
              <a:off x="2751950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7" name="Google Shape;3190;p73"/>
            <p:cNvSpPr/>
            <p:nvPr/>
          </p:nvSpPr>
          <p:spPr>
            <a:xfrm>
              <a:off x="2751950" y="35519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4" y="2033"/>
                    <a:pt x="1821" y="1814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8" name="Google Shape;3191;p73"/>
            <p:cNvSpPr/>
            <p:nvPr/>
          </p:nvSpPr>
          <p:spPr>
            <a:xfrm>
              <a:off x="2751950" y="3475725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19" name="Google Shape;3192;p73"/>
            <p:cNvSpPr/>
            <p:nvPr/>
          </p:nvSpPr>
          <p:spPr>
            <a:xfrm>
              <a:off x="2675925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0" name="Google Shape;3193;p73"/>
            <p:cNvSpPr/>
            <p:nvPr/>
          </p:nvSpPr>
          <p:spPr>
            <a:xfrm>
              <a:off x="26757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1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1" name="Google Shape;3194;p73"/>
            <p:cNvSpPr/>
            <p:nvPr/>
          </p:nvSpPr>
          <p:spPr>
            <a:xfrm>
              <a:off x="26759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2" name="Google Shape;3195;p73"/>
            <p:cNvSpPr/>
            <p:nvPr/>
          </p:nvSpPr>
          <p:spPr>
            <a:xfrm>
              <a:off x="26759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3" name="Google Shape;3196;p73"/>
            <p:cNvSpPr/>
            <p:nvPr/>
          </p:nvSpPr>
          <p:spPr>
            <a:xfrm>
              <a:off x="26759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4" name="Google Shape;3197;p73"/>
            <p:cNvSpPr/>
            <p:nvPr/>
          </p:nvSpPr>
          <p:spPr>
            <a:xfrm>
              <a:off x="26759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5" name="Google Shape;3198;p73"/>
            <p:cNvSpPr/>
            <p:nvPr/>
          </p:nvSpPr>
          <p:spPr>
            <a:xfrm>
              <a:off x="259972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6" name="Google Shape;3199;p73"/>
            <p:cNvSpPr/>
            <p:nvPr/>
          </p:nvSpPr>
          <p:spPr>
            <a:xfrm>
              <a:off x="2599725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72" y="0"/>
                    <a:pt x="0" y="480"/>
                    <a:pt x="0" y="1073"/>
                  </a:cubicBezTo>
                  <a:cubicBezTo>
                    <a:pt x="0" y="1715"/>
                    <a:pt x="526" y="2139"/>
                    <a:pt x="1073" y="2139"/>
                  </a:cubicBezTo>
                  <a:cubicBezTo>
                    <a:pt x="1336" y="2139"/>
                    <a:pt x="1604" y="2040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7" name="Google Shape;3200;p73"/>
            <p:cNvSpPr/>
            <p:nvPr/>
          </p:nvSpPr>
          <p:spPr>
            <a:xfrm>
              <a:off x="259972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8" name="Google Shape;3201;p73"/>
            <p:cNvSpPr/>
            <p:nvPr/>
          </p:nvSpPr>
          <p:spPr>
            <a:xfrm>
              <a:off x="259972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29" name="Google Shape;3202;p73"/>
            <p:cNvSpPr/>
            <p:nvPr/>
          </p:nvSpPr>
          <p:spPr>
            <a:xfrm>
              <a:off x="259972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0" name="Google Shape;3203;p73"/>
            <p:cNvSpPr/>
            <p:nvPr/>
          </p:nvSpPr>
          <p:spPr>
            <a:xfrm>
              <a:off x="259972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1" name="Google Shape;3204;p73"/>
            <p:cNvSpPr/>
            <p:nvPr/>
          </p:nvSpPr>
          <p:spPr>
            <a:xfrm>
              <a:off x="252350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2" name="Google Shape;3205;p73"/>
            <p:cNvSpPr/>
            <p:nvPr/>
          </p:nvSpPr>
          <p:spPr>
            <a:xfrm>
              <a:off x="252350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3" name="Google Shape;3206;p73"/>
            <p:cNvSpPr/>
            <p:nvPr/>
          </p:nvSpPr>
          <p:spPr>
            <a:xfrm>
              <a:off x="252350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4" name="Google Shape;3207;p73"/>
            <p:cNvSpPr/>
            <p:nvPr/>
          </p:nvSpPr>
          <p:spPr>
            <a:xfrm>
              <a:off x="252350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5" name="Google Shape;3208;p73"/>
            <p:cNvSpPr/>
            <p:nvPr/>
          </p:nvSpPr>
          <p:spPr>
            <a:xfrm>
              <a:off x="2523500" y="362795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66" y="0"/>
                  </a:moveTo>
                  <a:cubicBezTo>
                    <a:pt x="480" y="8"/>
                    <a:pt x="1" y="488"/>
                    <a:pt x="1" y="1073"/>
                  </a:cubicBezTo>
                  <a:cubicBezTo>
                    <a:pt x="1" y="1715"/>
                    <a:pt x="527" y="2139"/>
                    <a:pt x="1073" y="2139"/>
                  </a:cubicBezTo>
                  <a:cubicBezTo>
                    <a:pt x="1337" y="2139"/>
                    <a:pt x="1605" y="2040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6" name="Google Shape;3209;p73"/>
            <p:cNvSpPr/>
            <p:nvPr/>
          </p:nvSpPr>
          <p:spPr>
            <a:xfrm>
              <a:off x="25235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7" name="Google Shape;3210;p73"/>
            <p:cNvSpPr/>
            <p:nvPr/>
          </p:nvSpPr>
          <p:spPr>
            <a:xfrm>
              <a:off x="25235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8" name="Google Shape;3211;p73"/>
            <p:cNvSpPr/>
            <p:nvPr/>
          </p:nvSpPr>
          <p:spPr>
            <a:xfrm>
              <a:off x="25235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39" name="Google Shape;3212;p73"/>
            <p:cNvSpPr/>
            <p:nvPr/>
          </p:nvSpPr>
          <p:spPr>
            <a:xfrm>
              <a:off x="2447300" y="40852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0" name="Google Shape;3213;p73"/>
            <p:cNvSpPr/>
            <p:nvPr/>
          </p:nvSpPr>
          <p:spPr>
            <a:xfrm>
              <a:off x="2447300" y="4009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9" y="2134"/>
                    <a:pt x="1078" y="2134"/>
                  </a:cubicBezTo>
                  <a:cubicBezTo>
                    <a:pt x="1339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1" name="Google Shape;3214;p73"/>
            <p:cNvSpPr/>
            <p:nvPr/>
          </p:nvSpPr>
          <p:spPr>
            <a:xfrm>
              <a:off x="2447300" y="3932800"/>
              <a:ext cx="62200" cy="53475"/>
            </a:xfrm>
            <a:custGeom>
              <a:avLst/>
              <a:gdLst/>
              <a:ahLst/>
              <a:cxnLst/>
              <a:rect l="l" t="t" r="r" b="b"/>
              <a:pathLst>
                <a:path w="2488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4" y="2041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2" name="Google Shape;3215;p73"/>
            <p:cNvSpPr/>
            <p:nvPr/>
          </p:nvSpPr>
          <p:spPr>
            <a:xfrm>
              <a:off x="2447300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3" name="Google Shape;3216;p73"/>
            <p:cNvSpPr/>
            <p:nvPr/>
          </p:nvSpPr>
          <p:spPr>
            <a:xfrm>
              <a:off x="2447300" y="3780375"/>
              <a:ext cx="62400" cy="53475"/>
            </a:xfrm>
            <a:custGeom>
              <a:avLst/>
              <a:gdLst/>
              <a:ahLst/>
              <a:cxnLst/>
              <a:rect l="l" t="t" r="r" b="b"/>
              <a:pathLst>
                <a:path w="2496" h="2139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29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4" name="Google Shape;3217;p73"/>
            <p:cNvSpPr/>
            <p:nvPr/>
          </p:nvSpPr>
          <p:spPr>
            <a:xfrm>
              <a:off x="2447300" y="37041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5" name="Google Shape;3218;p73"/>
            <p:cNvSpPr/>
            <p:nvPr/>
          </p:nvSpPr>
          <p:spPr>
            <a:xfrm>
              <a:off x="2447300" y="36279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8" y="2137"/>
                    <a:pt x="1076" y="2137"/>
                  </a:cubicBezTo>
                  <a:cubicBezTo>
                    <a:pt x="1339" y="2137"/>
                    <a:pt x="1605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6" name="Google Shape;3219;p73"/>
            <p:cNvSpPr/>
            <p:nvPr/>
          </p:nvSpPr>
          <p:spPr>
            <a:xfrm>
              <a:off x="2447300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7" name="Google Shape;3220;p73"/>
            <p:cNvSpPr/>
            <p:nvPr/>
          </p:nvSpPr>
          <p:spPr>
            <a:xfrm>
              <a:off x="2447300" y="34757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8" name="Google Shape;3221;p73"/>
            <p:cNvSpPr/>
            <p:nvPr/>
          </p:nvSpPr>
          <p:spPr>
            <a:xfrm>
              <a:off x="2447300" y="33995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49" name="Google Shape;3222;p73"/>
            <p:cNvSpPr/>
            <p:nvPr/>
          </p:nvSpPr>
          <p:spPr>
            <a:xfrm>
              <a:off x="2447300" y="332330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0" name="Google Shape;3223;p73"/>
            <p:cNvSpPr/>
            <p:nvPr/>
          </p:nvSpPr>
          <p:spPr>
            <a:xfrm>
              <a:off x="237127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8" y="1155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1" name="Google Shape;3224;p73"/>
            <p:cNvSpPr/>
            <p:nvPr/>
          </p:nvSpPr>
          <p:spPr>
            <a:xfrm>
              <a:off x="237127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2" name="Google Shape;3225;p73"/>
            <p:cNvSpPr/>
            <p:nvPr/>
          </p:nvSpPr>
          <p:spPr>
            <a:xfrm>
              <a:off x="2371275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47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3" name="Google Shape;3226;p73"/>
            <p:cNvSpPr/>
            <p:nvPr/>
          </p:nvSpPr>
          <p:spPr>
            <a:xfrm>
              <a:off x="2371275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10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4" name="Google Shape;3227;p73"/>
            <p:cNvSpPr/>
            <p:nvPr/>
          </p:nvSpPr>
          <p:spPr>
            <a:xfrm>
              <a:off x="237107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5" name="Google Shape;3228;p73"/>
            <p:cNvSpPr/>
            <p:nvPr/>
          </p:nvSpPr>
          <p:spPr>
            <a:xfrm>
              <a:off x="237107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6" name="Google Shape;3229;p73"/>
            <p:cNvSpPr/>
            <p:nvPr/>
          </p:nvSpPr>
          <p:spPr>
            <a:xfrm>
              <a:off x="237107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7" name="Google Shape;3230;p73"/>
            <p:cNvSpPr/>
            <p:nvPr/>
          </p:nvSpPr>
          <p:spPr>
            <a:xfrm>
              <a:off x="237127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8" name="Google Shape;3231;p73"/>
            <p:cNvSpPr/>
            <p:nvPr/>
          </p:nvSpPr>
          <p:spPr>
            <a:xfrm>
              <a:off x="237127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59" name="Google Shape;3232;p73"/>
            <p:cNvSpPr/>
            <p:nvPr/>
          </p:nvSpPr>
          <p:spPr>
            <a:xfrm>
              <a:off x="237107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0" name="Google Shape;3233;p73"/>
            <p:cNvSpPr/>
            <p:nvPr/>
          </p:nvSpPr>
          <p:spPr>
            <a:xfrm>
              <a:off x="237107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1" name="Google Shape;3234;p73"/>
            <p:cNvSpPr/>
            <p:nvPr/>
          </p:nvSpPr>
          <p:spPr>
            <a:xfrm>
              <a:off x="237107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2" name="Google Shape;3235;p73"/>
            <p:cNvSpPr/>
            <p:nvPr/>
          </p:nvSpPr>
          <p:spPr>
            <a:xfrm>
              <a:off x="237107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6" y="1154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3" name="Google Shape;3236;p73"/>
            <p:cNvSpPr/>
            <p:nvPr/>
          </p:nvSpPr>
          <p:spPr>
            <a:xfrm>
              <a:off x="237107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4" name="Google Shape;3237;p73"/>
            <p:cNvSpPr/>
            <p:nvPr/>
          </p:nvSpPr>
          <p:spPr>
            <a:xfrm>
              <a:off x="2295075" y="43136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5" name="Google Shape;3238;p73"/>
            <p:cNvSpPr/>
            <p:nvPr/>
          </p:nvSpPr>
          <p:spPr>
            <a:xfrm>
              <a:off x="2295075" y="42374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6" name="Google Shape;3239;p73"/>
            <p:cNvSpPr/>
            <p:nvPr/>
          </p:nvSpPr>
          <p:spPr>
            <a:xfrm>
              <a:off x="2295075" y="41614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7" name="Google Shape;3240;p73"/>
            <p:cNvSpPr/>
            <p:nvPr/>
          </p:nvSpPr>
          <p:spPr>
            <a:xfrm>
              <a:off x="2295075" y="40852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1"/>
                  </a:cubicBezTo>
                  <a:cubicBezTo>
                    <a:pt x="2488" y="1147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8" name="Google Shape;3241;p73"/>
            <p:cNvSpPr/>
            <p:nvPr/>
          </p:nvSpPr>
          <p:spPr>
            <a:xfrm>
              <a:off x="2295075" y="4009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10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69" name="Google Shape;3242;p73"/>
            <p:cNvSpPr/>
            <p:nvPr/>
          </p:nvSpPr>
          <p:spPr>
            <a:xfrm>
              <a:off x="2294850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1" y="2139"/>
                    <a:pt x="1078" y="2139"/>
                  </a:cubicBezTo>
                  <a:cubicBezTo>
                    <a:pt x="1342" y="2139"/>
                    <a:pt x="1611" y="2041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0" name="Google Shape;3243;p73"/>
            <p:cNvSpPr/>
            <p:nvPr/>
          </p:nvSpPr>
          <p:spPr>
            <a:xfrm>
              <a:off x="2295075" y="385677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1" name="Google Shape;3244;p73"/>
            <p:cNvSpPr/>
            <p:nvPr/>
          </p:nvSpPr>
          <p:spPr>
            <a:xfrm>
              <a:off x="2294850" y="3780375"/>
              <a:ext cx="62625" cy="53475"/>
            </a:xfrm>
            <a:custGeom>
              <a:avLst/>
              <a:gdLst/>
              <a:ahLst/>
              <a:cxnLst/>
              <a:rect l="l" t="t" r="r" b="b"/>
              <a:pathLst>
                <a:path w="2505" h="2139" extrusionOk="0">
                  <a:moveTo>
                    <a:pt x="1074" y="0"/>
                  </a:moveTo>
                  <a:cubicBezTo>
                    <a:pt x="481" y="0"/>
                    <a:pt x="1" y="480"/>
                    <a:pt x="9" y="1073"/>
                  </a:cubicBezTo>
                  <a:cubicBezTo>
                    <a:pt x="9" y="1715"/>
                    <a:pt x="535" y="2139"/>
                    <a:pt x="1082" y="2139"/>
                  </a:cubicBezTo>
                  <a:cubicBezTo>
                    <a:pt x="1345" y="2139"/>
                    <a:pt x="1613" y="2040"/>
                    <a:pt x="1830" y="1821"/>
                  </a:cubicBezTo>
                  <a:cubicBezTo>
                    <a:pt x="2505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2" name="Google Shape;3245;p73"/>
            <p:cNvSpPr/>
            <p:nvPr/>
          </p:nvSpPr>
          <p:spPr>
            <a:xfrm>
              <a:off x="2295075" y="37041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3" name="Google Shape;3246;p73"/>
            <p:cNvSpPr/>
            <p:nvPr/>
          </p:nvSpPr>
          <p:spPr>
            <a:xfrm>
              <a:off x="2295075" y="36279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4" name="Google Shape;3247;p73"/>
            <p:cNvSpPr/>
            <p:nvPr/>
          </p:nvSpPr>
          <p:spPr>
            <a:xfrm>
              <a:off x="2295075" y="3551925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5" name="Google Shape;3248;p73"/>
            <p:cNvSpPr/>
            <p:nvPr/>
          </p:nvSpPr>
          <p:spPr>
            <a:xfrm>
              <a:off x="2295075" y="34757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6" name="Google Shape;3249;p73"/>
            <p:cNvSpPr/>
            <p:nvPr/>
          </p:nvSpPr>
          <p:spPr>
            <a:xfrm>
              <a:off x="2295075" y="33995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7" name="Google Shape;3250;p73"/>
            <p:cNvSpPr/>
            <p:nvPr/>
          </p:nvSpPr>
          <p:spPr>
            <a:xfrm>
              <a:off x="22949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4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8" name="Google Shape;3251;p73"/>
            <p:cNvSpPr/>
            <p:nvPr/>
          </p:nvSpPr>
          <p:spPr>
            <a:xfrm>
              <a:off x="229492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79" name="Google Shape;3252;p73"/>
            <p:cNvSpPr/>
            <p:nvPr/>
          </p:nvSpPr>
          <p:spPr>
            <a:xfrm>
              <a:off x="2295075" y="317107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2"/>
                    <a:pt x="1813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0" name="Google Shape;3253;p73"/>
            <p:cNvSpPr/>
            <p:nvPr/>
          </p:nvSpPr>
          <p:spPr>
            <a:xfrm>
              <a:off x="22950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1" name="Google Shape;3254;p73"/>
            <p:cNvSpPr/>
            <p:nvPr/>
          </p:nvSpPr>
          <p:spPr>
            <a:xfrm>
              <a:off x="221865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2" name="Google Shape;3255;p73"/>
            <p:cNvSpPr/>
            <p:nvPr/>
          </p:nvSpPr>
          <p:spPr>
            <a:xfrm>
              <a:off x="2218650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3" name="Google Shape;3256;p73"/>
            <p:cNvSpPr/>
            <p:nvPr/>
          </p:nvSpPr>
          <p:spPr>
            <a:xfrm>
              <a:off x="2218650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4" name="Google Shape;3257;p73"/>
            <p:cNvSpPr/>
            <p:nvPr/>
          </p:nvSpPr>
          <p:spPr>
            <a:xfrm>
              <a:off x="2218650" y="41614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5" name="Google Shape;3258;p73"/>
            <p:cNvSpPr/>
            <p:nvPr/>
          </p:nvSpPr>
          <p:spPr>
            <a:xfrm>
              <a:off x="2218650" y="40852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6" name="Google Shape;3259;p73"/>
            <p:cNvSpPr/>
            <p:nvPr/>
          </p:nvSpPr>
          <p:spPr>
            <a:xfrm>
              <a:off x="2218650" y="4009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7" name="Google Shape;3260;p73"/>
            <p:cNvSpPr/>
            <p:nvPr/>
          </p:nvSpPr>
          <p:spPr>
            <a:xfrm>
              <a:off x="2218650" y="3932800"/>
              <a:ext cx="62225" cy="53475"/>
            </a:xfrm>
            <a:custGeom>
              <a:avLst/>
              <a:gdLst/>
              <a:ahLst/>
              <a:cxnLst/>
              <a:rect l="l" t="t" r="r" b="b"/>
              <a:pathLst>
                <a:path w="2489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7" y="2139"/>
                    <a:pt x="1605" y="2041"/>
                    <a:pt x="1821" y="1821"/>
                  </a:cubicBezTo>
                  <a:cubicBezTo>
                    <a:pt x="2488" y="1146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8" name="Google Shape;3261;p73"/>
            <p:cNvSpPr/>
            <p:nvPr/>
          </p:nvSpPr>
          <p:spPr>
            <a:xfrm>
              <a:off x="2218650" y="38567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89" name="Google Shape;3262;p73"/>
            <p:cNvSpPr/>
            <p:nvPr/>
          </p:nvSpPr>
          <p:spPr>
            <a:xfrm>
              <a:off x="2218650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6" y="1715"/>
                    <a:pt x="530" y="2139"/>
                    <a:pt x="1077" y="2139"/>
                  </a:cubicBezTo>
                  <a:cubicBezTo>
                    <a:pt x="1341" y="2139"/>
                    <a:pt x="1610" y="2040"/>
                    <a:pt x="1830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0" name="Google Shape;3263;p73"/>
            <p:cNvSpPr/>
            <p:nvPr/>
          </p:nvSpPr>
          <p:spPr>
            <a:xfrm>
              <a:off x="2218650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1" name="Google Shape;3264;p73"/>
            <p:cNvSpPr/>
            <p:nvPr/>
          </p:nvSpPr>
          <p:spPr>
            <a:xfrm>
              <a:off x="221865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74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2" name="Google Shape;3265;p73"/>
            <p:cNvSpPr/>
            <p:nvPr/>
          </p:nvSpPr>
          <p:spPr>
            <a:xfrm>
              <a:off x="221865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3" name="Google Shape;3266;p73"/>
            <p:cNvSpPr/>
            <p:nvPr/>
          </p:nvSpPr>
          <p:spPr>
            <a:xfrm>
              <a:off x="22186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4" name="Google Shape;3267;p73"/>
            <p:cNvSpPr/>
            <p:nvPr/>
          </p:nvSpPr>
          <p:spPr>
            <a:xfrm>
              <a:off x="221865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5" name="Google Shape;3268;p73"/>
            <p:cNvSpPr/>
            <p:nvPr/>
          </p:nvSpPr>
          <p:spPr>
            <a:xfrm>
              <a:off x="221865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7" y="8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6" name="Google Shape;3269;p73"/>
            <p:cNvSpPr/>
            <p:nvPr/>
          </p:nvSpPr>
          <p:spPr>
            <a:xfrm>
              <a:off x="2218650" y="3247075"/>
              <a:ext cx="62425" cy="53500"/>
            </a:xfrm>
            <a:custGeom>
              <a:avLst/>
              <a:gdLst/>
              <a:ahLst/>
              <a:cxnLst/>
              <a:rect l="l" t="t" r="r" b="b"/>
              <a:pathLst>
                <a:path w="2497" h="2140" extrusionOk="0">
                  <a:moveTo>
                    <a:pt x="1074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11"/>
                    <a:pt x="529" y="2140"/>
                    <a:pt x="1079" y="2140"/>
                  </a:cubicBezTo>
                  <a:cubicBezTo>
                    <a:pt x="1339" y="2140"/>
                    <a:pt x="1605" y="2044"/>
                    <a:pt x="1821" y="1830"/>
                  </a:cubicBezTo>
                  <a:cubicBezTo>
                    <a:pt x="2496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7" name="Google Shape;3270;p73"/>
            <p:cNvSpPr/>
            <p:nvPr/>
          </p:nvSpPr>
          <p:spPr>
            <a:xfrm>
              <a:off x="2218650" y="3171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74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5"/>
                    <a:pt x="528" y="2131"/>
                    <a:pt x="1078" y="2131"/>
                  </a:cubicBezTo>
                  <a:cubicBezTo>
                    <a:pt x="1339" y="2131"/>
                    <a:pt x="1604" y="2036"/>
                    <a:pt x="1821" y="1821"/>
                  </a:cubicBezTo>
                  <a:cubicBezTo>
                    <a:pt x="2488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8" name="Google Shape;3271;p73"/>
            <p:cNvSpPr/>
            <p:nvPr/>
          </p:nvSpPr>
          <p:spPr>
            <a:xfrm>
              <a:off x="22186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74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899" name="Google Shape;3272;p73"/>
            <p:cNvSpPr/>
            <p:nvPr/>
          </p:nvSpPr>
          <p:spPr>
            <a:xfrm>
              <a:off x="22186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0" name="Google Shape;3273;p73"/>
            <p:cNvSpPr/>
            <p:nvPr/>
          </p:nvSpPr>
          <p:spPr>
            <a:xfrm>
              <a:off x="22186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74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9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1" name="Google Shape;3274;p73"/>
            <p:cNvSpPr/>
            <p:nvPr/>
          </p:nvSpPr>
          <p:spPr>
            <a:xfrm>
              <a:off x="2142425" y="46183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2" name="Google Shape;3275;p73"/>
            <p:cNvSpPr/>
            <p:nvPr/>
          </p:nvSpPr>
          <p:spPr>
            <a:xfrm>
              <a:off x="2142425" y="43898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3" name="Google Shape;3276;p73"/>
            <p:cNvSpPr/>
            <p:nvPr/>
          </p:nvSpPr>
          <p:spPr>
            <a:xfrm>
              <a:off x="2142425" y="43136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4" name="Google Shape;3277;p73"/>
            <p:cNvSpPr/>
            <p:nvPr/>
          </p:nvSpPr>
          <p:spPr>
            <a:xfrm>
              <a:off x="2142425" y="42374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5" name="Google Shape;3278;p73"/>
            <p:cNvSpPr/>
            <p:nvPr/>
          </p:nvSpPr>
          <p:spPr>
            <a:xfrm>
              <a:off x="2142425" y="41614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6" name="Google Shape;3279;p73"/>
            <p:cNvSpPr/>
            <p:nvPr/>
          </p:nvSpPr>
          <p:spPr>
            <a:xfrm>
              <a:off x="2142425" y="40852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7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7" name="Google Shape;3280;p73"/>
            <p:cNvSpPr/>
            <p:nvPr/>
          </p:nvSpPr>
          <p:spPr>
            <a:xfrm>
              <a:off x="2142425" y="4009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10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8" name="Google Shape;3281;p73"/>
            <p:cNvSpPr/>
            <p:nvPr/>
          </p:nvSpPr>
          <p:spPr>
            <a:xfrm>
              <a:off x="2142425" y="3932800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5" y="2139"/>
                  </a:cubicBezTo>
                  <a:cubicBezTo>
                    <a:pt x="1338" y="2139"/>
                    <a:pt x="1605" y="2041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09" name="Google Shape;3282;p73"/>
            <p:cNvSpPr/>
            <p:nvPr/>
          </p:nvSpPr>
          <p:spPr>
            <a:xfrm>
              <a:off x="2142425" y="385677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0" name="Google Shape;3283;p73"/>
            <p:cNvSpPr/>
            <p:nvPr/>
          </p:nvSpPr>
          <p:spPr>
            <a:xfrm>
              <a:off x="2142425" y="3780375"/>
              <a:ext cx="62425" cy="53475"/>
            </a:xfrm>
            <a:custGeom>
              <a:avLst/>
              <a:gdLst/>
              <a:ahLst/>
              <a:cxnLst/>
              <a:rect l="l" t="t" r="r" b="b"/>
              <a:pathLst>
                <a:path w="2497" h="2139" extrusionOk="0">
                  <a:moveTo>
                    <a:pt x="1074" y="0"/>
                  </a:moveTo>
                  <a:cubicBezTo>
                    <a:pt x="481" y="0"/>
                    <a:pt x="1" y="480"/>
                    <a:pt x="1" y="1073"/>
                  </a:cubicBezTo>
                  <a:cubicBezTo>
                    <a:pt x="6" y="1715"/>
                    <a:pt x="530" y="2139"/>
                    <a:pt x="1078" y="2139"/>
                  </a:cubicBezTo>
                  <a:cubicBezTo>
                    <a:pt x="1342" y="2139"/>
                    <a:pt x="1611" y="2040"/>
                    <a:pt x="1830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1" name="Google Shape;3284;p73"/>
            <p:cNvSpPr/>
            <p:nvPr/>
          </p:nvSpPr>
          <p:spPr>
            <a:xfrm>
              <a:off x="2142425" y="37041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2" name="Google Shape;3285;p73"/>
            <p:cNvSpPr/>
            <p:nvPr/>
          </p:nvSpPr>
          <p:spPr>
            <a:xfrm>
              <a:off x="2142425" y="362795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3" name="Google Shape;3286;p73"/>
            <p:cNvSpPr/>
            <p:nvPr/>
          </p:nvSpPr>
          <p:spPr>
            <a:xfrm>
              <a:off x="2142425" y="3551925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6" y="1708"/>
                    <a:pt x="530" y="2131"/>
                    <a:pt x="1075" y="2131"/>
                  </a:cubicBezTo>
                  <a:cubicBezTo>
                    <a:pt x="1338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4" name="Google Shape;3287;p73"/>
            <p:cNvSpPr/>
            <p:nvPr/>
          </p:nvSpPr>
          <p:spPr>
            <a:xfrm>
              <a:off x="2142425" y="34757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5" name="Google Shape;3288;p73"/>
            <p:cNvSpPr/>
            <p:nvPr/>
          </p:nvSpPr>
          <p:spPr>
            <a:xfrm>
              <a:off x="2142425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6" name="Google Shape;3289;p73"/>
            <p:cNvSpPr/>
            <p:nvPr/>
          </p:nvSpPr>
          <p:spPr>
            <a:xfrm>
              <a:off x="2142425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7" name="Google Shape;3290;p73"/>
            <p:cNvSpPr/>
            <p:nvPr/>
          </p:nvSpPr>
          <p:spPr>
            <a:xfrm>
              <a:off x="2142425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8" name="Google Shape;3291;p73"/>
            <p:cNvSpPr/>
            <p:nvPr/>
          </p:nvSpPr>
          <p:spPr>
            <a:xfrm>
              <a:off x="214242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19" name="Google Shape;3292;p73"/>
            <p:cNvSpPr/>
            <p:nvPr/>
          </p:nvSpPr>
          <p:spPr>
            <a:xfrm>
              <a:off x="21424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0" name="Google Shape;3293;p73"/>
            <p:cNvSpPr/>
            <p:nvPr/>
          </p:nvSpPr>
          <p:spPr>
            <a:xfrm>
              <a:off x="21424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1" name="Google Shape;3294;p73"/>
            <p:cNvSpPr/>
            <p:nvPr/>
          </p:nvSpPr>
          <p:spPr>
            <a:xfrm>
              <a:off x="21424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2" name="Google Shape;3295;p73"/>
            <p:cNvSpPr/>
            <p:nvPr/>
          </p:nvSpPr>
          <p:spPr>
            <a:xfrm>
              <a:off x="21424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3" name="Google Shape;3296;p73"/>
            <p:cNvSpPr/>
            <p:nvPr/>
          </p:nvSpPr>
          <p:spPr>
            <a:xfrm>
              <a:off x="21424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4" name="Google Shape;3297;p73"/>
            <p:cNvSpPr/>
            <p:nvPr/>
          </p:nvSpPr>
          <p:spPr>
            <a:xfrm>
              <a:off x="21424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5" name="Google Shape;3298;p73"/>
            <p:cNvSpPr/>
            <p:nvPr/>
          </p:nvSpPr>
          <p:spPr>
            <a:xfrm>
              <a:off x="21424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6" name="Google Shape;3299;p73"/>
            <p:cNvSpPr/>
            <p:nvPr/>
          </p:nvSpPr>
          <p:spPr>
            <a:xfrm>
              <a:off x="2142425" y="1038125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7" name="Google Shape;3300;p73"/>
            <p:cNvSpPr/>
            <p:nvPr/>
          </p:nvSpPr>
          <p:spPr>
            <a:xfrm>
              <a:off x="2066425" y="46183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8" name="Google Shape;3301;p73"/>
            <p:cNvSpPr/>
            <p:nvPr/>
          </p:nvSpPr>
          <p:spPr>
            <a:xfrm>
              <a:off x="2066425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29" name="Google Shape;3302;p73"/>
            <p:cNvSpPr/>
            <p:nvPr/>
          </p:nvSpPr>
          <p:spPr>
            <a:xfrm>
              <a:off x="2066425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0" name="Google Shape;3303;p73"/>
            <p:cNvSpPr/>
            <p:nvPr/>
          </p:nvSpPr>
          <p:spPr>
            <a:xfrm>
              <a:off x="2066425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7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1" name="Google Shape;3304;p73"/>
            <p:cNvSpPr/>
            <p:nvPr/>
          </p:nvSpPr>
          <p:spPr>
            <a:xfrm>
              <a:off x="2066425" y="43136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2" name="Google Shape;3305;p73"/>
            <p:cNvSpPr/>
            <p:nvPr/>
          </p:nvSpPr>
          <p:spPr>
            <a:xfrm>
              <a:off x="2066425" y="42374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3" name="Google Shape;3306;p73"/>
            <p:cNvSpPr/>
            <p:nvPr/>
          </p:nvSpPr>
          <p:spPr>
            <a:xfrm>
              <a:off x="2066425" y="41614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4" name="Google Shape;3307;p73"/>
            <p:cNvSpPr/>
            <p:nvPr/>
          </p:nvSpPr>
          <p:spPr>
            <a:xfrm>
              <a:off x="2066425" y="37041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5" name="Google Shape;3308;p73"/>
            <p:cNvSpPr/>
            <p:nvPr/>
          </p:nvSpPr>
          <p:spPr>
            <a:xfrm>
              <a:off x="2066425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6" name="Google Shape;3309;p73"/>
            <p:cNvSpPr/>
            <p:nvPr/>
          </p:nvSpPr>
          <p:spPr>
            <a:xfrm>
              <a:off x="2066425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7" name="Google Shape;3310;p73"/>
            <p:cNvSpPr/>
            <p:nvPr/>
          </p:nvSpPr>
          <p:spPr>
            <a:xfrm>
              <a:off x="20664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8" name="Google Shape;3311;p73"/>
            <p:cNvSpPr/>
            <p:nvPr/>
          </p:nvSpPr>
          <p:spPr>
            <a:xfrm>
              <a:off x="2066275" y="3399500"/>
              <a:ext cx="62375" cy="53350"/>
            </a:xfrm>
            <a:custGeom>
              <a:avLst/>
              <a:gdLst/>
              <a:ahLst/>
              <a:cxnLst/>
              <a:rect l="l" t="t" r="r" b="b"/>
              <a:pathLst>
                <a:path w="2495" h="2134" extrusionOk="0">
                  <a:moveTo>
                    <a:pt x="1071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47"/>
                    <a:pt x="2014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39" name="Google Shape;3312;p73"/>
            <p:cNvSpPr/>
            <p:nvPr/>
          </p:nvSpPr>
          <p:spPr>
            <a:xfrm>
              <a:off x="2066275" y="332330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3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0" name="Google Shape;3313;p73"/>
            <p:cNvSpPr/>
            <p:nvPr/>
          </p:nvSpPr>
          <p:spPr>
            <a:xfrm>
              <a:off x="2066275" y="3247075"/>
              <a:ext cx="62375" cy="53450"/>
            </a:xfrm>
            <a:custGeom>
              <a:avLst/>
              <a:gdLst/>
              <a:ahLst/>
              <a:cxnLst/>
              <a:rect l="l" t="t" r="r" b="b"/>
              <a:pathLst>
                <a:path w="2495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40"/>
                    <a:pt x="1819" y="1822"/>
                  </a:cubicBezTo>
                  <a:cubicBezTo>
                    <a:pt x="2494" y="1155"/>
                    <a:pt x="2023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1" name="Google Shape;3314;p73"/>
            <p:cNvSpPr/>
            <p:nvPr/>
          </p:nvSpPr>
          <p:spPr>
            <a:xfrm>
              <a:off x="206642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2" name="Google Shape;3315;p73"/>
            <p:cNvSpPr/>
            <p:nvPr/>
          </p:nvSpPr>
          <p:spPr>
            <a:xfrm>
              <a:off x="206642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3" name="Google Shape;3316;p73"/>
            <p:cNvSpPr/>
            <p:nvPr/>
          </p:nvSpPr>
          <p:spPr>
            <a:xfrm>
              <a:off x="20664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4" name="Google Shape;3317;p73"/>
            <p:cNvSpPr/>
            <p:nvPr/>
          </p:nvSpPr>
          <p:spPr>
            <a:xfrm>
              <a:off x="20664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5" name="Google Shape;3318;p73"/>
            <p:cNvSpPr/>
            <p:nvPr/>
          </p:nvSpPr>
          <p:spPr>
            <a:xfrm>
              <a:off x="20664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6" name="Google Shape;3319;p73"/>
            <p:cNvSpPr/>
            <p:nvPr/>
          </p:nvSpPr>
          <p:spPr>
            <a:xfrm>
              <a:off x="20664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7" name="Google Shape;3320;p73"/>
            <p:cNvSpPr/>
            <p:nvPr/>
          </p:nvSpPr>
          <p:spPr>
            <a:xfrm>
              <a:off x="20664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8" name="Google Shape;3321;p73"/>
            <p:cNvSpPr/>
            <p:nvPr/>
          </p:nvSpPr>
          <p:spPr>
            <a:xfrm>
              <a:off x="20664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49" name="Google Shape;3322;p73"/>
            <p:cNvSpPr/>
            <p:nvPr/>
          </p:nvSpPr>
          <p:spPr>
            <a:xfrm>
              <a:off x="20664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0" name="Google Shape;3323;p73"/>
            <p:cNvSpPr/>
            <p:nvPr/>
          </p:nvSpPr>
          <p:spPr>
            <a:xfrm>
              <a:off x="20664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1" name="Google Shape;3324;p73"/>
            <p:cNvSpPr/>
            <p:nvPr/>
          </p:nvSpPr>
          <p:spPr>
            <a:xfrm>
              <a:off x="20664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2" name="Google Shape;3325;p73"/>
            <p:cNvSpPr/>
            <p:nvPr/>
          </p:nvSpPr>
          <p:spPr>
            <a:xfrm>
              <a:off x="20664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3" name="Google Shape;3326;p73"/>
            <p:cNvSpPr/>
            <p:nvPr/>
          </p:nvSpPr>
          <p:spPr>
            <a:xfrm>
              <a:off x="206642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4" name="Google Shape;3327;p73"/>
            <p:cNvSpPr/>
            <p:nvPr/>
          </p:nvSpPr>
          <p:spPr>
            <a:xfrm>
              <a:off x="2066425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5" name="Google Shape;3328;p73"/>
            <p:cNvSpPr/>
            <p:nvPr/>
          </p:nvSpPr>
          <p:spPr>
            <a:xfrm>
              <a:off x="1990200" y="454230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6" name="Google Shape;3329;p73"/>
            <p:cNvSpPr/>
            <p:nvPr/>
          </p:nvSpPr>
          <p:spPr>
            <a:xfrm>
              <a:off x="1990200" y="446607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7" name="Google Shape;3330;p73"/>
            <p:cNvSpPr/>
            <p:nvPr/>
          </p:nvSpPr>
          <p:spPr>
            <a:xfrm>
              <a:off x="1990200" y="43898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7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8" name="Google Shape;3331;p73"/>
            <p:cNvSpPr/>
            <p:nvPr/>
          </p:nvSpPr>
          <p:spPr>
            <a:xfrm>
              <a:off x="1990200" y="36279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1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59" name="Google Shape;3332;p73"/>
            <p:cNvSpPr/>
            <p:nvPr/>
          </p:nvSpPr>
          <p:spPr>
            <a:xfrm>
              <a:off x="19902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0" name="Google Shape;3333;p73"/>
            <p:cNvSpPr/>
            <p:nvPr/>
          </p:nvSpPr>
          <p:spPr>
            <a:xfrm>
              <a:off x="19902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1" name="Google Shape;3334;p73"/>
            <p:cNvSpPr/>
            <p:nvPr/>
          </p:nvSpPr>
          <p:spPr>
            <a:xfrm>
              <a:off x="19902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2" name="Google Shape;3335;p73"/>
            <p:cNvSpPr/>
            <p:nvPr/>
          </p:nvSpPr>
          <p:spPr>
            <a:xfrm>
              <a:off x="19900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8"/>
                    <a:pt x="6" y="480"/>
                    <a:pt x="6" y="1065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3" name="Google Shape;3336;p73"/>
            <p:cNvSpPr/>
            <p:nvPr/>
          </p:nvSpPr>
          <p:spPr>
            <a:xfrm>
              <a:off x="1990075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8" y="2137"/>
                    <a:pt x="1075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4" name="Google Shape;3337;p73"/>
            <p:cNvSpPr/>
            <p:nvPr/>
          </p:nvSpPr>
          <p:spPr>
            <a:xfrm>
              <a:off x="19902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5" name="Google Shape;3338;p73"/>
            <p:cNvSpPr/>
            <p:nvPr/>
          </p:nvSpPr>
          <p:spPr>
            <a:xfrm>
              <a:off x="19902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6" name="Google Shape;3339;p73"/>
            <p:cNvSpPr/>
            <p:nvPr/>
          </p:nvSpPr>
          <p:spPr>
            <a:xfrm>
              <a:off x="19902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7" name="Google Shape;3340;p73"/>
            <p:cNvSpPr/>
            <p:nvPr/>
          </p:nvSpPr>
          <p:spPr>
            <a:xfrm>
              <a:off x="19902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8" name="Google Shape;3341;p73"/>
            <p:cNvSpPr/>
            <p:nvPr/>
          </p:nvSpPr>
          <p:spPr>
            <a:xfrm>
              <a:off x="19902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69" name="Google Shape;3342;p73"/>
            <p:cNvSpPr/>
            <p:nvPr/>
          </p:nvSpPr>
          <p:spPr>
            <a:xfrm>
              <a:off x="19902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0" name="Google Shape;3343;p73"/>
            <p:cNvSpPr/>
            <p:nvPr/>
          </p:nvSpPr>
          <p:spPr>
            <a:xfrm>
              <a:off x="19902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1" name="Google Shape;3344;p73"/>
            <p:cNvSpPr/>
            <p:nvPr/>
          </p:nvSpPr>
          <p:spPr>
            <a:xfrm>
              <a:off x="19902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2" name="Google Shape;3345;p73"/>
            <p:cNvSpPr/>
            <p:nvPr/>
          </p:nvSpPr>
          <p:spPr>
            <a:xfrm>
              <a:off x="19902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3" name="Google Shape;3346;p73"/>
            <p:cNvSpPr/>
            <p:nvPr/>
          </p:nvSpPr>
          <p:spPr>
            <a:xfrm>
              <a:off x="19902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4" name="Google Shape;3347;p73"/>
            <p:cNvSpPr/>
            <p:nvPr/>
          </p:nvSpPr>
          <p:spPr>
            <a:xfrm>
              <a:off x="19902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5" name="Google Shape;3348;p73"/>
            <p:cNvSpPr/>
            <p:nvPr/>
          </p:nvSpPr>
          <p:spPr>
            <a:xfrm>
              <a:off x="19902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1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6" name="Google Shape;3349;p73"/>
            <p:cNvSpPr/>
            <p:nvPr/>
          </p:nvSpPr>
          <p:spPr>
            <a:xfrm>
              <a:off x="19902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7" name="Google Shape;3350;p73"/>
            <p:cNvSpPr/>
            <p:nvPr/>
          </p:nvSpPr>
          <p:spPr>
            <a:xfrm>
              <a:off x="19902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8" name="Google Shape;3351;p73"/>
            <p:cNvSpPr/>
            <p:nvPr/>
          </p:nvSpPr>
          <p:spPr>
            <a:xfrm>
              <a:off x="19902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79" name="Google Shape;3352;p73"/>
            <p:cNvSpPr/>
            <p:nvPr/>
          </p:nvSpPr>
          <p:spPr>
            <a:xfrm>
              <a:off x="19902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0" name="Google Shape;3353;p73"/>
            <p:cNvSpPr/>
            <p:nvPr/>
          </p:nvSpPr>
          <p:spPr>
            <a:xfrm>
              <a:off x="1990200" y="1038125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1" name="Google Shape;3354;p73"/>
            <p:cNvSpPr/>
            <p:nvPr/>
          </p:nvSpPr>
          <p:spPr>
            <a:xfrm>
              <a:off x="1914000" y="3551925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2" name="Google Shape;3355;p73"/>
            <p:cNvSpPr/>
            <p:nvPr/>
          </p:nvSpPr>
          <p:spPr>
            <a:xfrm>
              <a:off x="191400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3" name="Google Shape;3356;p73"/>
            <p:cNvSpPr/>
            <p:nvPr/>
          </p:nvSpPr>
          <p:spPr>
            <a:xfrm>
              <a:off x="1914000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4" name="Google Shape;3357;p73"/>
            <p:cNvSpPr/>
            <p:nvPr/>
          </p:nvSpPr>
          <p:spPr>
            <a:xfrm>
              <a:off x="1914000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5" name="Google Shape;3358;p73"/>
            <p:cNvSpPr/>
            <p:nvPr/>
          </p:nvSpPr>
          <p:spPr>
            <a:xfrm>
              <a:off x="1914000" y="32470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6" name="Google Shape;3359;p73"/>
            <p:cNvSpPr/>
            <p:nvPr/>
          </p:nvSpPr>
          <p:spPr>
            <a:xfrm>
              <a:off x="1914000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7" name="Google Shape;3360;p73"/>
            <p:cNvSpPr/>
            <p:nvPr/>
          </p:nvSpPr>
          <p:spPr>
            <a:xfrm>
              <a:off x="19140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8" name="Google Shape;3361;p73"/>
            <p:cNvSpPr/>
            <p:nvPr/>
          </p:nvSpPr>
          <p:spPr>
            <a:xfrm>
              <a:off x="19140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89" name="Google Shape;3362;p73"/>
            <p:cNvSpPr/>
            <p:nvPr/>
          </p:nvSpPr>
          <p:spPr>
            <a:xfrm>
              <a:off x="19140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0" name="Google Shape;3363;p73"/>
            <p:cNvSpPr/>
            <p:nvPr/>
          </p:nvSpPr>
          <p:spPr>
            <a:xfrm>
              <a:off x="19140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1" name="Google Shape;3364;p73"/>
            <p:cNvSpPr/>
            <p:nvPr/>
          </p:nvSpPr>
          <p:spPr>
            <a:xfrm>
              <a:off x="19140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30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2" name="Google Shape;3365;p73"/>
            <p:cNvSpPr/>
            <p:nvPr/>
          </p:nvSpPr>
          <p:spPr>
            <a:xfrm>
              <a:off x="19140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3" name="Google Shape;3366;p73"/>
            <p:cNvSpPr/>
            <p:nvPr/>
          </p:nvSpPr>
          <p:spPr>
            <a:xfrm>
              <a:off x="19140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4" name="Google Shape;3367;p73"/>
            <p:cNvSpPr/>
            <p:nvPr/>
          </p:nvSpPr>
          <p:spPr>
            <a:xfrm>
              <a:off x="19140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5" name="Google Shape;3368;p73"/>
            <p:cNvSpPr/>
            <p:nvPr/>
          </p:nvSpPr>
          <p:spPr>
            <a:xfrm>
              <a:off x="1914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6" name="Google Shape;3369;p73"/>
            <p:cNvSpPr/>
            <p:nvPr/>
          </p:nvSpPr>
          <p:spPr>
            <a:xfrm>
              <a:off x="1914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7" name="Google Shape;3370;p73"/>
            <p:cNvSpPr/>
            <p:nvPr/>
          </p:nvSpPr>
          <p:spPr>
            <a:xfrm>
              <a:off x="19140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8" name="Google Shape;3371;p73"/>
            <p:cNvSpPr/>
            <p:nvPr/>
          </p:nvSpPr>
          <p:spPr>
            <a:xfrm>
              <a:off x="191400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999" name="Google Shape;3372;p73"/>
            <p:cNvSpPr/>
            <p:nvPr/>
          </p:nvSpPr>
          <p:spPr>
            <a:xfrm>
              <a:off x="1837775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0" name="Google Shape;3373;p73"/>
            <p:cNvSpPr/>
            <p:nvPr/>
          </p:nvSpPr>
          <p:spPr>
            <a:xfrm>
              <a:off x="183777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1" y="472"/>
                    <a:pt x="1" y="1065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1" name="Google Shape;3374;p73"/>
            <p:cNvSpPr/>
            <p:nvPr/>
          </p:nvSpPr>
          <p:spPr>
            <a:xfrm>
              <a:off x="18377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2" name="Google Shape;3375;p73"/>
            <p:cNvSpPr/>
            <p:nvPr/>
          </p:nvSpPr>
          <p:spPr>
            <a:xfrm>
              <a:off x="18377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3" name="Google Shape;3376;p73"/>
            <p:cNvSpPr/>
            <p:nvPr/>
          </p:nvSpPr>
          <p:spPr>
            <a:xfrm>
              <a:off x="18377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4" name="Google Shape;3377;p73"/>
            <p:cNvSpPr/>
            <p:nvPr/>
          </p:nvSpPr>
          <p:spPr>
            <a:xfrm>
              <a:off x="18377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5" name="Google Shape;3378;p73"/>
            <p:cNvSpPr/>
            <p:nvPr/>
          </p:nvSpPr>
          <p:spPr>
            <a:xfrm>
              <a:off x="18377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6" name="Google Shape;3379;p73"/>
            <p:cNvSpPr/>
            <p:nvPr/>
          </p:nvSpPr>
          <p:spPr>
            <a:xfrm>
              <a:off x="18377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7" name="Google Shape;3380;p73"/>
            <p:cNvSpPr/>
            <p:nvPr/>
          </p:nvSpPr>
          <p:spPr>
            <a:xfrm>
              <a:off x="18377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8" name="Google Shape;3381;p73"/>
            <p:cNvSpPr/>
            <p:nvPr/>
          </p:nvSpPr>
          <p:spPr>
            <a:xfrm>
              <a:off x="18377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09" name="Google Shape;3382;p73"/>
            <p:cNvSpPr/>
            <p:nvPr/>
          </p:nvSpPr>
          <p:spPr>
            <a:xfrm>
              <a:off x="18377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0" name="Google Shape;3383;p73"/>
            <p:cNvSpPr/>
            <p:nvPr/>
          </p:nvSpPr>
          <p:spPr>
            <a:xfrm>
              <a:off x="18377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1" name="Google Shape;3384;p73"/>
            <p:cNvSpPr/>
            <p:nvPr/>
          </p:nvSpPr>
          <p:spPr>
            <a:xfrm>
              <a:off x="18377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2" name="Google Shape;3385;p73"/>
            <p:cNvSpPr/>
            <p:nvPr/>
          </p:nvSpPr>
          <p:spPr>
            <a:xfrm>
              <a:off x="18377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3" name="Google Shape;3386;p73"/>
            <p:cNvSpPr/>
            <p:nvPr/>
          </p:nvSpPr>
          <p:spPr>
            <a:xfrm>
              <a:off x="18377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4" name="Google Shape;3387;p73"/>
            <p:cNvSpPr/>
            <p:nvPr/>
          </p:nvSpPr>
          <p:spPr>
            <a:xfrm>
              <a:off x="18377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5" name="Google Shape;3388;p73"/>
            <p:cNvSpPr/>
            <p:nvPr/>
          </p:nvSpPr>
          <p:spPr>
            <a:xfrm>
              <a:off x="18377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6" name="Google Shape;3389;p73"/>
            <p:cNvSpPr/>
            <p:nvPr/>
          </p:nvSpPr>
          <p:spPr>
            <a:xfrm>
              <a:off x="1837775" y="11143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7" name="Google Shape;3390;p73"/>
            <p:cNvSpPr/>
            <p:nvPr/>
          </p:nvSpPr>
          <p:spPr>
            <a:xfrm>
              <a:off x="1761775" y="317107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2"/>
                    <a:pt x="1813" y="1813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8" name="Google Shape;3391;p73"/>
            <p:cNvSpPr/>
            <p:nvPr/>
          </p:nvSpPr>
          <p:spPr>
            <a:xfrm>
              <a:off x="17617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19" name="Google Shape;3392;p73"/>
            <p:cNvSpPr/>
            <p:nvPr/>
          </p:nvSpPr>
          <p:spPr>
            <a:xfrm>
              <a:off x="176177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0" name="Google Shape;3393;p73"/>
            <p:cNvSpPr/>
            <p:nvPr/>
          </p:nvSpPr>
          <p:spPr>
            <a:xfrm>
              <a:off x="17617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1" name="Google Shape;3394;p73"/>
            <p:cNvSpPr/>
            <p:nvPr/>
          </p:nvSpPr>
          <p:spPr>
            <a:xfrm>
              <a:off x="17617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4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2" name="Google Shape;3395;p73"/>
            <p:cNvSpPr/>
            <p:nvPr/>
          </p:nvSpPr>
          <p:spPr>
            <a:xfrm>
              <a:off x="17617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3" name="Google Shape;3396;p73"/>
            <p:cNvSpPr/>
            <p:nvPr/>
          </p:nvSpPr>
          <p:spPr>
            <a:xfrm>
              <a:off x="17617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4" name="Google Shape;3397;p73"/>
            <p:cNvSpPr/>
            <p:nvPr/>
          </p:nvSpPr>
          <p:spPr>
            <a:xfrm>
              <a:off x="17617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5" name="Google Shape;3398;p73"/>
            <p:cNvSpPr/>
            <p:nvPr/>
          </p:nvSpPr>
          <p:spPr>
            <a:xfrm>
              <a:off x="17617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6" name="Google Shape;3399;p73"/>
            <p:cNvSpPr/>
            <p:nvPr/>
          </p:nvSpPr>
          <p:spPr>
            <a:xfrm>
              <a:off x="17617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7" name="Google Shape;3400;p73"/>
            <p:cNvSpPr/>
            <p:nvPr/>
          </p:nvSpPr>
          <p:spPr>
            <a:xfrm>
              <a:off x="17617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8" name="Google Shape;3401;p73"/>
            <p:cNvSpPr/>
            <p:nvPr/>
          </p:nvSpPr>
          <p:spPr>
            <a:xfrm>
              <a:off x="17617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29" name="Google Shape;3402;p73"/>
            <p:cNvSpPr/>
            <p:nvPr/>
          </p:nvSpPr>
          <p:spPr>
            <a:xfrm>
              <a:off x="17617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0" name="Google Shape;3403;p73"/>
            <p:cNvSpPr/>
            <p:nvPr/>
          </p:nvSpPr>
          <p:spPr>
            <a:xfrm>
              <a:off x="17617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1" name="Google Shape;3404;p73"/>
            <p:cNvSpPr/>
            <p:nvPr/>
          </p:nvSpPr>
          <p:spPr>
            <a:xfrm>
              <a:off x="1761775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2" name="Google Shape;3405;p73"/>
            <p:cNvSpPr/>
            <p:nvPr/>
          </p:nvSpPr>
          <p:spPr>
            <a:xfrm>
              <a:off x="1761775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3" name="Google Shape;3406;p73"/>
            <p:cNvSpPr/>
            <p:nvPr/>
          </p:nvSpPr>
          <p:spPr>
            <a:xfrm>
              <a:off x="16855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4" name="Google Shape;3407;p73"/>
            <p:cNvSpPr/>
            <p:nvPr/>
          </p:nvSpPr>
          <p:spPr>
            <a:xfrm>
              <a:off x="16855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5" name="Google Shape;3408;p73"/>
            <p:cNvSpPr/>
            <p:nvPr/>
          </p:nvSpPr>
          <p:spPr>
            <a:xfrm>
              <a:off x="16855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6" name="Google Shape;3409;p73"/>
            <p:cNvSpPr/>
            <p:nvPr/>
          </p:nvSpPr>
          <p:spPr>
            <a:xfrm>
              <a:off x="1685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7" name="Google Shape;3410;p73"/>
            <p:cNvSpPr/>
            <p:nvPr/>
          </p:nvSpPr>
          <p:spPr>
            <a:xfrm>
              <a:off x="16855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8" name="Google Shape;3411;p73"/>
            <p:cNvSpPr/>
            <p:nvPr/>
          </p:nvSpPr>
          <p:spPr>
            <a:xfrm>
              <a:off x="1685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39" name="Google Shape;3412;p73"/>
            <p:cNvSpPr/>
            <p:nvPr/>
          </p:nvSpPr>
          <p:spPr>
            <a:xfrm>
              <a:off x="16855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0" name="Google Shape;3413;p73"/>
            <p:cNvSpPr/>
            <p:nvPr/>
          </p:nvSpPr>
          <p:spPr>
            <a:xfrm>
              <a:off x="168555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1" name="Google Shape;3414;p73"/>
            <p:cNvSpPr/>
            <p:nvPr/>
          </p:nvSpPr>
          <p:spPr>
            <a:xfrm>
              <a:off x="1685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2" name="Google Shape;3415;p73"/>
            <p:cNvSpPr/>
            <p:nvPr/>
          </p:nvSpPr>
          <p:spPr>
            <a:xfrm>
              <a:off x="1685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3" name="Google Shape;3416;p73"/>
            <p:cNvSpPr/>
            <p:nvPr/>
          </p:nvSpPr>
          <p:spPr>
            <a:xfrm>
              <a:off x="16855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4" name="Google Shape;3417;p73"/>
            <p:cNvSpPr/>
            <p:nvPr/>
          </p:nvSpPr>
          <p:spPr>
            <a:xfrm>
              <a:off x="1685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5" name="Google Shape;3418;p73"/>
            <p:cNvSpPr/>
            <p:nvPr/>
          </p:nvSpPr>
          <p:spPr>
            <a:xfrm>
              <a:off x="16855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6" name="Google Shape;3419;p73"/>
            <p:cNvSpPr/>
            <p:nvPr/>
          </p:nvSpPr>
          <p:spPr>
            <a:xfrm>
              <a:off x="1685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7" name="Google Shape;3420;p73"/>
            <p:cNvSpPr/>
            <p:nvPr/>
          </p:nvSpPr>
          <p:spPr>
            <a:xfrm>
              <a:off x="16855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8" name="Google Shape;3421;p73"/>
            <p:cNvSpPr/>
            <p:nvPr/>
          </p:nvSpPr>
          <p:spPr>
            <a:xfrm>
              <a:off x="1685550" y="11143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49" name="Google Shape;3422;p73"/>
            <p:cNvSpPr/>
            <p:nvPr/>
          </p:nvSpPr>
          <p:spPr>
            <a:xfrm>
              <a:off x="16093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0" name="Google Shape;3423;p73"/>
            <p:cNvSpPr/>
            <p:nvPr/>
          </p:nvSpPr>
          <p:spPr>
            <a:xfrm>
              <a:off x="16093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1" name="Google Shape;3424;p73"/>
            <p:cNvSpPr/>
            <p:nvPr/>
          </p:nvSpPr>
          <p:spPr>
            <a:xfrm>
              <a:off x="16093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2" name="Google Shape;3425;p73"/>
            <p:cNvSpPr/>
            <p:nvPr/>
          </p:nvSpPr>
          <p:spPr>
            <a:xfrm>
              <a:off x="16093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3" name="Google Shape;3426;p73"/>
            <p:cNvSpPr/>
            <p:nvPr/>
          </p:nvSpPr>
          <p:spPr>
            <a:xfrm>
              <a:off x="16093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4" name="Google Shape;3427;p73"/>
            <p:cNvSpPr/>
            <p:nvPr/>
          </p:nvSpPr>
          <p:spPr>
            <a:xfrm>
              <a:off x="16093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5" name="Google Shape;3428;p73"/>
            <p:cNvSpPr/>
            <p:nvPr/>
          </p:nvSpPr>
          <p:spPr>
            <a:xfrm>
              <a:off x="16093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6" name="Google Shape;3429;p73"/>
            <p:cNvSpPr/>
            <p:nvPr/>
          </p:nvSpPr>
          <p:spPr>
            <a:xfrm>
              <a:off x="16093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7" name="Google Shape;3430;p73"/>
            <p:cNvSpPr/>
            <p:nvPr/>
          </p:nvSpPr>
          <p:spPr>
            <a:xfrm>
              <a:off x="16093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8" name="Google Shape;3431;p73"/>
            <p:cNvSpPr/>
            <p:nvPr/>
          </p:nvSpPr>
          <p:spPr>
            <a:xfrm>
              <a:off x="16093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59" name="Google Shape;3432;p73"/>
            <p:cNvSpPr/>
            <p:nvPr/>
          </p:nvSpPr>
          <p:spPr>
            <a:xfrm>
              <a:off x="16093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0" name="Google Shape;3433;p73"/>
            <p:cNvSpPr/>
            <p:nvPr/>
          </p:nvSpPr>
          <p:spPr>
            <a:xfrm>
              <a:off x="16093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1" name="Google Shape;3434;p73"/>
            <p:cNvSpPr/>
            <p:nvPr/>
          </p:nvSpPr>
          <p:spPr>
            <a:xfrm>
              <a:off x="16093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2" name="Google Shape;3435;p73"/>
            <p:cNvSpPr/>
            <p:nvPr/>
          </p:nvSpPr>
          <p:spPr>
            <a:xfrm>
              <a:off x="16093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3" name="Google Shape;3436;p73"/>
            <p:cNvSpPr/>
            <p:nvPr/>
          </p:nvSpPr>
          <p:spPr>
            <a:xfrm>
              <a:off x="16093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4" name="Google Shape;3437;p73"/>
            <p:cNvSpPr/>
            <p:nvPr/>
          </p:nvSpPr>
          <p:spPr>
            <a:xfrm>
              <a:off x="16093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5" name="Google Shape;3438;p73"/>
            <p:cNvSpPr/>
            <p:nvPr/>
          </p:nvSpPr>
          <p:spPr>
            <a:xfrm>
              <a:off x="160935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6" name="Google Shape;3439;p73"/>
            <p:cNvSpPr/>
            <p:nvPr/>
          </p:nvSpPr>
          <p:spPr>
            <a:xfrm>
              <a:off x="16093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7" name="Google Shape;3440;p73"/>
            <p:cNvSpPr/>
            <p:nvPr/>
          </p:nvSpPr>
          <p:spPr>
            <a:xfrm>
              <a:off x="15331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8" name="Google Shape;3441;p73"/>
            <p:cNvSpPr/>
            <p:nvPr/>
          </p:nvSpPr>
          <p:spPr>
            <a:xfrm>
              <a:off x="15331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69" name="Google Shape;3442;p73"/>
            <p:cNvSpPr/>
            <p:nvPr/>
          </p:nvSpPr>
          <p:spPr>
            <a:xfrm>
              <a:off x="15331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97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0" name="Google Shape;3443;p73"/>
            <p:cNvSpPr/>
            <p:nvPr/>
          </p:nvSpPr>
          <p:spPr>
            <a:xfrm>
              <a:off x="15331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1" name="Google Shape;3444;p73"/>
            <p:cNvSpPr/>
            <p:nvPr/>
          </p:nvSpPr>
          <p:spPr>
            <a:xfrm>
              <a:off x="15331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2" name="Google Shape;3445;p73"/>
            <p:cNvSpPr/>
            <p:nvPr/>
          </p:nvSpPr>
          <p:spPr>
            <a:xfrm>
              <a:off x="15331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3" name="Google Shape;3446;p73"/>
            <p:cNvSpPr/>
            <p:nvPr/>
          </p:nvSpPr>
          <p:spPr>
            <a:xfrm>
              <a:off x="15331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4" name="Google Shape;3447;p73"/>
            <p:cNvSpPr/>
            <p:nvPr/>
          </p:nvSpPr>
          <p:spPr>
            <a:xfrm>
              <a:off x="15331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5" name="Google Shape;3448;p73"/>
            <p:cNvSpPr/>
            <p:nvPr/>
          </p:nvSpPr>
          <p:spPr>
            <a:xfrm>
              <a:off x="15331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6" name="Google Shape;3449;p73"/>
            <p:cNvSpPr/>
            <p:nvPr/>
          </p:nvSpPr>
          <p:spPr>
            <a:xfrm>
              <a:off x="15331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7" name="Google Shape;3450;p73"/>
            <p:cNvSpPr/>
            <p:nvPr/>
          </p:nvSpPr>
          <p:spPr>
            <a:xfrm>
              <a:off x="15331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8" name="Google Shape;3451;p73"/>
            <p:cNvSpPr/>
            <p:nvPr/>
          </p:nvSpPr>
          <p:spPr>
            <a:xfrm>
              <a:off x="15331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79" name="Google Shape;3452;p73"/>
            <p:cNvSpPr/>
            <p:nvPr/>
          </p:nvSpPr>
          <p:spPr>
            <a:xfrm>
              <a:off x="15331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0" name="Google Shape;3453;p73"/>
            <p:cNvSpPr/>
            <p:nvPr/>
          </p:nvSpPr>
          <p:spPr>
            <a:xfrm>
              <a:off x="15331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1" name="Google Shape;3454;p73"/>
            <p:cNvSpPr/>
            <p:nvPr/>
          </p:nvSpPr>
          <p:spPr>
            <a:xfrm>
              <a:off x="15331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2" name="Google Shape;3455;p73"/>
            <p:cNvSpPr/>
            <p:nvPr/>
          </p:nvSpPr>
          <p:spPr>
            <a:xfrm>
              <a:off x="15331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3" name="Google Shape;3456;p73"/>
            <p:cNvSpPr/>
            <p:nvPr/>
          </p:nvSpPr>
          <p:spPr>
            <a:xfrm>
              <a:off x="14569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4" name="Google Shape;3457;p73"/>
            <p:cNvSpPr/>
            <p:nvPr/>
          </p:nvSpPr>
          <p:spPr>
            <a:xfrm>
              <a:off x="14569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5" name="Google Shape;3458;p73"/>
            <p:cNvSpPr/>
            <p:nvPr/>
          </p:nvSpPr>
          <p:spPr>
            <a:xfrm>
              <a:off x="14569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6" name="Google Shape;3459;p73"/>
            <p:cNvSpPr/>
            <p:nvPr/>
          </p:nvSpPr>
          <p:spPr>
            <a:xfrm>
              <a:off x="14569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7" name="Google Shape;3460;p73"/>
            <p:cNvSpPr/>
            <p:nvPr/>
          </p:nvSpPr>
          <p:spPr>
            <a:xfrm>
              <a:off x="14569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8" name="Google Shape;3461;p73"/>
            <p:cNvSpPr/>
            <p:nvPr/>
          </p:nvSpPr>
          <p:spPr>
            <a:xfrm>
              <a:off x="14569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89" name="Google Shape;3462;p73"/>
            <p:cNvSpPr/>
            <p:nvPr/>
          </p:nvSpPr>
          <p:spPr>
            <a:xfrm>
              <a:off x="14569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0" name="Google Shape;3463;p73"/>
            <p:cNvSpPr/>
            <p:nvPr/>
          </p:nvSpPr>
          <p:spPr>
            <a:xfrm>
              <a:off x="14569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1" name="Google Shape;3464;p73"/>
            <p:cNvSpPr/>
            <p:nvPr/>
          </p:nvSpPr>
          <p:spPr>
            <a:xfrm>
              <a:off x="145692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2" name="Google Shape;3465;p73"/>
            <p:cNvSpPr/>
            <p:nvPr/>
          </p:nvSpPr>
          <p:spPr>
            <a:xfrm>
              <a:off x="145692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3" name="Google Shape;3466;p73"/>
            <p:cNvSpPr/>
            <p:nvPr/>
          </p:nvSpPr>
          <p:spPr>
            <a:xfrm>
              <a:off x="145692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4" name="Google Shape;3467;p73"/>
            <p:cNvSpPr/>
            <p:nvPr/>
          </p:nvSpPr>
          <p:spPr>
            <a:xfrm>
              <a:off x="145692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5" name="Google Shape;3468;p73"/>
            <p:cNvSpPr/>
            <p:nvPr/>
          </p:nvSpPr>
          <p:spPr>
            <a:xfrm>
              <a:off x="145692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6" name="Google Shape;3469;p73"/>
            <p:cNvSpPr/>
            <p:nvPr/>
          </p:nvSpPr>
          <p:spPr>
            <a:xfrm>
              <a:off x="145692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7" name="Google Shape;3470;p73"/>
            <p:cNvSpPr/>
            <p:nvPr/>
          </p:nvSpPr>
          <p:spPr>
            <a:xfrm>
              <a:off x="14569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8" name="Google Shape;3471;p73"/>
            <p:cNvSpPr/>
            <p:nvPr/>
          </p:nvSpPr>
          <p:spPr>
            <a:xfrm>
              <a:off x="14569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099" name="Google Shape;3472;p73"/>
            <p:cNvSpPr/>
            <p:nvPr/>
          </p:nvSpPr>
          <p:spPr>
            <a:xfrm>
              <a:off x="145692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0" name="Google Shape;3473;p73"/>
            <p:cNvSpPr/>
            <p:nvPr/>
          </p:nvSpPr>
          <p:spPr>
            <a:xfrm>
              <a:off x="14569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1" name="Google Shape;3474;p73"/>
            <p:cNvSpPr/>
            <p:nvPr/>
          </p:nvSpPr>
          <p:spPr>
            <a:xfrm>
              <a:off x="145692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2" name="Google Shape;3475;p73"/>
            <p:cNvSpPr/>
            <p:nvPr/>
          </p:nvSpPr>
          <p:spPr>
            <a:xfrm>
              <a:off x="13809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3" name="Google Shape;3476;p73"/>
            <p:cNvSpPr/>
            <p:nvPr/>
          </p:nvSpPr>
          <p:spPr>
            <a:xfrm>
              <a:off x="13809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4" name="Google Shape;3477;p73"/>
            <p:cNvSpPr/>
            <p:nvPr/>
          </p:nvSpPr>
          <p:spPr>
            <a:xfrm>
              <a:off x="1380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5" name="Google Shape;3478;p73"/>
            <p:cNvSpPr/>
            <p:nvPr/>
          </p:nvSpPr>
          <p:spPr>
            <a:xfrm>
              <a:off x="1380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6" name="Google Shape;3479;p73"/>
            <p:cNvSpPr/>
            <p:nvPr/>
          </p:nvSpPr>
          <p:spPr>
            <a:xfrm>
              <a:off x="1380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7" name="Google Shape;3480;p73"/>
            <p:cNvSpPr/>
            <p:nvPr/>
          </p:nvSpPr>
          <p:spPr>
            <a:xfrm>
              <a:off x="1380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8" name="Google Shape;3481;p73"/>
            <p:cNvSpPr/>
            <p:nvPr/>
          </p:nvSpPr>
          <p:spPr>
            <a:xfrm>
              <a:off x="1380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09" name="Google Shape;3482;p73"/>
            <p:cNvSpPr/>
            <p:nvPr/>
          </p:nvSpPr>
          <p:spPr>
            <a:xfrm>
              <a:off x="1380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0" name="Google Shape;3483;p73"/>
            <p:cNvSpPr/>
            <p:nvPr/>
          </p:nvSpPr>
          <p:spPr>
            <a:xfrm>
              <a:off x="1380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1" name="Google Shape;3484;p73"/>
            <p:cNvSpPr/>
            <p:nvPr/>
          </p:nvSpPr>
          <p:spPr>
            <a:xfrm>
              <a:off x="1380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2" name="Google Shape;3485;p73"/>
            <p:cNvSpPr/>
            <p:nvPr/>
          </p:nvSpPr>
          <p:spPr>
            <a:xfrm>
              <a:off x="1380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3" name="Google Shape;3486;p73"/>
            <p:cNvSpPr/>
            <p:nvPr/>
          </p:nvSpPr>
          <p:spPr>
            <a:xfrm>
              <a:off x="1380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4" name="Google Shape;3487;p73"/>
            <p:cNvSpPr/>
            <p:nvPr/>
          </p:nvSpPr>
          <p:spPr>
            <a:xfrm>
              <a:off x="138090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5" name="Google Shape;3488;p73"/>
            <p:cNvSpPr/>
            <p:nvPr/>
          </p:nvSpPr>
          <p:spPr>
            <a:xfrm>
              <a:off x="1380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6" name="Google Shape;3489;p73"/>
            <p:cNvSpPr/>
            <p:nvPr/>
          </p:nvSpPr>
          <p:spPr>
            <a:xfrm>
              <a:off x="1380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7" name="Google Shape;3490;p73"/>
            <p:cNvSpPr/>
            <p:nvPr/>
          </p:nvSpPr>
          <p:spPr>
            <a:xfrm>
              <a:off x="1380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8" name="Google Shape;3491;p73"/>
            <p:cNvSpPr/>
            <p:nvPr/>
          </p:nvSpPr>
          <p:spPr>
            <a:xfrm>
              <a:off x="1380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19" name="Google Shape;3492;p73"/>
            <p:cNvSpPr/>
            <p:nvPr/>
          </p:nvSpPr>
          <p:spPr>
            <a:xfrm>
              <a:off x="1380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0" name="Google Shape;3493;p73"/>
            <p:cNvSpPr/>
            <p:nvPr/>
          </p:nvSpPr>
          <p:spPr>
            <a:xfrm>
              <a:off x="130470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1" name="Google Shape;3494;p73"/>
            <p:cNvSpPr/>
            <p:nvPr/>
          </p:nvSpPr>
          <p:spPr>
            <a:xfrm>
              <a:off x="13047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2" name="Google Shape;3495;p73"/>
            <p:cNvSpPr/>
            <p:nvPr/>
          </p:nvSpPr>
          <p:spPr>
            <a:xfrm>
              <a:off x="130470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3" name="Google Shape;3496;p73"/>
            <p:cNvSpPr/>
            <p:nvPr/>
          </p:nvSpPr>
          <p:spPr>
            <a:xfrm>
              <a:off x="13047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4" name="Google Shape;3497;p73"/>
            <p:cNvSpPr/>
            <p:nvPr/>
          </p:nvSpPr>
          <p:spPr>
            <a:xfrm>
              <a:off x="13047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5" name="Google Shape;3498;p73"/>
            <p:cNvSpPr/>
            <p:nvPr/>
          </p:nvSpPr>
          <p:spPr>
            <a:xfrm>
              <a:off x="130470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6" name="Google Shape;3499;p73"/>
            <p:cNvSpPr/>
            <p:nvPr/>
          </p:nvSpPr>
          <p:spPr>
            <a:xfrm>
              <a:off x="130470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7" name="Google Shape;3500;p73"/>
            <p:cNvSpPr/>
            <p:nvPr/>
          </p:nvSpPr>
          <p:spPr>
            <a:xfrm>
              <a:off x="130470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8" name="Google Shape;3501;p73"/>
            <p:cNvSpPr/>
            <p:nvPr/>
          </p:nvSpPr>
          <p:spPr>
            <a:xfrm>
              <a:off x="130470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29" name="Google Shape;3502;p73"/>
            <p:cNvSpPr/>
            <p:nvPr/>
          </p:nvSpPr>
          <p:spPr>
            <a:xfrm>
              <a:off x="130470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0" name="Google Shape;3503;p73"/>
            <p:cNvSpPr/>
            <p:nvPr/>
          </p:nvSpPr>
          <p:spPr>
            <a:xfrm>
              <a:off x="13047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1" name="Google Shape;3504;p73"/>
            <p:cNvSpPr/>
            <p:nvPr/>
          </p:nvSpPr>
          <p:spPr>
            <a:xfrm>
              <a:off x="13047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2" name="Google Shape;3505;p73"/>
            <p:cNvSpPr/>
            <p:nvPr/>
          </p:nvSpPr>
          <p:spPr>
            <a:xfrm>
              <a:off x="13047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3" name="Google Shape;3506;p73"/>
            <p:cNvSpPr/>
            <p:nvPr/>
          </p:nvSpPr>
          <p:spPr>
            <a:xfrm>
              <a:off x="13047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4" name="Google Shape;3507;p73"/>
            <p:cNvSpPr/>
            <p:nvPr/>
          </p:nvSpPr>
          <p:spPr>
            <a:xfrm>
              <a:off x="13047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5" name="Google Shape;3508;p73"/>
            <p:cNvSpPr/>
            <p:nvPr/>
          </p:nvSpPr>
          <p:spPr>
            <a:xfrm>
              <a:off x="13047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6" name="Google Shape;3509;p73"/>
            <p:cNvSpPr/>
            <p:nvPr/>
          </p:nvSpPr>
          <p:spPr>
            <a:xfrm>
              <a:off x="1304700" y="11905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7" name="Google Shape;3510;p73"/>
            <p:cNvSpPr/>
            <p:nvPr/>
          </p:nvSpPr>
          <p:spPr>
            <a:xfrm>
              <a:off x="12284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8" name="Google Shape;3511;p73"/>
            <p:cNvSpPr/>
            <p:nvPr/>
          </p:nvSpPr>
          <p:spPr>
            <a:xfrm>
              <a:off x="12284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39" name="Google Shape;3512;p73"/>
            <p:cNvSpPr/>
            <p:nvPr/>
          </p:nvSpPr>
          <p:spPr>
            <a:xfrm>
              <a:off x="12284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0" name="Google Shape;3513;p73"/>
            <p:cNvSpPr/>
            <p:nvPr/>
          </p:nvSpPr>
          <p:spPr>
            <a:xfrm>
              <a:off x="1228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1" name="Google Shape;3514;p73"/>
            <p:cNvSpPr/>
            <p:nvPr/>
          </p:nvSpPr>
          <p:spPr>
            <a:xfrm>
              <a:off x="1228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2" name="Google Shape;3515;p73"/>
            <p:cNvSpPr/>
            <p:nvPr/>
          </p:nvSpPr>
          <p:spPr>
            <a:xfrm>
              <a:off x="1228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3" name="Google Shape;3516;p73"/>
            <p:cNvSpPr/>
            <p:nvPr/>
          </p:nvSpPr>
          <p:spPr>
            <a:xfrm>
              <a:off x="122847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4" name="Google Shape;3517;p73"/>
            <p:cNvSpPr/>
            <p:nvPr/>
          </p:nvSpPr>
          <p:spPr>
            <a:xfrm>
              <a:off x="1228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5" name="Google Shape;3518;p73"/>
            <p:cNvSpPr/>
            <p:nvPr/>
          </p:nvSpPr>
          <p:spPr>
            <a:xfrm>
              <a:off x="1228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6" name="Google Shape;3519;p73"/>
            <p:cNvSpPr/>
            <p:nvPr/>
          </p:nvSpPr>
          <p:spPr>
            <a:xfrm>
              <a:off x="1228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7" name="Google Shape;3520;p73"/>
            <p:cNvSpPr/>
            <p:nvPr/>
          </p:nvSpPr>
          <p:spPr>
            <a:xfrm>
              <a:off x="1228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8" name="Google Shape;3521;p73"/>
            <p:cNvSpPr/>
            <p:nvPr/>
          </p:nvSpPr>
          <p:spPr>
            <a:xfrm>
              <a:off x="1228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49" name="Google Shape;3522;p73"/>
            <p:cNvSpPr/>
            <p:nvPr/>
          </p:nvSpPr>
          <p:spPr>
            <a:xfrm>
              <a:off x="1228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0" name="Google Shape;3523;p73"/>
            <p:cNvSpPr/>
            <p:nvPr/>
          </p:nvSpPr>
          <p:spPr>
            <a:xfrm>
              <a:off x="1228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1" name="Google Shape;3524;p73"/>
            <p:cNvSpPr/>
            <p:nvPr/>
          </p:nvSpPr>
          <p:spPr>
            <a:xfrm>
              <a:off x="1228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2" name="Google Shape;3525;p73"/>
            <p:cNvSpPr/>
            <p:nvPr/>
          </p:nvSpPr>
          <p:spPr>
            <a:xfrm>
              <a:off x="1228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3" name="Google Shape;3526;p73"/>
            <p:cNvSpPr/>
            <p:nvPr/>
          </p:nvSpPr>
          <p:spPr>
            <a:xfrm>
              <a:off x="1228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4" name="Google Shape;3527;p73"/>
            <p:cNvSpPr/>
            <p:nvPr/>
          </p:nvSpPr>
          <p:spPr>
            <a:xfrm>
              <a:off x="122847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5" name="Google Shape;3528;p73"/>
            <p:cNvSpPr/>
            <p:nvPr/>
          </p:nvSpPr>
          <p:spPr>
            <a:xfrm>
              <a:off x="1152275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6" name="Google Shape;3529;p73"/>
            <p:cNvSpPr/>
            <p:nvPr/>
          </p:nvSpPr>
          <p:spPr>
            <a:xfrm>
              <a:off x="1152275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7" name="Google Shape;3530;p73"/>
            <p:cNvSpPr/>
            <p:nvPr/>
          </p:nvSpPr>
          <p:spPr>
            <a:xfrm>
              <a:off x="1152275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8" name="Google Shape;3531;p73"/>
            <p:cNvSpPr/>
            <p:nvPr/>
          </p:nvSpPr>
          <p:spPr>
            <a:xfrm>
              <a:off x="1152275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59" name="Google Shape;3532;p73"/>
            <p:cNvSpPr/>
            <p:nvPr/>
          </p:nvSpPr>
          <p:spPr>
            <a:xfrm>
              <a:off x="1152275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0" name="Google Shape;3533;p73"/>
            <p:cNvSpPr/>
            <p:nvPr/>
          </p:nvSpPr>
          <p:spPr>
            <a:xfrm>
              <a:off x="1152275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1" name="Google Shape;3534;p73"/>
            <p:cNvSpPr/>
            <p:nvPr/>
          </p:nvSpPr>
          <p:spPr>
            <a:xfrm>
              <a:off x="1152275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2" name="Google Shape;3535;p73"/>
            <p:cNvSpPr/>
            <p:nvPr/>
          </p:nvSpPr>
          <p:spPr>
            <a:xfrm>
              <a:off x="1152275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3" name="Google Shape;3536;p73"/>
            <p:cNvSpPr/>
            <p:nvPr/>
          </p:nvSpPr>
          <p:spPr>
            <a:xfrm>
              <a:off x="1152275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4" name="Google Shape;3537;p73"/>
            <p:cNvSpPr/>
            <p:nvPr/>
          </p:nvSpPr>
          <p:spPr>
            <a:xfrm>
              <a:off x="1152275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5" name="Google Shape;3538;p73"/>
            <p:cNvSpPr/>
            <p:nvPr/>
          </p:nvSpPr>
          <p:spPr>
            <a:xfrm>
              <a:off x="11522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6" name="Google Shape;3539;p73"/>
            <p:cNvSpPr/>
            <p:nvPr/>
          </p:nvSpPr>
          <p:spPr>
            <a:xfrm>
              <a:off x="11522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7" name="Google Shape;3540;p73"/>
            <p:cNvSpPr/>
            <p:nvPr/>
          </p:nvSpPr>
          <p:spPr>
            <a:xfrm>
              <a:off x="11522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8" name="Google Shape;3541;p73"/>
            <p:cNvSpPr/>
            <p:nvPr/>
          </p:nvSpPr>
          <p:spPr>
            <a:xfrm>
              <a:off x="11522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69" name="Google Shape;3542;p73"/>
            <p:cNvSpPr/>
            <p:nvPr/>
          </p:nvSpPr>
          <p:spPr>
            <a:xfrm>
              <a:off x="1152275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0" name="Google Shape;3543;p73"/>
            <p:cNvSpPr/>
            <p:nvPr/>
          </p:nvSpPr>
          <p:spPr>
            <a:xfrm>
              <a:off x="107605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1" name="Google Shape;3544;p73"/>
            <p:cNvSpPr/>
            <p:nvPr/>
          </p:nvSpPr>
          <p:spPr>
            <a:xfrm>
              <a:off x="10760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2" name="Google Shape;3545;p73"/>
            <p:cNvSpPr/>
            <p:nvPr/>
          </p:nvSpPr>
          <p:spPr>
            <a:xfrm>
              <a:off x="10760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3" name="Google Shape;3546;p73"/>
            <p:cNvSpPr/>
            <p:nvPr/>
          </p:nvSpPr>
          <p:spPr>
            <a:xfrm>
              <a:off x="107605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4" name="Google Shape;3547;p73"/>
            <p:cNvSpPr/>
            <p:nvPr/>
          </p:nvSpPr>
          <p:spPr>
            <a:xfrm>
              <a:off x="10760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5" name="Google Shape;3548;p73"/>
            <p:cNvSpPr/>
            <p:nvPr/>
          </p:nvSpPr>
          <p:spPr>
            <a:xfrm>
              <a:off x="107605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6" name="Google Shape;3549;p73"/>
            <p:cNvSpPr/>
            <p:nvPr/>
          </p:nvSpPr>
          <p:spPr>
            <a:xfrm>
              <a:off x="107605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7" name="Google Shape;3550;p73"/>
            <p:cNvSpPr/>
            <p:nvPr/>
          </p:nvSpPr>
          <p:spPr>
            <a:xfrm>
              <a:off x="107605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3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8" name="Google Shape;3551;p73"/>
            <p:cNvSpPr/>
            <p:nvPr/>
          </p:nvSpPr>
          <p:spPr>
            <a:xfrm>
              <a:off x="10760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79" name="Google Shape;3552;p73"/>
            <p:cNvSpPr/>
            <p:nvPr/>
          </p:nvSpPr>
          <p:spPr>
            <a:xfrm>
              <a:off x="10760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0" name="Google Shape;3553;p73"/>
            <p:cNvSpPr/>
            <p:nvPr/>
          </p:nvSpPr>
          <p:spPr>
            <a:xfrm>
              <a:off x="10760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1" name="Google Shape;3554;p73"/>
            <p:cNvSpPr/>
            <p:nvPr/>
          </p:nvSpPr>
          <p:spPr>
            <a:xfrm>
              <a:off x="10760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2" name="Google Shape;3555;p73"/>
            <p:cNvSpPr/>
            <p:nvPr/>
          </p:nvSpPr>
          <p:spPr>
            <a:xfrm>
              <a:off x="10760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3" name="Google Shape;3556;p73"/>
            <p:cNvSpPr/>
            <p:nvPr/>
          </p:nvSpPr>
          <p:spPr>
            <a:xfrm>
              <a:off x="10760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4" name="Google Shape;3557;p73"/>
            <p:cNvSpPr/>
            <p:nvPr/>
          </p:nvSpPr>
          <p:spPr>
            <a:xfrm>
              <a:off x="10760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6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5" name="Google Shape;3558;p73"/>
            <p:cNvSpPr/>
            <p:nvPr/>
          </p:nvSpPr>
          <p:spPr>
            <a:xfrm>
              <a:off x="1000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6" name="Google Shape;3559;p73"/>
            <p:cNvSpPr/>
            <p:nvPr/>
          </p:nvSpPr>
          <p:spPr>
            <a:xfrm>
              <a:off x="1000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7" name="Google Shape;3560;p73"/>
            <p:cNvSpPr/>
            <p:nvPr/>
          </p:nvSpPr>
          <p:spPr>
            <a:xfrm>
              <a:off x="1000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8" name="Google Shape;3561;p73"/>
            <p:cNvSpPr/>
            <p:nvPr/>
          </p:nvSpPr>
          <p:spPr>
            <a:xfrm>
              <a:off x="1000050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89" name="Google Shape;3562;p73"/>
            <p:cNvSpPr/>
            <p:nvPr/>
          </p:nvSpPr>
          <p:spPr>
            <a:xfrm>
              <a:off x="1000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0" name="Google Shape;3563;p73"/>
            <p:cNvSpPr/>
            <p:nvPr/>
          </p:nvSpPr>
          <p:spPr>
            <a:xfrm>
              <a:off x="1000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1" name="Google Shape;3564;p73"/>
            <p:cNvSpPr/>
            <p:nvPr/>
          </p:nvSpPr>
          <p:spPr>
            <a:xfrm>
              <a:off x="1000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2" name="Google Shape;3565;p73"/>
            <p:cNvSpPr/>
            <p:nvPr/>
          </p:nvSpPr>
          <p:spPr>
            <a:xfrm>
              <a:off x="1000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2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3" name="Google Shape;3566;p73"/>
            <p:cNvSpPr/>
            <p:nvPr/>
          </p:nvSpPr>
          <p:spPr>
            <a:xfrm>
              <a:off x="10000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4" name="Google Shape;3567;p73"/>
            <p:cNvSpPr/>
            <p:nvPr/>
          </p:nvSpPr>
          <p:spPr>
            <a:xfrm>
              <a:off x="923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5" name="Google Shape;3568;p73"/>
            <p:cNvSpPr/>
            <p:nvPr/>
          </p:nvSpPr>
          <p:spPr>
            <a:xfrm>
              <a:off x="923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6" name="Google Shape;3569;p73"/>
            <p:cNvSpPr/>
            <p:nvPr/>
          </p:nvSpPr>
          <p:spPr>
            <a:xfrm>
              <a:off x="923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7" name="Google Shape;3570;p73"/>
            <p:cNvSpPr/>
            <p:nvPr/>
          </p:nvSpPr>
          <p:spPr>
            <a:xfrm>
              <a:off x="923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8" name="Google Shape;3571;p73"/>
            <p:cNvSpPr/>
            <p:nvPr/>
          </p:nvSpPr>
          <p:spPr>
            <a:xfrm>
              <a:off x="923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199" name="Google Shape;3572;p73"/>
            <p:cNvSpPr/>
            <p:nvPr/>
          </p:nvSpPr>
          <p:spPr>
            <a:xfrm>
              <a:off x="923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0" name="Google Shape;3573;p73"/>
            <p:cNvSpPr/>
            <p:nvPr/>
          </p:nvSpPr>
          <p:spPr>
            <a:xfrm>
              <a:off x="923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1" name="Google Shape;3574;p73"/>
            <p:cNvSpPr/>
            <p:nvPr/>
          </p:nvSpPr>
          <p:spPr>
            <a:xfrm>
              <a:off x="847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2" name="Google Shape;3575;p73"/>
            <p:cNvSpPr/>
            <p:nvPr/>
          </p:nvSpPr>
          <p:spPr>
            <a:xfrm>
              <a:off x="8476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3" name="Google Shape;3576;p73"/>
            <p:cNvSpPr/>
            <p:nvPr/>
          </p:nvSpPr>
          <p:spPr>
            <a:xfrm>
              <a:off x="847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4" name="Google Shape;3577;p73"/>
            <p:cNvSpPr/>
            <p:nvPr/>
          </p:nvSpPr>
          <p:spPr>
            <a:xfrm>
              <a:off x="847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5" name="Google Shape;3578;p73"/>
            <p:cNvSpPr/>
            <p:nvPr/>
          </p:nvSpPr>
          <p:spPr>
            <a:xfrm>
              <a:off x="847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6" name="Google Shape;3579;p73"/>
            <p:cNvSpPr/>
            <p:nvPr/>
          </p:nvSpPr>
          <p:spPr>
            <a:xfrm>
              <a:off x="847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7" name="Google Shape;3580;p73"/>
            <p:cNvSpPr/>
            <p:nvPr/>
          </p:nvSpPr>
          <p:spPr>
            <a:xfrm>
              <a:off x="7714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8" name="Google Shape;3581;p73"/>
            <p:cNvSpPr/>
            <p:nvPr/>
          </p:nvSpPr>
          <p:spPr>
            <a:xfrm>
              <a:off x="7714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09" name="Google Shape;3582;p73"/>
            <p:cNvSpPr/>
            <p:nvPr/>
          </p:nvSpPr>
          <p:spPr>
            <a:xfrm>
              <a:off x="7714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0" name="Google Shape;3583;p73"/>
            <p:cNvSpPr/>
            <p:nvPr/>
          </p:nvSpPr>
          <p:spPr>
            <a:xfrm>
              <a:off x="7714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1" name="Google Shape;3584;p73"/>
            <p:cNvSpPr/>
            <p:nvPr/>
          </p:nvSpPr>
          <p:spPr>
            <a:xfrm>
              <a:off x="69520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2" name="Google Shape;3585;p73"/>
            <p:cNvSpPr/>
            <p:nvPr/>
          </p:nvSpPr>
          <p:spPr>
            <a:xfrm>
              <a:off x="69520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3" name="Google Shape;3586;p73"/>
            <p:cNvSpPr/>
            <p:nvPr/>
          </p:nvSpPr>
          <p:spPr>
            <a:xfrm>
              <a:off x="6952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4" name="Google Shape;3587;p73"/>
            <p:cNvSpPr/>
            <p:nvPr/>
          </p:nvSpPr>
          <p:spPr>
            <a:xfrm>
              <a:off x="6952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5" name="Google Shape;3588;p73"/>
            <p:cNvSpPr/>
            <p:nvPr/>
          </p:nvSpPr>
          <p:spPr>
            <a:xfrm>
              <a:off x="6189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6" name="Google Shape;3589;p73"/>
            <p:cNvSpPr/>
            <p:nvPr/>
          </p:nvSpPr>
          <p:spPr>
            <a:xfrm>
              <a:off x="6189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7" name="Google Shape;3590;p73"/>
            <p:cNvSpPr/>
            <p:nvPr/>
          </p:nvSpPr>
          <p:spPr>
            <a:xfrm>
              <a:off x="6189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8" name="Google Shape;3591;p73"/>
            <p:cNvSpPr/>
            <p:nvPr/>
          </p:nvSpPr>
          <p:spPr>
            <a:xfrm>
              <a:off x="6189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19" name="Google Shape;3592;p73"/>
            <p:cNvSpPr/>
            <p:nvPr/>
          </p:nvSpPr>
          <p:spPr>
            <a:xfrm>
              <a:off x="542775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0" name="Google Shape;3593;p73"/>
            <p:cNvSpPr/>
            <p:nvPr/>
          </p:nvSpPr>
          <p:spPr>
            <a:xfrm>
              <a:off x="542775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1" name="Google Shape;3594;p73"/>
            <p:cNvSpPr/>
            <p:nvPr/>
          </p:nvSpPr>
          <p:spPr>
            <a:xfrm>
              <a:off x="542775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2" name="Google Shape;3595;p73"/>
            <p:cNvSpPr/>
            <p:nvPr/>
          </p:nvSpPr>
          <p:spPr>
            <a:xfrm>
              <a:off x="5427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3" name="Google Shape;3596;p73"/>
            <p:cNvSpPr/>
            <p:nvPr/>
          </p:nvSpPr>
          <p:spPr>
            <a:xfrm>
              <a:off x="4665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4" name="Google Shape;3597;p73"/>
            <p:cNvSpPr/>
            <p:nvPr/>
          </p:nvSpPr>
          <p:spPr>
            <a:xfrm>
              <a:off x="46655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5" name="Google Shape;3598;p73"/>
            <p:cNvSpPr/>
            <p:nvPr/>
          </p:nvSpPr>
          <p:spPr>
            <a:xfrm>
              <a:off x="4665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6" name="Google Shape;3599;p73"/>
            <p:cNvSpPr/>
            <p:nvPr/>
          </p:nvSpPr>
          <p:spPr>
            <a:xfrm>
              <a:off x="4665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7" name="Google Shape;3600;p73"/>
            <p:cNvSpPr/>
            <p:nvPr/>
          </p:nvSpPr>
          <p:spPr>
            <a:xfrm>
              <a:off x="390550" y="187605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8" name="Google Shape;3601;p73"/>
            <p:cNvSpPr/>
            <p:nvPr/>
          </p:nvSpPr>
          <p:spPr>
            <a:xfrm>
              <a:off x="390550" y="1799825"/>
              <a:ext cx="62350" cy="53300"/>
            </a:xfrm>
            <a:custGeom>
              <a:avLst/>
              <a:gdLst/>
              <a:ahLst/>
              <a:cxnLst/>
              <a:rect l="l" t="t" r="r" b="b"/>
              <a:pathLst>
                <a:path w="2494" h="2132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81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3" y="1150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29" name="Google Shape;3602;p73"/>
            <p:cNvSpPr/>
            <p:nvPr/>
          </p:nvSpPr>
          <p:spPr>
            <a:xfrm>
              <a:off x="3905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39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0" name="Google Shape;3603;p73"/>
            <p:cNvSpPr/>
            <p:nvPr/>
          </p:nvSpPr>
          <p:spPr>
            <a:xfrm>
              <a:off x="3905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1" name="Google Shape;3604;p73"/>
            <p:cNvSpPr/>
            <p:nvPr/>
          </p:nvSpPr>
          <p:spPr>
            <a:xfrm>
              <a:off x="390550" y="1571400"/>
              <a:ext cx="62350" cy="53275"/>
            </a:xfrm>
            <a:custGeom>
              <a:avLst/>
              <a:gdLst/>
              <a:ahLst/>
              <a:cxnLst/>
              <a:rect l="l" t="t" r="r" b="b"/>
              <a:pathLst>
                <a:path w="2494" h="2131" extrusionOk="0">
                  <a:moveTo>
                    <a:pt x="1075" y="1"/>
                  </a:moveTo>
                  <a:cubicBezTo>
                    <a:pt x="1072" y="1"/>
                    <a:pt x="1068" y="1"/>
                    <a:pt x="1065" y="1"/>
                  </a:cubicBez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3" y="1141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2" name="Google Shape;3605;p73"/>
            <p:cNvSpPr/>
            <p:nvPr/>
          </p:nvSpPr>
          <p:spPr>
            <a:xfrm>
              <a:off x="314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3" name="Google Shape;3606;p73"/>
            <p:cNvSpPr/>
            <p:nvPr/>
          </p:nvSpPr>
          <p:spPr>
            <a:xfrm>
              <a:off x="314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4" name="Google Shape;3607;p73"/>
            <p:cNvSpPr/>
            <p:nvPr/>
          </p:nvSpPr>
          <p:spPr>
            <a:xfrm>
              <a:off x="314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5" name="Google Shape;3608;p73"/>
            <p:cNvSpPr/>
            <p:nvPr/>
          </p:nvSpPr>
          <p:spPr>
            <a:xfrm>
              <a:off x="314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6" name="Google Shape;3609;p73"/>
            <p:cNvSpPr/>
            <p:nvPr/>
          </p:nvSpPr>
          <p:spPr>
            <a:xfrm>
              <a:off x="314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7" name="Google Shape;3610;p73"/>
            <p:cNvSpPr/>
            <p:nvPr/>
          </p:nvSpPr>
          <p:spPr>
            <a:xfrm>
              <a:off x="314325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86" y="1149"/>
                    <a:pt x="2020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8" name="Google Shape;3611;p73"/>
            <p:cNvSpPr/>
            <p:nvPr/>
          </p:nvSpPr>
          <p:spPr>
            <a:xfrm>
              <a:off x="238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39" name="Google Shape;3612;p73"/>
            <p:cNvSpPr/>
            <p:nvPr/>
          </p:nvSpPr>
          <p:spPr>
            <a:xfrm>
              <a:off x="238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0" name="Google Shape;3613;p73"/>
            <p:cNvSpPr/>
            <p:nvPr/>
          </p:nvSpPr>
          <p:spPr>
            <a:xfrm>
              <a:off x="238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1" name="Google Shape;3614;p73"/>
            <p:cNvSpPr/>
            <p:nvPr/>
          </p:nvSpPr>
          <p:spPr>
            <a:xfrm>
              <a:off x="238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2" name="Google Shape;3615;p73"/>
            <p:cNvSpPr/>
            <p:nvPr/>
          </p:nvSpPr>
          <p:spPr>
            <a:xfrm>
              <a:off x="442782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3" name="Google Shape;3616;p73"/>
            <p:cNvSpPr/>
            <p:nvPr/>
          </p:nvSpPr>
          <p:spPr>
            <a:xfrm>
              <a:off x="442782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4" name="Google Shape;3617;p73"/>
            <p:cNvSpPr/>
            <p:nvPr/>
          </p:nvSpPr>
          <p:spPr>
            <a:xfrm>
              <a:off x="4504050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5" name="Google Shape;3618;p73"/>
            <p:cNvSpPr/>
            <p:nvPr/>
          </p:nvSpPr>
          <p:spPr>
            <a:xfrm>
              <a:off x="4504050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6" name="Google Shape;3619;p73"/>
            <p:cNvSpPr/>
            <p:nvPr/>
          </p:nvSpPr>
          <p:spPr>
            <a:xfrm>
              <a:off x="45802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7" name="Google Shape;3620;p73"/>
            <p:cNvSpPr/>
            <p:nvPr/>
          </p:nvSpPr>
          <p:spPr>
            <a:xfrm>
              <a:off x="4504050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8" name="Google Shape;3621;p73"/>
            <p:cNvSpPr/>
            <p:nvPr/>
          </p:nvSpPr>
          <p:spPr>
            <a:xfrm>
              <a:off x="511335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49" name="Google Shape;3622;p73"/>
            <p:cNvSpPr/>
            <p:nvPr/>
          </p:nvSpPr>
          <p:spPr>
            <a:xfrm>
              <a:off x="511335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0" name="Google Shape;3623;p73"/>
            <p:cNvSpPr/>
            <p:nvPr/>
          </p:nvSpPr>
          <p:spPr>
            <a:xfrm>
              <a:off x="511335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1" name="Google Shape;3624;p73"/>
            <p:cNvSpPr/>
            <p:nvPr/>
          </p:nvSpPr>
          <p:spPr>
            <a:xfrm>
              <a:off x="511335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2" name="Google Shape;3625;p73"/>
            <p:cNvSpPr/>
            <p:nvPr/>
          </p:nvSpPr>
          <p:spPr>
            <a:xfrm>
              <a:off x="511335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3" name="Google Shape;3626;p73"/>
            <p:cNvSpPr/>
            <p:nvPr/>
          </p:nvSpPr>
          <p:spPr>
            <a:xfrm>
              <a:off x="5113350" y="18760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4" name="Google Shape;3627;p73"/>
            <p:cNvSpPr/>
            <p:nvPr/>
          </p:nvSpPr>
          <p:spPr>
            <a:xfrm>
              <a:off x="511335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9"/>
                    <a:pt x="8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5" name="Google Shape;3628;p73"/>
            <p:cNvSpPr/>
            <p:nvPr/>
          </p:nvSpPr>
          <p:spPr>
            <a:xfrm>
              <a:off x="511335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6" name="Google Shape;3629;p73"/>
            <p:cNvSpPr/>
            <p:nvPr/>
          </p:nvSpPr>
          <p:spPr>
            <a:xfrm>
              <a:off x="511335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7" name="Google Shape;3630;p73"/>
            <p:cNvSpPr/>
            <p:nvPr/>
          </p:nvSpPr>
          <p:spPr>
            <a:xfrm>
              <a:off x="511335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8" name="Google Shape;3631;p73"/>
            <p:cNvSpPr/>
            <p:nvPr/>
          </p:nvSpPr>
          <p:spPr>
            <a:xfrm>
              <a:off x="511335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83" y="0"/>
                  </a:moveTo>
                  <a:cubicBezTo>
                    <a:pt x="1080" y="0"/>
                    <a:pt x="1077" y="0"/>
                    <a:pt x="1073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8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59" name="Google Shape;3632;p73"/>
            <p:cNvSpPr/>
            <p:nvPr/>
          </p:nvSpPr>
          <p:spPr>
            <a:xfrm>
              <a:off x="511335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0" name="Google Shape;3633;p73"/>
            <p:cNvSpPr/>
            <p:nvPr/>
          </p:nvSpPr>
          <p:spPr>
            <a:xfrm>
              <a:off x="511335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1" name="Google Shape;3634;p73"/>
            <p:cNvSpPr/>
            <p:nvPr/>
          </p:nvSpPr>
          <p:spPr>
            <a:xfrm>
              <a:off x="511335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73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4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2" name="Google Shape;3635;p73"/>
            <p:cNvSpPr/>
            <p:nvPr/>
          </p:nvSpPr>
          <p:spPr>
            <a:xfrm>
              <a:off x="47324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3" name="Google Shape;3636;p73"/>
            <p:cNvSpPr/>
            <p:nvPr/>
          </p:nvSpPr>
          <p:spPr>
            <a:xfrm>
              <a:off x="47324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4" name="Google Shape;3637;p73"/>
            <p:cNvSpPr/>
            <p:nvPr/>
          </p:nvSpPr>
          <p:spPr>
            <a:xfrm>
              <a:off x="47324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5" name="Google Shape;3638;p73"/>
            <p:cNvSpPr/>
            <p:nvPr/>
          </p:nvSpPr>
          <p:spPr>
            <a:xfrm>
              <a:off x="47324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6" name="Google Shape;3639;p73"/>
            <p:cNvSpPr/>
            <p:nvPr/>
          </p:nvSpPr>
          <p:spPr>
            <a:xfrm>
              <a:off x="47324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7" name="Google Shape;3640;p73"/>
            <p:cNvSpPr/>
            <p:nvPr/>
          </p:nvSpPr>
          <p:spPr>
            <a:xfrm>
              <a:off x="4732475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8" name="Google Shape;3641;p73"/>
            <p:cNvSpPr/>
            <p:nvPr/>
          </p:nvSpPr>
          <p:spPr>
            <a:xfrm>
              <a:off x="47324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2" y="1822"/>
                  </a:cubicBezTo>
                  <a:cubicBezTo>
                    <a:pt x="2496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69" name="Google Shape;3642;p73"/>
            <p:cNvSpPr/>
            <p:nvPr/>
          </p:nvSpPr>
          <p:spPr>
            <a:xfrm>
              <a:off x="47324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0" name="Google Shape;3643;p73"/>
            <p:cNvSpPr/>
            <p:nvPr/>
          </p:nvSpPr>
          <p:spPr>
            <a:xfrm>
              <a:off x="47324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1" name="Google Shape;3644;p73"/>
            <p:cNvSpPr/>
            <p:nvPr/>
          </p:nvSpPr>
          <p:spPr>
            <a:xfrm>
              <a:off x="47324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2" name="Google Shape;3645;p73"/>
            <p:cNvSpPr/>
            <p:nvPr/>
          </p:nvSpPr>
          <p:spPr>
            <a:xfrm>
              <a:off x="47324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0" y="0"/>
                    <a:pt x="1077" y="0"/>
                    <a:pt x="1074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3" name="Google Shape;3646;p73"/>
            <p:cNvSpPr/>
            <p:nvPr/>
          </p:nvSpPr>
          <p:spPr>
            <a:xfrm>
              <a:off x="47324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4" name="Google Shape;3647;p73"/>
            <p:cNvSpPr/>
            <p:nvPr/>
          </p:nvSpPr>
          <p:spPr>
            <a:xfrm>
              <a:off x="43516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5" name="Google Shape;3648;p73"/>
            <p:cNvSpPr/>
            <p:nvPr/>
          </p:nvSpPr>
          <p:spPr>
            <a:xfrm>
              <a:off x="43516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6" name="Google Shape;3649;p73"/>
            <p:cNvSpPr/>
            <p:nvPr/>
          </p:nvSpPr>
          <p:spPr>
            <a:xfrm>
              <a:off x="43516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7" name="Google Shape;3650;p73"/>
            <p:cNvSpPr/>
            <p:nvPr/>
          </p:nvSpPr>
          <p:spPr>
            <a:xfrm>
              <a:off x="43516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7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8" name="Google Shape;3651;p73"/>
            <p:cNvSpPr/>
            <p:nvPr/>
          </p:nvSpPr>
          <p:spPr>
            <a:xfrm>
              <a:off x="442782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79" name="Google Shape;3652;p73"/>
            <p:cNvSpPr/>
            <p:nvPr/>
          </p:nvSpPr>
          <p:spPr>
            <a:xfrm>
              <a:off x="442782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0" name="Google Shape;3653;p73"/>
            <p:cNvSpPr/>
            <p:nvPr/>
          </p:nvSpPr>
          <p:spPr>
            <a:xfrm>
              <a:off x="45040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1" name="Google Shape;3654;p73"/>
            <p:cNvSpPr/>
            <p:nvPr/>
          </p:nvSpPr>
          <p:spPr>
            <a:xfrm>
              <a:off x="45040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2" name="Google Shape;3655;p73"/>
            <p:cNvSpPr/>
            <p:nvPr/>
          </p:nvSpPr>
          <p:spPr>
            <a:xfrm>
              <a:off x="45040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3" name="Google Shape;3656;p73"/>
            <p:cNvSpPr/>
            <p:nvPr/>
          </p:nvSpPr>
          <p:spPr>
            <a:xfrm>
              <a:off x="45040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4" name="Google Shape;3657;p73"/>
            <p:cNvSpPr/>
            <p:nvPr/>
          </p:nvSpPr>
          <p:spPr>
            <a:xfrm>
              <a:off x="45040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5" name="Google Shape;3658;p73"/>
            <p:cNvSpPr/>
            <p:nvPr/>
          </p:nvSpPr>
          <p:spPr>
            <a:xfrm>
              <a:off x="45040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6" name="Google Shape;3659;p73"/>
            <p:cNvSpPr/>
            <p:nvPr/>
          </p:nvSpPr>
          <p:spPr>
            <a:xfrm>
              <a:off x="45040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7" name="Google Shape;3660;p73"/>
            <p:cNvSpPr/>
            <p:nvPr/>
          </p:nvSpPr>
          <p:spPr>
            <a:xfrm>
              <a:off x="4504050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8" name="Google Shape;3661;p73"/>
            <p:cNvSpPr/>
            <p:nvPr/>
          </p:nvSpPr>
          <p:spPr>
            <a:xfrm>
              <a:off x="4504050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89" name="Google Shape;3662;p73"/>
            <p:cNvSpPr/>
            <p:nvPr/>
          </p:nvSpPr>
          <p:spPr>
            <a:xfrm>
              <a:off x="4504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0" name="Google Shape;3663;p73"/>
            <p:cNvSpPr/>
            <p:nvPr/>
          </p:nvSpPr>
          <p:spPr>
            <a:xfrm>
              <a:off x="450405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1" name="Google Shape;3664;p73"/>
            <p:cNvSpPr/>
            <p:nvPr/>
          </p:nvSpPr>
          <p:spPr>
            <a:xfrm>
              <a:off x="45040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2" name="Google Shape;3665;p73"/>
            <p:cNvSpPr/>
            <p:nvPr/>
          </p:nvSpPr>
          <p:spPr>
            <a:xfrm>
              <a:off x="45802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3" name="Google Shape;3666;p73"/>
            <p:cNvSpPr/>
            <p:nvPr/>
          </p:nvSpPr>
          <p:spPr>
            <a:xfrm>
              <a:off x="45802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4" name="Google Shape;3667;p73"/>
            <p:cNvSpPr/>
            <p:nvPr/>
          </p:nvSpPr>
          <p:spPr>
            <a:xfrm>
              <a:off x="45802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5" name="Google Shape;3668;p73"/>
            <p:cNvSpPr/>
            <p:nvPr/>
          </p:nvSpPr>
          <p:spPr>
            <a:xfrm>
              <a:off x="45802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6" name="Google Shape;3669;p73"/>
            <p:cNvSpPr/>
            <p:nvPr/>
          </p:nvSpPr>
          <p:spPr>
            <a:xfrm>
              <a:off x="45802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7" name="Google Shape;3670;p73"/>
            <p:cNvSpPr/>
            <p:nvPr/>
          </p:nvSpPr>
          <p:spPr>
            <a:xfrm>
              <a:off x="45802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8" name="Google Shape;3671;p73"/>
            <p:cNvSpPr/>
            <p:nvPr/>
          </p:nvSpPr>
          <p:spPr>
            <a:xfrm>
              <a:off x="45802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299" name="Google Shape;3672;p73"/>
            <p:cNvSpPr/>
            <p:nvPr/>
          </p:nvSpPr>
          <p:spPr>
            <a:xfrm>
              <a:off x="45802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0" name="Google Shape;3673;p73"/>
            <p:cNvSpPr/>
            <p:nvPr/>
          </p:nvSpPr>
          <p:spPr>
            <a:xfrm>
              <a:off x="45802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1" name="Google Shape;3674;p73"/>
            <p:cNvSpPr/>
            <p:nvPr/>
          </p:nvSpPr>
          <p:spPr>
            <a:xfrm>
              <a:off x="45802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2" name="Google Shape;3675;p73"/>
            <p:cNvSpPr/>
            <p:nvPr/>
          </p:nvSpPr>
          <p:spPr>
            <a:xfrm>
              <a:off x="45802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3" name="Google Shape;3676;p73"/>
            <p:cNvSpPr/>
            <p:nvPr/>
          </p:nvSpPr>
          <p:spPr>
            <a:xfrm>
              <a:off x="45802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4" name="Google Shape;3677;p73"/>
            <p:cNvSpPr/>
            <p:nvPr/>
          </p:nvSpPr>
          <p:spPr>
            <a:xfrm>
              <a:off x="465647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5" name="Google Shape;3678;p73"/>
            <p:cNvSpPr/>
            <p:nvPr/>
          </p:nvSpPr>
          <p:spPr>
            <a:xfrm>
              <a:off x="46564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6" name="Google Shape;3679;p73"/>
            <p:cNvSpPr/>
            <p:nvPr/>
          </p:nvSpPr>
          <p:spPr>
            <a:xfrm>
              <a:off x="46564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7" name="Google Shape;3680;p73"/>
            <p:cNvSpPr/>
            <p:nvPr/>
          </p:nvSpPr>
          <p:spPr>
            <a:xfrm>
              <a:off x="46564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8" name="Google Shape;3681;p73"/>
            <p:cNvSpPr/>
            <p:nvPr/>
          </p:nvSpPr>
          <p:spPr>
            <a:xfrm>
              <a:off x="465647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09" name="Google Shape;3682;p73"/>
            <p:cNvSpPr/>
            <p:nvPr/>
          </p:nvSpPr>
          <p:spPr>
            <a:xfrm>
              <a:off x="46564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0" name="Google Shape;3683;p73"/>
            <p:cNvSpPr/>
            <p:nvPr/>
          </p:nvSpPr>
          <p:spPr>
            <a:xfrm>
              <a:off x="46564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1" name="Google Shape;3684;p73"/>
            <p:cNvSpPr/>
            <p:nvPr/>
          </p:nvSpPr>
          <p:spPr>
            <a:xfrm>
              <a:off x="46564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2" name="Google Shape;3685;p73"/>
            <p:cNvSpPr/>
            <p:nvPr/>
          </p:nvSpPr>
          <p:spPr>
            <a:xfrm>
              <a:off x="46564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3" name="Google Shape;3686;p73"/>
            <p:cNvSpPr/>
            <p:nvPr/>
          </p:nvSpPr>
          <p:spPr>
            <a:xfrm>
              <a:off x="46564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4" name="Google Shape;3687;p73"/>
            <p:cNvSpPr/>
            <p:nvPr/>
          </p:nvSpPr>
          <p:spPr>
            <a:xfrm>
              <a:off x="46564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5" name="Google Shape;3688;p73"/>
            <p:cNvSpPr/>
            <p:nvPr/>
          </p:nvSpPr>
          <p:spPr>
            <a:xfrm>
              <a:off x="46564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6" name="Google Shape;3689;p73"/>
            <p:cNvSpPr/>
            <p:nvPr/>
          </p:nvSpPr>
          <p:spPr>
            <a:xfrm>
              <a:off x="47324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7" name="Google Shape;3690;p73"/>
            <p:cNvSpPr/>
            <p:nvPr/>
          </p:nvSpPr>
          <p:spPr>
            <a:xfrm>
              <a:off x="47324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8" name="Google Shape;3691;p73"/>
            <p:cNvSpPr/>
            <p:nvPr/>
          </p:nvSpPr>
          <p:spPr>
            <a:xfrm>
              <a:off x="4808700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19" name="Google Shape;3692;p73"/>
            <p:cNvSpPr/>
            <p:nvPr/>
          </p:nvSpPr>
          <p:spPr>
            <a:xfrm>
              <a:off x="4808700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0" name="Google Shape;3693;p73"/>
            <p:cNvSpPr/>
            <p:nvPr/>
          </p:nvSpPr>
          <p:spPr>
            <a:xfrm>
              <a:off x="4808700" y="164740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1" name="Google Shape;3694;p73"/>
            <p:cNvSpPr/>
            <p:nvPr/>
          </p:nvSpPr>
          <p:spPr>
            <a:xfrm>
              <a:off x="4808700" y="172362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2" name="Google Shape;3695;p73"/>
            <p:cNvSpPr/>
            <p:nvPr/>
          </p:nvSpPr>
          <p:spPr>
            <a:xfrm>
              <a:off x="4808700" y="17998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3" name="Google Shape;3696;p73"/>
            <p:cNvSpPr/>
            <p:nvPr/>
          </p:nvSpPr>
          <p:spPr>
            <a:xfrm>
              <a:off x="4808700" y="1876050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4" name="Google Shape;3697;p73"/>
            <p:cNvSpPr/>
            <p:nvPr/>
          </p:nvSpPr>
          <p:spPr>
            <a:xfrm>
              <a:off x="4808700" y="19520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5" name="Google Shape;3698;p73"/>
            <p:cNvSpPr/>
            <p:nvPr/>
          </p:nvSpPr>
          <p:spPr>
            <a:xfrm>
              <a:off x="4808700" y="20282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6" name="Google Shape;3699;p73"/>
            <p:cNvSpPr/>
            <p:nvPr/>
          </p:nvSpPr>
          <p:spPr>
            <a:xfrm>
              <a:off x="4808700" y="21045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7" name="Google Shape;3700;p73"/>
            <p:cNvSpPr/>
            <p:nvPr/>
          </p:nvSpPr>
          <p:spPr>
            <a:xfrm>
              <a:off x="4808700" y="21807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8" name="Google Shape;3701;p73"/>
            <p:cNvSpPr/>
            <p:nvPr/>
          </p:nvSpPr>
          <p:spPr>
            <a:xfrm>
              <a:off x="48087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29" name="Google Shape;3702;p73"/>
            <p:cNvSpPr/>
            <p:nvPr/>
          </p:nvSpPr>
          <p:spPr>
            <a:xfrm>
              <a:off x="4808700" y="23331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0" name="Google Shape;3703;p73"/>
            <p:cNvSpPr/>
            <p:nvPr/>
          </p:nvSpPr>
          <p:spPr>
            <a:xfrm>
              <a:off x="4808700" y="24093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1" name="Google Shape;3704;p73"/>
            <p:cNvSpPr/>
            <p:nvPr/>
          </p:nvSpPr>
          <p:spPr>
            <a:xfrm>
              <a:off x="4808700" y="2485550"/>
              <a:ext cx="62400" cy="53300"/>
            </a:xfrm>
            <a:custGeom>
              <a:avLst/>
              <a:gdLst/>
              <a:ahLst/>
              <a:cxnLst/>
              <a:rect l="l" t="t" r="r" b="b"/>
              <a:pathLst>
                <a:path w="2496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2" name="Google Shape;3705;p73"/>
            <p:cNvSpPr/>
            <p:nvPr/>
          </p:nvSpPr>
          <p:spPr>
            <a:xfrm>
              <a:off x="48849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3" name="Google Shape;3706;p73"/>
            <p:cNvSpPr/>
            <p:nvPr/>
          </p:nvSpPr>
          <p:spPr>
            <a:xfrm>
              <a:off x="48849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4" name="Google Shape;3707;p73"/>
            <p:cNvSpPr/>
            <p:nvPr/>
          </p:nvSpPr>
          <p:spPr>
            <a:xfrm>
              <a:off x="48849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5" name="Google Shape;3708;p73"/>
            <p:cNvSpPr/>
            <p:nvPr/>
          </p:nvSpPr>
          <p:spPr>
            <a:xfrm>
              <a:off x="48849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6" name="Google Shape;3709;p73"/>
            <p:cNvSpPr/>
            <p:nvPr/>
          </p:nvSpPr>
          <p:spPr>
            <a:xfrm>
              <a:off x="48849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7" name="Google Shape;3710;p73"/>
            <p:cNvSpPr/>
            <p:nvPr/>
          </p:nvSpPr>
          <p:spPr>
            <a:xfrm>
              <a:off x="4884900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8" name="Google Shape;3711;p73"/>
            <p:cNvSpPr/>
            <p:nvPr/>
          </p:nvSpPr>
          <p:spPr>
            <a:xfrm>
              <a:off x="48849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3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39" name="Google Shape;3712;p73"/>
            <p:cNvSpPr/>
            <p:nvPr/>
          </p:nvSpPr>
          <p:spPr>
            <a:xfrm>
              <a:off x="48849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0" name="Google Shape;3713;p73"/>
            <p:cNvSpPr/>
            <p:nvPr/>
          </p:nvSpPr>
          <p:spPr>
            <a:xfrm>
              <a:off x="48849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1" name="Google Shape;3714;p73"/>
            <p:cNvSpPr/>
            <p:nvPr/>
          </p:nvSpPr>
          <p:spPr>
            <a:xfrm>
              <a:off x="48849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2" name="Google Shape;3715;p73"/>
            <p:cNvSpPr/>
            <p:nvPr/>
          </p:nvSpPr>
          <p:spPr>
            <a:xfrm>
              <a:off x="48849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3" name="Google Shape;3716;p73"/>
            <p:cNvSpPr/>
            <p:nvPr/>
          </p:nvSpPr>
          <p:spPr>
            <a:xfrm>
              <a:off x="48849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4" name="Google Shape;3717;p73"/>
            <p:cNvSpPr/>
            <p:nvPr/>
          </p:nvSpPr>
          <p:spPr>
            <a:xfrm>
              <a:off x="48849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5" name="Google Shape;3718;p73"/>
            <p:cNvSpPr/>
            <p:nvPr/>
          </p:nvSpPr>
          <p:spPr>
            <a:xfrm>
              <a:off x="48849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6" name="Google Shape;3719;p73"/>
            <p:cNvSpPr/>
            <p:nvPr/>
          </p:nvSpPr>
          <p:spPr>
            <a:xfrm>
              <a:off x="48849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39"/>
                    <a:pt x="1822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7" name="Google Shape;3720;p73"/>
            <p:cNvSpPr/>
            <p:nvPr/>
          </p:nvSpPr>
          <p:spPr>
            <a:xfrm>
              <a:off x="49611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8" name="Google Shape;3721;p73"/>
            <p:cNvSpPr/>
            <p:nvPr/>
          </p:nvSpPr>
          <p:spPr>
            <a:xfrm>
              <a:off x="49611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49" name="Google Shape;3722;p73"/>
            <p:cNvSpPr/>
            <p:nvPr/>
          </p:nvSpPr>
          <p:spPr>
            <a:xfrm>
              <a:off x="49611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0" name="Google Shape;3723;p73"/>
            <p:cNvSpPr/>
            <p:nvPr/>
          </p:nvSpPr>
          <p:spPr>
            <a:xfrm>
              <a:off x="49611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1" name="Google Shape;3724;p73"/>
            <p:cNvSpPr/>
            <p:nvPr/>
          </p:nvSpPr>
          <p:spPr>
            <a:xfrm>
              <a:off x="49611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2" name="Google Shape;3725;p73"/>
            <p:cNvSpPr/>
            <p:nvPr/>
          </p:nvSpPr>
          <p:spPr>
            <a:xfrm>
              <a:off x="49611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3" name="Google Shape;3726;p73"/>
            <p:cNvSpPr/>
            <p:nvPr/>
          </p:nvSpPr>
          <p:spPr>
            <a:xfrm>
              <a:off x="49611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4" name="Google Shape;3727;p73"/>
            <p:cNvSpPr/>
            <p:nvPr/>
          </p:nvSpPr>
          <p:spPr>
            <a:xfrm>
              <a:off x="49611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5" name="Google Shape;3728;p73"/>
            <p:cNvSpPr/>
            <p:nvPr/>
          </p:nvSpPr>
          <p:spPr>
            <a:xfrm>
              <a:off x="49611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6" name="Google Shape;3729;p73"/>
            <p:cNvSpPr/>
            <p:nvPr/>
          </p:nvSpPr>
          <p:spPr>
            <a:xfrm>
              <a:off x="496112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7" name="Google Shape;3730;p73"/>
            <p:cNvSpPr/>
            <p:nvPr/>
          </p:nvSpPr>
          <p:spPr>
            <a:xfrm>
              <a:off x="49611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8" name="Google Shape;3731;p73"/>
            <p:cNvSpPr/>
            <p:nvPr/>
          </p:nvSpPr>
          <p:spPr>
            <a:xfrm>
              <a:off x="49611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59" name="Google Shape;3732;p73"/>
            <p:cNvSpPr/>
            <p:nvPr/>
          </p:nvSpPr>
          <p:spPr>
            <a:xfrm>
              <a:off x="49611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0" name="Google Shape;3733;p73"/>
            <p:cNvSpPr/>
            <p:nvPr/>
          </p:nvSpPr>
          <p:spPr>
            <a:xfrm>
              <a:off x="49611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1" name="Google Shape;3734;p73"/>
            <p:cNvSpPr/>
            <p:nvPr/>
          </p:nvSpPr>
          <p:spPr>
            <a:xfrm>
              <a:off x="50373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2" name="Google Shape;3735;p73"/>
            <p:cNvSpPr/>
            <p:nvPr/>
          </p:nvSpPr>
          <p:spPr>
            <a:xfrm>
              <a:off x="50373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3" name="Google Shape;3736;p73"/>
            <p:cNvSpPr/>
            <p:nvPr/>
          </p:nvSpPr>
          <p:spPr>
            <a:xfrm>
              <a:off x="50373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4" name="Google Shape;3737;p73"/>
            <p:cNvSpPr/>
            <p:nvPr/>
          </p:nvSpPr>
          <p:spPr>
            <a:xfrm>
              <a:off x="50373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5" name="Google Shape;3738;p73"/>
            <p:cNvSpPr/>
            <p:nvPr/>
          </p:nvSpPr>
          <p:spPr>
            <a:xfrm>
              <a:off x="50373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6" name="Google Shape;3739;p73"/>
            <p:cNvSpPr/>
            <p:nvPr/>
          </p:nvSpPr>
          <p:spPr>
            <a:xfrm>
              <a:off x="50373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7" name="Google Shape;3740;p73"/>
            <p:cNvSpPr/>
            <p:nvPr/>
          </p:nvSpPr>
          <p:spPr>
            <a:xfrm>
              <a:off x="50373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8" name="Google Shape;3741;p73"/>
            <p:cNvSpPr/>
            <p:nvPr/>
          </p:nvSpPr>
          <p:spPr>
            <a:xfrm>
              <a:off x="50373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69" name="Google Shape;3742;p73"/>
            <p:cNvSpPr/>
            <p:nvPr/>
          </p:nvSpPr>
          <p:spPr>
            <a:xfrm>
              <a:off x="50373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0" name="Google Shape;3743;p73"/>
            <p:cNvSpPr/>
            <p:nvPr/>
          </p:nvSpPr>
          <p:spPr>
            <a:xfrm>
              <a:off x="50373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1" name="Google Shape;3744;p73"/>
            <p:cNvSpPr/>
            <p:nvPr/>
          </p:nvSpPr>
          <p:spPr>
            <a:xfrm>
              <a:off x="50373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2" name="Google Shape;3745;p73"/>
            <p:cNvSpPr/>
            <p:nvPr/>
          </p:nvSpPr>
          <p:spPr>
            <a:xfrm>
              <a:off x="50373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3" name="Google Shape;3746;p73"/>
            <p:cNvSpPr/>
            <p:nvPr/>
          </p:nvSpPr>
          <p:spPr>
            <a:xfrm>
              <a:off x="50373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67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4" name="Google Shape;3747;p73"/>
            <p:cNvSpPr/>
            <p:nvPr/>
          </p:nvSpPr>
          <p:spPr>
            <a:xfrm>
              <a:off x="50373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8" y="1154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5" name="Google Shape;3748;p73"/>
            <p:cNvSpPr/>
            <p:nvPr/>
          </p:nvSpPr>
          <p:spPr>
            <a:xfrm>
              <a:off x="511335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8"/>
                    <a:pt x="8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6" name="Google Shape;3749;p73"/>
            <p:cNvSpPr/>
            <p:nvPr/>
          </p:nvSpPr>
          <p:spPr>
            <a:xfrm>
              <a:off x="511335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8" y="2137"/>
                    <a:pt x="1076" y="2137"/>
                  </a:cubicBezTo>
                  <a:cubicBezTo>
                    <a:pt x="1339" y="2137"/>
                    <a:pt x="1605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7" name="Google Shape;3750;p73"/>
            <p:cNvSpPr/>
            <p:nvPr/>
          </p:nvSpPr>
          <p:spPr>
            <a:xfrm>
              <a:off x="51895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8" name="Google Shape;3751;p73"/>
            <p:cNvSpPr/>
            <p:nvPr/>
          </p:nvSpPr>
          <p:spPr>
            <a:xfrm>
              <a:off x="51895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79" name="Google Shape;3752;p73"/>
            <p:cNvSpPr/>
            <p:nvPr/>
          </p:nvSpPr>
          <p:spPr>
            <a:xfrm>
              <a:off x="5189550" y="157140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51" y="0"/>
                  </a:moveTo>
                  <a:cubicBezTo>
                    <a:pt x="472" y="0"/>
                    <a:pt x="1" y="477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ubicBezTo>
                    <a:pt x="1061" y="1"/>
                    <a:pt x="1056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0" name="Google Shape;3753;p73"/>
            <p:cNvSpPr/>
            <p:nvPr/>
          </p:nvSpPr>
          <p:spPr>
            <a:xfrm>
              <a:off x="51895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8"/>
                    <a:pt x="1068" y="2138"/>
                  </a:cubicBezTo>
                  <a:cubicBezTo>
                    <a:pt x="1329" y="2138"/>
                    <a:pt x="1596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1" name="Google Shape;3754;p73"/>
            <p:cNvSpPr/>
            <p:nvPr/>
          </p:nvSpPr>
          <p:spPr>
            <a:xfrm>
              <a:off x="51895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2" name="Google Shape;3755;p73"/>
            <p:cNvSpPr/>
            <p:nvPr/>
          </p:nvSpPr>
          <p:spPr>
            <a:xfrm>
              <a:off x="51895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3" name="Google Shape;3756;p73"/>
            <p:cNvSpPr/>
            <p:nvPr/>
          </p:nvSpPr>
          <p:spPr>
            <a:xfrm>
              <a:off x="518955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4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4" name="Google Shape;3757;p73"/>
            <p:cNvSpPr/>
            <p:nvPr/>
          </p:nvSpPr>
          <p:spPr>
            <a:xfrm>
              <a:off x="51895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5" name="Google Shape;3758;p73"/>
            <p:cNvSpPr/>
            <p:nvPr/>
          </p:nvSpPr>
          <p:spPr>
            <a:xfrm>
              <a:off x="5189550" y="20282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6" name="Google Shape;3759;p73"/>
            <p:cNvSpPr/>
            <p:nvPr/>
          </p:nvSpPr>
          <p:spPr>
            <a:xfrm>
              <a:off x="51895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7" name="Google Shape;3760;p73"/>
            <p:cNvSpPr/>
            <p:nvPr/>
          </p:nvSpPr>
          <p:spPr>
            <a:xfrm>
              <a:off x="51895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8" name="Google Shape;3761;p73"/>
            <p:cNvSpPr/>
            <p:nvPr/>
          </p:nvSpPr>
          <p:spPr>
            <a:xfrm>
              <a:off x="5189550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89" name="Google Shape;3762;p73"/>
            <p:cNvSpPr/>
            <p:nvPr/>
          </p:nvSpPr>
          <p:spPr>
            <a:xfrm>
              <a:off x="5189550" y="23331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0" name="Google Shape;3763;p73"/>
            <p:cNvSpPr/>
            <p:nvPr/>
          </p:nvSpPr>
          <p:spPr>
            <a:xfrm>
              <a:off x="51895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1" name="Google Shape;3764;p73"/>
            <p:cNvSpPr/>
            <p:nvPr/>
          </p:nvSpPr>
          <p:spPr>
            <a:xfrm>
              <a:off x="51895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2" name="Google Shape;3765;p73"/>
            <p:cNvSpPr/>
            <p:nvPr/>
          </p:nvSpPr>
          <p:spPr>
            <a:xfrm>
              <a:off x="51895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3" name="Google Shape;3766;p73"/>
            <p:cNvSpPr/>
            <p:nvPr/>
          </p:nvSpPr>
          <p:spPr>
            <a:xfrm>
              <a:off x="51895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2" y="2133"/>
                    <a:pt x="1069" y="2133"/>
                  </a:cubicBezTo>
                  <a:cubicBezTo>
                    <a:pt x="1329" y="2133"/>
                    <a:pt x="1596" y="2036"/>
                    <a:pt x="1814" y="1821"/>
                  </a:cubicBezTo>
                  <a:cubicBezTo>
                    <a:pt x="2488" y="1155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4" name="Google Shape;3767;p73"/>
            <p:cNvSpPr/>
            <p:nvPr/>
          </p:nvSpPr>
          <p:spPr>
            <a:xfrm>
              <a:off x="51895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5" name="Google Shape;3768;p73"/>
            <p:cNvSpPr/>
            <p:nvPr/>
          </p:nvSpPr>
          <p:spPr>
            <a:xfrm>
              <a:off x="5265775" y="13427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6" name="Google Shape;3769;p73"/>
            <p:cNvSpPr/>
            <p:nvPr/>
          </p:nvSpPr>
          <p:spPr>
            <a:xfrm>
              <a:off x="52657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7" name="Google Shape;3770;p73"/>
            <p:cNvSpPr/>
            <p:nvPr/>
          </p:nvSpPr>
          <p:spPr>
            <a:xfrm>
              <a:off x="52657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8" name="Google Shape;3771;p73"/>
            <p:cNvSpPr/>
            <p:nvPr/>
          </p:nvSpPr>
          <p:spPr>
            <a:xfrm>
              <a:off x="5265775" y="157140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51" y="0"/>
                  </a:moveTo>
                  <a:cubicBezTo>
                    <a:pt x="472" y="0"/>
                    <a:pt x="0" y="477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ubicBezTo>
                    <a:pt x="1060" y="1"/>
                    <a:pt x="1055" y="0"/>
                    <a:pt x="105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399" name="Google Shape;3772;p73"/>
            <p:cNvSpPr/>
            <p:nvPr/>
          </p:nvSpPr>
          <p:spPr>
            <a:xfrm>
              <a:off x="52657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2" y="2138"/>
                    <a:pt x="1068" y="2138"/>
                  </a:cubicBezTo>
                  <a:cubicBezTo>
                    <a:pt x="1329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0" name="Google Shape;3773;p73"/>
            <p:cNvSpPr/>
            <p:nvPr/>
          </p:nvSpPr>
          <p:spPr>
            <a:xfrm>
              <a:off x="52657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1" name="Google Shape;3774;p73"/>
            <p:cNvSpPr/>
            <p:nvPr/>
          </p:nvSpPr>
          <p:spPr>
            <a:xfrm>
              <a:off x="526577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2" name="Google Shape;3775;p73"/>
            <p:cNvSpPr/>
            <p:nvPr/>
          </p:nvSpPr>
          <p:spPr>
            <a:xfrm>
              <a:off x="5265775" y="18760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5"/>
                    <a:pt x="524" y="2132"/>
                    <a:pt x="1072" y="2132"/>
                  </a:cubicBezTo>
                  <a:cubicBezTo>
                    <a:pt x="1331" y="2132"/>
                    <a:pt x="1596" y="2036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3" name="Google Shape;3776;p73"/>
            <p:cNvSpPr/>
            <p:nvPr/>
          </p:nvSpPr>
          <p:spPr>
            <a:xfrm>
              <a:off x="526577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74"/>
                  </a:cubicBezTo>
                  <a:cubicBezTo>
                    <a:pt x="0" y="1712"/>
                    <a:pt x="521" y="2138"/>
                    <a:pt x="1067" y="2138"/>
                  </a:cubicBezTo>
                  <a:cubicBezTo>
                    <a:pt x="1328" y="2138"/>
                    <a:pt x="1595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4" name="Google Shape;3777;p73"/>
            <p:cNvSpPr/>
            <p:nvPr/>
          </p:nvSpPr>
          <p:spPr>
            <a:xfrm>
              <a:off x="5265775" y="20282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1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5" name="Google Shape;3778;p73"/>
            <p:cNvSpPr/>
            <p:nvPr/>
          </p:nvSpPr>
          <p:spPr>
            <a:xfrm>
              <a:off x="52657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6" name="Google Shape;3779;p73"/>
            <p:cNvSpPr/>
            <p:nvPr/>
          </p:nvSpPr>
          <p:spPr>
            <a:xfrm>
              <a:off x="526577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7" name="Google Shape;3780;p73"/>
            <p:cNvSpPr/>
            <p:nvPr/>
          </p:nvSpPr>
          <p:spPr>
            <a:xfrm>
              <a:off x="5265775" y="225692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8" name="Google Shape;3781;p73"/>
            <p:cNvSpPr/>
            <p:nvPr/>
          </p:nvSpPr>
          <p:spPr>
            <a:xfrm>
              <a:off x="5265775" y="23331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09" name="Google Shape;3782;p73"/>
            <p:cNvSpPr/>
            <p:nvPr/>
          </p:nvSpPr>
          <p:spPr>
            <a:xfrm>
              <a:off x="526577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0" name="Google Shape;3783;p73"/>
            <p:cNvSpPr/>
            <p:nvPr/>
          </p:nvSpPr>
          <p:spPr>
            <a:xfrm>
              <a:off x="5265775" y="24855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10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1" name="Google Shape;3784;p73"/>
            <p:cNvSpPr/>
            <p:nvPr/>
          </p:nvSpPr>
          <p:spPr>
            <a:xfrm>
              <a:off x="52657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73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2" name="Google Shape;3785;p73"/>
            <p:cNvSpPr/>
            <p:nvPr/>
          </p:nvSpPr>
          <p:spPr>
            <a:xfrm>
              <a:off x="526577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3" name="Google Shape;3786;p73"/>
            <p:cNvSpPr/>
            <p:nvPr/>
          </p:nvSpPr>
          <p:spPr>
            <a:xfrm>
              <a:off x="53419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4" name="Google Shape;3787;p73"/>
            <p:cNvSpPr/>
            <p:nvPr/>
          </p:nvSpPr>
          <p:spPr>
            <a:xfrm>
              <a:off x="53419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5" name="Google Shape;3788;p73"/>
            <p:cNvSpPr/>
            <p:nvPr/>
          </p:nvSpPr>
          <p:spPr>
            <a:xfrm>
              <a:off x="53419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6" name="Google Shape;3789;p73"/>
            <p:cNvSpPr/>
            <p:nvPr/>
          </p:nvSpPr>
          <p:spPr>
            <a:xfrm>
              <a:off x="5341975" y="1571400"/>
              <a:ext cx="62375" cy="53250"/>
            </a:xfrm>
            <a:custGeom>
              <a:avLst/>
              <a:gdLst/>
              <a:ahLst/>
              <a:cxnLst/>
              <a:rect l="l" t="t" r="r" b="b"/>
              <a:pathLst>
                <a:path w="2495" h="2130" extrusionOk="0">
                  <a:moveTo>
                    <a:pt x="1084" y="1"/>
                  </a:moveTo>
                  <a:cubicBezTo>
                    <a:pt x="1080" y="1"/>
                    <a:pt x="1077" y="1"/>
                    <a:pt x="1074" y="1"/>
                  </a:cubicBez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2" y="1813"/>
                  </a:cubicBezTo>
                  <a:cubicBezTo>
                    <a:pt x="2494" y="1149"/>
                    <a:pt x="2020" y="1"/>
                    <a:pt x="108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7" name="Google Shape;3790;p73"/>
            <p:cNvSpPr/>
            <p:nvPr/>
          </p:nvSpPr>
          <p:spPr>
            <a:xfrm>
              <a:off x="53419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66"/>
                  </a:cubicBezTo>
                  <a:cubicBezTo>
                    <a:pt x="1" y="1710"/>
                    <a:pt x="530" y="2138"/>
                    <a:pt x="1078" y="2138"/>
                  </a:cubicBezTo>
                  <a:cubicBezTo>
                    <a:pt x="1340" y="2138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8" name="Google Shape;3791;p73"/>
            <p:cNvSpPr/>
            <p:nvPr/>
          </p:nvSpPr>
          <p:spPr>
            <a:xfrm>
              <a:off x="534197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19" name="Google Shape;3792;p73"/>
            <p:cNvSpPr/>
            <p:nvPr/>
          </p:nvSpPr>
          <p:spPr>
            <a:xfrm>
              <a:off x="534197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0" name="Google Shape;3793;p73"/>
            <p:cNvSpPr/>
            <p:nvPr/>
          </p:nvSpPr>
          <p:spPr>
            <a:xfrm>
              <a:off x="5341975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7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1" name="Google Shape;3794;p73"/>
            <p:cNvSpPr/>
            <p:nvPr/>
          </p:nvSpPr>
          <p:spPr>
            <a:xfrm>
              <a:off x="5341975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1"/>
                    <a:pt x="1" y="1074"/>
                  </a:cubicBezTo>
                  <a:cubicBezTo>
                    <a:pt x="1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2" name="Google Shape;3795;p73"/>
            <p:cNvSpPr/>
            <p:nvPr/>
          </p:nvSpPr>
          <p:spPr>
            <a:xfrm>
              <a:off x="5341975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1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3" name="Google Shape;3796;p73"/>
            <p:cNvSpPr/>
            <p:nvPr/>
          </p:nvSpPr>
          <p:spPr>
            <a:xfrm>
              <a:off x="5341975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4" name="Google Shape;3797;p73"/>
            <p:cNvSpPr/>
            <p:nvPr/>
          </p:nvSpPr>
          <p:spPr>
            <a:xfrm>
              <a:off x="5341975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5" name="Google Shape;3798;p73"/>
            <p:cNvSpPr/>
            <p:nvPr/>
          </p:nvSpPr>
          <p:spPr>
            <a:xfrm>
              <a:off x="5341975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8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6" name="Google Shape;3799;p73"/>
            <p:cNvSpPr/>
            <p:nvPr/>
          </p:nvSpPr>
          <p:spPr>
            <a:xfrm>
              <a:off x="53419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7" name="Google Shape;3800;p73"/>
            <p:cNvSpPr/>
            <p:nvPr/>
          </p:nvSpPr>
          <p:spPr>
            <a:xfrm>
              <a:off x="534197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8"/>
                    <a:pt x="527" y="2131"/>
                    <a:pt x="1074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8" name="Google Shape;3801;p73"/>
            <p:cNvSpPr/>
            <p:nvPr/>
          </p:nvSpPr>
          <p:spPr>
            <a:xfrm>
              <a:off x="53419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29" name="Google Shape;3802;p73"/>
            <p:cNvSpPr/>
            <p:nvPr/>
          </p:nvSpPr>
          <p:spPr>
            <a:xfrm>
              <a:off x="5341975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0" name="Google Shape;3803;p73"/>
            <p:cNvSpPr/>
            <p:nvPr/>
          </p:nvSpPr>
          <p:spPr>
            <a:xfrm>
              <a:off x="54182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1" name="Google Shape;3804;p73"/>
            <p:cNvSpPr/>
            <p:nvPr/>
          </p:nvSpPr>
          <p:spPr>
            <a:xfrm>
              <a:off x="54182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2" name="Google Shape;3805;p73"/>
            <p:cNvSpPr/>
            <p:nvPr/>
          </p:nvSpPr>
          <p:spPr>
            <a:xfrm>
              <a:off x="54182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3" name="Google Shape;3806;p73"/>
            <p:cNvSpPr/>
            <p:nvPr/>
          </p:nvSpPr>
          <p:spPr>
            <a:xfrm>
              <a:off x="54182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4" name="Google Shape;3807;p73"/>
            <p:cNvSpPr/>
            <p:nvPr/>
          </p:nvSpPr>
          <p:spPr>
            <a:xfrm>
              <a:off x="54182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5" name="Google Shape;3808;p73"/>
            <p:cNvSpPr/>
            <p:nvPr/>
          </p:nvSpPr>
          <p:spPr>
            <a:xfrm>
              <a:off x="54182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6" name="Google Shape;3809;p73"/>
            <p:cNvSpPr/>
            <p:nvPr/>
          </p:nvSpPr>
          <p:spPr>
            <a:xfrm>
              <a:off x="54182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7" name="Google Shape;3810;p73"/>
            <p:cNvSpPr/>
            <p:nvPr/>
          </p:nvSpPr>
          <p:spPr>
            <a:xfrm>
              <a:off x="54182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8" name="Google Shape;3811;p73"/>
            <p:cNvSpPr/>
            <p:nvPr/>
          </p:nvSpPr>
          <p:spPr>
            <a:xfrm>
              <a:off x="54182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39" name="Google Shape;3812;p73"/>
            <p:cNvSpPr/>
            <p:nvPr/>
          </p:nvSpPr>
          <p:spPr>
            <a:xfrm>
              <a:off x="54182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0" name="Google Shape;3813;p73"/>
            <p:cNvSpPr/>
            <p:nvPr/>
          </p:nvSpPr>
          <p:spPr>
            <a:xfrm>
              <a:off x="54182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1" name="Google Shape;3814;p73"/>
            <p:cNvSpPr/>
            <p:nvPr/>
          </p:nvSpPr>
          <p:spPr>
            <a:xfrm>
              <a:off x="54182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2" name="Google Shape;3815;p73"/>
            <p:cNvSpPr/>
            <p:nvPr/>
          </p:nvSpPr>
          <p:spPr>
            <a:xfrm>
              <a:off x="5418200" y="2256925"/>
              <a:ext cx="62550" cy="53425"/>
            </a:xfrm>
            <a:custGeom>
              <a:avLst/>
              <a:gdLst/>
              <a:ahLst/>
              <a:cxnLst/>
              <a:rect l="l" t="t" r="r" b="b"/>
              <a:pathLst>
                <a:path w="2502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502" y="1149"/>
                    <a:pt x="2028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3" name="Google Shape;3816;p73"/>
            <p:cNvSpPr/>
            <p:nvPr/>
          </p:nvSpPr>
          <p:spPr>
            <a:xfrm>
              <a:off x="54182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4" name="Google Shape;3817;p73"/>
            <p:cNvSpPr/>
            <p:nvPr/>
          </p:nvSpPr>
          <p:spPr>
            <a:xfrm>
              <a:off x="541820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5" name="Google Shape;3818;p73"/>
            <p:cNvSpPr/>
            <p:nvPr/>
          </p:nvSpPr>
          <p:spPr>
            <a:xfrm>
              <a:off x="54182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6" name="Google Shape;3819;p73"/>
            <p:cNvSpPr/>
            <p:nvPr/>
          </p:nvSpPr>
          <p:spPr>
            <a:xfrm>
              <a:off x="54182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8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7" name="Google Shape;3820;p73"/>
            <p:cNvSpPr/>
            <p:nvPr/>
          </p:nvSpPr>
          <p:spPr>
            <a:xfrm>
              <a:off x="54182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8" name="Google Shape;3821;p73"/>
            <p:cNvSpPr/>
            <p:nvPr/>
          </p:nvSpPr>
          <p:spPr>
            <a:xfrm>
              <a:off x="549440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49" name="Google Shape;3822;p73"/>
            <p:cNvSpPr/>
            <p:nvPr/>
          </p:nvSpPr>
          <p:spPr>
            <a:xfrm>
              <a:off x="54944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0" name="Google Shape;3823;p73"/>
            <p:cNvSpPr/>
            <p:nvPr/>
          </p:nvSpPr>
          <p:spPr>
            <a:xfrm>
              <a:off x="54944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1" name="Google Shape;3824;p73"/>
            <p:cNvSpPr/>
            <p:nvPr/>
          </p:nvSpPr>
          <p:spPr>
            <a:xfrm>
              <a:off x="54944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2" name="Google Shape;3825;p73"/>
            <p:cNvSpPr/>
            <p:nvPr/>
          </p:nvSpPr>
          <p:spPr>
            <a:xfrm>
              <a:off x="54944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3" name="Google Shape;3826;p73"/>
            <p:cNvSpPr/>
            <p:nvPr/>
          </p:nvSpPr>
          <p:spPr>
            <a:xfrm>
              <a:off x="63323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4" name="Google Shape;3827;p73"/>
            <p:cNvSpPr/>
            <p:nvPr/>
          </p:nvSpPr>
          <p:spPr>
            <a:xfrm>
              <a:off x="63323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5" name="Google Shape;3828;p73"/>
            <p:cNvSpPr/>
            <p:nvPr/>
          </p:nvSpPr>
          <p:spPr>
            <a:xfrm>
              <a:off x="640835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6" name="Google Shape;3829;p73"/>
            <p:cNvSpPr/>
            <p:nvPr/>
          </p:nvSpPr>
          <p:spPr>
            <a:xfrm>
              <a:off x="640835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7" name="Google Shape;3830;p73"/>
            <p:cNvSpPr/>
            <p:nvPr/>
          </p:nvSpPr>
          <p:spPr>
            <a:xfrm>
              <a:off x="648457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8" name="Google Shape;3831;p73"/>
            <p:cNvSpPr/>
            <p:nvPr/>
          </p:nvSpPr>
          <p:spPr>
            <a:xfrm>
              <a:off x="64845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59" name="Google Shape;3832;p73"/>
            <p:cNvSpPr/>
            <p:nvPr/>
          </p:nvSpPr>
          <p:spPr>
            <a:xfrm>
              <a:off x="64845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0" name="Google Shape;3833;p73"/>
            <p:cNvSpPr/>
            <p:nvPr/>
          </p:nvSpPr>
          <p:spPr>
            <a:xfrm>
              <a:off x="65608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1" name="Google Shape;3834;p73"/>
            <p:cNvSpPr/>
            <p:nvPr/>
          </p:nvSpPr>
          <p:spPr>
            <a:xfrm>
              <a:off x="65608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2" name="Google Shape;3835;p73"/>
            <p:cNvSpPr/>
            <p:nvPr/>
          </p:nvSpPr>
          <p:spPr>
            <a:xfrm>
              <a:off x="66370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3" name="Google Shape;3836;p73"/>
            <p:cNvSpPr/>
            <p:nvPr/>
          </p:nvSpPr>
          <p:spPr>
            <a:xfrm>
              <a:off x="709407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4" name="Google Shape;3837;p73"/>
            <p:cNvSpPr/>
            <p:nvPr/>
          </p:nvSpPr>
          <p:spPr>
            <a:xfrm>
              <a:off x="67132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5" name="Google Shape;3838;p73"/>
            <p:cNvSpPr/>
            <p:nvPr/>
          </p:nvSpPr>
          <p:spPr>
            <a:xfrm>
              <a:off x="678922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6" name="Google Shape;3839;p73"/>
            <p:cNvSpPr/>
            <p:nvPr/>
          </p:nvSpPr>
          <p:spPr>
            <a:xfrm>
              <a:off x="68656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7" name="Google Shape;3840;p73"/>
            <p:cNvSpPr/>
            <p:nvPr/>
          </p:nvSpPr>
          <p:spPr>
            <a:xfrm>
              <a:off x="701787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8" name="Google Shape;3841;p73"/>
            <p:cNvSpPr/>
            <p:nvPr/>
          </p:nvSpPr>
          <p:spPr>
            <a:xfrm>
              <a:off x="69418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69" name="Google Shape;3842;p73"/>
            <p:cNvSpPr/>
            <p:nvPr/>
          </p:nvSpPr>
          <p:spPr>
            <a:xfrm>
              <a:off x="68656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0" name="Google Shape;3843;p73"/>
            <p:cNvSpPr/>
            <p:nvPr/>
          </p:nvSpPr>
          <p:spPr>
            <a:xfrm>
              <a:off x="6789225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1" name="Google Shape;3844;p73"/>
            <p:cNvSpPr/>
            <p:nvPr/>
          </p:nvSpPr>
          <p:spPr>
            <a:xfrm>
              <a:off x="67132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2" name="Google Shape;3845;p73"/>
            <p:cNvSpPr/>
            <p:nvPr/>
          </p:nvSpPr>
          <p:spPr>
            <a:xfrm>
              <a:off x="66370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3" name="Google Shape;3846;p73"/>
            <p:cNvSpPr/>
            <p:nvPr/>
          </p:nvSpPr>
          <p:spPr>
            <a:xfrm>
              <a:off x="663700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4" name="Google Shape;3847;p73"/>
            <p:cNvSpPr/>
            <p:nvPr/>
          </p:nvSpPr>
          <p:spPr>
            <a:xfrm>
              <a:off x="656080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5" name="Google Shape;3848;p73"/>
            <p:cNvSpPr/>
            <p:nvPr/>
          </p:nvSpPr>
          <p:spPr>
            <a:xfrm>
              <a:off x="64845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5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6" name="Google Shape;3849;p73"/>
            <p:cNvSpPr/>
            <p:nvPr/>
          </p:nvSpPr>
          <p:spPr>
            <a:xfrm>
              <a:off x="640835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7" name="Google Shape;3850;p73"/>
            <p:cNvSpPr/>
            <p:nvPr/>
          </p:nvSpPr>
          <p:spPr>
            <a:xfrm>
              <a:off x="63323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8" name="Google Shape;3851;p73"/>
            <p:cNvSpPr/>
            <p:nvPr/>
          </p:nvSpPr>
          <p:spPr>
            <a:xfrm>
              <a:off x="58752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79" name="Google Shape;3852;p73"/>
            <p:cNvSpPr/>
            <p:nvPr/>
          </p:nvSpPr>
          <p:spPr>
            <a:xfrm>
              <a:off x="58752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0" name="Google Shape;3853;p73"/>
            <p:cNvSpPr/>
            <p:nvPr/>
          </p:nvSpPr>
          <p:spPr>
            <a:xfrm>
              <a:off x="59514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1" name="Google Shape;3854;p73"/>
            <p:cNvSpPr/>
            <p:nvPr/>
          </p:nvSpPr>
          <p:spPr>
            <a:xfrm>
              <a:off x="59514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2" name="Google Shape;3855;p73"/>
            <p:cNvSpPr/>
            <p:nvPr/>
          </p:nvSpPr>
          <p:spPr>
            <a:xfrm>
              <a:off x="59514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3" name="Google Shape;3856;p73"/>
            <p:cNvSpPr/>
            <p:nvPr/>
          </p:nvSpPr>
          <p:spPr>
            <a:xfrm>
              <a:off x="59514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4" name="Google Shape;3857;p73"/>
            <p:cNvSpPr/>
            <p:nvPr/>
          </p:nvSpPr>
          <p:spPr>
            <a:xfrm>
              <a:off x="59514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5" name="Google Shape;3858;p73"/>
            <p:cNvSpPr/>
            <p:nvPr/>
          </p:nvSpPr>
          <p:spPr>
            <a:xfrm>
              <a:off x="59514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6" name="Google Shape;3859;p73"/>
            <p:cNvSpPr/>
            <p:nvPr/>
          </p:nvSpPr>
          <p:spPr>
            <a:xfrm>
              <a:off x="595147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7" name="Google Shape;3860;p73"/>
            <p:cNvSpPr/>
            <p:nvPr/>
          </p:nvSpPr>
          <p:spPr>
            <a:xfrm>
              <a:off x="59514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8" name="Google Shape;3861;p73"/>
            <p:cNvSpPr/>
            <p:nvPr/>
          </p:nvSpPr>
          <p:spPr>
            <a:xfrm>
              <a:off x="59514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89" name="Google Shape;3862;p73"/>
            <p:cNvSpPr/>
            <p:nvPr/>
          </p:nvSpPr>
          <p:spPr>
            <a:xfrm>
              <a:off x="60275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0" name="Google Shape;3863;p73"/>
            <p:cNvSpPr/>
            <p:nvPr/>
          </p:nvSpPr>
          <p:spPr>
            <a:xfrm>
              <a:off x="60275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1" name="Google Shape;3864;p73"/>
            <p:cNvSpPr/>
            <p:nvPr/>
          </p:nvSpPr>
          <p:spPr>
            <a:xfrm>
              <a:off x="60275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3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2" name="Google Shape;3865;p73"/>
            <p:cNvSpPr/>
            <p:nvPr/>
          </p:nvSpPr>
          <p:spPr>
            <a:xfrm>
              <a:off x="60275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3" name="Google Shape;3866;p73"/>
            <p:cNvSpPr/>
            <p:nvPr/>
          </p:nvSpPr>
          <p:spPr>
            <a:xfrm>
              <a:off x="60275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4" name="Google Shape;3867;p73"/>
            <p:cNvSpPr/>
            <p:nvPr/>
          </p:nvSpPr>
          <p:spPr>
            <a:xfrm>
              <a:off x="60275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5" name="Google Shape;3868;p73"/>
            <p:cNvSpPr/>
            <p:nvPr/>
          </p:nvSpPr>
          <p:spPr>
            <a:xfrm>
              <a:off x="6027500" y="18760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6" name="Google Shape;3869;p73"/>
            <p:cNvSpPr/>
            <p:nvPr/>
          </p:nvSpPr>
          <p:spPr>
            <a:xfrm>
              <a:off x="60275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9" y="481"/>
                    <a:pt x="0" y="1074"/>
                  </a:cubicBezTo>
                  <a:cubicBezTo>
                    <a:pt x="0" y="1712"/>
                    <a:pt x="529" y="2138"/>
                    <a:pt x="1077" y="2138"/>
                  </a:cubicBezTo>
                  <a:cubicBezTo>
                    <a:pt x="1339" y="2138"/>
                    <a:pt x="1606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7" name="Google Shape;3870;p73"/>
            <p:cNvSpPr/>
            <p:nvPr/>
          </p:nvSpPr>
          <p:spPr>
            <a:xfrm>
              <a:off x="6103700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8" name="Google Shape;3871;p73"/>
            <p:cNvSpPr/>
            <p:nvPr/>
          </p:nvSpPr>
          <p:spPr>
            <a:xfrm>
              <a:off x="6103700" y="14952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499" name="Google Shape;3872;p73"/>
            <p:cNvSpPr/>
            <p:nvPr/>
          </p:nvSpPr>
          <p:spPr>
            <a:xfrm>
              <a:off x="6103700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4" y="2129"/>
                  </a:cubicBezTo>
                  <a:cubicBezTo>
                    <a:pt x="1336" y="2129"/>
                    <a:pt x="1604" y="2032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0" name="Google Shape;3873;p73"/>
            <p:cNvSpPr/>
            <p:nvPr/>
          </p:nvSpPr>
          <p:spPr>
            <a:xfrm>
              <a:off x="610370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1" name="Google Shape;3874;p73"/>
            <p:cNvSpPr/>
            <p:nvPr/>
          </p:nvSpPr>
          <p:spPr>
            <a:xfrm>
              <a:off x="6103700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2" name="Google Shape;3875;p73"/>
            <p:cNvSpPr/>
            <p:nvPr/>
          </p:nvSpPr>
          <p:spPr>
            <a:xfrm>
              <a:off x="610370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3" name="Google Shape;3876;p73"/>
            <p:cNvSpPr/>
            <p:nvPr/>
          </p:nvSpPr>
          <p:spPr>
            <a:xfrm>
              <a:off x="6103700" y="1876050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1"/>
                  </a:moveTo>
                  <a:cubicBezTo>
                    <a:pt x="481" y="1"/>
                    <a:pt x="9" y="472"/>
                    <a:pt x="1" y="1066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3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4" name="Google Shape;3877;p73"/>
            <p:cNvSpPr/>
            <p:nvPr/>
          </p:nvSpPr>
          <p:spPr>
            <a:xfrm>
              <a:off x="6103700" y="19520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9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5" name="Google Shape;3878;p73"/>
            <p:cNvSpPr/>
            <p:nvPr/>
          </p:nvSpPr>
          <p:spPr>
            <a:xfrm>
              <a:off x="61799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6" name="Google Shape;3879;p73"/>
            <p:cNvSpPr/>
            <p:nvPr/>
          </p:nvSpPr>
          <p:spPr>
            <a:xfrm>
              <a:off x="61799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7" name="Google Shape;3880;p73"/>
            <p:cNvSpPr/>
            <p:nvPr/>
          </p:nvSpPr>
          <p:spPr>
            <a:xfrm>
              <a:off x="61799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8" name="Google Shape;3881;p73"/>
            <p:cNvSpPr/>
            <p:nvPr/>
          </p:nvSpPr>
          <p:spPr>
            <a:xfrm>
              <a:off x="625615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09" name="Google Shape;3882;p73"/>
            <p:cNvSpPr/>
            <p:nvPr/>
          </p:nvSpPr>
          <p:spPr>
            <a:xfrm>
              <a:off x="62561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0" name="Google Shape;3883;p73"/>
            <p:cNvSpPr/>
            <p:nvPr/>
          </p:nvSpPr>
          <p:spPr>
            <a:xfrm>
              <a:off x="62561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4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1" name="Google Shape;3884;p73"/>
            <p:cNvSpPr/>
            <p:nvPr/>
          </p:nvSpPr>
          <p:spPr>
            <a:xfrm>
              <a:off x="62561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2" name="Google Shape;3885;p73"/>
            <p:cNvSpPr/>
            <p:nvPr/>
          </p:nvSpPr>
          <p:spPr>
            <a:xfrm>
              <a:off x="61799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3" name="Google Shape;3886;p73"/>
            <p:cNvSpPr/>
            <p:nvPr/>
          </p:nvSpPr>
          <p:spPr>
            <a:xfrm>
              <a:off x="61799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4" name="Google Shape;3887;p73"/>
            <p:cNvSpPr/>
            <p:nvPr/>
          </p:nvSpPr>
          <p:spPr>
            <a:xfrm>
              <a:off x="61799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5" name="Google Shape;3888;p73"/>
            <p:cNvSpPr/>
            <p:nvPr/>
          </p:nvSpPr>
          <p:spPr>
            <a:xfrm>
              <a:off x="6179925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6" name="Google Shape;3889;p73"/>
            <p:cNvSpPr/>
            <p:nvPr/>
          </p:nvSpPr>
          <p:spPr>
            <a:xfrm>
              <a:off x="61799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7" name="Google Shape;3890;p73"/>
            <p:cNvSpPr/>
            <p:nvPr/>
          </p:nvSpPr>
          <p:spPr>
            <a:xfrm>
              <a:off x="61799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8" name="Google Shape;3891;p73"/>
            <p:cNvSpPr/>
            <p:nvPr/>
          </p:nvSpPr>
          <p:spPr>
            <a:xfrm>
              <a:off x="61037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19" name="Google Shape;3892;p73"/>
            <p:cNvSpPr/>
            <p:nvPr/>
          </p:nvSpPr>
          <p:spPr>
            <a:xfrm>
              <a:off x="6027500" y="20282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40"/>
                    <a:pt x="1821" y="1821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0" name="Google Shape;3893;p73"/>
            <p:cNvSpPr/>
            <p:nvPr/>
          </p:nvSpPr>
          <p:spPr>
            <a:xfrm>
              <a:off x="60275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1" name="Google Shape;3894;p73"/>
            <p:cNvSpPr/>
            <p:nvPr/>
          </p:nvSpPr>
          <p:spPr>
            <a:xfrm>
              <a:off x="59514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2" name="Google Shape;3895;p73"/>
            <p:cNvSpPr/>
            <p:nvPr/>
          </p:nvSpPr>
          <p:spPr>
            <a:xfrm>
              <a:off x="54944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3" name="Google Shape;3896;p73"/>
            <p:cNvSpPr/>
            <p:nvPr/>
          </p:nvSpPr>
          <p:spPr>
            <a:xfrm>
              <a:off x="549440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4" name="Google Shape;3897;p73"/>
            <p:cNvSpPr/>
            <p:nvPr/>
          </p:nvSpPr>
          <p:spPr>
            <a:xfrm>
              <a:off x="549440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5" name="Google Shape;3898;p73"/>
            <p:cNvSpPr/>
            <p:nvPr/>
          </p:nvSpPr>
          <p:spPr>
            <a:xfrm>
              <a:off x="5494400" y="18760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5"/>
                    <a:pt x="525" y="2132"/>
                    <a:pt x="1072" y="2132"/>
                  </a:cubicBezTo>
                  <a:cubicBezTo>
                    <a:pt x="1332" y="2132"/>
                    <a:pt x="1597" y="2036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6" name="Google Shape;3899;p73"/>
            <p:cNvSpPr/>
            <p:nvPr/>
          </p:nvSpPr>
          <p:spPr>
            <a:xfrm>
              <a:off x="549440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7" name="Google Shape;3900;p73"/>
            <p:cNvSpPr/>
            <p:nvPr/>
          </p:nvSpPr>
          <p:spPr>
            <a:xfrm>
              <a:off x="549440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1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8" name="Google Shape;3901;p73"/>
            <p:cNvSpPr/>
            <p:nvPr/>
          </p:nvSpPr>
          <p:spPr>
            <a:xfrm>
              <a:off x="549440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29" name="Google Shape;3902;p73"/>
            <p:cNvSpPr/>
            <p:nvPr/>
          </p:nvSpPr>
          <p:spPr>
            <a:xfrm>
              <a:off x="549440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0" name="Google Shape;3903;p73"/>
            <p:cNvSpPr/>
            <p:nvPr/>
          </p:nvSpPr>
          <p:spPr>
            <a:xfrm>
              <a:off x="5494400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78" y="2137"/>
                  </a:cubicBezTo>
                  <a:cubicBezTo>
                    <a:pt x="1340" y="2137"/>
                    <a:pt x="1606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1" name="Google Shape;3904;p73"/>
            <p:cNvSpPr/>
            <p:nvPr/>
          </p:nvSpPr>
          <p:spPr>
            <a:xfrm>
              <a:off x="54944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2" name="Google Shape;3905;p73"/>
            <p:cNvSpPr/>
            <p:nvPr/>
          </p:nvSpPr>
          <p:spPr>
            <a:xfrm>
              <a:off x="54944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3" name="Google Shape;3906;p73"/>
            <p:cNvSpPr/>
            <p:nvPr/>
          </p:nvSpPr>
          <p:spPr>
            <a:xfrm>
              <a:off x="54944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80" y="0"/>
                    <a:pt x="1" y="480"/>
                    <a:pt x="1" y="1073"/>
                  </a:cubicBezTo>
                  <a:cubicBezTo>
                    <a:pt x="1" y="1711"/>
                    <a:pt x="522" y="2137"/>
                    <a:pt x="1067" y="2137"/>
                  </a:cubicBezTo>
                  <a:cubicBezTo>
                    <a:pt x="1329" y="2137"/>
                    <a:pt x="1595" y="2039"/>
                    <a:pt x="1814" y="1821"/>
                  </a:cubicBezTo>
                  <a:cubicBezTo>
                    <a:pt x="2488" y="1154"/>
                    <a:pt x="2017" y="8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4" name="Google Shape;3907;p73"/>
            <p:cNvSpPr/>
            <p:nvPr/>
          </p:nvSpPr>
          <p:spPr>
            <a:xfrm>
              <a:off x="54944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5" name="Google Shape;3908;p73"/>
            <p:cNvSpPr/>
            <p:nvPr/>
          </p:nvSpPr>
          <p:spPr>
            <a:xfrm>
              <a:off x="549440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6" name="Google Shape;3909;p73"/>
            <p:cNvSpPr/>
            <p:nvPr/>
          </p:nvSpPr>
          <p:spPr>
            <a:xfrm>
              <a:off x="549440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7" name="Google Shape;3910;p73"/>
            <p:cNvSpPr/>
            <p:nvPr/>
          </p:nvSpPr>
          <p:spPr>
            <a:xfrm>
              <a:off x="55706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8" name="Google Shape;3911;p73"/>
            <p:cNvSpPr/>
            <p:nvPr/>
          </p:nvSpPr>
          <p:spPr>
            <a:xfrm>
              <a:off x="55706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39" name="Google Shape;3912;p73"/>
            <p:cNvSpPr/>
            <p:nvPr/>
          </p:nvSpPr>
          <p:spPr>
            <a:xfrm>
              <a:off x="55706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0" name="Google Shape;3913;p73"/>
            <p:cNvSpPr/>
            <p:nvPr/>
          </p:nvSpPr>
          <p:spPr>
            <a:xfrm>
              <a:off x="55706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1" name="Google Shape;3914;p73"/>
            <p:cNvSpPr/>
            <p:nvPr/>
          </p:nvSpPr>
          <p:spPr>
            <a:xfrm>
              <a:off x="55706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2" name="Google Shape;3915;p73"/>
            <p:cNvSpPr/>
            <p:nvPr/>
          </p:nvSpPr>
          <p:spPr>
            <a:xfrm>
              <a:off x="55706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3" name="Google Shape;3916;p73"/>
            <p:cNvSpPr/>
            <p:nvPr/>
          </p:nvSpPr>
          <p:spPr>
            <a:xfrm>
              <a:off x="557062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4" name="Google Shape;3917;p73"/>
            <p:cNvSpPr/>
            <p:nvPr/>
          </p:nvSpPr>
          <p:spPr>
            <a:xfrm>
              <a:off x="55706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5" name="Google Shape;3918;p73"/>
            <p:cNvSpPr/>
            <p:nvPr/>
          </p:nvSpPr>
          <p:spPr>
            <a:xfrm>
              <a:off x="5570625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6" name="Google Shape;3919;p73"/>
            <p:cNvSpPr/>
            <p:nvPr/>
          </p:nvSpPr>
          <p:spPr>
            <a:xfrm>
              <a:off x="5570625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16" y="9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7" name="Google Shape;3920;p73"/>
            <p:cNvSpPr/>
            <p:nvPr/>
          </p:nvSpPr>
          <p:spPr>
            <a:xfrm>
              <a:off x="557062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8" name="Google Shape;3921;p73"/>
            <p:cNvSpPr/>
            <p:nvPr/>
          </p:nvSpPr>
          <p:spPr>
            <a:xfrm>
              <a:off x="557062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49" name="Google Shape;3922;p73"/>
            <p:cNvSpPr/>
            <p:nvPr/>
          </p:nvSpPr>
          <p:spPr>
            <a:xfrm>
              <a:off x="5570625" y="21807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0" name="Google Shape;3923;p73"/>
            <p:cNvSpPr/>
            <p:nvPr/>
          </p:nvSpPr>
          <p:spPr>
            <a:xfrm>
              <a:off x="5570625" y="225692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1" name="Google Shape;3924;p73"/>
            <p:cNvSpPr/>
            <p:nvPr/>
          </p:nvSpPr>
          <p:spPr>
            <a:xfrm>
              <a:off x="557062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2" name="Google Shape;3925;p73"/>
            <p:cNvSpPr/>
            <p:nvPr/>
          </p:nvSpPr>
          <p:spPr>
            <a:xfrm>
              <a:off x="557062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3" name="Google Shape;3926;p73"/>
            <p:cNvSpPr/>
            <p:nvPr/>
          </p:nvSpPr>
          <p:spPr>
            <a:xfrm>
              <a:off x="557062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4" name="Google Shape;3927;p73"/>
            <p:cNvSpPr/>
            <p:nvPr/>
          </p:nvSpPr>
          <p:spPr>
            <a:xfrm>
              <a:off x="55706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5" name="Google Shape;3928;p73"/>
            <p:cNvSpPr/>
            <p:nvPr/>
          </p:nvSpPr>
          <p:spPr>
            <a:xfrm>
              <a:off x="557062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6" name="Google Shape;3929;p73"/>
            <p:cNvSpPr/>
            <p:nvPr/>
          </p:nvSpPr>
          <p:spPr>
            <a:xfrm>
              <a:off x="557062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7" name="Google Shape;3930;p73"/>
            <p:cNvSpPr/>
            <p:nvPr/>
          </p:nvSpPr>
          <p:spPr>
            <a:xfrm>
              <a:off x="55706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8" name="Google Shape;3931;p73"/>
            <p:cNvSpPr/>
            <p:nvPr/>
          </p:nvSpPr>
          <p:spPr>
            <a:xfrm>
              <a:off x="564682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59" name="Google Shape;3932;p73"/>
            <p:cNvSpPr/>
            <p:nvPr/>
          </p:nvSpPr>
          <p:spPr>
            <a:xfrm>
              <a:off x="56468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0" name="Google Shape;3933;p73"/>
            <p:cNvSpPr/>
            <p:nvPr/>
          </p:nvSpPr>
          <p:spPr>
            <a:xfrm>
              <a:off x="564682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1" name="Google Shape;3934;p73"/>
            <p:cNvSpPr/>
            <p:nvPr/>
          </p:nvSpPr>
          <p:spPr>
            <a:xfrm>
              <a:off x="564682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2" name="Google Shape;3935;p73"/>
            <p:cNvSpPr/>
            <p:nvPr/>
          </p:nvSpPr>
          <p:spPr>
            <a:xfrm>
              <a:off x="564682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3" name="Google Shape;3936;p73"/>
            <p:cNvSpPr/>
            <p:nvPr/>
          </p:nvSpPr>
          <p:spPr>
            <a:xfrm>
              <a:off x="564682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4" name="Google Shape;3937;p73"/>
            <p:cNvSpPr/>
            <p:nvPr/>
          </p:nvSpPr>
          <p:spPr>
            <a:xfrm>
              <a:off x="564682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5" name="Google Shape;3938;p73"/>
            <p:cNvSpPr/>
            <p:nvPr/>
          </p:nvSpPr>
          <p:spPr>
            <a:xfrm>
              <a:off x="564682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6" name="Google Shape;3939;p73"/>
            <p:cNvSpPr/>
            <p:nvPr/>
          </p:nvSpPr>
          <p:spPr>
            <a:xfrm>
              <a:off x="564682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1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7" name="Google Shape;3940;p73"/>
            <p:cNvSpPr/>
            <p:nvPr/>
          </p:nvSpPr>
          <p:spPr>
            <a:xfrm>
              <a:off x="56468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8" name="Google Shape;3941;p73"/>
            <p:cNvSpPr/>
            <p:nvPr/>
          </p:nvSpPr>
          <p:spPr>
            <a:xfrm>
              <a:off x="564682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69" name="Google Shape;3942;p73"/>
            <p:cNvSpPr/>
            <p:nvPr/>
          </p:nvSpPr>
          <p:spPr>
            <a:xfrm>
              <a:off x="5646825" y="2256925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0" name="Google Shape;3943;p73"/>
            <p:cNvSpPr/>
            <p:nvPr/>
          </p:nvSpPr>
          <p:spPr>
            <a:xfrm>
              <a:off x="564682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1" name="Google Shape;3944;p73"/>
            <p:cNvSpPr/>
            <p:nvPr/>
          </p:nvSpPr>
          <p:spPr>
            <a:xfrm>
              <a:off x="56468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68" y="2131"/>
                  </a:cubicBezTo>
                  <a:cubicBezTo>
                    <a:pt x="1330" y="2131"/>
                    <a:pt x="1597" y="2033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2" name="Google Shape;3945;p73"/>
            <p:cNvSpPr/>
            <p:nvPr/>
          </p:nvSpPr>
          <p:spPr>
            <a:xfrm>
              <a:off x="564682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4" y="1821"/>
                  </a:cubicBezTo>
                  <a:cubicBezTo>
                    <a:pt x="2489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3" name="Google Shape;3946;p73"/>
            <p:cNvSpPr/>
            <p:nvPr/>
          </p:nvSpPr>
          <p:spPr>
            <a:xfrm>
              <a:off x="56468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4" name="Google Shape;3947;p73"/>
            <p:cNvSpPr/>
            <p:nvPr/>
          </p:nvSpPr>
          <p:spPr>
            <a:xfrm>
              <a:off x="56468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9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5" name="Google Shape;3948;p73"/>
            <p:cNvSpPr/>
            <p:nvPr/>
          </p:nvSpPr>
          <p:spPr>
            <a:xfrm>
              <a:off x="57230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6" name="Google Shape;3949;p73"/>
            <p:cNvSpPr/>
            <p:nvPr/>
          </p:nvSpPr>
          <p:spPr>
            <a:xfrm>
              <a:off x="57230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7" name="Google Shape;3950;p73"/>
            <p:cNvSpPr/>
            <p:nvPr/>
          </p:nvSpPr>
          <p:spPr>
            <a:xfrm>
              <a:off x="5723050" y="1571400"/>
              <a:ext cx="62150" cy="53250"/>
            </a:xfrm>
            <a:custGeom>
              <a:avLst/>
              <a:gdLst/>
              <a:ahLst/>
              <a:cxnLst/>
              <a:rect l="l" t="t" r="r" b="b"/>
              <a:pathLst>
                <a:path w="2486" h="2130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3" y="1813"/>
                  </a:cubicBezTo>
                  <a:cubicBezTo>
                    <a:pt x="2486" y="1149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8" name="Google Shape;3951;p73"/>
            <p:cNvSpPr/>
            <p:nvPr/>
          </p:nvSpPr>
          <p:spPr>
            <a:xfrm>
              <a:off x="57230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79" name="Google Shape;3952;p73"/>
            <p:cNvSpPr/>
            <p:nvPr/>
          </p:nvSpPr>
          <p:spPr>
            <a:xfrm>
              <a:off x="57230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0" name="Google Shape;3953;p73"/>
            <p:cNvSpPr/>
            <p:nvPr/>
          </p:nvSpPr>
          <p:spPr>
            <a:xfrm>
              <a:off x="5723050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1" name="Google Shape;3954;p73"/>
            <p:cNvSpPr/>
            <p:nvPr/>
          </p:nvSpPr>
          <p:spPr>
            <a:xfrm>
              <a:off x="57230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2" name="Google Shape;3955;p73"/>
            <p:cNvSpPr/>
            <p:nvPr/>
          </p:nvSpPr>
          <p:spPr>
            <a:xfrm>
              <a:off x="57230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3" name="Google Shape;3956;p73"/>
            <p:cNvSpPr/>
            <p:nvPr/>
          </p:nvSpPr>
          <p:spPr>
            <a:xfrm>
              <a:off x="5723050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1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4" name="Google Shape;3957;p73"/>
            <p:cNvSpPr/>
            <p:nvPr/>
          </p:nvSpPr>
          <p:spPr>
            <a:xfrm>
              <a:off x="5723050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5" name="Google Shape;3958;p73"/>
            <p:cNvSpPr/>
            <p:nvPr/>
          </p:nvSpPr>
          <p:spPr>
            <a:xfrm>
              <a:off x="5723050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6" name="Google Shape;3959;p73"/>
            <p:cNvSpPr/>
            <p:nvPr/>
          </p:nvSpPr>
          <p:spPr>
            <a:xfrm>
              <a:off x="572305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7" name="Google Shape;3960;p73"/>
            <p:cNvSpPr/>
            <p:nvPr/>
          </p:nvSpPr>
          <p:spPr>
            <a:xfrm>
              <a:off x="57230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8" name="Google Shape;3961;p73"/>
            <p:cNvSpPr/>
            <p:nvPr/>
          </p:nvSpPr>
          <p:spPr>
            <a:xfrm>
              <a:off x="57228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8"/>
                    <a:pt x="526" y="2131"/>
                    <a:pt x="1073" y="2131"/>
                  </a:cubicBezTo>
                  <a:cubicBezTo>
                    <a:pt x="1336" y="2131"/>
                    <a:pt x="1605" y="2033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89" name="Google Shape;3962;p73"/>
            <p:cNvSpPr/>
            <p:nvPr/>
          </p:nvSpPr>
          <p:spPr>
            <a:xfrm>
              <a:off x="572305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0" name="Google Shape;3963;p73"/>
            <p:cNvSpPr/>
            <p:nvPr/>
          </p:nvSpPr>
          <p:spPr>
            <a:xfrm>
              <a:off x="57228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9"/>
                    <a:pt x="8" y="480"/>
                    <a:pt x="0" y="1074"/>
                  </a:cubicBezTo>
                  <a:cubicBezTo>
                    <a:pt x="0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1" name="Google Shape;3964;p73"/>
            <p:cNvSpPr/>
            <p:nvPr/>
          </p:nvSpPr>
          <p:spPr>
            <a:xfrm>
              <a:off x="57992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2" name="Google Shape;3965;p73"/>
            <p:cNvSpPr/>
            <p:nvPr/>
          </p:nvSpPr>
          <p:spPr>
            <a:xfrm>
              <a:off x="5799275" y="14952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0"/>
                    <a:pt x="1067" y="2130"/>
                  </a:cubicBezTo>
                  <a:cubicBezTo>
                    <a:pt x="1329" y="2130"/>
                    <a:pt x="1596" y="2032"/>
                    <a:pt x="1813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3" name="Google Shape;3966;p73"/>
            <p:cNvSpPr/>
            <p:nvPr/>
          </p:nvSpPr>
          <p:spPr>
            <a:xfrm>
              <a:off x="5799275" y="15714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1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4" name="Google Shape;3967;p73"/>
            <p:cNvSpPr/>
            <p:nvPr/>
          </p:nvSpPr>
          <p:spPr>
            <a:xfrm>
              <a:off x="579927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5" name="Google Shape;3968;p73"/>
            <p:cNvSpPr/>
            <p:nvPr/>
          </p:nvSpPr>
          <p:spPr>
            <a:xfrm>
              <a:off x="5799275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6" name="Google Shape;3969;p73"/>
            <p:cNvSpPr/>
            <p:nvPr/>
          </p:nvSpPr>
          <p:spPr>
            <a:xfrm>
              <a:off x="5799275" y="17998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1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5" y="1150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7" name="Google Shape;3970;p73"/>
            <p:cNvSpPr/>
            <p:nvPr/>
          </p:nvSpPr>
          <p:spPr>
            <a:xfrm>
              <a:off x="5799275" y="18760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8" name="Google Shape;3971;p73"/>
            <p:cNvSpPr/>
            <p:nvPr/>
          </p:nvSpPr>
          <p:spPr>
            <a:xfrm>
              <a:off x="5799275" y="1952050"/>
              <a:ext cx="62200" cy="53500"/>
            </a:xfrm>
            <a:custGeom>
              <a:avLst/>
              <a:gdLst/>
              <a:ahLst/>
              <a:cxnLst/>
              <a:rect l="l" t="t" r="r" b="b"/>
              <a:pathLst>
                <a:path w="2488" h="2140" extrusionOk="0">
                  <a:moveTo>
                    <a:pt x="1057" y="1"/>
                  </a:moveTo>
                  <a:cubicBezTo>
                    <a:pt x="472" y="9"/>
                    <a:pt x="0" y="481"/>
                    <a:pt x="0" y="1074"/>
                  </a:cubicBezTo>
                  <a:cubicBezTo>
                    <a:pt x="0" y="1716"/>
                    <a:pt x="522" y="2139"/>
                    <a:pt x="1069" y="2139"/>
                  </a:cubicBezTo>
                  <a:cubicBezTo>
                    <a:pt x="1333" y="2139"/>
                    <a:pt x="1602" y="2041"/>
                    <a:pt x="1821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599" name="Google Shape;3972;p73"/>
            <p:cNvSpPr/>
            <p:nvPr/>
          </p:nvSpPr>
          <p:spPr>
            <a:xfrm>
              <a:off x="5799275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5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0" name="Google Shape;3973;p73"/>
            <p:cNvSpPr/>
            <p:nvPr/>
          </p:nvSpPr>
          <p:spPr>
            <a:xfrm>
              <a:off x="5875275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1" name="Google Shape;3974;p73"/>
            <p:cNvSpPr/>
            <p:nvPr/>
          </p:nvSpPr>
          <p:spPr>
            <a:xfrm>
              <a:off x="587527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2" name="Google Shape;3975;p73"/>
            <p:cNvSpPr/>
            <p:nvPr/>
          </p:nvSpPr>
          <p:spPr>
            <a:xfrm>
              <a:off x="5875275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3" name="Google Shape;3976;p73"/>
            <p:cNvSpPr/>
            <p:nvPr/>
          </p:nvSpPr>
          <p:spPr>
            <a:xfrm>
              <a:off x="5875275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4" name="Google Shape;3977;p73"/>
            <p:cNvSpPr/>
            <p:nvPr/>
          </p:nvSpPr>
          <p:spPr>
            <a:xfrm>
              <a:off x="5875275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5" name="Google Shape;3978;p73"/>
            <p:cNvSpPr/>
            <p:nvPr/>
          </p:nvSpPr>
          <p:spPr>
            <a:xfrm>
              <a:off x="5875275" y="17998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6" name="Google Shape;3979;p73"/>
            <p:cNvSpPr/>
            <p:nvPr/>
          </p:nvSpPr>
          <p:spPr>
            <a:xfrm>
              <a:off x="5875275" y="18760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7" name="Google Shape;3980;p73"/>
            <p:cNvSpPr/>
            <p:nvPr/>
          </p:nvSpPr>
          <p:spPr>
            <a:xfrm>
              <a:off x="5875275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5" y="2138"/>
                    <a:pt x="1073" y="2138"/>
                  </a:cubicBezTo>
                  <a:cubicBezTo>
                    <a:pt x="1335" y="2138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8" name="Google Shape;3981;p73"/>
            <p:cNvSpPr/>
            <p:nvPr/>
          </p:nvSpPr>
          <p:spPr>
            <a:xfrm>
              <a:off x="5875275" y="20282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1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09" name="Google Shape;3982;p73"/>
            <p:cNvSpPr/>
            <p:nvPr/>
          </p:nvSpPr>
          <p:spPr>
            <a:xfrm>
              <a:off x="587527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0" name="Google Shape;3983;p73"/>
            <p:cNvSpPr/>
            <p:nvPr/>
          </p:nvSpPr>
          <p:spPr>
            <a:xfrm>
              <a:off x="5799275" y="21045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1" name="Google Shape;3984;p73"/>
            <p:cNvSpPr/>
            <p:nvPr/>
          </p:nvSpPr>
          <p:spPr>
            <a:xfrm>
              <a:off x="5799275" y="218070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1"/>
                  </a:moveTo>
                  <a:cubicBezTo>
                    <a:pt x="1064" y="1"/>
                    <a:pt x="1060" y="1"/>
                    <a:pt x="1057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5" y="1149"/>
                    <a:pt x="2011" y="1"/>
                    <a:pt x="106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2" name="Google Shape;3985;p73"/>
            <p:cNvSpPr/>
            <p:nvPr/>
          </p:nvSpPr>
          <p:spPr>
            <a:xfrm>
              <a:off x="5799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3" y="1149"/>
                    <a:pt x="2019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3" name="Google Shape;3986;p73"/>
            <p:cNvSpPr/>
            <p:nvPr/>
          </p:nvSpPr>
          <p:spPr>
            <a:xfrm>
              <a:off x="5799275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0"/>
                    <a:pt x="0" y="1066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4" name="Google Shape;3987;p73"/>
            <p:cNvSpPr/>
            <p:nvPr/>
          </p:nvSpPr>
          <p:spPr>
            <a:xfrm>
              <a:off x="579905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5" name="Google Shape;3988;p73"/>
            <p:cNvSpPr/>
            <p:nvPr/>
          </p:nvSpPr>
          <p:spPr>
            <a:xfrm>
              <a:off x="5799275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57" y="0"/>
                  </a:moveTo>
                  <a:cubicBezTo>
                    <a:pt x="472" y="8"/>
                    <a:pt x="0" y="480"/>
                    <a:pt x="0" y="1073"/>
                  </a:cubicBezTo>
                  <a:cubicBezTo>
                    <a:pt x="0" y="1711"/>
                    <a:pt x="524" y="2137"/>
                    <a:pt x="1070" y="2137"/>
                  </a:cubicBezTo>
                  <a:cubicBezTo>
                    <a:pt x="1331" y="2137"/>
                    <a:pt x="1597" y="2039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6" name="Google Shape;3989;p73"/>
            <p:cNvSpPr/>
            <p:nvPr/>
          </p:nvSpPr>
          <p:spPr>
            <a:xfrm>
              <a:off x="5799050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6" y="1"/>
                  </a:moveTo>
                  <a:cubicBezTo>
                    <a:pt x="481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7" name="Google Shape;3990;p73"/>
            <p:cNvSpPr/>
            <p:nvPr/>
          </p:nvSpPr>
          <p:spPr>
            <a:xfrm>
              <a:off x="5799275" y="2409350"/>
              <a:ext cx="62150" cy="53275"/>
            </a:xfrm>
            <a:custGeom>
              <a:avLst/>
              <a:gdLst/>
              <a:ahLst/>
              <a:cxnLst/>
              <a:rect l="l" t="t" r="r" b="b"/>
              <a:pathLst>
                <a:path w="2486" h="2131" extrusionOk="0">
                  <a:moveTo>
                    <a:pt x="1067" y="0"/>
                  </a:moveTo>
                  <a:cubicBezTo>
                    <a:pt x="1064" y="0"/>
                    <a:pt x="1060" y="0"/>
                    <a:pt x="1057" y="0"/>
                  </a:cubicBezTo>
                  <a:cubicBezTo>
                    <a:pt x="472" y="0"/>
                    <a:pt x="0" y="480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5" y="1149"/>
                    <a:pt x="2011" y="0"/>
                    <a:pt x="106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8" name="Google Shape;3991;p73"/>
            <p:cNvSpPr/>
            <p:nvPr/>
          </p:nvSpPr>
          <p:spPr>
            <a:xfrm>
              <a:off x="57230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19" name="Google Shape;3992;p73"/>
            <p:cNvSpPr/>
            <p:nvPr/>
          </p:nvSpPr>
          <p:spPr>
            <a:xfrm>
              <a:off x="56468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0" name="Google Shape;3993;p73"/>
            <p:cNvSpPr/>
            <p:nvPr/>
          </p:nvSpPr>
          <p:spPr>
            <a:xfrm>
              <a:off x="5570625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1" name="Google Shape;3994;p73"/>
            <p:cNvSpPr/>
            <p:nvPr/>
          </p:nvSpPr>
          <p:spPr>
            <a:xfrm>
              <a:off x="54944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2" name="Google Shape;3995;p73"/>
            <p:cNvSpPr/>
            <p:nvPr/>
          </p:nvSpPr>
          <p:spPr>
            <a:xfrm>
              <a:off x="5418200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3" name="Google Shape;3996;p73"/>
            <p:cNvSpPr/>
            <p:nvPr/>
          </p:nvSpPr>
          <p:spPr>
            <a:xfrm>
              <a:off x="534197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4" name="Google Shape;3997;p73"/>
            <p:cNvSpPr/>
            <p:nvPr/>
          </p:nvSpPr>
          <p:spPr>
            <a:xfrm>
              <a:off x="6027500" y="33995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4"/>
                    <a:pt x="1078" y="2134"/>
                  </a:cubicBezTo>
                  <a:cubicBezTo>
                    <a:pt x="1340" y="2134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5" name="Google Shape;3998;p73"/>
            <p:cNvSpPr/>
            <p:nvPr/>
          </p:nvSpPr>
          <p:spPr>
            <a:xfrm>
              <a:off x="6027500" y="3323300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3" y="0"/>
                  </a:moveTo>
                  <a:cubicBezTo>
                    <a:pt x="480" y="0"/>
                    <a:pt x="9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6" y="1154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6" name="Google Shape;3999;p73"/>
            <p:cNvSpPr/>
            <p:nvPr/>
          </p:nvSpPr>
          <p:spPr>
            <a:xfrm>
              <a:off x="6103700" y="317107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1" y="0"/>
                    <a:pt x="9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7" name="Google Shape;4000;p73"/>
            <p:cNvSpPr/>
            <p:nvPr/>
          </p:nvSpPr>
          <p:spPr>
            <a:xfrm>
              <a:off x="6103700" y="30948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8" name="Google Shape;4001;p73"/>
            <p:cNvSpPr/>
            <p:nvPr/>
          </p:nvSpPr>
          <p:spPr>
            <a:xfrm>
              <a:off x="5951475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29" name="Google Shape;4002;p73"/>
            <p:cNvSpPr/>
            <p:nvPr/>
          </p:nvSpPr>
          <p:spPr>
            <a:xfrm>
              <a:off x="595147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0" name="Google Shape;4003;p73"/>
            <p:cNvSpPr/>
            <p:nvPr/>
          </p:nvSpPr>
          <p:spPr>
            <a:xfrm>
              <a:off x="5875275" y="33995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1" name="Google Shape;4004;p73"/>
            <p:cNvSpPr/>
            <p:nvPr/>
          </p:nvSpPr>
          <p:spPr>
            <a:xfrm>
              <a:off x="5875275" y="332330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2" name="Google Shape;4005;p73"/>
            <p:cNvSpPr/>
            <p:nvPr/>
          </p:nvSpPr>
          <p:spPr>
            <a:xfrm>
              <a:off x="5875275" y="32470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3" name="Google Shape;4006;p73"/>
            <p:cNvSpPr/>
            <p:nvPr/>
          </p:nvSpPr>
          <p:spPr>
            <a:xfrm>
              <a:off x="5799125" y="3399500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63" y="1"/>
                  </a:moveTo>
                  <a:cubicBezTo>
                    <a:pt x="478" y="1"/>
                    <a:pt x="6" y="480"/>
                    <a:pt x="6" y="1066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40"/>
                    <a:pt x="1819" y="1822"/>
                  </a:cubicBezTo>
                  <a:cubicBezTo>
                    <a:pt x="2494" y="1147"/>
                    <a:pt x="2014" y="1"/>
                    <a:pt x="106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4" name="Google Shape;4007;p73"/>
            <p:cNvSpPr/>
            <p:nvPr/>
          </p:nvSpPr>
          <p:spPr>
            <a:xfrm>
              <a:off x="579912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8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5" name="Google Shape;4008;p73"/>
            <p:cNvSpPr/>
            <p:nvPr/>
          </p:nvSpPr>
          <p:spPr>
            <a:xfrm>
              <a:off x="6027500" y="3551925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3" y="1"/>
                  </a:moveTo>
                  <a:cubicBezTo>
                    <a:pt x="480" y="1"/>
                    <a:pt x="9" y="472"/>
                    <a:pt x="0" y="1066"/>
                  </a:cubicBezTo>
                  <a:cubicBezTo>
                    <a:pt x="0" y="1704"/>
                    <a:pt x="529" y="2129"/>
                    <a:pt x="1077" y="2129"/>
                  </a:cubicBezTo>
                  <a:cubicBezTo>
                    <a:pt x="1339" y="2129"/>
                    <a:pt x="1606" y="2032"/>
                    <a:pt x="1821" y="1814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6" name="Google Shape;4009;p73"/>
            <p:cNvSpPr/>
            <p:nvPr/>
          </p:nvSpPr>
          <p:spPr>
            <a:xfrm>
              <a:off x="59514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4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7" name="Google Shape;4010;p73"/>
            <p:cNvSpPr/>
            <p:nvPr/>
          </p:nvSpPr>
          <p:spPr>
            <a:xfrm>
              <a:off x="5875275" y="3551925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4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8" name="Google Shape;4011;p73"/>
            <p:cNvSpPr/>
            <p:nvPr/>
          </p:nvSpPr>
          <p:spPr>
            <a:xfrm>
              <a:off x="5799050" y="3551925"/>
              <a:ext cx="62375" cy="53300"/>
            </a:xfrm>
            <a:custGeom>
              <a:avLst/>
              <a:gdLst/>
              <a:ahLst/>
              <a:cxnLst/>
              <a:rect l="l" t="t" r="r" b="b"/>
              <a:pathLst>
                <a:path w="2495" h="2132" extrusionOk="0">
                  <a:moveTo>
                    <a:pt x="1076" y="1"/>
                  </a:moveTo>
                  <a:cubicBezTo>
                    <a:pt x="1073" y="1"/>
                    <a:pt x="1069" y="1"/>
                    <a:pt x="1066" y="1"/>
                  </a:cubicBezTo>
                  <a:cubicBezTo>
                    <a:pt x="481" y="1"/>
                    <a:pt x="1" y="480"/>
                    <a:pt x="9" y="1066"/>
                  </a:cubicBezTo>
                  <a:cubicBezTo>
                    <a:pt x="9" y="1708"/>
                    <a:pt x="531" y="2131"/>
                    <a:pt x="1078" y="2131"/>
                  </a:cubicBezTo>
                  <a:cubicBezTo>
                    <a:pt x="1342" y="2131"/>
                    <a:pt x="1611" y="2033"/>
                    <a:pt x="1830" y="1814"/>
                  </a:cubicBezTo>
                  <a:cubicBezTo>
                    <a:pt x="2494" y="1141"/>
                    <a:pt x="2020" y="1"/>
                    <a:pt x="107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39" name="Google Shape;4012;p73"/>
            <p:cNvSpPr/>
            <p:nvPr/>
          </p:nvSpPr>
          <p:spPr>
            <a:xfrm>
              <a:off x="5723050" y="3551925"/>
              <a:ext cx="62150" cy="53300"/>
            </a:xfrm>
            <a:custGeom>
              <a:avLst/>
              <a:gdLst/>
              <a:ahLst/>
              <a:cxnLst/>
              <a:rect l="l" t="t" r="r" b="b"/>
              <a:pathLst>
                <a:path w="2486" h="2132" extrusionOk="0">
                  <a:moveTo>
                    <a:pt x="1075" y="1"/>
                  </a:moveTo>
                  <a:cubicBezTo>
                    <a:pt x="1072" y="1"/>
                    <a:pt x="1069" y="1"/>
                    <a:pt x="1065" y="1"/>
                  </a:cubicBez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6" y="1141"/>
                    <a:pt x="2012" y="1"/>
                    <a:pt x="107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0" name="Google Shape;4013;p73"/>
            <p:cNvSpPr/>
            <p:nvPr/>
          </p:nvSpPr>
          <p:spPr>
            <a:xfrm>
              <a:off x="5723050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1" name="Google Shape;4014;p73"/>
            <p:cNvSpPr/>
            <p:nvPr/>
          </p:nvSpPr>
          <p:spPr>
            <a:xfrm>
              <a:off x="5646825" y="34757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2" name="Google Shape;4015;p73"/>
            <p:cNvSpPr/>
            <p:nvPr/>
          </p:nvSpPr>
          <p:spPr>
            <a:xfrm>
              <a:off x="5646700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77" y="1"/>
                    <a:pt x="6" y="480"/>
                    <a:pt x="6" y="1066"/>
                  </a:cubicBezTo>
                  <a:cubicBezTo>
                    <a:pt x="0" y="1709"/>
                    <a:pt x="528" y="2134"/>
                    <a:pt x="1076" y="2134"/>
                  </a:cubicBezTo>
                  <a:cubicBezTo>
                    <a:pt x="1337" y="2134"/>
                    <a:pt x="1603" y="2037"/>
                    <a:pt x="1819" y="1822"/>
                  </a:cubicBezTo>
                  <a:cubicBezTo>
                    <a:pt x="2494" y="1147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3" name="Google Shape;4016;p73"/>
            <p:cNvSpPr/>
            <p:nvPr/>
          </p:nvSpPr>
          <p:spPr>
            <a:xfrm>
              <a:off x="5570475" y="3399500"/>
              <a:ext cx="62350" cy="53350"/>
            </a:xfrm>
            <a:custGeom>
              <a:avLst/>
              <a:gdLst/>
              <a:ahLst/>
              <a:cxnLst/>
              <a:rect l="l" t="t" r="r" b="b"/>
              <a:pathLst>
                <a:path w="2494" h="2134" extrusionOk="0">
                  <a:moveTo>
                    <a:pt x="1071" y="1"/>
                  </a:moveTo>
                  <a:cubicBezTo>
                    <a:pt x="486" y="1"/>
                    <a:pt x="6" y="480"/>
                    <a:pt x="6" y="1066"/>
                  </a:cubicBezTo>
                  <a:cubicBezTo>
                    <a:pt x="1" y="1709"/>
                    <a:pt x="528" y="2134"/>
                    <a:pt x="1076" y="2134"/>
                  </a:cubicBezTo>
                  <a:cubicBezTo>
                    <a:pt x="1338" y="2134"/>
                    <a:pt x="1604" y="2037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4" name="Google Shape;4017;p73"/>
            <p:cNvSpPr/>
            <p:nvPr/>
          </p:nvSpPr>
          <p:spPr>
            <a:xfrm>
              <a:off x="55704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5" name="Google Shape;4018;p73"/>
            <p:cNvSpPr/>
            <p:nvPr/>
          </p:nvSpPr>
          <p:spPr>
            <a:xfrm>
              <a:off x="5494275" y="332330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5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3" y="1154"/>
                    <a:pt x="2022" y="8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6" name="Google Shape;4019;p73"/>
            <p:cNvSpPr/>
            <p:nvPr/>
          </p:nvSpPr>
          <p:spPr>
            <a:xfrm>
              <a:off x="5494275" y="3247075"/>
              <a:ext cx="62350" cy="53500"/>
            </a:xfrm>
            <a:custGeom>
              <a:avLst/>
              <a:gdLst/>
              <a:ahLst/>
              <a:cxnLst/>
              <a:rect l="l" t="t" r="r" b="b"/>
              <a:pathLst>
                <a:path w="2494" h="2140" extrusionOk="0">
                  <a:moveTo>
                    <a:pt x="1071" y="1"/>
                  </a:moveTo>
                  <a:cubicBezTo>
                    <a:pt x="485" y="1"/>
                    <a:pt x="6" y="480"/>
                    <a:pt x="6" y="1066"/>
                  </a:cubicBezTo>
                  <a:cubicBezTo>
                    <a:pt x="0" y="1711"/>
                    <a:pt x="527" y="2140"/>
                    <a:pt x="1077" y="2140"/>
                  </a:cubicBezTo>
                  <a:cubicBezTo>
                    <a:pt x="1337" y="2140"/>
                    <a:pt x="1602" y="2044"/>
                    <a:pt x="1819" y="1830"/>
                  </a:cubicBezTo>
                  <a:cubicBezTo>
                    <a:pt x="2493" y="1155"/>
                    <a:pt x="2022" y="9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7" name="Google Shape;4020;p73"/>
            <p:cNvSpPr/>
            <p:nvPr/>
          </p:nvSpPr>
          <p:spPr>
            <a:xfrm>
              <a:off x="5646700" y="3247075"/>
              <a:ext cx="62350" cy="53450"/>
            </a:xfrm>
            <a:custGeom>
              <a:avLst/>
              <a:gdLst/>
              <a:ahLst/>
              <a:cxnLst/>
              <a:rect l="l" t="t" r="r" b="b"/>
              <a:pathLst>
                <a:path w="2494" h="2138" extrusionOk="0">
                  <a:moveTo>
                    <a:pt x="1071" y="1"/>
                  </a:moveTo>
                  <a:cubicBezTo>
                    <a:pt x="486" y="9"/>
                    <a:pt x="6" y="480"/>
                    <a:pt x="6" y="1066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40"/>
                    <a:pt x="1819" y="1822"/>
                  </a:cubicBezTo>
                  <a:cubicBezTo>
                    <a:pt x="2494" y="1155"/>
                    <a:pt x="2022" y="1"/>
                    <a:pt x="1071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8" name="Google Shape;4021;p73"/>
            <p:cNvSpPr/>
            <p:nvPr/>
          </p:nvSpPr>
          <p:spPr>
            <a:xfrm>
              <a:off x="5570625" y="31710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49" name="Google Shape;4022;p73"/>
            <p:cNvSpPr/>
            <p:nvPr/>
          </p:nvSpPr>
          <p:spPr>
            <a:xfrm>
              <a:off x="549440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7" y="2134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0" name="Google Shape;4023;p73"/>
            <p:cNvSpPr/>
            <p:nvPr/>
          </p:nvSpPr>
          <p:spPr>
            <a:xfrm>
              <a:off x="7322525" y="149520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73" y="0"/>
                  </a:moveTo>
                  <a:cubicBezTo>
                    <a:pt x="480" y="0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1" name="Google Shape;4024;p73"/>
            <p:cNvSpPr/>
            <p:nvPr/>
          </p:nvSpPr>
          <p:spPr>
            <a:xfrm>
              <a:off x="724650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2" name="Google Shape;4025;p73"/>
            <p:cNvSpPr/>
            <p:nvPr/>
          </p:nvSpPr>
          <p:spPr>
            <a:xfrm>
              <a:off x="72465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3" name="Google Shape;4026;p73"/>
            <p:cNvSpPr/>
            <p:nvPr/>
          </p:nvSpPr>
          <p:spPr>
            <a:xfrm>
              <a:off x="717030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4" name="Google Shape;4027;p73"/>
            <p:cNvSpPr/>
            <p:nvPr/>
          </p:nvSpPr>
          <p:spPr>
            <a:xfrm>
              <a:off x="7170300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5" name="Google Shape;4028;p73"/>
            <p:cNvSpPr/>
            <p:nvPr/>
          </p:nvSpPr>
          <p:spPr>
            <a:xfrm>
              <a:off x="709407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6" y="2129"/>
                    <a:pt x="1603" y="2032"/>
                    <a:pt x="1822" y="1813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6" name="Google Shape;4029;p73"/>
            <p:cNvSpPr/>
            <p:nvPr/>
          </p:nvSpPr>
          <p:spPr>
            <a:xfrm>
              <a:off x="70940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7" name="Google Shape;4030;p73"/>
            <p:cNvSpPr/>
            <p:nvPr/>
          </p:nvSpPr>
          <p:spPr>
            <a:xfrm>
              <a:off x="7017875" y="1571400"/>
              <a:ext cx="62400" cy="53250"/>
            </a:xfrm>
            <a:custGeom>
              <a:avLst/>
              <a:gdLst/>
              <a:ahLst/>
              <a:cxnLst/>
              <a:rect l="l" t="t" r="r" b="b"/>
              <a:pathLst>
                <a:path w="2496" h="2130" extrusionOk="0">
                  <a:moveTo>
                    <a:pt x="1073" y="1"/>
                  </a:moveTo>
                  <a:cubicBezTo>
                    <a:pt x="480" y="1"/>
                    <a:pt x="8" y="472"/>
                    <a:pt x="0" y="1066"/>
                  </a:cubicBezTo>
                  <a:cubicBezTo>
                    <a:pt x="0" y="1703"/>
                    <a:pt x="528" y="2129"/>
                    <a:pt x="1076" y="2129"/>
                  </a:cubicBezTo>
                  <a:cubicBezTo>
                    <a:pt x="1339" y="2129"/>
                    <a:pt x="1605" y="2032"/>
                    <a:pt x="1821" y="1813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8" name="Google Shape;4031;p73"/>
            <p:cNvSpPr/>
            <p:nvPr/>
          </p:nvSpPr>
          <p:spPr>
            <a:xfrm>
              <a:off x="7017875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59" name="Google Shape;4032;p73"/>
            <p:cNvSpPr/>
            <p:nvPr/>
          </p:nvSpPr>
          <p:spPr>
            <a:xfrm>
              <a:off x="69418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0" name="Google Shape;4033;p73"/>
            <p:cNvSpPr/>
            <p:nvPr/>
          </p:nvSpPr>
          <p:spPr>
            <a:xfrm>
              <a:off x="6941850" y="1571400"/>
              <a:ext cx="62225" cy="53250"/>
            </a:xfrm>
            <a:custGeom>
              <a:avLst/>
              <a:gdLst/>
              <a:ahLst/>
              <a:cxnLst/>
              <a:rect l="l" t="t" r="r" b="b"/>
              <a:pathLst>
                <a:path w="2489" h="2130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3"/>
                    <a:pt x="525" y="2129"/>
                    <a:pt x="1071" y="2129"/>
                  </a:cubicBezTo>
                  <a:cubicBezTo>
                    <a:pt x="1332" y="2129"/>
                    <a:pt x="1598" y="2032"/>
                    <a:pt x="1814" y="1813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1" name="Google Shape;4034;p73"/>
            <p:cNvSpPr/>
            <p:nvPr/>
          </p:nvSpPr>
          <p:spPr>
            <a:xfrm>
              <a:off x="694185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2" name="Google Shape;4035;p73"/>
            <p:cNvSpPr/>
            <p:nvPr/>
          </p:nvSpPr>
          <p:spPr>
            <a:xfrm>
              <a:off x="69418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3" name="Google Shape;4036;p73"/>
            <p:cNvSpPr/>
            <p:nvPr/>
          </p:nvSpPr>
          <p:spPr>
            <a:xfrm>
              <a:off x="68656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4" name="Google Shape;4037;p73"/>
            <p:cNvSpPr/>
            <p:nvPr/>
          </p:nvSpPr>
          <p:spPr>
            <a:xfrm>
              <a:off x="686565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5" name="Google Shape;4038;p73"/>
            <p:cNvSpPr/>
            <p:nvPr/>
          </p:nvSpPr>
          <p:spPr>
            <a:xfrm>
              <a:off x="6865650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1" y="1813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6" name="Google Shape;4039;p73"/>
            <p:cNvSpPr/>
            <p:nvPr/>
          </p:nvSpPr>
          <p:spPr>
            <a:xfrm>
              <a:off x="68656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7" name="Google Shape;4040;p73"/>
            <p:cNvSpPr/>
            <p:nvPr/>
          </p:nvSpPr>
          <p:spPr>
            <a:xfrm>
              <a:off x="6789225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25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8" name="Google Shape;4041;p73"/>
            <p:cNvSpPr/>
            <p:nvPr/>
          </p:nvSpPr>
          <p:spPr>
            <a:xfrm>
              <a:off x="6789225" y="172362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69" name="Google Shape;4042;p73"/>
            <p:cNvSpPr/>
            <p:nvPr/>
          </p:nvSpPr>
          <p:spPr>
            <a:xfrm>
              <a:off x="6789225" y="1571400"/>
              <a:ext cx="62425" cy="53250"/>
            </a:xfrm>
            <a:custGeom>
              <a:avLst/>
              <a:gdLst/>
              <a:ahLst/>
              <a:cxnLst/>
              <a:rect l="l" t="t" r="r" b="b"/>
              <a:pathLst>
                <a:path w="2497" h="2130" extrusionOk="0">
                  <a:moveTo>
                    <a:pt x="1074" y="1"/>
                  </a:moveTo>
                  <a:cubicBezTo>
                    <a:pt x="480" y="1"/>
                    <a:pt x="9" y="472"/>
                    <a:pt x="1" y="1066"/>
                  </a:cubicBezTo>
                  <a:cubicBezTo>
                    <a:pt x="1" y="1703"/>
                    <a:pt x="525" y="2129"/>
                    <a:pt x="1073" y="2129"/>
                  </a:cubicBezTo>
                  <a:cubicBezTo>
                    <a:pt x="1335" y="2129"/>
                    <a:pt x="1603" y="2032"/>
                    <a:pt x="1822" y="1813"/>
                  </a:cubicBezTo>
                  <a:cubicBezTo>
                    <a:pt x="2496" y="1147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0" name="Google Shape;4043;p73"/>
            <p:cNvSpPr/>
            <p:nvPr/>
          </p:nvSpPr>
          <p:spPr>
            <a:xfrm>
              <a:off x="6789225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0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96" y="1155"/>
                    <a:pt x="2025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1" name="Google Shape;4044;p73"/>
            <p:cNvSpPr/>
            <p:nvPr/>
          </p:nvSpPr>
          <p:spPr>
            <a:xfrm>
              <a:off x="6713225" y="1876050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7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2" name="Google Shape;4045;p73"/>
            <p:cNvSpPr/>
            <p:nvPr/>
          </p:nvSpPr>
          <p:spPr>
            <a:xfrm>
              <a:off x="6713225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3" name="Google Shape;4046;p73"/>
            <p:cNvSpPr/>
            <p:nvPr/>
          </p:nvSpPr>
          <p:spPr>
            <a:xfrm>
              <a:off x="6713225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4" name="Google Shape;4047;p73"/>
            <p:cNvSpPr/>
            <p:nvPr/>
          </p:nvSpPr>
          <p:spPr>
            <a:xfrm>
              <a:off x="6713225" y="1571400"/>
              <a:ext cx="62200" cy="53250"/>
            </a:xfrm>
            <a:custGeom>
              <a:avLst/>
              <a:gdLst/>
              <a:ahLst/>
              <a:cxnLst/>
              <a:rect l="l" t="t" r="r" b="b"/>
              <a:pathLst>
                <a:path w="2488" h="2130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3"/>
                    <a:pt x="525" y="2129"/>
                    <a:pt x="1070" y="2129"/>
                  </a:cubicBezTo>
                  <a:cubicBezTo>
                    <a:pt x="1331" y="2129"/>
                    <a:pt x="1597" y="2032"/>
                    <a:pt x="1813" y="1813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5" name="Google Shape;4048;p73"/>
            <p:cNvSpPr/>
            <p:nvPr/>
          </p:nvSpPr>
          <p:spPr>
            <a:xfrm>
              <a:off x="67132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6" name="Google Shape;4049;p73"/>
            <p:cNvSpPr/>
            <p:nvPr/>
          </p:nvSpPr>
          <p:spPr>
            <a:xfrm>
              <a:off x="663700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7" name="Google Shape;4050;p73"/>
            <p:cNvSpPr/>
            <p:nvPr/>
          </p:nvSpPr>
          <p:spPr>
            <a:xfrm>
              <a:off x="66370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8" name="Google Shape;4051;p73"/>
            <p:cNvSpPr/>
            <p:nvPr/>
          </p:nvSpPr>
          <p:spPr>
            <a:xfrm>
              <a:off x="6560800" y="164740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79" name="Google Shape;4052;p73"/>
            <p:cNvSpPr/>
            <p:nvPr/>
          </p:nvSpPr>
          <p:spPr>
            <a:xfrm>
              <a:off x="656080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0" name="Google Shape;4053;p73"/>
            <p:cNvSpPr/>
            <p:nvPr/>
          </p:nvSpPr>
          <p:spPr>
            <a:xfrm>
              <a:off x="6560800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4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1" name="Google Shape;4054;p73"/>
            <p:cNvSpPr/>
            <p:nvPr/>
          </p:nvSpPr>
          <p:spPr>
            <a:xfrm>
              <a:off x="6484575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2" name="Google Shape;4055;p73"/>
            <p:cNvSpPr/>
            <p:nvPr/>
          </p:nvSpPr>
          <p:spPr>
            <a:xfrm>
              <a:off x="64845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2" y="1821"/>
                  </a:cubicBezTo>
                  <a:cubicBezTo>
                    <a:pt x="2496" y="1155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3" name="Google Shape;4056;p73"/>
            <p:cNvSpPr/>
            <p:nvPr/>
          </p:nvSpPr>
          <p:spPr>
            <a:xfrm>
              <a:off x="640835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4" name="Google Shape;4057;p73"/>
            <p:cNvSpPr/>
            <p:nvPr/>
          </p:nvSpPr>
          <p:spPr>
            <a:xfrm>
              <a:off x="640835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84" y="0"/>
                  </a:moveTo>
                  <a:cubicBezTo>
                    <a:pt x="1081" y="0"/>
                    <a:pt x="1077" y="0"/>
                    <a:pt x="1074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8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5" name="Google Shape;4058;p73"/>
            <p:cNvSpPr/>
            <p:nvPr/>
          </p:nvSpPr>
          <p:spPr>
            <a:xfrm>
              <a:off x="640835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6" name="Google Shape;4059;p73"/>
            <p:cNvSpPr/>
            <p:nvPr/>
          </p:nvSpPr>
          <p:spPr>
            <a:xfrm>
              <a:off x="6408350" y="17998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7" name="Google Shape;4060;p73"/>
            <p:cNvSpPr/>
            <p:nvPr/>
          </p:nvSpPr>
          <p:spPr>
            <a:xfrm>
              <a:off x="6408350" y="164740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8" name="Google Shape;4061;p73"/>
            <p:cNvSpPr/>
            <p:nvPr/>
          </p:nvSpPr>
          <p:spPr>
            <a:xfrm>
              <a:off x="640835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89" name="Google Shape;4062;p73"/>
            <p:cNvSpPr/>
            <p:nvPr/>
          </p:nvSpPr>
          <p:spPr>
            <a:xfrm>
              <a:off x="640835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1" y="9"/>
                    <a:pt x="9" y="480"/>
                    <a:pt x="1" y="1074"/>
                  </a:cubicBezTo>
                  <a:cubicBezTo>
                    <a:pt x="1" y="1711"/>
                    <a:pt x="525" y="2137"/>
                    <a:pt x="1074" y="2137"/>
                  </a:cubicBezTo>
                  <a:cubicBezTo>
                    <a:pt x="1336" y="2137"/>
                    <a:pt x="1604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0" name="Google Shape;4063;p73"/>
            <p:cNvSpPr/>
            <p:nvPr/>
          </p:nvSpPr>
          <p:spPr>
            <a:xfrm>
              <a:off x="633235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1" name="Google Shape;4064;p73"/>
            <p:cNvSpPr/>
            <p:nvPr/>
          </p:nvSpPr>
          <p:spPr>
            <a:xfrm>
              <a:off x="633235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2" name="Google Shape;4065;p73"/>
            <p:cNvSpPr/>
            <p:nvPr/>
          </p:nvSpPr>
          <p:spPr>
            <a:xfrm>
              <a:off x="6332350" y="19520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74"/>
                  </a:cubicBezTo>
                  <a:cubicBezTo>
                    <a:pt x="1" y="1712"/>
                    <a:pt x="525" y="2138"/>
                    <a:pt x="1071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55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3" name="Google Shape;4066;p73"/>
            <p:cNvSpPr/>
            <p:nvPr/>
          </p:nvSpPr>
          <p:spPr>
            <a:xfrm>
              <a:off x="6332350" y="1876050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1"/>
                  </a:moveTo>
                  <a:cubicBezTo>
                    <a:pt x="472" y="1"/>
                    <a:pt x="1" y="472"/>
                    <a:pt x="1" y="1066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29" y="2131"/>
                    <a:pt x="1597" y="2033"/>
                    <a:pt x="1813" y="1813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4" name="Google Shape;4067;p73"/>
            <p:cNvSpPr/>
            <p:nvPr/>
          </p:nvSpPr>
          <p:spPr>
            <a:xfrm>
              <a:off x="6332350" y="172362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5" name="Google Shape;4068;p73"/>
            <p:cNvSpPr/>
            <p:nvPr/>
          </p:nvSpPr>
          <p:spPr>
            <a:xfrm>
              <a:off x="6332350" y="164740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6" name="Google Shape;4069;p73"/>
            <p:cNvSpPr/>
            <p:nvPr/>
          </p:nvSpPr>
          <p:spPr>
            <a:xfrm>
              <a:off x="63323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3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7" name="Google Shape;4070;p73"/>
            <p:cNvSpPr/>
            <p:nvPr/>
          </p:nvSpPr>
          <p:spPr>
            <a:xfrm>
              <a:off x="62561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7" y="2131"/>
                  </a:cubicBezTo>
                  <a:cubicBezTo>
                    <a:pt x="1329" y="2131"/>
                    <a:pt x="1596" y="2033"/>
                    <a:pt x="1813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8" name="Google Shape;4071;p73"/>
            <p:cNvSpPr/>
            <p:nvPr/>
          </p:nvSpPr>
          <p:spPr>
            <a:xfrm>
              <a:off x="6256150" y="24093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699" name="Google Shape;4072;p73"/>
            <p:cNvSpPr/>
            <p:nvPr/>
          </p:nvSpPr>
          <p:spPr>
            <a:xfrm>
              <a:off x="6256150" y="20282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7"/>
                    <a:pt x="1071" y="2137"/>
                  </a:cubicBezTo>
                  <a:cubicBezTo>
                    <a:pt x="1332" y="2137"/>
                    <a:pt x="1597" y="2040"/>
                    <a:pt x="1813" y="1821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0" name="Google Shape;4073;p73"/>
            <p:cNvSpPr/>
            <p:nvPr/>
          </p:nvSpPr>
          <p:spPr>
            <a:xfrm>
              <a:off x="6256150" y="19520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1"/>
                    <a:pt x="0" y="1074"/>
                  </a:cubicBezTo>
                  <a:cubicBezTo>
                    <a:pt x="0" y="1712"/>
                    <a:pt x="524" y="2138"/>
                    <a:pt x="1070" y="2138"/>
                  </a:cubicBezTo>
                  <a:cubicBezTo>
                    <a:pt x="1331" y="2138"/>
                    <a:pt x="1597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1" name="Google Shape;4074;p73"/>
            <p:cNvSpPr/>
            <p:nvPr/>
          </p:nvSpPr>
          <p:spPr>
            <a:xfrm>
              <a:off x="6256150" y="187605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2" name="Google Shape;4075;p73"/>
            <p:cNvSpPr/>
            <p:nvPr/>
          </p:nvSpPr>
          <p:spPr>
            <a:xfrm>
              <a:off x="6256150" y="179985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3" name="Google Shape;4076;p73"/>
            <p:cNvSpPr/>
            <p:nvPr/>
          </p:nvSpPr>
          <p:spPr>
            <a:xfrm>
              <a:off x="6256150" y="17236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4" name="Google Shape;4077;p73"/>
            <p:cNvSpPr/>
            <p:nvPr/>
          </p:nvSpPr>
          <p:spPr>
            <a:xfrm>
              <a:off x="6256150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5" name="Google Shape;4078;p73"/>
            <p:cNvSpPr/>
            <p:nvPr/>
          </p:nvSpPr>
          <p:spPr>
            <a:xfrm>
              <a:off x="617992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6" name="Google Shape;4079;p73"/>
            <p:cNvSpPr/>
            <p:nvPr/>
          </p:nvSpPr>
          <p:spPr>
            <a:xfrm>
              <a:off x="617992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7" name="Google Shape;4080;p73"/>
            <p:cNvSpPr/>
            <p:nvPr/>
          </p:nvSpPr>
          <p:spPr>
            <a:xfrm>
              <a:off x="6179925" y="21045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8" name="Google Shape;4081;p73"/>
            <p:cNvSpPr/>
            <p:nvPr/>
          </p:nvSpPr>
          <p:spPr>
            <a:xfrm>
              <a:off x="61799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09" name="Google Shape;4082;p73"/>
            <p:cNvSpPr/>
            <p:nvPr/>
          </p:nvSpPr>
          <p:spPr>
            <a:xfrm>
              <a:off x="6103700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0" name="Google Shape;4083;p73"/>
            <p:cNvSpPr/>
            <p:nvPr/>
          </p:nvSpPr>
          <p:spPr>
            <a:xfrm>
              <a:off x="6103700" y="2256925"/>
              <a:ext cx="62575" cy="53425"/>
            </a:xfrm>
            <a:custGeom>
              <a:avLst/>
              <a:gdLst/>
              <a:ahLst/>
              <a:cxnLst/>
              <a:rect l="l" t="t" r="r" b="b"/>
              <a:pathLst>
                <a:path w="2503" h="2137" extrusionOk="0">
                  <a:moveTo>
                    <a:pt x="1076" y="0"/>
                  </a:moveTo>
                  <a:cubicBezTo>
                    <a:pt x="1073" y="0"/>
                    <a:pt x="1069" y="0"/>
                    <a:pt x="1066" y="0"/>
                  </a:cubicBezTo>
                  <a:cubicBezTo>
                    <a:pt x="481" y="0"/>
                    <a:pt x="1" y="480"/>
                    <a:pt x="1" y="1065"/>
                  </a:cubicBezTo>
                  <a:cubicBezTo>
                    <a:pt x="1" y="1709"/>
                    <a:pt x="530" y="2137"/>
                    <a:pt x="1081" y="2137"/>
                  </a:cubicBezTo>
                  <a:cubicBezTo>
                    <a:pt x="1344" y="2137"/>
                    <a:pt x="1612" y="2039"/>
                    <a:pt x="1830" y="1821"/>
                  </a:cubicBezTo>
                  <a:cubicBezTo>
                    <a:pt x="2502" y="1149"/>
                    <a:pt x="2029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1" name="Google Shape;4084;p73"/>
            <p:cNvSpPr/>
            <p:nvPr/>
          </p:nvSpPr>
          <p:spPr>
            <a:xfrm>
              <a:off x="61037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6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7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2" name="Google Shape;4085;p73"/>
            <p:cNvSpPr/>
            <p:nvPr/>
          </p:nvSpPr>
          <p:spPr>
            <a:xfrm>
              <a:off x="6103700" y="210450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6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7" y="2133"/>
                    <a:pt x="1604" y="2036"/>
                    <a:pt x="1822" y="1821"/>
                  </a:cubicBezTo>
                  <a:cubicBezTo>
                    <a:pt x="2497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3" name="Google Shape;4086;p73"/>
            <p:cNvSpPr/>
            <p:nvPr/>
          </p:nvSpPr>
          <p:spPr>
            <a:xfrm>
              <a:off x="61037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6" y="1"/>
                  </a:moveTo>
                  <a:cubicBezTo>
                    <a:pt x="481" y="1"/>
                    <a:pt x="9" y="481"/>
                    <a:pt x="1" y="1066"/>
                  </a:cubicBezTo>
                  <a:cubicBezTo>
                    <a:pt x="1" y="1710"/>
                    <a:pt x="526" y="2138"/>
                    <a:pt x="1075" y="2138"/>
                  </a:cubicBezTo>
                  <a:cubicBezTo>
                    <a:pt x="1337" y="2138"/>
                    <a:pt x="1604" y="2040"/>
                    <a:pt x="1822" y="1822"/>
                  </a:cubicBezTo>
                  <a:cubicBezTo>
                    <a:pt x="2497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4" name="Google Shape;4087;p73"/>
            <p:cNvSpPr/>
            <p:nvPr/>
          </p:nvSpPr>
          <p:spPr>
            <a:xfrm>
              <a:off x="6027500" y="21807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3" y="1"/>
                  </a:moveTo>
                  <a:cubicBezTo>
                    <a:pt x="480" y="1"/>
                    <a:pt x="9" y="480"/>
                    <a:pt x="0" y="1066"/>
                  </a:cubicBezTo>
                  <a:cubicBezTo>
                    <a:pt x="0" y="1709"/>
                    <a:pt x="529" y="2133"/>
                    <a:pt x="1078" y="2133"/>
                  </a:cubicBezTo>
                  <a:cubicBezTo>
                    <a:pt x="1340" y="2133"/>
                    <a:pt x="1606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5" name="Google Shape;4088;p73"/>
            <p:cNvSpPr/>
            <p:nvPr/>
          </p:nvSpPr>
          <p:spPr>
            <a:xfrm>
              <a:off x="6027500" y="13427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3" y="1"/>
                  </a:moveTo>
                  <a:cubicBezTo>
                    <a:pt x="480" y="1"/>
                    <a:pt x="9" y="481"/>
                    <a:pt x="0" y="1066"/>
                  </a:cubicBezTo>
                  <a:cubicBezTo>
                    <a:pt x="0" y="1710"/>
                    <a:pt x="529" y="2138"/>
                    <a:pt x="1078" y="2138"/>
                  </a:cubicBezTo>
                  <a:cubicBezTo>
                    <a:pt x="1340" y="2138"/>
                    <a:pt x="1606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6" name="Google Shape;4089;p73"/>
            <p:cNvSpPr/>
            <p:nvPr/>
          </p:nvSpPr>
          <p:spPr>
            <a:xfrm>
              <a:off x="59514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3" y="2033"/>
                    <a:pt x="1822" y="1814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7" name="Google Shape;4090;p73"/>
            <p:cNvSpPr/>
            <p:nvPr/>
          </p:nvSpPr>
          <p:spPr>
            <a:xfrm>
              <a:off x="5951475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8" name="Google Shape;4091;p73"/>
            <p:cNvSpPr/>
            <p:nvPr/>
          </p:nvSpPr>
          <p:spPr>
            <a:xfrm>
              <a:off x="59514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19" name="Google Shape;4092;p73"/>
            <p:cNvSpPr/>
            <p:nvPr/>
          </p:nvSpPr>
          <p:spPr>
            <a:xfrm>
              <a:off x="5951475" y="21807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0" name="Google Shape;4093;p73"/>
            <p:cNvSpPr/>
            <p:nvPr/>
          </p:nvSpPr>
          <p:spPr>
            <a:xfrm>
              <a:off x="59514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1" name="Google Shape;4094;p73"/>
            <p:cNvSpPr/>
            <p:nvPr/>
          </p:nvSpPr>
          <p:spPr>
            <a:xfrm>
              <a:off x="587527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2" name="Google Shape;4095;p73"/>
            <p:cNvSpPr/>
            <p:nvPr/>
          </p:nvSpPr>
          <p:spPr>
            <a:xfrm>
              <a:off x="587527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3" name="Google Shape;4096;p73"/>
            <p:cNvSpPr/>
            <p:nvPr/>
          </p:nvSpPr>
          <p:spPr>
            <a:xfrm>
              <a:off x="5875275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4" name="Google Shape;4097;p73"/>
            <p:cNvSpPr/>
            <p:nvPr/>
          </p:nvSpPr>
          <p:spPr>
            <a:xfrm>
              <a:off x="5875275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5" name="Google Shape;4098;p73"/>
            <p:cNvSpPr/>
            <p:nvPr/>
          </p:nvSpPr>
          <p:spPr>
            <a:xfrm>
              <a:off x="5875275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6" name="Google Shape;4099;p73"/>
            <p:cNvSpPr/>
            <p:nvPr/>
          </p:nvSpPr>
          <p:spPr>
            <a:xfrm>
              <a:off x="58752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40" y="2137"/>
                    <a:pt x="1606" y="2039"/>
                    <a:pt x="1821" y="1821"/>
                  </a:cubicBezTo>
                  <a:cubicBezTo>
                    <a:pt x="2494" y="1149"/>
                    <a:pt x="2020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7" name="Google Shape;4100;p73"/>
            <p:cNvSpPr/>
            <p:nvPr/>
          </p:nvSpPr>
          <p:spPr>
            <a:xfrm>
              <a:off x="587527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8" name="Google Shape;4101;p73"/>
            <p:cNvSpPr/>
            <p:nvPr/>
          </p:nvSpPr>
          <p:spPr>
            <a:xfrm>
              <a:off x="57992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57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1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57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29" name="Google Shape;4102;p73"/>
            <p:cNvSpPr/>
            <p:nvPr/>
          </p:nvSpPr>
          <p:spPr>
            <a:xfrm>
              <a:off x="579927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57" y="1"/>
                  </a:moveTo>
                  <a:cubicBezTo>
                    <a:pt x="472" y="9"/>
                    <a:pt x="0" y="481"/>
                    <a:pt x="0" y="1066"/>
                  </a:cubicBezTo>
                  <a:cubicBezTo>
                    <a:pt x="0" y="1710"/>
                    <a:pt x="525" y="2138"/>
                    <a:pt x="1071" y="2138"/>
                  </a:cubicBezTo>
                  <a:cubicBezTo>
                    <a:pt x="1332" y="2138"/>
                    <a:pt x="1597" y="2040"/>
                    <a:pt x="1813" y="1822"/>
                  </a:cubicBezTo>
                  <a:cubicBezTo>
                    <a:pt x="2488" y="1147"/>
                    <a:pt x="2008" y="1"/>
                    <a:pt x="1057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0" name="Google Shape;4103;p73"/>
            <p:cNvSpPr/>
            <p:nvPr/>
          </p:nvSpPr>
          <p:spPr>
            <a:xfrm>
              <a:off x="5799125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63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8" y="2137"/>
                    <a:pt x="1076" y="2137"/>
                  </a:cubicBezTo>
                  <a:cubicBezTo>
                    <a:pt x="1337" y="2137"/>
                    <a:pt x="1603" y="2039"/>
                    <a:pt x="1819" y="1821"/>
                  </a:cubicBezTo>
                  <a:cubicBezTo>
                    <a:pt x="2494" y="1146"/>
                    <a:pt x="2014" y="0"/>
                    <a:pt x="106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1" name="Google Shape;4104;p73"/>
            <p:cNvSpPr/>
            <p:nvPr/>
          </p:nvSpPr>
          <p:spPr>
            <a:xfrm>
              <a:off x="5723050" y="30948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2" name="Google Shape;4105;p73"/>
            <p:cNvSpPr/>
            <p:nvPr/>
          </p:nvSpPr>
          <p:spPr>
            <a:xfrm>
              <a:off x="5723050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3" name="Google Shape;4106;p73"/>
            <p:cNvSpPr/>
            <p:nvPr/>
          </p:nvSpPr>
          <p:spPr>
            <a:xfrm>
              <a:off x="57230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4" name="Google Shape;4107;p73"/>
            <p:cNvSpPr/>
            <p:nvPr/>
          </p:nvSpPr>
          <p:spPr>
            <a:xfrm>
              <a:off x="57230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08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5" name="Google Shape;4108;p73"/>
            <p:cNvSpPr/>
            <p:nvPr/>
          </p:nvSpPr>
          <p:spPr>
            <a:xfrm>
              <a:off x="57230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5" y="1"/>
                  </a:moveTo>
                  <a:cubicBezTo>
                    <a:pt x="472" y="1"/>
                    <a:pt x="0" y="481"/>
                    <a:pt x="0" y="1066"/>
                  </a:cubicBezTo>
                  <a:cubicBezTo>
                    <a:pt x="0" y="1710"/>
                    <a:pt x="526" y="2138"/>
                    <a:pt x="1072" y="2138"/>
                  </a:cubicBezTo>
                  <a:cubicBezTo>
                    <a:pt x="1332" y="2138"/>
                    <a:pt x="1598" y="2040"/>
                    <a:pt x="1813" y="1822"/>
                  </a:cubicBezTo>
                  <a:cubicBezTo>
                    <a:pt x="2488" y="1147"/>
                    <a:pt x="2008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6" name="Google Shape;4109;p73"/>
            <p:cNvSpPr/>
            <p:nvPr/>
          </p:nvSpPr>
          <p:spPr>
            <a:xfrm>
              <a:off x="5722900" y="1190550"/>
              <a:ext cx="62375" cy="53425"/>
            </a:xfrm>
            <a:custGeom>
              <a:avLst/>
              <a:gdLst/>
              <a:ahLst/>
              <a:cxnLst/>
              <a:rect l="l" t="t" r="r" b="b"/>
              <a:pathLst>
                <a:path w="2495" h="2137" extrusionOk="0">
                  <a:moveTo>
                    <a:pt x="1071" y="0"/>
                  </a:moveTo>
                  <a:cubicBezTo>
                    <a:pt x="478" y="0"/>
                    <a:pt x="6" y="480"/>
                    <a:pt x="6" y="1065"/>
                  </a:cubicBezTo>
                  <a:cubicBezTo>
                    <a:pt x="1" y="1709"/>
                    <a:pt x="524" y="2137"/>
                    <a:pt x="1072" y="2137"/>
                  </a:cubicBezTo>
                  <a:cubicBezTo>
                    <a:pt x="1334" y="2137"/>
                    <a:pt x="1601" y="2039"/>
                    <a:pt x="1819" y="1821"/>
                  </a:cubicBezTo>
                  <a:cubicBezTo>
                    <a:pt x="2494" y="1146"/>
                    <a:pt x="2014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7" name="Google Shape;4110;p73"/>
            <p:cNvSpPr/>
            <p:nvPr/>
          </p:nvSpPr>
          <p:spPr>
            <a:xfrm>
              <a:off x="56468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8" name="Google Shape;4111;p73"/>
            <p:cNvSpPr/>
            <p:nvPr/>
          </p:nvSpPr>
          <p:spPr>
            <a:xfrm>
              <a:off x="56468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8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9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39" name="Google Shape;4112;p73"/>
            <p:cNvSpPr/>
            <p:nvPr/>
          </p:nvSpPr>
          <p:spPr>
            <a:xfrm>
              <a:off x="56468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0" name="Google Shape;4113;p73"/>
            <p:cNvSpPr/>
            <p:nvPr/>
          </p:nvSpPr>
          <p:spPr>
            <a:xfrm>
              <a:off x="5646825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2" y="2138"/>
                  </a:cubicBezTo>
                  <a:cubicBezTo>
                    <a:pt x="1333" y="2138"/>
                    <a:pt x="1598" y="2040"/>
                    <a:pt x="1814" y="1822"/>
                  </a:cubicBezTo>
                  <a:cubicBezTo>
                    <a:pt x="2489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1" name="Google Shape;4114;p73"/>
            <p:cNvSpPr/>
            <p:nvPr/>
          </p:nvSpPr>
          <p:spPr>
            <a:xfrm>
              <a:off x="5646825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1"/>
                  </a:cubicBezTo>
                  <a:cubicBezTo>
                    <a:pt x="2489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2" name="Google Shape;4115;p73"/>
            <p:cNvSpPr/>
            <p:nvPr/>
          </p:nvSpPr>
          <p:spPr>
            <a:xfrm>
              <a:off x="5646700" y="1190550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1" y="0"/>
                  </a:moveTo>
                  <a:cubicBezTo>
                    <a:pt x="486" y="0"/>
                    <a:pt x="6" y="480"/>
                    <a:pt x="6" y="1065"/>
                  </a:cubicBezTo>
                  <a:cubicBezTo>
                    <a:pt x="0" y="1709"/>
                    <a:pt x="524" y="2137"/>
                    <a:pt x="1072" y="2137"/>
                  </a:cubicBezTo>
                  <a:cubicBezTo>
                    <a:pt x="1333" y="2137"/>
                    <a:pt x="1601" y="2039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3" name="Google Shape;4116;p73"/>
            <p:cNvSpPr/>
            <p:nvPr/>
          </p:nvSpPr>
          <p:spPr>
            <a:xfrm>
              <a:off x="5570625" y="3018650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6" y="2137"/>
                    <a:pt x="1072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4" name="Google Shape;4117;p73"/>
            <p:cNvSpPr/>
            <p:nvPr/>
          </p:nvSpPr>
          <p:spPr>
            <a:xfrm>
              <a:off x="5570625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72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5" name="Google Shape;4118;p73"/>
            <p:cNvSpPr/>
            <p:nvPr/>
          </p:nvSpPr>
          <p:spPr>
            <a:xfrm>
              <a:off x="55704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6" y="0"/>
                    <a:pt x="6" y="472"/>
                    <a:pt x="6" y="1065"/>
                  </a:cubicBezTo>
                  <a:cubicBezTo>
                    <a:pt x="1" y="1709"/>
                    <a:pt x="524" y="2133"/>
                    <a:pt x="1073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4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6" name="Google Shape;4119;p73"/>
            <p:cNvSpPr/>
            <p:nvPr/>
          </p:nvSpPr>
          <p:spPr>
            <a:xfrm>
              <a:off x="549440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5" y="2137"/>
                  </a:cubicBezTo>
                  <a:cubicBezTo>
                    <a:pt x="1337" y="2137"/>
                    <a:pt x="1604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7" name="Google Shape;4120;p73"/>
            <p:cNvSpPr/>
            <p:nvPr/>
          </p:nvSpPr>
          <p:spPr>
            <a:xfrm>
              <a:off x="549440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3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8" name="Google Shape;4121;p73"/>
            <p:cNvSpPr/>
            <p:nvPr/>
          </p:nvSpPr>
          <p:spPr>
            <a:xfrm>
              <a:off x="5494275" y="1190550"/>
              <a:ext cx="62350" cy="53325"/>
            </a:xfrm>
            <a:custGeom>
              <a:avLst/>
              <a:gdLst/>
              <a:ahLst/>
              <a:cxnLst/>
              <a:rect l="l" t="t" r="r" b="b"/>
              <a:pathLst>
                <a:path w="2494" h="2133" extrusionOk="0">
                  <a:moveTo>
                    <a:pt x="1071" y="0"/>
                  </a:moveTo>
                  <a:cubicBezTo>
                    <a:pt x="485" y="0"/>
                    <a:pt x="6" y="472"/>
                    <a:pt x="6" y="1065"/>
                  </a:cubicBezTo>
                  <a:cubicBezTo>
                    <a:pt x="0" y="1709"/>
                    <a:pt x="524" y="2133"/>
                    <a:pt x="1072" y="2133"/>
                  </a:cubicBezTo>
                  <a:cubicBezTo>
                    <a:pt x="1334" y="2133"/>
                    <a:pt x="1601" y="2036"/>
                    <a:pt x="1819" y="1821"/>
                  </a:cubicBezTo>
                  <a:cubicBezTo>
                    <a:pt x="2493" y="1154"/>
                    <a:pt x="2022" y="0"/>
                    <a:pt x="1071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49" name="Google Shape;4122;p73"/>
            <p:cNvSpPr/>
            <p:nvPr/>
          </p:nvSpPr>
          <p:spPr>
            <a:xfrm>
              <a:off x="541820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5" y="2032"/>
                    <a:pt x="1821" y="1813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0" name="Google Shape;4123;p73"/>
            <p:cNvSpPr/>
            <p:nvPr/>
          </p:nvSpPr>
          <p:spPr>
            <a:xfrm>
              <a:off x="54182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1" name="Google Shape;4124;p73"/>
            <p:cNvSpPr/>
            <p:nvPr/>
          </p:nvSpPr>
          <p:spPr>
            <a:xfrm>
              <a:off x="5418200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96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2" name="Google Shape;4125;p73"/>
            <p:cNvSpPr/>
            <p:nvPr/>
          </p:nvSpPr>
          <p:spPr>
            <a:xfrm>
              <a:off x="5418200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6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3" name="Google Shape;4126;p73"/>
            <p:cNvSpPr/>
            <p:nvPr/>
          </p:nvSpPr>
          <p:spPr>
            <a:xfrm>
              <a:off x="53419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8" y="2133"/>
                  </a:cubicBezTo>
                  <a:cubicBezTo>
                    <a:pt x="1340" y="2133"/>
                    <a:pt x="1606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4" name="Google Shape;4127;p73"/>
            <p:cNvSpPr/>
            <p:nvPr/>
          </p:nvSpPr>
          <p:spPr>
            <a:xfrm>
              <a:off x="5341975" y="1266550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0"/>
                  </a:moveTo>
                  <a:cubicBezTo>
                    <a:pt x="480" y="9"/>
                    <a:pt x="9" y="480"/>
                    <a:pt x="1" y="1074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1"/>
                  </a:cubicBezTo>
                  <a:cubicBezTo>
                    <a:pt x="2497" y="1155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5" name="Google Shape;4128;p73"/>
            <p:cNvSpPr/>
            <p:nvPr/>
          </p:nvSpPr>
          <p:spPr>
            <a:xfrm>
              <a:off x="52657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9"/>
                    <a:pt x="522" y="2134"/>
                    <a:pt x="1068" y="2134"/>
                  </a:cubicBezTo>
                  <a:cubicBezTo>
                    <a:pt x="1329" y="2134"/>
                    <a:pt x="1595" y="2037"/>
                    <a:pt x="1813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6" name="Google Shape;4129;p73"/>
            <p:cNvSpPr/>
            <p:nvPr/>
          </p:nvSpPr>
          <p:spPr>
            <a:xfrm>
              <a:off x="52657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2" y="2133"/>
                    <a:pt x="1068" y="2133"/>
                  </a:cubicBezTo>
                  <a:cubicBezTo>
                    <a:pt x="1329" y="2133"/>
                    <a:pt x="1595" y="2036"/>
                    <a:pt x="1813" y="1821"/>
                  </a:cubicBezTo>
                  <a:cubicBezTo>
                    <a:pt x="2488" y="1155"/>
                    <a:pt x="2016" y="8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7" name="Google Shape;4130;p73"/>
            <p:cNvSpPr/>
            <p:nvPr/>
          </p:nvSpPr>
          <p:spPr>
            <a:xfrm>
              <a:off x="52657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0"/>
                    <a:pt x="0" y="480"/>
                    <a:pt x="0" y="1074"/>
                  </a:cubicBezTo>
                  <a:cubicBezTo>
                    <a:pt x="0" y="1711"/>
                    <a:pt x="521" y="2137"/>
                    <a:pt x="1067" y="2137"/>
                  </a:cubicBezTo>
                  <a:cubicBezTo>
                    <a:pt x="1328" y="2137"/>
                    <a:pt x="1595" y="2040"/>
                    <a:pt x="1813" y="1821"/>
                  </a:cubicBezTo>
                  <a:cubicBezTo>
                    <a:pt x="2488" y="1155"/>
                    <a:pt x="2016" y="9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8" name="Google Shape;4131;p73"/>
            <p:cNvSpPr/>
            <p:nvPr/>
          </p:nvSpPr>
          <p:spPr>
            <a:xfrm>
              <a:off x="5189550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96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59" name="Google Shape;4132;p73"/>
            <p:cNvSpPr/>
            <p:nvPr/>
          </p:nvSpPr>
          <p:spPr>
            <a:xfrm>
              <a:off x="5189550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9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0" name="Google Shape;4133;p73"/>
            <p:cNvSpPr/>
            <p:nvPr/>
          </p:nvSpPr>
          <p:spPr>
            <a:xfrm>
              <a:off x="5189550" y="13427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2" y="2134"/>
                    <a:pt x="1069" y="2134"/>
                  </a:cubicBezTo>
                  <a:cubicBezTo>
                    <a:pt x="1329" y="2134"/>
                    <a:pt x="1596" y="2037"/>
                    <a:pt x="1814" y="1822"/>
                  </a:cubicBezTo>
                  <a:cubicBezTo>
                    <a:pt x="2488" y="1155"/>
                    <a:pt x="2017" y="9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1" name="Google Shape;4134;p73"/>
            <p:cNvSpPr/>
            <p:nvPr/>
          </p:nvSpPr>
          <p:spPr>
            <a:xfrm>
              <a:off x="5113350" y="309485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2" name="Google Shape;4135;p73"/>
            <p:cNvSpPr/>
            <p:nvPr/>
          </p:nvSpPr>
          <p:spPr>
            <a:xfrm>
              <a:off x="5113350" y="3018650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78" y="2137"/>
                  </a:cubicBezTo>
                  <a:cubicBezTo>
                    <a:pt x="1339" y="2137"/>
                    <a:pt x="1606" y="2039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3" name="Google Shape;4136;p73"/>
            <p:cNvSpPr/>
            <p:nvPr/>
          </p:nvSpPr>
          <p:spPr>
            <a:xfrm>
              <a:off x="5113350" y="294242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55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4" name="Google Shape;4137;p73"/>
            <p:cNvSpPr/>
            <p:nvPr/>
          </p:nvSpPr>
          <p:spPr>
            <a:xfrm>
              <a:off x="5113350" y="2866425"/>
              <a:ext cx="62400" cy="53275"/>
            </a:xfrm>
            <a:custGeom>
              <a:avLst/>
              <a:gdLst/>
              <a:ahLst/>
              <a:cxnLst/>
              <a:rect l="l" t="t" r="r" b="b"/>
              <a:pathLst>
                <a:path w="2496" h="2131" extrusionOk="0">
                  <a:moveTo>
                    <a:pt x="1073" y="0"/>
                  </a:moveTo>
                  <a:cubicBezTo>
                    <a:pt x="480" y="0"/>
                    <a:pt x="0" y="472"/>
                    <a:pt x="0" y="1065"/>
                  </a:cubicBezTo>
                  <a:cubicBezTo>
                    <a:pt x="0" y="1707"/>
                    <a:pt x="526" y="2131"/>
                    <a:pt x="1073" y="2131"/>
                  </a:cubicBezTo>
                  <a:cubicBezTo>
                    <a:pt x="1336" y="2131"/>
                    <a:pt x="1604" y="2032"/>
                    <a:pt x="1821" y="1813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5" name="Google Shape;4138;p73"/>
            <p:cNvSpPr/>
            <p:nvPr/>
          </p:nvSpPr>
          <p:spPr>
            <a:xfrm>
              <a:off x="5113350" y="27902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6"/>
                  </a:cubicBezTo>
                  <a:cubicBezTo>
                    <a:pt x="0" y="1709"/>
                    <a:pt x="525" y="2134"/>
                    <a:pt x="1074" y="2134"/>
                  </a:cubicBezTo>
                  <a:cubicBezTo>
                    <a:pt x="1336" y="2134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6" name="Google Shape;4139;p73"/>
            <p:cNvSpPr/>
            <p:nvPr/>
          </p:nvSpPr>
          <p:spPr>
            <a:xfrm>
              <a:off x="5113350" y="2714000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73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7" name="Google Shape;4140;p73"/>
            <p:cNvSpPr/>
            <p:nvPr/>
          </p:nvSpPr>
          <p:spPr>
            <a:xfrm>
              <a:off x="511335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73" y="1"/>
                  </a:moveTo>
                  <a:cubicBezTo>
                    <a:pt x="480" y="1"/>
                    <a:pt x="8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8" name="Google Shape;4141;p73"/>
            <p:cNvSpPr/>
            <p:nvPr/>
          </p:nvSpPr>
          <p:spPr>
            <a:xfrm>
              <a:off x="511335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73" y="1"/>
                  </a:moveTo>
                  <a:cubicBezTo>
                    <a:pt x="480" y="1"/>
                    <a:pt x="8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73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69" name="Google Shape;4142;p73"/>
            <p:cNvSpPr/>
            <p:nvPr/>
          </p:nvSpPr>
          <p:spPr>
            <a:xfrm>
              <a:off x="5037325" y="3018650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39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0" name="Google Shape;4143;p73"/>
            <p:cNvSpPr/>
            <p:nvPr/>
          </p:nvSpPr>
          <p:spPr>
            <a:xfrm>
              <a:off x="5037325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1" name="Google Shape;4144;p73"/>
            <p:cNvSpPr/>
            <p:nvPr/>
          </p:nvSpPr>
          <p:spPr>
            <a:xfrm>
              <a:off x="5037325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72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67" y="2131"/>
                  </a:cubicBezTo>
                  <a:cubicBezTo>
                    <a:pt x="1330" y="2131"/>
                    <a:pt x="1597" y="2032"/>
                    <a:pt x="1814" y="1813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2" name="Google Shape;4145;p73"/>
            <p:cNvSpPr/>
            <p:nvPr/>
          </p:nvSpPr>
          <p:spPr>
            <a:xfrm>
              <a:off x="5037325" y="27902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4"/>
                    <a:pt x="1072" y="2134"/>
                  </a:cubicBezTo>
                  <a:cubicBezTo>
                    <a:pt x="1333" y="2134"/>
                    <a:pt x="1598" y="2037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3" name="Google Shape;4146;p73"/>
            <p:cNvSpPr/>
            <p:nvPr/>
          </p:nvSpPr>
          <p:spPr>
            <a:xfrm>
              <a:off x="5037325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4" name="Google Shape;4147;p73"/>
            <p:cNvSpPr/>
            <p:nvPr/>
          </p:nvSpPr>
          <p:spPr>
            <a:xfrm>
              <a:off x="5037325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1" y="2137"/>
                  </a:cubicBezTo>
                  <a:cubicBezTo>
                    <a:pt x="1332" y="2137"/>
                    <a:pt x="1598" y="2040"/>
                    <a:pt x="1814" y="1822"/>
                  </a:cubicBezTo>
                  <a:cubicBezTo>
                    <a:pt x="2488" y="1147"/>
                    <a:pt x="2009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5" name="Google Shape;4148;p73"/>
            <p:cNvSpPr/>
            <p:nvPr/>
          </p:nvSpPr>
          <p:spPr>
            <a:xfrm>
              <a:off x="5037325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4" y="1821"/>
                  </a:cubicBezTo>
                  <a:cubicBezTo>
                    <a:pt x="2488" y="1146"/>
                    <a:pt x="2009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6" name="Google Shape;4149;p73"/>
            <p:cNvSpPr/>
            <p:nvPr/>
          </p:nvSpPr>
          <p:spPr>
            <a:xfrm>
              <a:off x="496112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7" name="Google Shape;4150;p73"/>
            <p:cNvSpPr/>
            <p:nvPr/>
          </p:nvSpPr>
          <p:spPr>
            <a:xfrm>
              <a:off x="4961125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8" name="Google Shape;4151;p73"/>
            <p:cNvSpPr/>
            <p:nvPr/>
          </p:nvSpPr>
          <p:spPr>
            <a:xfrm>
              <a:off x="496112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79" name="Google Shape;4152;p73"/>
            <p:cNvSpPr/>
            <p:nvPr/>
          </p:nvSpPr>
          <p:spPr>
            <a:xfrm>
              <a:off x="496112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0" name="Google Shape;4153;p73"/>
            <p:cNvSpPr/>
            <p:nvPr/>
          </p:nvSpPr>
          <p:spPr>
            <a:xfrm>
              <a:off x="4961125" y="13427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1" name="Google Shape;4154;p73"/>
            <p:cNvSpPr/>
            <p:nvPr/>
          </p:nvSpPr>
          <p:spPr>
            <a:xfrm>
              <a:off x="496112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2" name="Google Shape;4155;p73"/>
            <p:cNvSpPr/>
            <p:nvPr/>
          </p:nvSpPr>
          <p:spPr>
            <a:xfrm>
              <a:off x="48849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55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3" name="Google Shape;4156;p73"/>
            <p:cNvSpPr/>
            <p:nvPr/>
          </p:nvSpPr>
          <p:spPr>
            <a:xfrm>
              <a:off x="4884900" y="1418975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1"/>
                  </a:moveTo>
                  <a:cubicBezTo>
                    <a:pt x="480" y="1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4" name="Google Shape;4157;p73"/>
            <p:cNvSpPr/>
            <p:nvPr/>
          </p:nvSpPr>
          <p:spPr>
            <a:xfrm>
              <a:off x="488490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5" name="Google Shape;4158;p73"/>
            <p:cNvSpPr/>
            <p:nvPr/>
          </p:nvSpPr>
          <p:spPr>
            <a:xfrm>
              <a:off x="4884900" y="119055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6" name="Google Shape;4159;p73"/>
            <p:cNvSpPr/>
            <p:nvPr/>
          </p:nvSpPr>
          <p:spPr>
            <a:xfrm>
              <a:off x="4808700" y="2637775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9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7" name="Google Shape;4160;p73"/>
            <p:cNvSpPr/>
            <p:nvPr/>
          </p:nvSpPr>
          <p:spPr>
            <a:xfrm>
              <a:off x="4808700" y="2561575"/>
              <a:ext cx="62400" cy="53425"/>
            </a:xfrm>
            <a:custGeom>
              <a:avLst/>
              <a:gdLst/>
              <a:ahLst/>
              <a:cxnLst/>
              <a:rect l="l" t="t" r="r" b="b"/>
              <a:pathLst>
                <a:path w="2496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96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8" name="Google Shape;4161;p73"/>
            <p:cNvSpPr/>
            <p:nvPr/>
          </p:nvSpPr>
          <p:spPr>
            <a:xfrm>
              <a:off x="4808700" y="1418975"/>
              <a:ext cx="62400" cy="53350"/>
            </a:xfrm>
            <a:custGeom>
              <a:avLst/>
              <a:gdLst/>
              <a:ahLst/>
              <a:cxnLst/>
              <a:rect l="l" t="t" r="r" b="b"/>
              <a:pathLst>
                <a:path w="2496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89" name="Google Shape;4162;p73"/>
            <p:cNvSpPr/>
            <p:nvPr/>
          </p:nvSpPr>
          <p:spPr>
            <a:xfrm>
              <a:off x="4808700" y="1342750"/>
              <a:ext cx="62400" cy="53450"/>
            </a:xfrm>
            <a:custGeom>
              <a:avLst/>
              <a:gdLst/>
              <a:ahLst/>
              <a:cxnLst/>
              <a:rect l="l" t="t" r="r" b="b"/>
              <a:pathLst>
                <a:path w="2496" h="2138" extrusionOk="0">
                  <a:moveTo>
                    <a:pt x="1065" y="1"/>
                  </a:moveTo>
                  <a:cubicBezTo>
                    <a:pt x="480" y="1"/>
                    <a:pt x="0" y="481"/>
                    <a:pt x="0" y="1066"/>
                  </a:cubicBezTo>
                  <a:cubicBezTo>
                    <a:pt x="0" y="1710"/>
                    <a:pt x="525" y="2138"/>
                    <a:pt x="1074" y="2138"/>
                  </a:cubicBezTo>
                  <a:cubicBezTo>
                    <a:pt x="1336" y="2138"/>
                    <a:pt x="1603" y="2040"/>
                    <a:pt x="1821" y="1822"/>
                  </a:cubicBezTo>
                  <a:cubicBezTo>
                    <a:pt x="2496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0" name="Google Shape;4163;p73"/>
            <p:cNvSpPr/>
            <p:nvPr/>
          </p:nvSpPr>
          <p:spPr>
            <a:xfrm>
              <a:off x="4808700" y="1190550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1" name="Google Shape;4164;p73"/>
            <p:cNvSpPr/>
            <p:nvPr/>
          </p:nvSpPr>
          <p:spPr>
            <a:xfrm>
              <a:off x="4808700" y="1038125"/>
              <a:ext cx="62400" cy="53325"/>
            </a:xfrm>
            <a:custGeom>
              <a:avLst/>
              <a:gdLst/>
              <a:ahLst/>
              <a:cxnLst/>
              <a:rect l="l" t="t" r="r" b="b"/>
              <a:pathLst>
                <a:path w="2496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96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2" name="Google Shape;4165;p73"/>
            <p:cNvSpPr/>
            <p:nvPr/>
          </p:nvSpPr>
          <p:spPr>
            <a:xfrm>
              <a:off x="473247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3" name="Google Shape;4166;p73"/>
            <p:cNvSpPr/>
            <p:nvPr/>
          </p:nvSpPr>
          <p:spPr>
            <a:xfrm>
              <a:off x="4732475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4" name="Google Shape;4167;p73"/>
            <p:cNvSpPr/>
            <p:nvPr/>
          </p:nvSpPr>
          <p:spPr>
            <a:xfrm>
              <a:off x="473247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5" name="Google Shape;4168;p73"/>
            <p:cNvSpPr/>
            <p:nvPr/>
          </p:nvSpPr>
          <p:spPr>
            <a:xfrm>
              <a:off x="4732475" y="1418975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0" y="1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6" name="Google Shape;4169;p73"/>
            <p:cNvSpPr/>
            <p:nvPr/>
          </p:nvSpPr>
          <p:spPr>
            <a:xfrm>
              <a:off x="4732475" y="1190550"/>
              <a:ext cx="62425" cy="53325"/>
            </a:xfrm>
            <a:custGeom>
              <a:avLst/>
              <a:gdLst/>
              <a:ahLst/>
              <a:cxnLst/>
              <a:rect l="l" t="t" r="r" b="b"/>
              <a:pathLst>
                <a:path w="2497" h="2133" extrusionOk="0">
                  <a:moveTo>
                    <a:pt x="1074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7" name="Google Shape;4170;p73"/>
            <p:cNvSpPr/>
            <p:nvPr/>
          </p:nvSpPr>
          <p:spPr>
            <a:xfrm>
              <a:off x="4656475" y="2866425"/>
              <a:ext cx="62200" cy="53275"/>
            </a:xfrm>
            <a:custGeom>
              <a:avLst/>
              <a:gdLst/>
              <a:ahLst/>
              <a:cxnLst/>
              <a:rect l="l" t="t" r="r" b="b"/>
              <a:pathLst>
                <a:path w="2488" h="2131" extrusionOk="0">
                  <a:moveTo>
                    <a:pt x="1065" y="0"/>
                  </a:moveTo>
                  <a:cubicBezTo>
                    <a:pt x="472" y="0"/>
                    <a:pt x="0" y="472"/>
                    <a:pt x="0" y="1065"/>
                  </a:cubicBezTo>
                  <a:cubicBezTo>
                    <a:pt x="0" y="1707"/>
                    <a:pt x="522" y="2131"/>
                    <a:pt x="1069" y="2131"/>
                  </a:cubicBezTo>
                  <a:cubicBezTo>
                    <a:pt x="1333" y="2131"/>
                    <a:pt x="1602" y="2032"/>
                    <a:pt x="1821" y="1813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8" name="Google Shape;4171;p73"/>
            <p:cNvSpPr/>
            <p:nvPr/>
          </p:nvSpPr>
          <p:spPr>
            <a:xfrm>
              <a:off x="4656475" y="27902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9"/>
                    <a:pt x="525" y="2134"/>
                    <a:pt x="1072" y="2134"/>
                  </a:cubicBezTo>
                  <a:cubicBezTo>
                    <a:pt x="1332" y="2134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799" name="Google Shape;4172;p73"/>
            <p:cNvSpPr/>
            <p:nvPr/>
          </p:nvSpPr>
          <p:spPr>
            <a:xfrm>
              <a:off x="4656475" y="2714000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0" name="Google Shape;4173;p73"/>
            <p:cNvSpPr/>
            <p:nvPr/>
          </p:nvSpPr>
          <p:spPr>
            <a:xfrm>
              <a:off x="4656475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72" y="1"/>
                    <a:pt x="0" y="480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1" name="Google Shape;4174;p73"/>
            <p:cNvSpPr/>
            <p:nvPr/>
          </p:nvSpPr>
          <p:spPr>
            <a:xfrm>
              <a:off x="4656475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2" name="Google Shape;4175;p73"/>
            <p:cNvSpPr/>
            <p:nvPr/>
          </p:nvSpPr>
          <p:spPr>
            <a:xfrm>
              <a:off x="4656475" y="141897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72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7"/>
                    <a:pt x="1813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3" name="Google Shape;4176;p73"/>
            <p:cNvSpPr/>
            <p:nvPr/>
          </p:nvSpPr>
          <p:spPr>
            <a:xfrm>
              <a:off x="4656475" y="1266550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0"/>
                  </a:moveTo>
                  <a:cubicBezTo>
                    <a:pt x="472" y="9"/>
                    <a:pt x="0" y="480"/>
                    <a:pt x="0" y="1074"/>
                  </a:cubicBezTo>
                  <a:cubicBezTo>
                    <a:pt x="0" y="1711"/>
                    <a:pt x="525" y="2137"/>
                    <a:pt x="1070" y="2137"/>
                  </a:cubicBezTo>
                  <a:cubicBezTo>
                    <a:pt x="1331" y="2137"/>
                    <a:pt x="1597" y="2040"/>
                    <a:pt x="1813" y="1821"/>
                  </a:cubicBezTo>
                  <a:cubicBezTo>
                    <a:pt x="2488" y="1155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4" name="Google Shape;4177;p73"/>
            <p:cNvSpPr/>
            <p:nvPr/>
          </p:nvSpPr>
          <p:spPr>
            <a:xfrm>
              <a:off x="4656475" y="1038125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72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2" y="2133"/>
                  </a:cubicBezTo>
                  <a:cubicBezTo>
                    <a:pt x="1332" y="2133"/>
                    <a:pt x="1598" y="2036"/>
                    <a:pt x="1813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5" name="Google Shape;4178;p73"/>
            <p:cNvSpPr/>
            <p:nvPr/>
          </p:nvSpPr>
          <p:spPr>
            <a:xfrm>
              <a:off x="4580250" y="29424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6" name="Google Shape;4179;p73"/>
            <p:cNvSpPr/>
            <p:nvPr/>
          </p:nvSpPr>
          <p:spPr>
            <a:xfrm>
              <a:off x="4580250" y="2866425"/>
              <a:ext cx="62225" cy="53275"/>
            </a:xfrm>
            <a:custGeom>
              <a:avLst/>
              <a:gdLst/>
              <a:ahLst/>
              <a:cxnLst/>
              <a:rect l="l" t="t" r="r" b="b"/>
              <a:pathLst>
                <a:path w="2489" h="2131" extrusionOk="0">
                  <a:moveTo>
                    <a:pt x="1066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3" y="2131"/>
                    <a:pt x="1070" y="2131"/>
                  </a:cubicBezTo>
                  <a:cubicBezTo>
                    <a:pt x="1333" y="2131"/>
                    <a:pt x="1602" y="2032"/>
                    <a:pt x="1822" y="1813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7" name="Google Shape;4180;p73"/>
            <p:cNvSpPr/>
            <p:nvPr/>
          </p:nvSpPr>
          <p:spPr>
            <a:xfrm>
              <a:off x="4580250" y="271400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8" name="Google Shape;4181;p73"/>
            <p:cNvSpPr/>
            <p:nvPr/>
          </p:nvSpPr>
          <p:spPr>
            <a:xfrm>
              <a:off x="458025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09" name="Google Shape;4182;p73"/>
            <p:cNvSpPr/>
            <p:nvPr/>
          </p:nvSpPr>
          <p:spPr>
            <a:xfrm>
              <a:off x="458025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80" y="1"/>
                    <a:pt x="1" y="472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0" name="Google Shape;4183;p73"/>
            <p:cNvSpPr/>
            <p:nvPr/>
          </p:nvSpPr>
          <p:spPr>
            <a:xfrm>
              <a:off x="4580250" y="1495200"/>
              <a:ext cx="62225" cy="53325"/>
            </a:xfrm>
            <a:custGeom>
              <a:avLst/>
              <a:gdLst/>
              <a:ahLst/>
              <a:cxnLst/>
              <a:rect l="l" t="t" r="r" b="b"/>
              <a:pathLst>
                <a:path w="2489" h="2133" extrusionOk="0">
                  <a:moveTo>
                    <a:pt x="1066" y="0"/>
                  </a:moveTo>
                  <a:cubicBezTo>
                    <a:pt x="480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1" name="Google Shape;4184;p73"/>
            <p:cNvSpPr/>
            <p:nvPr/>
          </p:nvSpPr>
          <p:spPr>
            <a:xfrm>
              <a:off x="4580250" y="13427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80" y="1"/>
                    <a:pt x="1" y="481"/>
                    <a:pt x="1" y="1066"/>
                  </a:cubicBezTo>
                  <a:cubicBezTo>
                    <a:pt x="1" y="1710"/>
                    <a:pt x="526" y="2138"/>
                    <a:pt x="1074" y="2138"/>
                  </a:cubicBezTo>
                  <a:cubicBezTo>
                    <a:pt x="1336" y="2138"/>
                    <a:pt x="1604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2" name="Google Shape;4185;p73"/>
            <p:cNvSpPr/>
            <p:nvPr/>
          </p:nvSpPr>
          <p:spPr>
            <a:xfrm>
              <a:off x="4580250" y="1266550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0"/>
                  </a:moveTo>
                  <a:cubicBezTo>
                    <a:pt x="480" y="9"/>
                    <a:pt x="1" y="480"/>
                    <a:pt x="1" y="1074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1"/>
                  </a:cubicBezTo>
                  <a:cubicBezTo>
                    <a:pt x="2488" y="1155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3" name="Google Shape;4186;p73"/>
            <p:cNvSpPr/>
            <p:nvPr/>
          </p:nvSpPr>
          <p:spPr>
            <a:xfrm>
              <a:off x="4504050" y="29424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4" name="Google Shape;4187;p73"/>
            <p:cNvSpPr/>
            <p:nvPr/>
          </p:nvSpPr>
          <p:spPr>
            <a:xfrm>
              <a:off x="4504050" y="263777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74"/>
                  </a:cubicBezTo>
                  <a:cubicBezTo>
                    <a:pt x="0" y="1712"/>
                    <a:pt x="525" y="2137"/>
                    <a:pt x="1073" y="2137"/>
                  </a:cubicBezTo>
                  <a:cubicBezTo>
                    <a:pt x="1335" y="2137"/>
                    <a:pt x="1603" y="2040"/>
                    <a:pt x="1821" y="1822"/>
                  </a:cubicBezTo>
                  <a:cubicBezTo>
                    <a:pt x="2488" y="1155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5" name="Google Shape;4188;p73"/>
            <p:cNvSpPr/>
            <p:nvPr/>
          </p:nvSpPr>
          <p:spPr>
            <a:xfrm>
              <a:off x="4504050" y="2561575"/>
              <a:ext cx="62200" cy="53425"/>
            </a:xfrm>
            <a:custGeom>
              <a:avLst/>
              <a:gdLst/>
              <a:ahLst/>
              <a:cxnLst/>
              <a:rect l="l" t="t" r="r" b="b"/>
              <a:pathLst>
                <a:path w="2488" h="2137" extrusionOk="0">
                  <a:moveTo>
                    <a:pt x="1065" y="0"/>
                  </a:moveTo>
                  <a:cubicBezTo>
                    <a:pt x="480" y="8"/>
                    <a:pt x="0" y="480"/>
                    <a:pt x="0" y="1073"/>
                  </a:cubicBezTo>
                  <a:cubicBezTo>
                    <a:pt x="0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1" y="1821"/>
                  </a:cubicBezTo>
                  <a:cubicBezTo>
                    <a:pt x="2488" y="1154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6" name="Google Shape;4189;p73"/>
            <p:cNvSpPr/>
            <p:nvPr/>
          </p:nvSpPr>
          <p:spPr>
            <a:xfrm>
              <a:off x="450405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7" name="Google Shape;4190;p73"/>
            <p:cNvSpPr/>
            <p:nvPr/>
          </p:nvSpPr>
          <p:spPr>
            <a:xfrm>
              <a:off x="4504050" y="1495200"/>
              <a:ext cx="62200" cy="53325"/>
            </a:xfrm>
            <a:custGeom>
              <a:avLst/>
              <a:gdLst/>
              <a:ahLst/>
              <a:cxnLst/>
              <a:rect l="l" t="t" r="r" b="b"/>
              <a:pathLst>
                <a:path w="2488" h="2133" extrusionOk="0">
                  <a:moveTo>
                    <a:pt x="1065" y="0"/>
                  </a:move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6"/>
                    <a:pt x="1821" y="1821"/>
                  </a:cubicBezTo>
                  <a:cubicBezTo>
                    <a:pt x="2488" y="1146"/>
                    <a:pt x="2016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8" name="Google Shape;4191;p73"/>
            <p:cNvSpPr/>
            <p:nvPr/>
          </p:nvSpPr>
          <p:spPr>
            <a:xfrm>
              <a:off x="4504050" y="1114325"/>
              <a:ext cx="62200" cy="53350"/>
            </a:xfrm>
            <a:custGeom>
              <a:avLst/>
              <a:gdLst/>
              <a:ahLst/>
              <a:cxnLst/>
              <a:rect l="l" t="t" r="r" b="b"/>
              <a:pathLst>
                <a:path w="2488" h="2134" extrusionOk="0">
                  <a:moveTo>
                    <a:pt x="1065" y="1"/>
                  </a:moveTo>
                  <a:cubicBezTo>
                    <a:pt x="480" y="1"/>
                    <a:pt x="0" y="480"/>
                    <a:pt x="0" y="1065"/>
                  </a:cubicBezTo>
                  <a:cubicBezTo>
                    <a:pt x="0" y="1709"/>
                    <a:pt x="525" y="2133"/>
                    <a:pt x="1074" y="2133"/>
                  </a:cubicBezTo>
                  <a:cubicBezTo>
                    <a:pt x="1336" y="2133"/>
                    <a:pt x="1603" y="2037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19" name="Google Shape;4192;p73"/>
            <p:cNvSpPr/>
            <p:nvPr/>
          </p:nvSpPr>
          <p:spPr>
            <a:xfrm>
              <a:off x="4427825" y="29424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9"/>
                    <a:pt x="9" y="480"/>
                    <a:pt x="1" y="1066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0" name="Google Shape;4193;p73"/>
            <p:cNvSpPr/>
            <p:nvPr/>
          </p:nvSpPr>
          <p:spPr>
            <a:xfrm>
              <a:off x="4427825" y="2866425"/>
              <a:ext cx="62425" cy="53275"/>
            </a:xfrm>
            <a:custGeom>
              <a:avLst/>
              <a:gdLst/>
              <a:ahLst/>
              <a:cxnLst/>
              <a:rect l="l" t="t" r="r" b="b"/>
              <a:pathLst>
                <a:path w="2497" h="2131" extrusionOk="0">
                  <a:moveTo>
                    <a:pt x="1065" y="0"/>
                  </a:moveTo>
                  <a:cubicBezTo>
                    <a:pt x="480" y="0"/>
                    <a:pt x="1" y="472"/>
                    <a:pt x="1" y="1065"/>
                  </a:cubicBezTo>
                  <a:cubicBezTo>
                    <a:pt x="1" y="1707"/>
                    <a:pt x="526" y="2131"/>
                    <a:pt x="1073" y="2131"/>
                  </a:cubicBezTo>
                  <a:cubicBezTo>
                    <a:pt x="1337" y="2131"/>
                    <a:pt x="1605" y="2032"/>
                    <a:pt x="1822" y="1813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1" name="Google Shape;4194;p73"/>
            <p:cNvSpPr/>
            <p:nvPr/>
          </p:nvSpPr>
          <p:spPr>
            <a:xfrm>
              <a:off x="4427825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1"/>
                  </a:moveTo>
                  <a:cubicBezTo>
                    <a:pt x="480" y="1"/>
                    <a:pt x="9" y="480"/>
                    <a:pt x="1" y="1066"/>
                  </a:cubicBezTo>
                  <a:cubicBezTo>
                    <a:pt x="1" y="1709"/>
                    <a:pt x="526" y="2134"/>
                    <a:pt x="1075" y="2134"/>
                  </a:cubicBezTo>
                  <a:cubicBezTo>
                    <a:pt x="1336" y="2134"/>
                    <a:pt x="1604" y="2037"/>
                    <a:pt x="1822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2" name="Google Shape;4195;p73"/>
            <p:cNvSpPr/>
            <p:nvPr/>
          </p:nvSpPr>
          <p:spPr>
            <a:xfrm>
              <a:off x="4427825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65" y="0"/>
                  </a:moveTo>
                  <a:cubicBezTo>
                    <a:pt x="480" y="8"/>
                    <a:pt x="9" y="480"/>
                    <a:pt x="1" y="1073"/>
                  </a:cubicBezTo>
                  <a:cubicBezTo>
                    <a:pt x="1" y="1711"/>
                    <a:pt x="525" y="2137"/>
                    <a:pt x="1073" y="2137"/>
                  </a:cubicBezTo>
                  <a:cubicBezTo>
                    <a:pt x="1335" y="2137"/>
                    <a:pt x="1603" y="2039"/>
                    <a:pt x="1822" y="1821"/>
                  </a:cubicBezTo>
                  <a:cubicBezTo>
                    <a:pt x="2496" y="1154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3" name="Google Shape;4196;p73"/>
            <p:cNvSpPr/>
            <p:nvPr/>
          </p:nvSpPr>
          <p:spPr>
            <a:xfrm>
              <a:off x="4427825" y="2485550"/>
              <a:ext cx="62425" cy="53300"/>
            </a:xfrm>
            <a:custGeom>
              <a:avLst/>
              <a:gdLst/>
              <a:ahLst/>
              <a:cxnLst/>
              <a:rect l="l" t="t" r="r" b="b"/>
              <a:pathLst>
                <a:path w="2497" h="2132" extrusionOk="0">
                  <a:moveTo>
                    <a:pt x="1065" y="1"/>
                  </a:moveTo>
                  <a:cubicBezTo>
                    <a:pt x="480" y="1"/>
                    <a:pt x="1" y="480"/>
                    <a:pt x="1" y="1066"/>
                  </a:cubicBezTo>
                  <a:cubicBezTo>
                    <a:pt x="1" y="1708"/>
                    <a:pt x="526" y="2131"/>
                    <a:pt x="1073" y="2131"/>
                  </a:cubicBezTo>
                  <a:cubicBezTo>
                    <a:pt x="1337" y="2131"/>
                    <a:pt x="1605" y="2033"/>
                    <a:pt x="1822" y="1814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4" name="Google Shape;4197;p73"/>
            <p:cNvSpPr/>
            <p:nvPr/>
          </p:nvSpPr>
          <p:spPr>
            <a:xfrm>
              <a:off x="4427825" y="240935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65" y="0"/>
                  </a:moveTo>
                  <a:cubicBezTo>
                    <a:pt x="480" y="0"/>
                    <a:pt x="9" y="480"/>
                    <a:pt x="1" y="1065"/>
                  </a:cubicBezTo>
                  <a:cubicBezTo>
                    <a:pt x="1" y="1709"/>
                    <a:pt x="526" y="2133"/>
                    <a:pt x="1075" y="2133"/>
                  </a:cubicBezTo>
                  <a:cubicBezTo>
                    <a:pt x="1336" y="2133"/>
                    <a:pt x="1604" y="2036"/>
                    <a:pt x="1822" y="1821"/>
                  </a:cubicBezTo>
                  <a:cubicBezTo>
                    <a:pt x="2496" y="1146"/>
                    <a:pt x="2017" y="0"/>
                    <a:pt x="106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5" name="Google Shape;4198;p73"/>
            <p:cNvSpPr/>
            <p:nvPr/>
          </p:nvSpPr>
          <p:spPr>
            <a:xfrm>
              <a:off x="4351600" y="27902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1"/>
                  </a:moveTo>
                  <a:cubicBezTo>
                    <a:pt x="481" y="1"/>
                    <a:pt x="9" y="480"/>
                    <a:pt x="1" y="1066"/>
                  </a:cubicBezTo>
                  <a:cubicBezTo>
                    <a:pt x="1" y="1709"/>
                    <a:pt x="530" y="2134"/>
                    <a:pt x="1079" y="2134"/>
                  </a:cubicBezTo>
                  <a:cubicBezTo>
                    <a:pt x="1340" y="2134"/>
                    <a:pt x="1607" y="2037"/>
                    <a:pt x="1822" y="1822"/>
                  </a:cubicBezTo>
                  <a:cubicBezTo>
                    <a:pt x="2497" y="1147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6" name="Google Shape;4199;p73"/>
            <p:cNvSpPr/>
            <p:nvPr/>
          </p:nvSpPr>
          <p:spPr>
            <a:xfrm>
              <a:off x="4351600" y="2714000"/>
              <a:ext cx="62425" cy="53350"/>
            </a:xfrm>
            <a:custGeom>
              <a:avLst/>
              <a:gdLst/>
              <a:ahLst/>
              <a:cxnLst/>
              <a:rect l="l" t="t" r="r" b="b"/>
              <a:pathLst>
                <a:path w="2497" h="2134" extrusionOk="0">
                  <a:moveTo>
                    <a:pt x="1074" y="0"/>
                  </a:moveTo>
                  <a:cubicBezTo>
                    <a:pt x="481" y="0"/>
                    <a:pt x="9" y="480"/>
                    <a:pt x="1" y="1065"/>
                  </a:cubicBezTo>
                  <a:cubicBezTo>
                    <a:pt x="1" y="1709"/>
                    <a:pt x="530" y="2133"/>
                    <a:pt x="1079" y="2133"/>
                  </a:cubicBezTo>
                  <a:cubicBezTo>
                    <a:pt x="1340" y="2133"/>
                    <a:pt x="1607" y="2036"/>
                    <a:pt x="1822" y="1821"/>
                  </a:cubicBezTo>
                  <a:cubicBezTo>
                    <a:pt x="2497" y="1146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7" name="Google Shape;4200;p73"/>
            <p:cNvSpPr/>
            <p:nvPr/>
          </p:nvSpPr>
          <p:spPr>
            <a:xfrm>
              <a:off x="4351600" y="263777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74" y="1"/>
                  </a:moveTo>
                  <a:cubicBezTo>
                    <a:pt x="481" y="1"/>
                    <a:pt x="9" y="480"/>
                    <a:pt x="1" y="1074"/>
                  </a:cubicBezTo>
                  <a:cubicBezTo>
                    <a:pt x="1" y="1712"/>
                    <a:pt x="529" y="2137"/>
                    <a:pt x="1077" y="2137"/>
                  </a:cubicBezTo>
                  <a:cubicBezTo>
                    <a:pt x="1339" y="2137"/>
                    <a:pt x="1606" y="2040"/>
                    <a:pt x="1822" y="1822"/>
                  </a:cubicBezTo>
                  <a:cubicBezTo>
                    <a:pt x="2497" y="1155"/>
                    <a:pt x="2017" y="1"/>
                    <a:pt x="1074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8" name="Google Shape;4201;p73"/>
            <p:cNvSpPr/>
            <p:nvPr/>
          </p:nvSpPr>
          <p:spPr>
            <a:xfrm>
              <a:off x="4351600" y="2561575"/>
              <a:ext cx="62425" cy="53425"/>
            </a:xfrm>
            <a:custGeom>
              <a:avLst/>
              <a:gdLst/>
              <a:ahLst/>
              <a:cxnLst/>
              <a:rect l="l" t="t" r="r" b="b"/>
              <a:pathLst>
                <a:path w="2497" h="2137" extrusionOk="0">
                  <a:moveTo>
                    <a:pt x="1074" y="0"/>
                  </a:moveTo>
                  <a:cubicBezTo>
                    <a:pt x="481" y="8"/>
                    <a:pt x="9" y="480"/>
                    <a:pt x="1" y="1073"/>
                  </a:cubicBezTo>
                  <a:cubicBezTo>
                    <a:pt x="1" y="1711"/>
                    <a:pt x="529" y="2137"/>
                    <a:pt x="1077" y="2137"/>
                  </a:cubicBezTo>
                  <a:cubicBezTo>
                    <a:pt x="1339" y="2137"/>
                    <a:pt x="1606" y="2039"/>
                    <a:pt x="1822" y="1821"/>
                  </a:cubicBezTo>
                  <a:cubicBezTo>
                    <a:pt x="2497" y="1154"/>
                    <a:pt x="2017" y="0"/>
                    <a:pt x="1074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29" name="Google Shape;4202;p73"/>
            <p:cNvSpPr/>
            <p:nvPr/>
          </p:nvSpPr>
          <p:spPr>
            <a:xfrm>
              <a:off x="4275600" y="263777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9"/>
                    <a:pt x="1" y="480"/>
                    <a:pt x="1" y="1074"/>
                  </a:cubicBezTo>
                  <a:cubicBezTo>
                    <a:pt x="1" y="1712"/>
                    <a:pt x="525" y="2137"/>
                    <a:pt x="1073" y="2137"/>
                  </a:cubicBezTo>
                  <a:cubicBezTo>
                    <a:pt x="1336" y="2137"/>
                    <a:pt x="1603" y="2040"/>
                    <a:pt x="1822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0" name="Google Shape;4203;p73"/>
            <p:cNvSpPr/>
            <p:nvPr/>
          </p:nvSpPr>
          <p:spPr>
            <a:xfrm>
              <a:off x="4275600" y="2561575"/>
              <a:ext cx="62225" cy="53425"/>
            </a:xfrm>
            <a:custGeom>
              <a:avLst/>
              <a:gdLst/>
              <a:ahLst/>
              <a:cxnLst/>
              <a:rect l="l" t="t" r="r" b="b"/>
              <a:pathLst>
                <a:path w="2489" h="2137" extrusionOk="0">
                  <a:moveTo>
                    <a:pt x="1066" y="0"/>
                  </a:moveTo>
                  <a:cubicBezTo>
                    <a:pt x="472" y="8"/>
                    <a:pt x="1" y="480"/>
                    <a:pt x="1" y="1073"/>
                  </a:cubicBezTo>
                  <a:cubicBezTo>
                    <a:pt x="1" y="1711"/>
                    <a:pt x="525" y="2137"/>
                    <a:pt x="1071" y="2137"/>
                  </a:cubicBezTo>
                  <a:cubicBezTo>
                    <a:pt x="1332" y="2137"/>
                    <a:pt x="1598" y="2039"/>
                    <a:pt x="1813" y="1821"/>
                  </a:cubicBezTo>
                  <a:cubicBezTo>
                    <a:pt x="2488" y="1154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1" name="Google Shape;4204;p73"/>
            <p:cNvSpPr/>
            <p:nvPr/>
          </p:nvSpPr>
          <p:spPr>
            <a:xfrm>
              <a:off x="4275600" y="2485550"/>
              <a:ext cx="62225" cy="53300"/>
            </a:xfrm>
            <a:custGeom>
              <a:avLst/>
              <a:gdLst/>
              <a:ahLst/>
              <a:cxnLst/>
              <a:rect l="l" t="t" r="r" b="b"/>
              <a:pathLst>
                <a:path w="2489" h="2132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8"/>
                    <a:pt x="523" y="2131"/>
                    <a:pt x="1070" y="2131"/>
                  </a:cubicBezTo>
                  <a:cubicBezTo>
                    <a:pt x="1333" y="2131"/>
                    <a:pt x="1602" y="2033"/>
                    <a:pt x="1822" y="1814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2" name="Google Shape;4205;p73"/>
            <p:cNvSpPr/>
            <p:nvPr/>
          </p:nvSpPr>
          <p:spPr>
            <a:xfrm>
              <a:off x="4275600" y="2409350"/>
              <a:ext cx="62225" cy="53350"/>
            </a:xfrm>
            <a:custGeom>
              <a:avLst/>
              <a:gdLst/>
              <a:ahLst/>
              <a:cxnLst/>
              <a:rect l="l" t="t" r="r" b="b"/>
              <a:pathLst>
                <a:path w="2489" h="2134" extrusionOk="0">
                  <a:moveTo>
                    <a:pt x="1066" y="0"/>
                  </a:move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3"/>
                    <a:pt x="1072" y="2133"/>
                  </a:cubicBezTo>
                  <a:cubicBezTo>
                    <a:pt x="1333" y="2133"/>
                    <a:pt x="1598" y="2036"/>
                    <a:pt x="1813" y="1821"/>
                  </a:cubicBezTo>
                  <a:cubicBezTo>
                    <a:pt x="2488" y="1146"/>
                    <a:pt x="2017" y="0"/>
                    <a:pt x="106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3" name="Google Shape;4206;p73"/>
            <p:cNvSpPr/>
            <p:nvPr/>
          </p:nvSpPr>
          <p:spPr>
            <a:xfrm>
              <a:off x="4275600" y="2333125"/>
              <a:ext cx="62225" cy="53450"/>
            </a:xfrm>
            <a:custGeom>
              <a:avLst/>
              <a:gdLst/>
              <a:ahLst/>
              <a:cxnLst/>
              <a:rect l="l" t="t" r="r" b="b"/>
              <a:pathLst>
                <a:path w="2489" h="2138" extrusionOk="0">
                  <a:moveTo>
                    <a:pt x="1066" y="1"/>
                  </a:moveTo>
                  <a:cubicBezTo>
                    <a:pt x="472" y="1"/>
                    <a:pt x="1" y="480"/>
                    <a:pt x="1" y="1066"/>
                  </a:cubicBezTo>
                  <a:cubicBezTo>
                    <a:pt x="1" y="1709"/>
                    <a:pt x="526" y="2137"/>
                    <a:pt x="1072" y="2137"/>
                  </a:cubicBezTo>
                  <a:cubicBezTo>
                    <a:pt x="1333" y="2137"/>
                    <a:pt x="1598" y="2040"/>
                    <a:pt x="1813" y="1822"/>
                  </a:cubicBezTo>
                  <a:cubicBezTo>
                    <a:pt x="2488" y="1147"/>
                    <a:pt x="2017" y="1"/>
                    <a:pt x="1066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4" name="Google Shape;4207;p73"/>
            <p:cNvSpPr/>
            <p:nvPr/>
          </p:nvSpPr>
          <p:spPr>
            <a:xfrm>
              <a:off x="42756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6" y="0"/>
                  </a:cubicBezTo>
                  <a:cubicBezTo>
                    <a:pt x="472" y="0"/>
                    <a:pt x="1" y="480"/>
                    <a:pt x="1" y="1065"/>
                  </a:cubicBezTo>
                  <a:cubicBezTo>
                    <a:pt x="1" y="1709"/>
                    <a:pt x="526" y="2137"/>
                    <a:pt x="1074" y="2137"/>
                  </a:cubicBezTo>
                  <a:cubicBezTo>
                    <a:pt x="1336" y="2137"/>
                    <a:pt x="1604" y="2039"/>
                    <a:pt x="1822" y="1821"/>
                  </a:cubicBezTo>
                  <a:cubicBezTo>
                    <a:pt x="2494" y="1149"/>
                    <a:pt x="2020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5" name="Google Shape;4208;p73"/>
            <p:cNvSpPr/>
            <p:nvPr/>
          </p:nvSpPr>
          <p:spPr>
            <a:xfrm>
              <a:off x="4199400" y="2485550"/>
              <a:ext cx="62200" cy="53300"/>
            </a:xfrm>
            <a:custGeom>
              <a:avLst/>
              <a:gdLst/>
              <a:ahLst/>
              <a:cxnLst/>
              <a:rect l="l" t="t" r="r" b="b"/>
              <a:pathLst>
                <a:path w="2488" h="2132" extrusionOk="0">
                  <a:moveTo>
                    <a:pt x="1065" y="1"/>
                  </a:moveTo>
                  <a:cubicBezTo>
                    <a:pt x="480" y="1"/>
                    <a:pt x="0" y="472"/>
                    <a:pt x="0" y="1066"/>
                  </a:cubicBezTo>
                  <a:cubicBezTo>
                    <a:pt x="0" y="1708"/>
                    <a:pt x="522" y="2131"/>
                    <a:pt x="1069" y="2131"/>
                  </a:cubicBezTo>
                  <a:cubicBezTo>
                    <a:pt x="1333" y="2131"/>
                    <a:pt x="1602" y="2033"/>
                    <a:pt x="1821" y="1814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6" name="Google Shape;4209;p73"/>
            <p:cNvSpPr/>
            <p:nvPr/>
          </p:nvSpPr>
          <p:spPr>
            <a:xfrm>
              <a:off x="4199400" y="2333125"/>
              <a:ext cx="62200" cy="53450"/>
            </a:xfrm>
            <a:custGeom>
              <a:avLst/>
              <a:gdLst/>
              <a:ahLst/>
              <a:cxnLst/>
              <a:rect l="l" t="t" r="r" b="b"/>
              <a:pathLst>
                <a:path w="2488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5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88" y="1147"/>
                    <a:pt x="2016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7" name="Google Shape;4210;p73"/>
            <p:cNvSpPr/>
            <p:nvPr/>
          </p:nvSpPr>
          <p:spPr>
            <a:xfrm>
              <a:off x="4199400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5" y="0"/>
                  </a:moveTo>
                  <a:cubicBezTo>
                    <a:pt x="1072" y="0"/>
                    <a:pt x="1068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1" y="2039"/>
                    <a:pt x="1829" y="1821"/>
                  </a:cubicBezTo>
                  <a:cubicBezTo>
                    <a:pt x="2493" y="1149"/>
                    <a:pt x="2019" y="0"/>
                    <a:pt x="1075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8" name="Google Shape;4211;p73"/>
            <p:cNvSpPr/>
            <p:nvPr/>
          </p:nvSpPr>
          <p:spPr>
            <a:xfrm>
              <a:off x="4123175" y="2333125"/>
              <a:ext cx="62425" cy="53450"/>
            </a:xfrm>
            <a:custGeom>
              <a:avLst/>
              <a:gdLst/>
              <a:ahLst/>
              <a:cxnLst/>
              <a:rect l="l" t="t" r="r" b="b"/>
              <a:pathLst>
                <a:path w="2497" h="2138" extrusionOk="0">
                  <a:moveTo>
                    <a:pt x="1065" y="1"/>
                  </a:moveTo>
                  <a:cubicBezTo>
                    <a:pt x="480" y="1"/>
                    <a:pt x="0" y="480"/>
                    <a:pt x="0" y="1066"/>
                  </a:cubicBezTo>
                  <a:cubicBezTo>
                    <a:pt x="0" y="1709"/>
                    <a:pt x="526" y="2137"/>
                    <a:pt x="1074" y="2137"/>
                  </a:cubicBezTo>
                  <a:cubicBezTo>
                    <a:pt x="1336" y="2137"/>
                    <a:pt x="1603" y="2040"/>
                    <a:pt x="1821" y="1822"/>
                  </a:cubicBezTo>
                  <a:cubicBezTo>
                    <a:pt x="2496" y="1147"/>
                    <a:pt x="2017" y="1"/>
                    <a:pt x="1065" y="1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39" name="Google Shape;4212;p73"/>
            <p:cNvSpPr/>
            <p:nvPr/>
          </p:nvSpPr>
          <p:spPr>
            <a:xfrm>
              <a:off x="4123175" y="2256925"/>
              <a:ext cx="62350" cy="53425"/>
            </a:xfrm>
            <a:custGeom>
              <a:avLst/>
              <a:gdLst/>
              <a:ahLst/>
              <a:cxnLst/>
              <a:rect l="l" t="t" r="r" b="b"/>
              <a:pathLst>
                <a:path w="2494" h="2137" extrusionOk="0">
                  <a:moveTo>
                    <a:pt x="1076" y="0"/>
                  </a:moveTo>
                  <a:cubicBezTo>
                    <a:pt x="1072" y="0"/>
                    <a:pt x="1069" y="0"/>
                    <a:pt x="1065" y="0"/>
                  </a:cubicBezTo>
                  <a:cubicBezTo>
                    <a:pt x="480" y="0"/>
                    <a:pt x="0" y="480"/>
                    <a:pt x="0" y="1065"/>
                  </a:cubicBezTo>
                  <a:cubicBezTo>
                    <a:pt x="0" y="1709"/>
                    <a:pt x="529" y="2137"/>
                    <a:pt x="1080" y="2137"/>
                  </a:cubicBezTo>
                  <a:cubicBezTo>
                    <a:pt x="1343" y="2137"/>
                    <a:pt x="1612" y="2039"/>
                    <a:pt x="1830" y="1821"/>
                  </a:cubicBezTo>
                  <a:cubicBezTo>
                    <a:pt x="2494" y="1149"/>
                    <a:pt x="2028" y="0"/>
                    <a:pt x="1076" y="0"/>
                  </a:cubicBezTo>
                  <a:close/>
                </a:path>
              </a:pathLst>
            </a:custGeom>
            <a:solidFill>
              <a:srgbClr val="5F819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40" name="Google Shape;4213;p73"/>
          <p:cNvGrpSpPr/>
          <p:nvPr/>
        </p:nvGrpSpPr>
        <p:grpSpPr>
          <a:xfrm>
            <a:off x="7940688" y="1123758"/>
            <a:ext cx="3936573" cy="2191955"/>
            <a:chOff x="233350" y="949250"/>
            <a:chExt cx="7137300" cy="3802300"/>
          </a:xfrm>
        </p:grpSpPr>
        <p:sp>
          <p:nvSpPr>
            <p:cNvPr id="1841" name="Google Shape;4214;p73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2" name="Google Shape;4215;p73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3" name="Google Shape;4216;p73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4" name="Google Shape;4217;p73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5" name="Google Shape;4218;p73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6" name="Google Shape;4219;p73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7" name="Google Shape;4220;p73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8" name="Google Shape;4221;p73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49" name="Google Shape;4222;p73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0" name="Google Shape;4223;p73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1" name="Google Shape;4224;p73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2" name="Google Shape;4225;p73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3" name="Google Shape;4226;p73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4" name="Google Shape;4227;p73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5" name="Google Shape;4228;p73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6" name="Google Shape;4229;p73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7" name="Google Shape;4230;p73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8" name="Google Shape;4231;p73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59" name="Google Shape;4232;p73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0" name="Google Shape;4233;p73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1" name="Google Shape;4234;p73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2" name="Google Shape;4235;p73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3" name="Google Shape;4236;p73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4" name="Google Shape;4237;p73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5" name="Google Shape;4238;p73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6" name="Google Shape;4239;p73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7" name="Google Shape;4240;p73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8" name="Google Shape;4241;p73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69" name="Google Shape;4242;p73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0" name="Google Shape;4243;p73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1" name="Google Shape;4244;p73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2" name="Google Shape;4245;p73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3" name="Google Shape;4246;p73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4" name="Google Shape;4247;p73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5" name="Google Shape;4248;p73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6" name="Google Shape;4249;p73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7" name="Google Shape;4250;p73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8" name="Google Shape;4251;p73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79" name="Google Shape;4252;p73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0" name="Google Shape;4253;p73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1" name="Google Shape;4254;p73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2" name="Google Shape;4255;p73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3" name="Google Shape;4256;p73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4" name="Google Shape;4257;p73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5" name="Google Shape;4258;p73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6" name="Google Shape;4259;p73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7" name="Google Shape;4260;p73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8" name="Google Shape;4261;p73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89" name="Google Shape;4262;p73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90" name="Google Shape;4263;p73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91" name="Google Shape;4264;p73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92" name="Google Shape;4265;p73"/>
          <p:cNvGrpSpPr/>
          <p:nvPr/>
        </p:nvGrpSpPr>
        <p:grpSpPr>
          <a:xfrm>
            <a:off x="10697569" y="4371067"/>
            <a:ext cx="158370" cy="508733"/>
            <a:chOff x="7564426" y="3224343"/>
            <a:chExt cx="119985" cy="368801"/>
          </a:xfrm>
        </p:grpSpPr>
        <p:sp>
          <p:nvSpPr>
            <p:cNvPr id="1893" name="Google Shape;4266;p73"/>
            <p:cNvSpPr/>
            <p:nvPr/>
          </p:nvSpPr>
          <p:spPr>
            <a:xfrm>
              <a:off x="7564426" y="3224379"/>
              <a:ext cx="119985" cy="368765"/>
            </a:xfrm>
            <a:custGeom>
              <a:avLst/>
              <a:gdLst/>
              <a:ahLst/>
              <a:cxnLst/>
              <a:rect l="l" t="t" r="r" b="b"/>
              <a:pathLst>
                <a:path w="13196" h="40557" extrusionOk="0">
                  <a:moveTo>
                    <a:pt x="2529" y="1"/>
                  </a:moveTo>
                  <a:lnTo>
                    <a:pt x="2547" y="1348"/>
                  </a:lnTo>
                  <a:lnTo>
                    <a:pt x="10244" y="1459"/>
                  </a:lnTo>
                  <a:lnTo>
                    <a:pt x="10227" y="108"/>
                  </a:lnTo>
                  <a:lnTo>
                    <a:pt x="2529" y="1"/>
                  </a:lnTo>
                  <a:close/>
                  <a:moveTo>
                    <a:pt x="3107" y="1850"/>
                  </a:moveTo>
                  <a:lnTo>
                    <a:pt x="556" y="15262"/>
                  </a:lnTo>
                  <a:lnTo>
                    <a:pt x="12617" y="15439"/>
                  </a:lnTo>
                  <a:lnTo>
                    <a:pt x="9489" y="1872"/>
                  </a:lnTo>
                  <a:lnTo>
                    <a:pt x="3107" y="1850"/>
                  </a:lnTo>
                  <a:close/>
                  <a:moveTo>
                    <a:pt x="1" y="15688"/>
                  </a:moveTo>
                  <a:lnTo>
                    <a:pt x="23" y="17035"/>
                  </a:lnTo>
                  <a:lnTo>
                    <a:pt x="13195" y="17226"/>
                  </a:lnTo>
                  <a:lnTo>
                    <a:pt x="13177" y="15879"/>
                  </a:lnTo>
                  <a:lnTo>
                    <a:pt x="1" y="15688"/>
                  </a:lnTo>
                  <a:close/>
                  <a:moveTo>
                    <a:pt x="4658" y="17528"/>
                  </a:moveTo>
                  <a:lnTo>
                    <a:pt x="4658" y="17528"/>
                  </a:lnTo>
                  <a:cubicBezTo>
                    <a:pt x="4685" y="21359"/>
                    <a:pt x="6027" y="32838"/>
                    <a:pt x="6902" y="40557"/>
                  </a:cubicBezTo>
                  <a:cubicBezTo>
                    <a:pt x="6902" y="40557"/>
                    <a:pt x="8813" y="21274"/>
                    <a:pt x="8560" y="17586"/>
                  </a:cubicBezTo>
                  <a:lnTo>
                    <a:pt x="4658" y="17528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94" name="Google Shape;4267;p73"/>
            <p:cNvSpPr/>
            <p:nvPr/>
          </p:nvSpPr>
          <p:spPr>
            <a:xfrm>
              <a:off x="7564426" y="3224343"/>
              <a:ext cx="119985" cy="368801"/>
            </a:xfrm>
            <a:custGeom>
              <a:avLst/>
              <a:gdLst/>
              <a:ahLst/>
              <a:cxnLst/>
              <a:rect l="l" t="t" r="r" b="b"/>
              <a:pathLst>
                <a:path w="13196" h="40561" extrusionOk="0">
                  <a:moveTo>
                    <a:pt x="2529" y="1"/>
                  </a:moveTo>
                  <a:lnTo>
                    <a:pt x="2529" y="5"/>
                  </a:lnTo>
                  <a:lnTo>
                    <a:pt x="2547" y="1352"/>
                  </a:lnTo>
                  <a:lnTo>
                    <a:pt x="10244" y="1463"/>
                  </a:lnTo>
                  <a:lnTo>
                    <a:pt x="10227" y="112"/>
                  </a:lnTo>
                  <a:lnTo>
                    <a:pt x="2529" y="1"/>
                  </a:lnTo>
                  <a:close/>
                  <a:moveTo>
                    <a:pt x="3107" y="1854"/>
                  </a:moveTo>
                  <a:lnTo>
                    <a:pt x="556" y="15266"/>
                  </a:lnTo>
                  <a:lnTo>
                    <a:pt x="12617" y="15443"/>
                  </a:lnTo>
                  <a:lnTo>
                    <a:pt x="9489" y="1876"/>
                  </a:lnTo>
                  <a:lnTo>
                    <a:pt x="3107" y="1854"/>
                  </a:lnTo>
                  <a:close/>
                  <a:moveTo>
                    <a:pt x="1" y="15692"/>
                  </a:moveTo>
                  <a:lnTo>
                    <a:pt x="23" y="17039"/>
                  </a:lnTo>
                  <a:lnTo>
                    <a:pt x="13195" y="17230"/>
                  </a:lnTo>
                  <a:lnTo>
                    <a:pt x="13177" y="15883"/>
                  </a:lnTo>
                  <a:lnTo>
                    <a:pt x="1" y="15692"/>
                  </a:lnTo>
                  <a:close/>
                  <a:moveTo>
                    <a:pt x="4658" y="17532"/>
                  </a:moveTo>
                  <a:lnTo>
                    <a:pt x="4658" y="17532"/>
                  </a:lnTo>
                  <a:cubicBezTo>
                    <a:pt x="4685" y="21363"/>
                    <a:pt x="6027" y="32842"/>
                    <a:pt x="6902" y="40561"/>
                  </a:cubicBezTo>
                  <a:cubicBezTo>
                    <a:pt x="6902" y="40561"/>
                    <a:pt x="8813" y="21278"/>
                    <a:pt x="8560" y="17590"/>
                  </a:cubicBezTo>
                  <a:lnTo>
                    <a:pt x="4658" y="17532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95" name="Google Shape;4268;p73"/>
          <p:cNvGrpSpPr/>
          <p:nvPr/>
        </p:nvGrpSpPr>
        <p:grpSpPr>
          <a:xfrm>
            <a:off x="10240963" y="4361700"/>
            <a:ext cx="287914" cy="527460"/>
            <a:chOff x="8370831" y="3202002"/>
            <a:chExt cx="218129" cy="382376"/>
          </a:xfrm>
        </p:grpSpPr>
        <p:sp>
          <p:nvSpPr>
            <p:cNvPr id="1896" name="Google Shape;4269;p73"/>
            <p:cNvSpPr/>
            <p:nvPr/>
          </p:nvSpPr>
          <p:spPr>
            <a:xfrm>
              <a:off x="8370831" y="3202002"/>
              <a:ext cx="218129" cy="382376"/>
            </a:xfrm>
            <a:custGeom>
              <a:avLst/>
              <a:gdLst/>
              <a:ahLst/>
              <a:cxnLst/>
              <a:rect l="l" t="t" r="r" b="b"/>
              <a:pathLst>
                <a:path w="23990" h="42054" extrusionOk="0">
                  <a:moveTo>
                    <a:pt x="11991" y="0"/>
                  </a:moveTo>
                  <a:cubicBezTo>
                    <a:pt x="11992" y="0"/>
                    <a:pt x="11992" y="0"/>
                    <a:pt x="11993" y="0"/>
                  </a:cubicBezTo>
                  <a:lnTo>
                    <a:pt x="11993" y="0"/>
                  </a:lnTo>
                  <a:cubicBezTo>
                    <a:pt x="11994" y="0"/>
                    <a:pt x="11995" y="0"/>
                    <a:pt x="11995" y="0"/>
                  </a:cubicBezTo>
                  <a:close/>
                  <a:moveTo>
                    <a:pt x="11993" y="0"/>
                  </a:moveTo>
                  <a:cubicBezTo>
                    <a:pt x="5373" y="1"/>
                    <a:pt x="1" y="4974"/>
                    <a:pt x="1" y="11110"/>
                  </a:cubicBezTo>
                  <a:cubicBezTo>
                    <a:pt x="1" y="14754"/>
                    <a:pt x="1894" y="17985"/>
                    <a:pt x="4823" y="20011"/>
                  </a:cubicBezTo>
                  <a:lnTo>
                    <a:pt x="12062" y="42054"/>
                  </a:lnTo>
                  <a:lnTo>
                    <a:pt x="18950" y="20154"/>
                  </a:lnTo>
                  <a:cubicBezTo>
                    <a:pt x="21999" y="18136"/>
                    <a:pt x="23990" y="14843"/>
                    <a:pt x="23990" y="11110"/>
                  </a:cubicBezTo>
                  <a:cubicBezTo>
                    <a:pt x="23990" y="4978"/>
                    <a:pt x="18618" y="1"/>
                    <a:pt x="11993" y="0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897" name="Google Shape;4270;p73"/>
            <p:cNvSpPr/>
            <p:nvPr/>
          </p:nvSpPr>
          <p:spPr>
            <a:xfrm>
              <a:off x="8397745" y="3226607"/>
              <a:ext cx="164347" cy="152181"/>
            </a:xfrm>
            <a:custGeom>
              <a:avLst/>
              <a:gdLst/>
              <a:ahLst/>
              <a:cxnLst/>
              <a:rect l="l" t="t" r="r" b="b"/>
              <a:pathLst>
                <a:path w="18075" h="16737" extrusionOk="0">
                  <a:moveTo>
                    <a:pt x="9035" y="0"/>
                  </a:moveTo>
                  <a:cubicBezTo>
                    <a:pt x="4045" y="0"/>
                    <a:pt x="1" y="3747"/>
                    <a:pt x="1" y="8368"/>
                  </a:cubicBezTo>
                  <a:cubicBezTo>
                    <a:pt x="1" y="12990"/>
                    <a:pt x="4045" y="16736"/>
                    <a:pt x="9035" y="16736"/>
                  </a:cubicBezTo>
                  <a:cubicBezTo>
                    <a:pt x="14026" y="16736"/>
                    <a:pt x="18075" y="12990"/>
                    <a:pt x="18075" y="8368"/>
                  </a:cubicBezTo>
                  <a:cubicBezTo>
                    <a:pt x="18075" y="3747"/>
                    <a:pt x="14030" y="0"/>
                    <a:pt x="90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898" name="Google Shape;4271;p73"/>
          <p:cNvGrpSpPr/>
          <p:nvPr/>
        </p:nvGrpSpPr>
        <p:grpSpPr>
          <a:xfrm>
            <a:off x="11340098" y="5014620"/>
            <a:ext cx="470153" cy="424024"/>
            <a:chOff x="6742064" y="3750480"/>
            <a:chExt cx="399315" cy="344560"/>
          </a:xfrm>
        </p:grpSpPr>
        <p:sp>
          <p:nvSpPr>
            <p:cNvPr id="1899" name="Google Shape;4272;p73"/>
            <p:cNvSpPr/>
            <p:nvPr/>
          </p:nvSpPr>
          <p:spPr>
            <a:xfrm>
              <a:off x="6742064" y="3750480"/>
              <a:ext cx="399315" cy="344560"/>
            </a:xfrm>
            <a:custGeom>
              <a:avLst/>
              <a:gdLst/>
              <a:ahLst/>
              <a:cxnLst/>
              <a:rect l="l" t="t" r="r" b="b"/>
              <a:pathLst>
                <a:path w="43917" h="37895" extrusionOk="0">
                  <a:moveTo>
                    <a:pt x="37846" y="1"/>
                  </a:moveTo>
                  <a:lnTo>
                    <a:pt x="6071" y="1"/>
                  </a:lnTo>
                  <a:cubicBezTo>
                    <a:pt x="2729" y="1"/>
                    <a:pt x="0" y="2734"/>
                    <a:pt x="0" y="6071"/>
                  </a:cubicBezTo>
                  <a:lnTo>
                    <a:pt x="0" y="18212"/>
                  </a:lnTo>
                  <a:cubicBezTo>
                    <a:pt x="0" y="21550"/>
                    <a:pt x="2729" y="24278"/>
                    <a:pt x="6071" y="24278"/>
                  </a:cubicBezTo>
                  <a:lnTo>
                    <a:pt x="18927" y="24278"/>
                  </a:lnTo>
                  <a:cubicBezTo>
                    <a:pt x="19332" y="24278"/>
                    <a:pt x="19754" y="24705"/>
                    <a:pt x="19821" y="25105"/>
                  </a:cubicBezTo>
                  <a:lnTo>
                    <a:pt x="21958" y="37895"/>
                  </a:lnTo>
                  <a:lnTo>
                    <a:pt x="24096" y="25101"/>
                  </a:lnTo>
                  <a:cubicBezTo>
                    <a:pt x="24162" y="24687"/>
                    <a:pt x="24629" y="24278"/>
                    <a:pt x="25051" y="24278"/>
                  </a:cubicBezTo>
                  <a:lnTo>
                    <a:pt x="37846" y="24278"/>
                  </a:lnTo>
                  <a:cubicBezTo>
                    <a:pt x="41183" y="24278"/>
                    <a:pt x="43916" y="21550"/>
                    <a:pt x="43916" y="18212"/>
                  </a:cubicBezTo>
                  <a:lnTo>
                    <a:pt x="43916" y="6071"/>
                  </a:lnTo>
                  <a:cubicBezTo>
                    <a:pt x="43916" y="2734"/>
                    <a:pt x="41183" y="1"/>
                    <a:pt x="37846" y="1"/>
                  </a:cubicBezTo>
                  <a:close/>
                </a:path>
              </a:pathLst>
            </a:custGeom>
            <a:solidFill>
              <a:srgbClr val="869FB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00" name="Google Shape;4273;p73"/>
            <p:cNvSpPr/>
            <p:nvPr/>
          </p:nvSpPr>
          <p:spPr>
            <a:xfrm>
              <a:off x="6764168" y="3772584"/>
              <a:ext cx="355108" cy="176549"/>
            </a:xfrm>
            <a:custGeom>
              <a:avLst/>
              <a:gdLst/>
              <a:ahLst/>
              <a:cxnLst/>
              <a:rect l="l" t="t" r="r" b="b"/>
              <a:pathLst>
                <a:path w="39055" h="19417" extrusionOk="0">
                  <a:moveTo>
                    <a:pt x="3755" y="1"/>
                  </a:moveTo>
                  <a:lnTo>
                    <a:pt x="35295" y="1"/>
                  </a:lnTo>
                  <a:cubicBezTo>
                    <a:pt x="37370" y="10"/>
                    <a:pt x="39045" y="1685"/>
                    <a:pt x="39054" y="3756"/>
                  </a:cubicBezTo>
                  <a:lnTo>
                    <a:pt x="39054" y="15666"/>
                  </a:lnTo>
                  <a:cubicBezTo>
                    <a:pt x="39045" y="17737"/>
                    <a:pt x="37370" y="19412"/>
                    <a:pt x="35295" y="19417"/>
                  </a:cubicBezTo>
                  <a:lnTo>
                    <a:pt x="3755" y="19417"/>
                  </a:lnTo>
                  <a:cubicBezTo>
                    <a:pt x="1680" y="19412"/>
                    <a:pt x="5" y="17737"/>
                    <a:pt x="0" y="15666"/>
                  </a:cubicBezTo>
                  <a:lnTo>
                    <a:pt x="0" y="3756"/>
                  </a:lnTo>
                  <a:cubicBezTo>
                    <a:pt x="5" y="1685"/>
                    <a:pt x="1680" y="10"/>
                    <a:pt x="37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01" name="Google Shape;4274;p73"/>
          <p:cNvGrpSpPr/>
          <p:nvPr/>
        </p:nvGrpSpPr>
        <p:grpSpPr>
          <a:xfrm>
            <a:off x="10639673" y="5572121"/>
            <a:ext cx="274160" cy="447223"/>
            <a:chOff x="7248525" y="3739696"/>
            <a:chExt cx="230531" cy="359790"/>
          </a:xfrm>
        </p:grpSpPr>
        <p:sp>
          <p:nvSpPr>
            <p:cNvPr id="1902" name="Google Shape;4275;p73"/>
            <p:cNvSpPr/>
            <p:nvPr/>
          </p:nvSpPr>
          <p:spPr>
            <a:xfrm>
              <a:off x="7248525" y="3739696"/>
              <a:ext cx="230531" cy="359790"/>
            </a:xfrm>
            <a:custGeom>
              <a:avLst/>
              <a:gdLst/>
              <a:ahLst/>
              <a:cxnLst/>
              <a:rect l="l" t="t" r="r" b="b"/>
              <a:pathLst>
                <a:path w="25354" h="39570" extrusionOk="0">
                  <a:moveTo>
                    <a:pt x="19434" y="18"/>
                  </a:moveTo>
                  <a:lnTo>
                    <a:pt x="6338" y="5"/>
                  </a:lnTo>
                  <a:cubicBezTo>
                    <a:pt x="2854" y="0"/>
                    <a:pt x="1" y="2858"/>
                    <a:pt x="1" y="6342"/>
                  </a:cubicBezTo>
                  <a:lnTo>
                    <a:pt x="1" y="19016"/>
                  </a:lnTo>
                  <a:cubicBezTo>
                    <a:pt x="1" y="29006"/>
                    <a:pt x="6280" y="22820"/>
                    <a:pt x="12679" y="39570"/>
                  </a:cubicBezTo>
                  <a:cubicBezTo>
                    <a:pt x="19074" y="22820"/>
                    <a:pt x="25354" y="29006"/>
                    <a:pt x="25354" y="19016"/>
                  </a:cubicBezTo>
                  <a:lnTo>
                    <a:pt x="25354" y="6342"/>
                  </a:lnTo>
                  <a:cubicBezTo>
                    <a:pt x="25354" y="2858"/>
                    <a:pt x="22923" y="18"/>
                    <a:pt x="19434" y="18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03" name="Google Shape;4276;p73"/>
            <p:cNvSpPr/>
            <p:nvPr/>
          </p:nvSpPr>
          <p:spPr>
            <a:xfrm>
              <a:off x="7271639" y="3762810"/>
              <a:ext cx="184350" cy="184387"/>
            </a:xfrm>
            <a:custGeom>
              <a:avLst/>
              <a:gdLst/>
              <a:ahLst/>
              <a:cxnLst/>
              <a:rect l="l" t="t" r="r" b="b"/>
              <a:pathLst>
                <a:path w="20275" h="20279" extrusionOk="0">
                  <a:moveTo>
                    <a:pt x="3738" y="0"/>
                  </a:moveTo>
                  <a:lnTo>
                    <a:pt x="16532" y="0"/>
                  </a:lnTo>
                  <a:cubicBezTo>
                    <a:pt x="18594" y="5"/>
                    <a:pt x="20270" y="1680"/>
                    <a:pt x="20274" y="3742"/>
                  </a:cubicBezTo>
                  <a:lnTo>
                    <a:pt x="20274" y="16536"/>
                  </a:lnTo>
                  <a:cubicBezTo>
                    <a:pt x="20270" y="18598"/>
                    <a:pt x="18594" y="20274"/>
                    <a:pt x="16532" y="20278"/>
                  </a:cubicBezTo>
                  <a:lnTo>
                    <a:pt x="3738" y="20278"/>
                  </a:lnTo>
                  <a:cubicBezTo>
                    <a:pt x="1676" y="20274"/>
                    <a:pt x="5" y="18598"/>
                    <a:pt x="1" y="16536"/>
                  </a:cubicBezTo>
                  <a:lnTo>
                    <a:pt x="1" y="3742"/>
                  </a:lnTo>
                  <a:cubicBezTo>
                    <a:pt x="5" y="1680"/>
                    <a:pt x="1676" y="5"/>
                    <a:pt x="37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04" name="Google Shape;4277;p73"/>
          <p:cNvGrpSpPr/>
          <p:nvPr/>
        </p:nvGrpSpPr>
        <p:grpSpPr>
          <a:xfrm>
            <a:off x="11013327" y="5005521"/>
            <a:ext cx="247507" cy="442621"/>
            <a:chOff x="7601242" y="3729267"/>
            <a:chExt cx="222566" cy="380803"/>
          </a:xfrm>
        </p:grpSpPr>
        <p:sp>
          <p:nvSpPr>
            <p:cNvPr id="1905" name="Google Shape;4278;p73"/>
            <p:cNvSpPr/>
            <p:nvPr/>
          </p:nvSpPr>
          <p:spPr>
            <a:xfrm>
              <a:off x="7601242" y="3729267"/>
              <a:ext cx="222566" cy="380803"/>
            </a:xfrm>
            <a:custGeom>
              <a:avLst/>
              <a:gdLst/>
              <a:ahLst/>
              <a:cxnLst/>
              <a:rect l="l" t="t" r="r" b="b"/>
              <a:pathLst>
                <a:path w="24478" h="41881" extrusionOk="0">
                  <a:moveTo>
                    <a:pt x="12239" y="1"/>
                  </a:moveTo>
                  <a:cubicBezTo>
                    <a:pt x="5480" y="1"/>
                    <a:pt x="0" y="5320"/>
                    <a:pt x="0" y="11875"/>
                  </a:cubicBezTo>
                  <a:cubicBezTo>
                    <a:pt x="0" y="17537"/>
                    <a:pt x="4080" y="22270"/>
                    <a:pt x="9537" y="23461"/>
                  </a:cubicBezTo>
                  <a:cubicBezTo>
                    <a:pt x="10235" y="23616"/>
                    <a:pt x="10190" y="24114"/>
                    <a:pt x="10270" y="24825"/>
                  </a:cubicBezTo>
                  <a:lnTo>
                    <a:pt x="12239" y="41881"/>
                  </a:lnTo>
                  <a:lnTo>
                    <a:pt x="14181" y="25065"/>
                  </a:lnTo>
                  <a:cubicBezTo>
                    <a:pt x="14257" y="24385"/>
                    <a:pt x="14230" y="23612"/>
                    <a:pt x="14897" y="23469"/>
                  </a:cubicBezTo>
                  <a:cubicBezTo>
                    <a:pt x="20381" y="22296"/>
                    <a:pt x="24478" y="17550"/>
                    <a:pt x="24478" y="11875"/>
                  </a:cubicBezTo>
                  <a:cubicBezTo>
                    <a:pt x="24478" y="5320"/>
                    <a:pt x="18998" y="1"/>
                    <a:pt x="12239" y="1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06" name="Google Shape;4279;p73"/>
            <p:cNvSpPr/>
            <p:nvPr/>
          </p:nvSpPr>
          <p:spPr>
            <a:xfrm>
              <a:off x="7621200" y="3748625"/>
              <a:ext cx="182696" cy="177276"/>
            </a:xfrm>
            <a:custGeom>
              <a:avLst/>
              <a:gdLst/>
              <a:ahLst/>
              <a:cxnLst/>
              <a:rect l="l" t="t" r="r" b="b"/>
              <a:pathLst>
                <a:path w="20093" h="19497" extrusionOk="0">
                  <a:moveTo>
                    <a:pt x="10044" y="19496"/>
                  </a:moveTo>
                  <a:cubicBezTo>
                    <a:pt x="15577" y="19496"/>
                    <a:pt x="20092" y="15119"/>
                    <a:pt x="20092" y="9751"/>
                  </a:cubicBezTo>
                  <a:cubicBezTo>
                    <a:pt x="20092" y="4378"/>
                    <a:pt x="15577" y="0"/>
                    <a:pt x="10044" y="0"/>
                  </a:cubicBezTo>
                  <a:cubicBezTo>
                    <a:pt x="4511" y="0"/>
                    <a:pt x="1" y="4378"/>
                    <a:pt x="1" y="9751"/>
                  </a:cubicBezTo>
                  <a:cubicBezTo>
                    <a:pt x="1" y="15119"/>
                    <a:pt x="4511" y="19496"/>
                    <a:pt x="10044" y="194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907" name="Google Shape;4280;p73"/>
          <p:cNvSpPr/>
          <p:nvPr/>
        </p:nvSpPr>
        <p:spPr>
          <a:xfrm>
            <a:off x="10961707" y="4389907"/>
            <a:ext cx="350749" cy="470991"/>
          </a:xfrm>
          <a:custGeom>
            <a:avLst/>
            <a:gdLst/>
            <a:ahLst/>
            <a:cxnLst/>
            <a:rect l="l" t="t" r="r" b="b"/>
            <a:pathLst>
              <a:path w="29230" h="37553" extrusionOk="0">
                <a:moveTo>
                  <a:pt x="9655" y="0"/>
                </a:moveTo>
                <a:cubicBezTo>
                  <a:pt x="7693" y="0"/>
                  <a:pt x="5983" y="1692"/>
                  <a:pt x="5974" y="3671"/>
                </a:cubicBezTo>
                <a:cubicBezTo>
                  <a:pt x="5974" y="4182"/>
                  <a:pt x="6085" y="4693"/>
                  <a:pt x="6245" y="5036"/>
                </a:cubicBezTo>
                <a:cubicBezTo>
                  <a:pt x="7169" y="7653"/>
                  <a:pt x="7369" y="9675"/>
                  <a:pt x="6863" y="11515"/>
                </a:cubicBezTo>
                <a:lnTo>
                  <a:pt x="6716" y="11933"/>
                </a:lnTo>
                <a:cubicBezTo>
                  <a:pt x="6089" y="13821"/>
                  <a:pt x="5018" y="16181"/>
                  <a:pt x="1850" y="19345"/>
                </a:cubicBezTo>
                <a:cubicBezTo>
                  <a:pt x="1" y="21194"/>
                  <a:pt x="623" y="24331"/>
                  <a:pt x="3041" y="25340"/>
                </a:cubicBezTo>
                <a:cubicBezTo>
                  <a:pt x="3475" y="25523"/>
                  <a:pt x="3948" y="25620"/>
                  <a:pt x="4422" y="25620"/>
                </a:cubicBezTo>
                <a:cubicBezTo>
                  <a:pt x="4433" y="25620"/>
                  <a:pt x="4443" y="25620"/>
                  <a:pt x="4454" y="25620"/>
                </a:cubicBezTo>
                <a:lnTo>
                  <a:pt x="12866" y="25620"/>
                </a:lnTo>
                <a:lnTo>
                  <a:pt x="14862" y="37552"/>
                </a:lnTo>
                <a:lnTo>
                  <a:pt x="16848" y="25625"/>
                </a:lnTo>
                <a:lnTo>
                  <a:pt x="25243" y="25625"/>
                </a:lnTo>
                <a:cubicBezTo>
                  <a:pt x="25254" y="25625"/>
                  <a:pt x="25264" y="25625"/>
                  <a:pt x="25275" y="25625"/>
                </a:cubicBezTo>
                <a:cubicBezTo>
                  <a:pt x="25753" y="25625"/>
                  <a:pt x="26230" y="25527"/>
                  <a:pt x="26669" y="25345"/>
                </a:cubicBezTo>
                <a:cubicBezTo>
                  <a:pt x="27576" y="24976"/>
                  <a:pt x="28292" y="24256"/>
                  <a:pt x="28660" y="23354"/>
                </a:cubicBezTo>
                <a:cubicBezTo>
                  <a:pt x="29229" y="21980"/>
                  <a:pt x="28914" y="20398"/>
                  <a:pt x="27865" y="19345"/>
                </a:cubicBezTo>
                <a:cubicBezTo>
                  <a:pt x="24701" y="16177"/>
                  <a:pt x="23630" y="13821"/>
                  <a:pt x="22999" y="11933"/>
                </a:cubicBezTo>
                <a:cubicBezTo>
                  <a:pt x="22354" y="9999"/>
                  <a:pt x="22505" y="7880"/>
                  <a:pt x="23443" y="5213"/>
                </a:cubicBezTo>
                <a:cubicBezTo>
                  <a:pt x="23661" y="4733"/>
                  <a:pt x="23772" y="4218"/>
                  <a:pt x="23772" y="3693"/>
                </a:cubicBezTo>
                <a:cubicBezTo>
                  <a:pt x="23759" y="1670"/>
                  <a:pt x="22105" y="27"/>
                  <a:pt x="20100" y="27"/>
                </a:cubicBezTo>
                <a:cubicBezTo>
                  <a:pt x="20098" y="27"/>
                  <a:pt x="20095" y="27"/>
                  <a:pt x="20092" y="27"/>
                </a:cubicBezTo>
                <a:lnTo>
                  <a:pt x="9662" y="0"/>
                </a:lnTo>
                <a:cubicBezTo>
                  <a:pt x="9660" y="0"/>
                  <a:pt x="9657" y="0"/>
                  <a:pt x="9655" y="0"/>
                </a:cubicBezTo>
                <a:close/>
              </a:path>
            </a:pathLst>
          </a:custGeom>
          <a:solidFill>
            <a:srgbClr val="A5B7C6">
              <a:alpha val="72320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908" name="Google Shape;4281;p73"/>
          <p:cNvGrpSpPr/>
          <p:nvPr/>
        </p:nvGrpSpPr>
        <p:grpSpPr>
          <a:xfrm>
            <a:off x="10237884" y="5007334"/>
            <a:ext cx="294073" cy="438302"/>
            <a:chOff x="8304647" y="3738687"/>
            <a:chExt cx="225076" cy="320956"/>
          </a:xfrm>
        </p:grpSpPr>
        <p:sp>
          <p:nvSpPr>
            <p:cNvPr id="1909" name="Google Shape;4282;p73"/>
            <p:cNvSpPr/>
            <p:nvPr/>
          </p:nvSpPr>
          <p:spPr>
            <a:xfrm>
              <a:off x="8335725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10" name="Google Shape;4283;p73"/>
            <p:cNvSpPr/>
            <p:nvPr/>
          </p:nvSpPr>
          <p:spPr>
            <a:xfrm>
              <a:off x="8337943" y="3738687"/>
              <a:ext cx="191779" cy="86151"/>
            </a:xfrm>
            <a:custGeom>
              <a:avLst/>
              <a:gdLst/>
              <a:ahLst/>
              <a:cxnLst/>
              <a:rect l="l" t="t" r="r" b="b"/>
              <a:pathLst>
                <a:path w="21092" h="9475" extrusionOk="0">
                  <a:moveTo>
                    <a:pt x="1" y="0"/>
                  </a:moveTo>
                  <a:lnTo>
                    <a:pt x="432" y="9475"/>
                  </a:lnTo>
                  <a:lnTo>
                    <a:pt x="21092" y="9475"/>
                  </a:lnTo>
                  <a:lnTo>
                    <a:pt x="17648" y="4524"/>
                  </a:lnTo>
                  <a:lnTo>
                    <a:pt x="21092" y="0"/>
                  </a:ln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11" name="Google Shape;4284;p73"/>
            <p:cNvSpPr/>
            <p:nvPr/>
          </p:nvSpPr>
          <p:spPr>
            <a:xfrm>
              <a:off x="8304647" y="4044004"/>
              <a:ext cx="76341" cy="15639"/>
            </a:xfrm>
            <a:custGeom>
              <a:avLst/>
              <a:gdLst/>
              <a:ahLst/>
              <a:cxnLst/>
              <a:rect l="l" t="t" r="r" b="b"/>
              <a:pathLst>
                <a:path w="8396" h="1720" extrusionOk="0">
                  <a:moveTo>
                    <a:pt x="4200" y="0"/>
                  </a:moveTo>
                  <a:cubicBezTo>
                    <a:pt x="1881" y="0"/>
                    <a:pt x="1" y="382"/>
                    <a:pt x="1" y="862"/>
                  </a:cubicBezTo>
                  <a:cubicBezTo>
                    <a:pt x="1" y="1338"/>
                    <a:pt x="1881" y="1720"/>
                    <a:pt x="4200" y="1720"/>
                  </a:cubicBezTo>
                  <a:cubicBezTo>
                    <a:pt x="6516" y="1720"/>
                    <a:pt x="8395" y="1338"/>
                    <a:pt x="8395" y="862"/>
                  </a:cubicBezTo>
                  <a:cubicBezTo>
                    <a:pt x="8395" y="382"/>
                    <a:pt x="6516" y="0"/>
                    <a:pt x="4200" y="0"/>
                  </a:cubicBezTo>
                  <a:close/>
                </a:path>
              </a:pathLst>
            </a:custGeom>
            <a:solidFill>
              <a:srgbClr val="E1E7EC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grpSp>
        <p:nvGrpSpPr>
          <p:cNvPr id="1912" name="Google Shape;4285;p73"/>
          <p:cNvGrpSpPr/>
          <p:nvPr/>
        </p:nvGrpSpPr>
        <p:grpSpPr>
          <a:xfrm>
            <a:off x="10651916" y="5007334"/>
            <a:ext cx="271204" cy="438302"/>
            <a:chOff x="8615101" y="3738687"/>
            <a:chExt cx="207573" cy="320956"/>
          </a:xfrm>
        </p:grpSpPr>
        <p:sp>
          <p:nvSpPr>
            <p:cNvPr id="1913" name="Google Shape;4286;p73"/>
            <p:cNvSpPr/>
            <p:nvPr/>
          </p:nvSpPr>
          <p:spPr>
            <a:xfrm>
              <a:off x="8646134" y="3738687"/>
              <a:ext cx="12248" cy="309245"/>
            </a:xfrm>
            <a:custGeom>
              <a:avLst/>
              <a:gdLst/>
              <a:ahLst/>
              <a:cxnLst/>
              <a:rect l="l" t="t" r="r" b="b"/>
              <a:pathLst>
                <a:path w="1347" h="34011" extrusionOk="0">
                  <a:moveTo>
                    <a:pt x="0" y="0"/>
                  </a:moveTo>
                  <a:lnTo>
                    <a:pt x="0" y="34010"/>
                  </a:lnTo>
                  <a:lnTo>
                    <a:pt x="1347" y="34010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14" name="Google Shape;4287;p73"/>
            <p:cNvSpPr/>
            <p:nvPr/>
          </p:nvSpPr>
          <p:spPr>
            <a:xfrm>
              <a:off x="8615101" y="4044004"/>
              <a:ext cx="76332" cy="15639"/>
            </a:xfrm>
            <a:custGeom>
              <a:avLst/>
              <a:gdLst/>
              <a:ahLst/>
              <a:cxnLst/>
              <a:rect l="l" t="t" r="r" b="b"/>
              <a:pathLst>
                <a:path w="8395" h="1720" extrusionOk="0">
                  <a:moveTo>
                    <a:pt x="4195" y="0"/>
                  </a:moveTo>
                  <a:cubicBezTo>
                    <a:pt x="1875" y="0"/>
                    <a:pt x="0" y="382"/>
                    <a:pt x="0" y="862"/>
                  </a:cubicBezTo>
                  <a:cubicBezTo>
                    <a:pt x="0" y="1338"/>
                    <a:pt x="1875" y="1720"/>
                    <a:pt x="4195" y="1720"/>
                  </a:cubicBezTo>
                  <a:cubicBezTo>
                    <a:pt x="6515" y="1720"/>
                    <a:pt x="8395" y="1338"/>
                    <a:pt x="8395" y="862"/>
                  </a:cubicBezTo>
                  <a:cubicBezTo>
                    <a:pt x="8395" y="382"/>
                    <a:pt x="6515" y="0"/>
                    <a:pt x="4195" y="0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15" name="Google Shape;4288;p73"/>
            <p:cNvSpPr/>
            <p:nvPr/>
          </p:nvSpPr>
          <p:spPr>
            <a:xfrm>
              <a:off x="8651953" y="3738687"/>
              <a:ext cx="170721" cy="99808"/>
            </a:xfrm>
            <a:custGeom>
              <a:avLst/>
              <a:gdLst/>
              <a:ahLst/>
              <a:cxnLst/>
              <a:rect l="l" t="t" r="r" b="b"/>
              <a:pathLst>
                <a:path w="18776" h="10977" extrusionOk="0">
                  <a:moveTo>
                    <a:pt x="707" y="0"/>
                  </a:moveTo>
                  <a:lnTo>
                    <a:pt x="0" y="10977"/>
                  </a:lnTo>
                  <a:lnTo>
                    <a:pt x="18776" y="4360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916" name="Google Shape;4289;p73"/>
          <p:cNvSpPr/>
          <p:nvPr/>
        </p:nvSpPr>
        <p:spPr>
          <a:xfrm>
            <a:off x="11406217" y="4356025"/>
            <a:ext cx="337915" cy="458477"/>
          </a:xfrm>
          <a:custGeom>
            <a:avLst/>
            <a:gdLst/>
            <a:ahLst/>
            <a:cxnLst/>
            <a:rect l="l" t="t" r="r" b="b"/>
            <a:pathLst>
              <a:path w="2810" h="3648" extrusionOk="0">
                <a:moveTo>
                  <a:pt x="1365" y="241"/>
                </a:moveTo>
                <a:cubicBezTo>
                  <a:pt x="1630" y="241"/>
                  <a:pt x="1899" y="338"/>
                  <a:pt x="2120" y="555"/>
                </a:cubicBezTo>
                <a:cubicBezTo>
                  <a:pt x="2810" y="1245"/>
                  <a:pt x="2329" y="2416"/>
                  <a:pt x="1356" y="2416"/>
                </a:cubicBezTo>
                <a:cubicBezTo>
                  <a:pt x="764" y="2416"/>
                  <a:pt x="272" y="1935"/>
                  <a:pt x="272" y="1344"/>
                </a:cubicBezTo>
                <a:cubicBezTo>
                  <a:pt x="263" y="681"/>
                  <a:pt x="802" y="241"/>
                  <a:pt x="1365" y="241"/>
                </a:cubicBezTo>
                <a:close/>
                <a:moveTo>
                  <a:pt x="1356" y="1"/>
                </a:moveTo>
                <a:cubicBezTo>
                  <a:pt x="604" y="1"/>
                  <a:pt x="0" y="604"/>
                  <a:pt x="0" y="1356"/>
                </a:cubicBezTo>
                <a:cubicBezTo>
                  <a:pt x="0" y="2391"/>
                  <a:pt x="1183" y="3512"/>
                  <a:pt x="1331" y="3648"/>
                </a:cubicBezTo>
                <a:lnTo>
                  <a:pt x="1368" y="3648"/>
                </a:lnTo>
                <a:cubicBezTo>
                  <a:pt x="1528" y="3512"/>
                  <a:pt x="2711" y="2453"/>
                  <a:pt x="2711" y="1356"/>
                </a:cubicBezTo>
                <a:cubicBezTo>
                  <a:pt x="2711" y="604"/>
                  <a:pt x="2095" y="1"/>
                  <a:pt x="1356" y="1"/>
                </a:cubicBezTo>
                <a:close/>
              </a:path>
            </a:pathLst>
          </a:custGeom>
          <a:solidFill>
            <a:srgbClr val="E3E9E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917" name="Google Shape;4290;p73"/>
          <p:cNvGrpSpPr/>
          <p:nvPr/>
        </p:nvGrpSpPr>
        <p:grpSpPr>
          <a:xfrm>
            <a:off x="8212797" y="5200271"/>
            <a:ext cx="847336" cy="811970"/>
            <a:chOff x="6015419" y="3716859"/>
            <a:chExt cx="557671" cy="511283"/>
          </a:xfrm>
        </p:grpSpPr>
        <p:sp>
          <p:nvSpPr>
            <p:cNvPr id="1918" name="Google Shape;4291;p73"/>
            <p:cNvSpPr/>
            <p:nvPr/>
          </p:nvSpPr>
          <p:spPr>
            <a:xfrm>
              <a:off x="6015419" y="3716859"/>
              <a:ext cx="557671" cy="511283"/>
            </a:xfrm>
            <a:custGeom>
              <a:avLst/>
              <a:gdLst/>
              <a:ahLst/>
              <a:cxnLst/>
              <a:rect l="l" t="t" r="r" b="b"/>
              <a:pathLst>
                <a:path w="96650" h="88649" extrusionOk="0">
                  <a:moveTo>
                    <a:pt x="48692" y="0"/>
                  </a:moveTo>
                  <a:cubicBezTo>
                    <a:pt x="46526" y="0"/>
                    <a:pt x="44332" y="152"/>
                    <a:pt x="42124" y="465"/>
                  </a:cubicBezTo>
                  <a:cubicBezTo>
                    <a:pt x="17336" y="3960"/>
                    <a:pt x="1" y="26441"/>
                    <a:pt x="3443" y="50679"/>
                  </a:cubicBezTo>
                  <a:cubicBezTo>
                    <a:pt x="6564" y="72751"/>
                    <a:pt x="25836" y="88649"/>
                    <a:pt x="48004" y="88649"/>
                  </a:cubicBezTo>
                  <a:cubicBezTo>
                    <a:pt x="50160" y="88649"/>
                    <a:pt x="52345" y="88498"/>
                    <a:pt x="54544" y="88188"/>
                  </a:cubicBezTo>
                  <a:cubicBezTo>
                    <a:pt x="79332" y="84675"/>
                    <a:pt x="96649" y="62194"/>
                    <a:pt x="93225" y="37975"/>
                  </a:cubicBezTo>
                  <a:cubicBezTo>
                    <a:pt x="90105" y="15895"/>
                    <a:pt x="70848" y="0"/>
                    <a:pt x="4869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919" name="Google Shape;4292;p73"/>
            <p:cNvGrpSpPr/>
            <p:nvPr/>
          </p:nvGrpSpPr>
          <p:grpSpPr>
            <a:xfrm>
              <a:off x="6036094" y="3716980"/>
              <a:ext cx="529860" cy="510468"/>
              <a:chOff x="6036094" y="3716980"/>
              <a:chExt cx="529860" cy="510468"/>
            </a:xfrm>
          </p:grpSpPr>
          <p:sp>
            <p:nvSpPr>
              <p:cNvPr id="1920" name="Google Shape;4293;p73"/>
              <p:cNvSpPr/>
              <p:nvPr/>
            </p:nvSpPr>
            <p:spPr>
              <a:xfrm>
                <a:off x="6220140" y="3716980"/>
                <a:ext cx="80065" cy="64273"/>
              </a:xfrm>
              <a:custGeom>
                <a:avLst/>
                <a:gdLst/>
                <a:ahLst/>
                <a:cxnLst/>
                <a:rect l="l" t="t" r="r" b="b"/>
                <a:pathLst>
                  <a:path w="13876" h="11144" extrusionOk="0">
                    <a:moveTo>
                      <a:pt x="11055" y="0"/>
                    </a:moveTo>
                    <a:cubicBezTo>
                      <a:pt x="9600" y="71"/>
                      <a:pt x="8127" y="213"/>
                      <a:pt x="6654" y="426"/>
                    </a:cubicBezTo>
                    <a:cubicBezTo>
                      <a:pt x="4401" y="746"/>
                      <a:pt x="2165" y="1225"/>
                      <a:pt x="1" y="1863"/>
                    </a:cubicBezTo>
                    <a:lnTo>
                      <a:pt x="54" y="2307"/>
                    </a:lnTo>
                    <a:lnTo>
                      <a:pt x="2165" y="2396"/>
                    </a:lnTo>
                    <a:lnTo>
                      <a:pt x="1739" y="4117"/>
                    </a:lnTo>
                    <a:lnTo>
                      <a:pt x="3194" y="4401"/>
                    </a:lnTo>
                    <a:lnTo>
                      <a:pt x="1828" y="5146"/>
                    </a:lnTo>
                    <a:cubicBezTo>
                      <a:pt x="2893" y="6015"/>
                      <a:pt x="1207" y="7417"/>
                      <a:pt x="2538" y="8393"/>
                    </a:cubicBezTo>
                    <a:cubicBezTo>
                      <a:pt x="3088" y="8783"/>
                      <a:pt x="3088" y="9937"/>
                      <a:pt x="3301" y="10611"/>
                    </a:cubicBezTo>
                    <a:lnTo>
                      <a:pt x="6335" y="11143"/>
                    </a:lnTo>
                    <a:cubicBezTo>
                      <a:pt x="6583" y="10611"/>
                      <a:pt x="6832" y="10061"/>
                      <a:pt x="7098" y="9493"/>
                    </a:cubicBezTo>
                    <a:cubicBezTo>
                      <a:pt x="7670" y="8245"/>
                      <a:pt x="7649" y="6456"/>
                      <a:pt x="9632" y="6456"/>
                    </a:cubicBezTo>
                    <a:cubicBezTo>
                      <a:pt x="9679" y="6456"/>
                      <a:pt x="9728" y="6457"/>
                      <a:pt x="9777" y="6459"/>
                    </a:cubicBezTo>
                    <a:cubicBezTo>
                      <a:pt x="10380" y="5217"/>
                      <a:pt x="11410" y="4791"/>
                      <a:pt x="12723" y="4685"/>
                    </a:cubicBezTo>
                    <a:cubicBezTo>
                      <a:pt x="13113" y="4649"/>
                      <a:pt x="13450" y="3939"/>
                      <a:pt x="13876" y="3443"/>
                    </a:cubicBezTo>
                    <a:cubicBezTo>
                      <a:pt x="13166" y="2378"/>
                      <a:pt x="12687" y="1012"/>
                      <a:pt x="11729" y="391"/>
                    </a:cubicBezTo>
                    <a:cubicBezTo>
                      <a:pt x="11516" y="249"/>
                      <a:pt x="11285" y="125"/>
                      <a:pt x="1105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1" name="Google Shape;4294;p73"/>
              <p:cNvSpPr/>
              <p:nvPr/>
            </p:nvSpPr>
            <p:spPr>
              <a:xfrm>
                <a:off x="6368562" y="3771936"/>
                <a:ext cx="39115" cy="36745"/>
              </a:xfrm>
              <a:custGeom>
                <a:avLst/>
                <a:gdLst/>
                <a:ahLst/>
                <a:cxnLst/>
                <a:rect l="l" t="t" r="r" b="b"/>
                <a:pathLst>
                  <a:path w="6779" h="6371" extrusionOk="0">
                    <a:moveTo>
                      <a:pt x="870" y="1"/>
                    </a:moveTo>
                    <a:lnTo>
                      <a:pt x="1" y="1154"/>
                    </a:lnTo>
                    <a:lnTo>
                      <a:pt x="1509" y="2698"/>
                    </a:lnTo>
                    <a:lnTo>
                      <a:pt x="2272" y="3283"/>
                    </a:lnTo>
                    <a:cubicBezTo>
                      <a:pt x="3567" y="3922"/>
                      <a:pt x="3301" y="5625"/>
                      <a:pt x="4436" y="6370"/>
                    </a:cubicBezTo>
                    <a:cubicBezTo>
                      <a:pt x="4880" y="5341"/>
                      <a:pt x="5838" y="5554"/>
                      <a:pt x="6654" y="5377"/>
                    </a:cubicBezTo>
                    <a:cubicBezTo>
                      <a:pt x="6778" y="4117"/>
                      <a:pt x="5732" y="3549"/>
                      <a:pt x="4933" y="3265"/>
                    </a:cubicBezTo>
                    <a:cubicBezTo>
                      <a:pt x="3762" y="2875"/>
                      <a:pt x="2928" y="2360"/>
                      <a:pt x="2325" y="1278"/>
                    </a:cubicBezTo>
                    <a:cubicBezTo>
                      <a:pt x="2023" y="746"/>
                      <a:pt x="1367" y="426"/>
                      <a:pt x="87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2" name="Google Shape;4295;p73"/>
              <p:cNvSpPr/>
              <p:nvPr/>
            </p:nvSpPr>
            <p:spPr>
              <a:xfrm>
                <a:off x="6304793" y="3747169"/>
                <a:ext cx="25088" cy="13311"/>
              </a:xfrm>
              <a:custGeom>
                <a:avLst/>
                <a:gdLst/>
                <a:ahLst/>
                <a:cxnLst/>
                <a:rect l="l" t="t" r="r" b="b"/>
                <a:pathLst>
                  <a:path w="4348" h="2308" extrusionOk="0">
                    <a:moveTo>
                      <a:pt x="3957" y="1"/>
                    </a:moveTo>
                    <a:cubicBezTo>
                      <a:pt x="2680" y="355"/>
                      <a:pt x="1296" y="143"/>
                      <a:pt x="0" y="906"/>
                    </a:cubicBezTo>
                    <a:cubicBezTo>
                      <a:pt x="728" y="1651"/>
                      <a:pt x="728" y="1615"/>
                      <a:pt x="1544" y="1757"/>
                    </a:cubicBezTo>
                    <a:cubicBezTo>
                      <a:pt x="2147" y="1917"/>
                      <a:pt x="2733" y="2094"/>
                      <a:pt x="3318" y="2307"/>
                    </a:cubicBezTo>
                    <a:lnTo>
                      <a:pt x="4348" y="639"/>
                    </a:lnTo>
                    <a:lnTo>
                      <a:pt x="3957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3" name="Google Shape;4296;p73"/>
              <p:cNvSpPr/>
              <p:nvPr/>
            </p:nvSpPr>
            <p:spPr>
              <a:xfrm>
                <a:off x="6365182" y="3787492"/>
                <a:ext cx="18025" cy="16582"/>
              </a:xfrm>
              <a:custGeom>
                <a:avLst/>
                <a:gdLst/>
                <a:ahLst/>
                <a:cxnLst/>
                <a:rect l="l" t="t" r="r" b="b"/>
                <a:pathLst>
                  <a:path w="3124" h="2875" extrusionOk="0">
                    <a:moveTo>
                      <a:pt x="2095" y="1"/>
                    </a:moveTo>
                    <a:lnTo>
                      <a:pt x="1" y="1030"/>
                    </a:lnTo>
                    <a:cubicBezTo>
                      <a:pt x="498" y="1455"/>
                      <a:pt x="782" y="1615"/>
                      <a:pt x="941" y="1864"/>
                    </a:cubicBezTo>
                    <a:cubicBezTo>
                      <a:pt x="1119" y="2112"/>
                      <a:pt x="1154" y="2449"/>
                      <a:pt x="1279" y="2875"/>
                    </a:cubicBezTo>
                    <a:lnTo>
                      <a:pt x="3124" y="2467"/>
                    </a:lnTo>
                    <a:lnTo>
                      <a:pt x="2858" y="586"/>
                    </a:lnTo>
                    <a:lnTo>
                      <a:pt x="2095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4" name="Google Shape;4297;p73"/>
              <p:cNvSpPr/>
              <p:nvPr/>
            </p:nvSpPr>
            <p:spPr>
              <a:xfrm>
                <a:off x="6367131" y="3727108"/>
                <a:ext cx="198823" cy="438001"/>
              </a:xfrm>
              <a:custGeom>
                <a:avLst/>
                <a:gdLst/>
                <a:ahLst/>
                <a:cxnLst/>
                <a:rect l="l" t="t" r="r" b="b"/>
                <a:pathLst>
                  <a:path w="34458" h="75943" extrusionOk="0">
                    <a:moveTo>
                      <a:pt x="8836" y="6211"/>
                    </a:moveTo>
                    <a:cubicBezTo>
                      <a:pt x="10061" y="6371"/>
                      <a:pt x="10061" y="6371"/>
                      <a:pt x="12438" y="9352"/>
                    </a:cubicBezTo>
                    <a:lnTo>
                      <a:pt x="10930" y="10416"/>
                    </a:lnTo>
                    <a:cubicBezTo>
                      <a:pt x="10646" y="10044"/>
                      <a:pt x="9244" y="10079"/>
                      <a:pt x="10309" y="8997"/>
                    </a:cubicBezTo>
                    <a:lnTo>
                      <a:pt x="8836" y="6211"/>
                    </a:lnTo>
                    <a:close/>
                    <a:moveTo>
                      <a:pt x="13237" y="17585"/>
                    </a:moveTo>
                    <a:cubicBezTo>
                      <a:pt x="14213" y="18330"/>
                      <a:pt x="14976" y="19235"/>
                      <a:pt x="15951" y="19572"/>
                    </a:cubicBezTo>
                    <a:cubicBezTo>
                      <a:pt x="17034" y="19945"/>
                      <a:pt x="17548" y="20761"/>
                      <a:pt x="18294" y="21506"/>
                    </a:cubicBezTo>
                    <a:lnTo>
                      <a:pt x="16892" y="22216"/>
                    </a:lnTo>
                    <a:lnTo>
                      <a:pt x="19092" y="23440"/>
                    </a:lnTo>
                    <a:lnTo>
                      <a:pt x="18826" y="19359"/>
                    </a:lnTo>
                    <a:lnTo>
                      <a:pt x="18826" y="19359"/>
                    </a:lnTo>
                    <a:cubicBezTo>
                      <a:pt x="19500" y="20264"/>
                      <a:pt x="19890" y="20867"/>
                      <a:pt x="20352" y="21382"/>
                    </a:cubicBezTo>
                    <a:cubicBezTo>
                      <a:pt x="20813" y="21914"/>
                      <a:pt x="21328" y="22340"/>
                      <a:pt x="22091" y="23050"/>
                    </a:cubicBezTo>
                    <a:lnTo>
                      <a:pt x="22587" y="21346"/>
                    </a:lnTo>
                    <a:lnTo>
                      <a:pt x="25267" y="23742"/>
                    </a:lnTo>
                    <a:lnTo>
                      <a:pt x="26402" y="22713"/>
                    </a:lnTo>
                    <a:lnTo>
                      <a:pt x="27999" y="26261"/>
                    </a:lnTo>
                    <a:cubicBezTo>
                      <a:pt x="27384" y="26597"/>
                      <a:pt x="26823" y="26720"/>
                      <a:pt x="26292" y="26720"/>
                    </a:cubicBezTo>
                    <a:cubicBezTo>
                      <a:pt x="24969" y="26720"/>
                      <a:pt x="23833" y="25957"/>
                      <a:pt x="22516" y="25818"/>
                    </a:cubicBezTo>
                    <a:cubicBezTo>
                      <a:pt x="22516" y="26527"/>
                      <a:pt x="22499" y="27131"/>
                      <a:pt x="22499" y="27787"/>
                    </a:cubicBezTo>
                    <a:cubicBezTo>
                      <a:pt x="22392" y="27787"/>
                      <a:pt x="22270" y="27819"/>
                      <a:pt x="22169" y="27819"/>
                    </a:cubicBezTo>
                    <a:cubicBezTo>
                      <a:pt x="22118" y="27819"/>
                      <a:pt x="22073" y="27811"/>
                      <a:pt x="22037" y="27787"/>
                    </a:cubicBezTo>
                    <a:cubicBezTo>
                      <a:pt x="21133" y="27288"/>
                      <a:pt x="20502" y="26308"/>
                      <a:pt x="19338" y="26308"/>
                    </a:cubicBezTo>
                    <a:cubicBezTo>
                      <a:pt x="19178" y="26308"/>
                      <a:pt x="19008" y="26327"/>
                      <a:pt x="18826" y="26368"/>
                    </a:cubicBezTo>
                    <a:cubicBezTo>
                      <a:pt x="18808" y="26372"/>
                      <a:pt x="18788" y="26375"/>
                      <a:pt x="18768" y="26375"/>
                    </a:cubicBezTo>
                    <a:cubicBezTo>
                      <a:pt x="18417" y="26375"/>
                      <a:pt x="17797" y="25667"/>
                      <a:pt x="17495" y="25197"/>
                    </a:cubicBezTo>
                    <a:cubicBezTo>
                      <a:pt x="16998" y="24416"/>
                      <a:pt x="16661" y="23529"/>
                      <a:pt x="16360" y="22925"/>
                    </a:cubicBezTo>
                    <a:cubicBezTo>
                      <a:pt x="16129" y="22764"/>
                      <a:pt x="15928" y="22701"/>
                      <a:pt x="15748" y="22701"/>
                    </a:cubicBezTo>
                    <a:cubicBezTo>
                      <a:pt x="15114" y="22701"/>
                      <a:pt x="14724" y="23479"/>
                      <a:pt x="14110" y="23479"/>
                    </a:cubicBezTo>
                    <a:cubicBezTo>
                      <a:pt x="13959" y="23479"/>
                      <a:pt x="13794" y="23432"/>
                      <a:pt x="13609" y="23316"/>
                    </a:cubicBezTo>
                    <a:cubicBezTo>
                      <a:pt x="13398" y="23182"/>
                      <a:pt x="13213" y="23127"/>
                      <a:pt x="13048" y="23127"/>
                    </a:cubicBezTo>
                    <a:cubicBezTo>
                      <a:pt x="12310" y="23127"/>
                      <a:pt x="11952" y="24236"/>
                      <a:pt x="11285" y="24540"/>
                    </a:cubicBezTo>
                    <a:cubicBezTo>
                      <a:pt x="10309" y="24984"/>
                      <a:pt x="9475" y="24913"/>
                      <a:pt x="8357" y="25126"/>
                    </a:cubicBezTo>
                    <a:cubicBezTo>
                      <a:pt x="8712" y="23440"/>
                      <a:pt x="10007" y="23263"/>
                      <a:pt x="10877" y="22588"/>
                    </a:cubicBezTo>
                    <a:cubicBezTo>
                      <a:pt x="9333" y="21453"/>
                      <a:pt x="11161" y="20583"/>
                      <a:pt x="11107" y="19732"/>
                    </a:cubicBezTo>
                    <a:cubicBezTo>
                      <a:pt x="10966" y="17815"/>
                      <a:pt x="13183" y="19075"/>
                      <a:pt x="13237" y="17585"/>
                    </a:cubicBezTo>
                    <a:close/>
                    <a:moveTo>
                      <a:pt x="444" y="1"/>
                    </a:moveTo>
                    <a:lnTo>
                      <a:pt x="444" y="1"/>
                    </a:lnTo>
                    <a:cubicBezTo>
                      <a:pt x="373" y="746"/>
                      <a:pt x="0" y="1438"/>
                      <a:pt x="1278" y="1758"/>
                    </a:cubicBezTo>
                    <a:cubicBezTo>
                      <a:pt x="2147" y="1953"/>
                      <a:pt x="2662" y="2929"/>
                      <a:pt x="2857" y="3869"/>
                    </a:cubicBezTo>
                    <a:cubicBezTo>
                      <a:pt x="3034" y="4756"/>
                      <a:pt x="3123" y="5643"/>
                      <a:pt x="3247" y="6530"/>
                    </a:cubicBezTo>
                    <a:lnTo>
                      <a:pt x="3549" y="6140"/>
                    </a:lnTo>
                    <a:lnTo>
                      <a:pt x="5412" y="8145"/>
                    </a:lnTo>
                    <a:lnTo>
                      <a:pt x="6654" y="6903"/>
                    </a:lnTo>
                    <a:lnTo>
                      <a:pt x="8393" y="10505"/>
                    </a:lnTo>
                    <a:lnTo>
                      <a:pt x="6654" y="14426"/>
                    </a:lnTo>
                    <a:lnTo>
                      <a:pt x="5944" y="14036"/>
                    </a:lnTo>
                    <a:cubicBezTo>
                      <a:pt x="5678" y="14338"/>
                      <a:pt x="5447" y="14657"/>
                      <a:pt x="5252" y="14976"/>
                    </a:cubicBezTo>
                    <a:cubicBezTo>
                      <a:pt x="5163" y="15154"/>
                      <a:pt x="5217" y="15402"/>
                      <a:pt x="5199" y="15615"/>
                    </a:cubicBezTo>
                    <a:cubicBezTo>
                      <a:pt x="7346" y="16591"/>
                      <a:pt x="7701" y="17017"/>
                      <a:pt x="8162" y="19004"/>
                    </a:cubicBezTo>
                    <a:lnTo>
                      <a:pt x="4471" y="18827"/>
                    </a:lnTo>
                    <a:lnTo>
                      <a:pt x="4471" y="18827"/>
                    </a:lnTo>
                    <a:cubicBezTo>
                      <a:pt x="4755" y="21754"/>
                      <a:pt x="5057" y="22606"/>
                      <a:pt x="6193" y="24114"/>
                    </a:cubicBezTo>
                    <a:lnTo>
                      <a:pt x="7754" y="24061"/>
                    </a:lnTo>
                    <a:lnTo>
                      <a:pt x="7754" y="24061"/>
                    </a:lnTo>
                    <a:cubicBezTo>
                      <a:pt x="8073" y="25480"/>
                      <a:pt x="7914" y="26740"/>
                      <a:pt x="6920" y="27379"/>
                    </a:cubicBezTo>
                    <a:cubicBezTo>
                      <a:pt x="5518" y="28319"/>
                      <a:pt x="7026" y="29703"/>
                      <a:pt x="5962" y="30857"/>
                    </a:cubicBezTo>
                    <a:cubicBezTo>
                      <a:pt x="4241" y="32720"/>
                      <a:pt x="3850" y="35399"/>
                      <a:pt x="2644" y="37812"/>
                    </a:cubicBezTo>
                    <a:lnTo>
                      <a:pt x="4471" y="38380"/>
                    </a:lnTo>
                    <a:cubicBezTo>
                      <a:pt x="4400" y="39161"/>
                      <a:pt x="4436" y="40012"/>
                      <a:pt x="4259" y="40829"/>
                    </a:cubicBezTo>
                    <a:cubicBezTo>
                      <a:pt x="3939" y="42319"/>
                      <a:pt x="4329" y="43579"/>
                      <a:pt x="5252" y="44732"/>
                    </a:cubicBezTo>
                    <a:cubicBezTo>
                      <a:pt x="5838" y="45460"/>
                      <a:pt x="6370" y="46240"/>
                      <a:pt x="7026" y="46932"/>
                    </a:cubicBezTo>
                    <a:cubicBezTo>
                      <a:pt x="7789" y="47731"/>
                      <a:pt x="9209" y="47678"/>
                      <a:pt x="9670" y="48920"/>
                    </a:cubicBezTo>
                    <a:cubicBezTo>
                      <a:pt x="9723" y="49026"/>
                      <a:pt x="9812" y="49097"/>
                      <a:pt x="9919" y="49132"/>
                    </a:cubicBezTo>
                    <a:cubicBezTo>
                      <a:pt x="10191" y="49213"/>
                      <a:pt x="10478" y="49350"/>
                      <a:pt x="10740" y="49350"/>
                    </a:cubicBezTo>
                    <a:cubicBezTo>
                      <a:pt x="10768" y="49350"/>
                      <a:pt x="10796" y="49349"/>
                      <a:pt x="10824" y="49345"/>
                    </a:cubicBezTo>
                    <a:cubicBezTo>
                      <a:pt x="11569" y="49257"/>
                      <a:pt x="12279" y="49257"/>
                      <a:pt x="12917" y="48547"/>
                    </a:cubicBezTo>
                    <a:cubicBezTo>
                      <a:pt x="12958" y="48500"/>
                      <a:pt x="13033" y="48481"/>
                      <a:pt x="13131" y="48481"/>
                    </a:cubicBezTo>
                    <a:cubicBezTo>
                      <a:pt x="13526" y="48481"/>
                      <a:pt x="14291" y="48790"/>
                      <a:pt x="14670" y="48790"/>
                    </a:cubicBezTo>
                    <a:cubicBezTo>
                      <a:pt x="14764" y="48790"/>
                      <a:pt x="14834" y="48771"/>
                      <a:pt x="14869" y="48724"/>
                    </a:cubicBezTo>
                    <a:cubicBezTo>
                      <a:pt x="15721" y="47642"/>
                      <a:pt x="16892" y="47944"/>
                      <a:pt x="17921" y="47695"/>
                    </a:cubicBezTo>
                    <a:cubicBezTo>
                      <a:pt x="17948" y="47687"/>
                      <a:pt x="17976" y="47684"/>
                      <a:pt x="18005" y="47684"/>
                    </a:cubicBezTo>
                    <a:cubicBezTo>
                      <a:pt x="18165" y="47684"/>
                      <a:pt x="18357" y="47795"/>
                      <a:pt x="18613" y="47855"/>
                    </a:cubicBezTo>
                    <a:cubicBezTo>
                      <a:pt x="18550" y="48716"/>
                      <a:pt x="18847" y="48890"/>
                      <a:pt x="19260" y="48890"/>
                    </a:cubicBezTo>
                    <a:cubicBezTo>
                      <a:pt x="19540" y="48890"/>
                      <a:pt x="19874" y="48810"/>
                      <a:pt x="20185" y="48810"/>
                    </a:cubicBezTo>
                    <a:cubicBezTo>
                      <a:pt x="20457" y="48810"/>
                      <a:pt x="20713" y="48871"/>
                      <a:pt x="20902" y="49097"/>
                    </a:cubicBezTo>
                    <a:cubicBezTo>
                      <a:pt x="20831" y="49558"/>
                      <a:pt x="20902" y="50233"/>
                      <a:pt x="20636" y="50765"/>
                    </a:cubicBezTo>
                    <a:cubicBezTo>
                      <a:pt x="20228" y="51546"/>
                      <a:pt x="21150" y="52592"/>
                      <a:pt x="20068" y="53178"/>
                    </a:cubicBezTo>
                    <a:cubicBezTo>
                      <a:pt x="21771" y="55112"/>
                      <a:pt x="20955" y="57649"/>
                      <a:pt x="21594" y="59424"/>
                    </a:cubicBezTo>
                    <a:cubicBezTo>
                      <a:pt x="20742" y="61713"/>
                      <a:pt x="19589" y="63327"/>
                      <a:pt x="19624" y="65776"/>
                    </a:cubicBezTo>
                    <a:cubicBezTo>
                      <a:pt x="19678" y="68597"/>
                      <a:pt x="18453" y="71436"/>
                      <a:pt x="17406" y="74168"/>
                    </a:cubicBezTo>
                    <a:cubicBezTo>
                      <a:pt x="17247" y="74577"/>
                      <a:pt x="17158" y="75002"/>
                      <a:pt x="16910" y="75943"/>
                    </a:cubicBezTo>
                    <a:cubicBezTo>
                      <a:pt x="28177" y="66379"/>
                      <a:pt x="34458" y="51617"/>
                      <a:pt x="32258" y="36144"/>
                    </a:cubicBezTo>
                    <a:cubicBezTo>
                      <a:pt x="29756" y="18472"/>
                      <a:pt x="16874" y="4756"/>
                      <a:pt x="44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5" name="Google Shape;4298;p73"/>
              <p:cNvSpPr/>
              <p:nvPr/>
            </p:nvSpPr>
            <p:spPr>
              <a:xfrm>
                <a:off x="6036094" y="3734681"/>
                <a:ext cx="181628" cy="303024"/>
              </a:xfrm>
              <a:custGeom>
                <a:avLst/>
                <a:gdLst/>
                <a:ahLst/>
                <a:cxnLst/>
                <a:rect l="l" t="t" r="r" b="b"/>
                <a:pathLst>
                  <a:path w="31478" h="52540" extrusionOk="0">
                    <a:moveTo>
                      <a:pt x="28337" y="1"/>
                    </a:moveTo>
                    <a:cubicBezTo>
                      <a:pt x="13326" y="5785"/>
                      <a:pt x="2556" y="18986"/>
                      <a:pt x="1" y="34405"/>
                    </a:cubicBezTo>
                    <a:cubicBezTo>
                      <a:pt x="516" y="36961"/>
                      <a:pt x="764" y="39569"/>
                      <a:pt x="1154" y="42159"/>
                    </a:cubicBezTo>
                    <a:cubicBezTo>
                      <a:pt x="1172" y="42266"/>
                      <a:pt x="1438" y="42355"/>
                      <a:pt x="1687" y="42496"/>
                    </a:cubicBezTo>
                    <a:cubicBezTo>
                      <a:pt x="1687" y="41574"/>
                      <a:pt x="1704" y="40704"/>
                      <a:pt x="1704" y="39835"/>
                    </a:cubicBezTo>
                    <a:lnTo>
                      <a:pt x="2112" y="39817"/>
                    </a:lnTo>
                    <a:lnTo>
                      <a:pt x="3905" y="45513"/>
                    </a:lnTo>
                    <a:cubicBezTo>
                      <a:pt x="4490" y="45956"/>
                      <a:pt x="5289" y="46595"/>
                      <a:pt x="6122" y="47145"/>
                    </a:cubicBezTo>
                    <a:cubicBezTo>
                      <a:pt x="6548" y="47465"/>
                      <a:pt x="7045" y="47678"/>
                      <a:pt x="7560" y="47784"/>
                    </a:cubicBezTo>
                    <a:cubicBezTo>
                      <a:pt x="9813" y="48068"/>
                      <a:pt x="12492" y="48884"/>
                      <a:pt x="13557" y="50481"/>
                    </a:cubicBezTo>
                    <a:cubicBezTo>
                      <a:pt x="14515" y="51971"/>
                      <a:pt x="15810" y="52202"/>
                      <a:pt x="16751" y="52539"/>
                    </a:cubicBezTo>
                    <a:lnTo>
                      <a:pt x="18827" y="51652"/>
                    </a:lnTo>
                    <a:cubicBezTo>
                      <a:pt x="18720" y="51475"/>
                      <a:pt x="18632" y="51155"/>
                      <a:pt x="18525" y="51138"/>
                    </a:cubicBezTo>
                    <a:cubicBezTo>
                      <a:pt x="15367" y="50960"/>
                      <a:pt x="15367" y="50978"/>
                      <a:pt x="14905" y="48015"/>
                    </a:cubicBezTo>
                    <a:cubicBezTo>
                      <a:pt x="14870" y="47695"/>
                      <a:pt x="14799" y="47376"/>
                      <a:pt x="14675" y="46755"/>
                    </a:cubicBezTo>
                    <a:lnTo>
                      <a:pt x="11818" y="46152"/>
                    </a:lnTo>
                    <a:lnTo>
                      <a:pt x="12031" y="42461"/>
                    </a:lnTo>
                    <a:cubicBezTo>
                      <a:pt x="12009" y="42460"/>
                      <a:pt x="11988" y="42460"/>
                      <a:pt x="11967" y="42460"/>
                    </a:cubicBezTo>
                    <a:cubicBezTo>
                      <a:pt x="9761" y="42460"/>
                      <a:pt x="10756" y="45214"/>
                      <a:pt x="9157" y="45531"/>
                    </a:cubicBezTo>
                    <a:cubicBezTo>
                      <a:pt x="7577" y="44537"/>
                      <a:pt x="7577" y="44537"/>
                      <a:pt x="6832" y="39036"/>
                    </a:cubicBezTo>
                    <a:cubicBezTo>
                      <a:pt x="7471" y="36162"/>
                      <a:pt x="10807" y="37120"/>
                      <a:pt x="11570" y="34867"/>
                    </a:cubicBezTo>
                    <a:lnTo>
                      <a:pt x="13876" y="35683"/>
                    </a:lnTo>
                    <a:cubicBezTo>
                      <a:pt x="13930" y="37014"/>
                      <a:pt x="14213" y="38274"/>
                      <a:pt x="15651" y="39090"/>
                    </a:cubicBezTo>
                    <a:lnTo>
                      <a:pt x="14870" y="33554"/>
                    </a:lnTo>
                    <a:cubicBezTo>
                      <a:pt x="15012" y="33305"/>
                      <a:pt x="15189" y="33092"/>
                      <a:pt x="15367" y="32880"/>
                    </a:cubicBezTo>
                    <a:cubicBezTo>
                      <a:pt x="16733" y="31584"/>
                      <a:pt x="18720" y="30662"/>
                      <a:pt x="18277" y="28231"/>
                    </a:cubicBezTo>
                    <a:cubicBezTo>
                      <a:pt x="19217" y="27148"/>
                      <a:pt x="19501" y="25569"/>
                      <a:pt x="20903" y="24824"/>
                    </a:cubicBezTo>
                    <a:cubicBezTo>
                      <a:pt x="21169" y="24664"/>
                      <a:pt x="21701" y="24540"/>
                      <a:pt x="21701" y="24416"/>
                    </a:cubicBezTo>
                    <a:cubicBezTo>
                      <a:pt x="21701" y="22606"/>
                      <a:pt x="23298" y="22375"/>
                      <a:pt x="24345" y="21453"/>
                    </a:cubicBezTo>
                    <a:cubicBezTo>
                      <a:pt x="24698" y="21969"/>
                      <a:pt x="25002" y="22149"/>
                      <a:pt x="25280" y="22149"/>
                    </a:cubicBezTo>
                    <a:cubicBezTo>
                      <a:pt x="25925" y="22149"/>
                      <a:pt x="26432" y="21185"/>
                      <a:pt x="27082" y="21185"/>
                    </a:cubicBezTo>
                    <a:cubicBezTo>
                      <a:pt x="27098" y="21185"/>
                      <a:pt x="27114" y="21185"/>
                      <a:pt x="27131" y="21187"/>
                    </a:cubicBezTo>
                    <a:cubicBezTo>
                      <a:pt x="27184" y="21187"/>
                      <a:pt x="27237" y="20867"/>
                      <a:pt x="27255" y="20832"/>
                    </a:cubicBezTo>
                    <a:lnTo>
                      <a:pt x="25250" y="19909"/>
                    </a:lnTo>
                    <a:lnTo>
                      <a:pt x="25835" y="18348"/>
                    </a:lnTo>
                    <a:lnTo>
                      <a:pt x="24274" y="17851"/>
                    </a:lnTo>
                    <a:cubicBezTo>
                      <a:pt x="25161" y="17514"/>
                      <a:pt x="26048" y="17727"/>
                      <a:pt x="26829" y="17531"/>
                    </a:cubicBezTo>
                    <a:cubicBezTo>
                      <a:pt x="27610" y="17336"/>
                      <a:pt x="28266" y="16751"/>
                      <a:pt x="28976" y="16325"/>
                    </a:cubicBezTo>
                    <a:cubicBezTo>
                      <a:pt x="29774" y="15846"/>
                      <a:pt x="30573" y="15349"/>
                      <a:pt x="31478" y="14781"/>
                    </a:cubicBezTo>
                    <a:cubicBezTo>
                      <a:pt x="30466" y="12723"/>
                      <a:pt x="27769" y="12049"/>
                      <a:pt x="27698" y="9565"/>
                    </a:cubicBezTo>
                    <a:lnTo>
                      <a:pt x="25143" y="11836"/>
                    </a:lnTo>
                    <a:cubicBezTo>
                      <a:pt x="25764" y="8571"/>
                      <a:pt x="23600" y="8908"/>
                      <a:pt x="22269" y="8465"/>
                    </a:cubicBezTo>
                    <a:cubicBezTo>
                      <a:pt x="21932" y="8855"/>
                      <a:pt x="21559" y="9032"/>
                      <a:pt x="21027" y="9316"/>
                    </a:cubicBezTo>
                    <a:lnTo>
                      <a:pt x="21825" y="10132"/>
                    </a:lnTo>
                    <a:lnTo>
                      <a:pt x="20353" y="11197"/>
                    </a:lnTo>
                    <a:cubicBezTo>
                      <a:pt x="21772" y="12244"/>
                      <a:pt x="20956" y="13628"/>
                      <a:pt x="20690" y="13734"/>
                    </a:cubicBezTo>
                    <a:cubicBezTo>
                      <a:pt x="18756" y="14444"/>
                      <a:pt x="19217" y="16396"/>
                      <a:pt x="18401" y="17620"/>
                    </a:cubicBezTo>
                    <a:lnTo>
                      <a:pt x="17460" y="16910"/>
                    </a:lnTo>
                    <a:cubicBezTo>
                      <a:pt x="17052" y="16502"/>
                      <a:pt x="17886" y="16360"/>
                      <a:pt x="17851" y="16023"/>
                    </a:cubicBezTo>
                    <a:cubicBezTo>
                      <a:pt x="17833" y="15580"/>
                      <a:pt x="17744" y="15136"/>
                      <a:pt x="17673" y="14639"/>
                    </a:cubicBezTo>
                    <a:lnTo>
                      <a:pt x="14781" y="13805"/>
                    </a:lnTo>
                    <a:cubicBezTo>
                      <a:pt x="14391" y="10558"/>
                      <a:pt x="17727" y="10026"/>
                      <a:pt x="19075" y="8056"/>
                    </a:cubicBezTo>
                    <a:cubicBezTo>
                      <a:pt x="19476" y="8451"/>
                      <a:pt x="19895" y="8555"/>
                      <a:pt x="20323" y="8555"/>
                    </a:cubicBezTo>
                    <a:cubicBezTo>
                      <a:pt x="20808" y="8555"/>
                      <a:pt x="21305" y="8420"/>
                      <a:pt x="21802" y="8420"/>
                    </a:cubicBezTo>
                    <a:cubicBezTo>
                      <a:pt x="21952" y="8420"/>
                      <a:pt x="22102" y="8433"/>
                      <a:pt x="22251" y="8465"/>
                    </a:cubicBezTo>
                    <a:cubicBezTo>
                      <a:pt x="22127" y="7702"/>
                      <a:pt x="22056" y="7152"/>
                      <a:pt x="21967" y="6495"/>
                    </a:cubicBezTo>
                    <a:cubicBezTo>
                      <a:pt x="23198" y="6481"/>
                      <a:pt x="23566" y="4540"/>
                      <a:pt x="24952" y="4540"/>
                    </a:cubicBezTo>
                    <a:cubicBezTo>
                      <a:pt x="25264" y="4540"/>
                      <a:pt x="25629" y="4639"/>
                      <a:pt x="26066" y="4880"/>
                    </a:cubicBezTo>
                    <a:cubicBezTo>
                      <a:pt x="25374" y="5963"/>
                      <a:pt x="24274" y="6335"/>
                      <a:pt x="23458" y="7010"/>
                    </a:cubicBezTo>
                    <a:lnTo>
                      <a:pt x="26243" y="8376"/>
                    </a:lnTo>
                    <a:lnTo>
                      <a:pt x="28089" y="7205"/>
                    </a:lnTo>
                    <a:lnTo>
                      <a:pt x="28160" y="5324"/>
                    </a:lnTo>
                    <a:cubicBezTo>
                      <a:pt x="28332" y="5383"/>
                      <a:pt x="28506" y="5414"/>
                      <a:pt x="28690" y="5414"/>
                    </a:cubicBezTo>
                    <a:cubicBezTo>
                      <a:pt x="29226" y="5414"/>
                      <a:pt x="29853" y="5151"/>
                      <a:pt x="30804" y="4543"/>
                    </a:cubicBezTo>
                    <a:lnTo>
                      <a:pt x="29029" y="3621"/>
                    </a:lnTo>
                    <a:lnTo>
                      <a:pt x="29561" y="2733"/>
                    </a:lnTo>
                    <a:lnTo>
                      <a:pt x="28231" y="1722"/>
                    </a:lnTo>
                    <a:cubicBezTo>
                      <a:pt x="28355" y="1190"/>
                      <a:pt x="28692" y="586"/>
                      <a:pt x="28515" y="232"/>
                    </a:cubicBezTo>
                    <a:cubicBezTo>
                      <a:pt x="28479" y="161"/>
                      <a:pt x="28408" y="72"/>
                      <a:pt x="2833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6" name="Google Shape;4299;p73"/>
              <p:cNvSpPr/>
              <p:nvPr/>
            </p:nvSpPr>
            <p:spPr>
              <a:xfrm>
                <a:off x="6143575" y="4010833"/>
                <a:ext cx="186233" cy="216616"/>
              </a:xfrm>
              <a:custGeom>
                <a:avLst/>
                <a:gdLst/>
                <a:ahLst/>
                <a:cxnLst/>
                <a:rect l="l" t="t" r="r" b="b"/>
                <a:pathLst>
                  <a:path w="32276" h="37558" extrusionOk="0">
                    <a:moveTo>
                      <a:pt x="3376" y="1"/>
                    </a:moveTo>
                    <a:cubicBezTo>
                      <a:pt x="3358" y="1"/>
                      <a:pt x="3345" y="4"/>
                      <a:pt x="3336" y="12"/>
                    </a:cubicBezTo>
                    <a:cubicBezTo>
                      <a:pt x="905" y="2621"/>
                      <a:pt x="905" y="2621"/>
                      <a:pt x="1243" y="6400"/>
                    </a:cubicBezTo>
                    <a:cubicBezTo>
                      <a:pt x="1260" y="6595"/>
                      <a:pt x="1118" y="6790"/>
                      <a:pt x="1065" y="7003"/>
                    </a:cubicBezTo>
                    <a:cubicBezTo>
                      <a:pt x="693" y="8405"/>
                      <a:pt x="338" y="9807"/>
                      <a:pt x="1" y="11155"/>
                    </a:cubicBezTo>
                    <a:lnTo>
                      <a:pt x="1118" y="14012"/>
                    </a:lnTo>
                    <a:cubicBezTo>
                      <a:pt x="2147" y="15148"/>
                      <a:pt x="3106" y="16283"/>
                      <a:pt x="4188" y="17330"/>
                    </a:cubicBezTo>
                    <a:cubicBezTo>
                      <a:pt x="5271" y="18413"/>
                      <a:pt x="5677" y="20424"/>
                      <a:pt x="7592" y="20424"/>
                    </a:cubicBezTo>
                    <a:cubicBezTo>
                      <a:pt x="7779" y="20424"/>
                      <a:pt x="7980" y="20405"/>
                      <a:pt x="8198" y="20364"/>
                    </a:cubicBezTo>
                    <a:cubicBezTo>
                      <a:pt x="9263" y="21234"/>
                      <a:pt x="10735" y="21553"/>
                      <a:pt x="11179" y="23221"/>
                    </a:cubicBezTo>
                    <a:cubicBezTo>
                      <a:pt x="11587" y="24711"/>
                      <a:pt x="12669" y="26024"/>
                      <a:pt x="13024" y="27515"/>
                    </a:cubicBezTo>
                    <a:cubicBezTo>
                      <a:pt x="13361" y="28863"/>
                      <a:pt x="14461" y="29662"/>
                      <a:pt x="14834" y="30780"/>
                    </a:cubicBezTo>
                    <a:cubicBezTo>
                      <a:pt x="15278" y="32128"/>
                      <a:pt x="15970" y="33246"/>
                      <a:pt x="16573" y="34470"/>
                    </a:cubicBezTo>
                    <a:cubicBezTo>
                      <a:pt x="17070" y="35428"/>
                      <a:pt x="18223" y="35038"/>
                      <a:pt x="18525" y="36191"/>
                    </a:cubicBezTo>
                    <a:cubicBezTo>
                      <a:pt x="18631" y="36564"/>
                      <a:pt x="18844" y="36901"/>
                      <a:pt x="19146" y="37185"/>
                    </a:cubicBezTo>
                    <a:cubicBezTo>
                      <a:pt x="20299" y="37345"/>
                      <a:pt x="21470" y="37469"/>
                      <a:pt x="22659" y="37558"/>
                    </a:cubicBezTo>
                    <a:cubicBezTo>
                      <a:pt x="22559" y="37158"/>
                      <a:pt x="22490" y="36790"/>
                      <a:pt x="21808" y="36790"/>
                    </a:cubicBezTo>
                    <a:cubicBezTo>
                      <a:pt x="21763" y="36790"/>
                      <a:pt x="21716" y="36791"/>
                      <a:pt x="21665" y="36795"/>
                    </a:cubicBezTo>
                    <a:cubicBezTo>
                      <a:pt x="21645" y="36796"/>
                      <a:pt x="21626" y="36796"/>
                      <a:pt x="21608" y="36796"/>
                    </a:cubicBezTo>
                    <a:cubicBezTo>
                      <a:pt x="20725" y="36796"/>
                      <a:pt x="22437" y="35547"/>
                      <a:pt x="21115" y="35251"/>
                    </a:cubicBezTo>
                    <a:cubicBezTo>
                      <a:pt x="20388" y="35073"/>
                      <a:pt x="22109" y="33707"/>
                      <a:pt x="20725" y="33246"/>
                    </a:cubicBezTo>
                    <a:lnTo>
                      <a:pt x="20920" y="32980"/>
                    </a:lnTo>
                    <a:lnTo>
                      <a:pt x="22783" y="32394"/>
                    </a:lnTo>
                    <a:lnTo>
                      <a:pt x="21860" y="30017"/>
                    </a:lnTo>
                    <a:lnTo>
                      <a:pt x="23191" y="29839"/>
                    </a:lnTo>
                    <a:cubicBezTo>
                      <a:pt x="23599" y="29041"/>
                      <a:pt x="24007" y="28313"/>
                      <a:pt x="24380" y="27550"/>
                    </a:cubicBezTo>
                    <a:cubicBezTo>
                      <a:pt x="24646" y="26982"/>
                      <a:pt x="25178" y="26308"/>
                      <a:pt x="25036" y="25829"/>
                    </a:cubicBezTo>
                    <a:cubicBezTo>
                      <a:pt x="24451" y="23718"/>
                      <a:pt x="26083" y="22972"/>
                      <a:pt x="27343" y="22529"/>
                    </a:cubicBezTo>
                    <a:cubicBezTo>
                      <a:pt x="28603" y="22068"/>
                      <a:pt x="29082" y="21482"/>
                      <a:pt x="29242" y="20311"/>
                    </a:cubicBezTo>
                    <a:cubicBezTo>
                      <a:pt x="29419" y="19069"/>
                      <a:pt x="29809" y="17862"/>
                      <a:pt x="29898" y="16620"/>
                    </a:cubicBezTo>
                    <a:cubicBezTo>
                      <a:pt x="29987" y="15467"/>
                      <a:pt x="30005" y="14438"/>
                      <a:pt x="31087" y="13675"/>
                    </a:cubicBezTo>
                    <a:cubicBezTo>
                      <a:pt x="31442" y="13444"/>
                      <a:pt x="31531" y="12788"/>
                      <a:pt x="31655" y="12309"/>
                    </a:cubicBezTo>
                    <a:cubicBezTo>
                      <a:pt x="32276" y="10144"/>
                      <a:pt x="31868" y="9612"/>
                      <a:pt x="29490" y="9133"/>
                    </a:cubicBezTo>
                    <a:cubicBezTo>
                      <a:pt x="29100" y="9062"/>
                      <a:pt x="28816" y="8494"/>
                      <a:pt x="28266" y="7926"/>
                    </a:cubicBezTo>
                    <a:lnTo>
                      <a:pt x="24895" y="8778"/>
                    </a:lnTo>
                    <a:cubicBezTo>
                      <a:pt x="24522" y="7678"/>
                      <a:pt x="23315" y="7678"/>
                      <a:pt x="22215" y="7465"/>
                    </a:cubicBezTo>
                    <a:lnTo>
                      <a:pt x="21647" y="8157"/>
                    </a:lnTo>
                    <a:lnTo>
                      <a:pt x="18063" y="3597"/>
                    </a:lnTo>
                    <a:cubicBezTo>
                      <a:pt x="16840" y="3528"/>
                      <a:pt x="15905" y="3374"/>
                      <a:pt x="15067" y="3374"/>
                    </a:cubicBezTo>
                    <a:cubicBezTo>
                      <a:pt x="14823" y="3374"/>
                      <a:pt x="14587" y="3387"/>
                      <a:pt x="14355" y="3419"/>
                    </a:cubicBezTo>
                    <a:cubicBezTo>
                      <a:pt x="14295" y="3427"/>
                      <a:pt x="14238" y="3430"/>
                      <a:pt x="14183" y="3430"/>
                    </a:cubicBezTo>
                    <a:cubicBezTo>
                      <a:pt x="13092" y="3430"/>
                      <a:pt x="13035" y="1981"/>
                      <a:pt x="11835" y="1964"/>
                    </a:cubicBezTo>
                    <a:cubicBezTo>
                      <a:pt x="11108" y="1964"/>
                      <a:pt x="9901" y="1467"/>
                      <a:pt x="9582" y="438"/>
                    </a:cubicBezTo>
                    <a:cubicBezTo>
                      <a:pt x="8677" y="793"/>
                      <a:pt x="7914" y="1361"/>
                      <a:pt x="7133" y="1361"/>
                    </a:cubicBezTo>
                    <a:cubicBezTo>
                      <a:pt x="7119" y="1361"/>
                      <a:pt x="7105" y="1361"/>
                      <a:pt x="7091" y="1361"/>
                    </a:cubicBezTo>
                    <a:cubicBezTo>
                      <a:pt x="6288" y="1361"/>
                      <a:pt x="5470" y="877"/>
                      <a:pt x="4703" y="616"/>
                    </a:cubicBezTo>
                    <a:lnTo>
                      <a:pt x="4170" y="1184"/>
                    </a:lnTo>
                    <a:lnTo>
                      <a:pt x="3585" y="48"/>
                    </a:lnTo>
                    <a:cubicBezTo>
                      <a:pt x="3517" y="34"/>
                      <a:pt x="3429" y="1"/>
                      <a:pt x="33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7" name="Google Shape;4300;p73"/>
              <p:cNvSpPr/>
              <p:nvPr/>
            </p:nvSpPr>
            <p:spPr>
              <a:xfrm>
                <a:off x="6110513" y="3969114"/>
                <a:ext cx="33997" cy="13957"/>
              </a:xfrm>
              <a:custGeom>
                <a:avLst/>
                <a:gdLst/>
                <a:ahLst/>
                <a:cxnLst/>
                <a:rect l="l" t="t" r="r" b="b"/>
                <a:pathLst>
                  <a:path w="5892" h="2420" extrusionOk="0">
                    <a:moveTo>
                      <a:pt x="2076" y="1"/>
                    </a:moveTo>
                    <a:cubicBezTo>
                      <a:pt x="1454" y="1"/>
                      <a:pt x="791" y="230"/>
                      <a:pt x="0" y="592"/>
                    </a:cubicBezTo>
                    <a:cubicBezTo>
                      <a:pt x="564" y="957"/>
                      <a:pt x="1113" y="1415"/>
                      <a:pt x="1254" y="1415"/>
                    </a:cubicBezTo>
                    <a:cubicBezTo>
                      <a:pt x="1264" y="1415"/>
                      <a:pt x="1272" y="1412"/>
                      <a:pt x="1278" y="1408"/>
                    </a:cubicBezTo>
                    <a:cubicBezTo>
                      <a:pt x="1606" y="1108"/>
                      <a:pt x="1874" y="952"/>
                      <a:pt x="2167" y="952"/>
                    </a:cubicBezTo>
                    <a:cubicBezTo>
                      <a:pt x="2429" y="952"/>
                      <a:pt x="2710" y="1077"/>
                      <a:pt x="3070" y="1337"/>
                    </a:cubicBezTo>
                    <a:cubicBezTo>
                      <a:pt x="3815" y="1869"/>
                      <a:pt x="4773" y="2011"/>
                      <a:pt x="5838" y="2419"/>
                    </a:cubicBezTo>
                    <a:lnTo>
                      <a:pt x="5891" y="1071"/>
                    </a:lnTo>
                    <a:cubicBezTo>
                      <a:pt x="5040" y="893"/>
                      <a:pt x="4170" y="964"/>
                      <a:pt x="3656" y="574"/>
                    </a:cubicBezTo>
                    <a:cubicBezTo>
                      <a:pt x="3121" y="171"/>
                      <a:pt x="2614" y="1"/>
                      <a:pt x="207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8" name="Google Shape;4301;p73"/>
              <p:cNvSpPr/>
              <p:nvPr/>
            </p:nvSpPr>
            <p:spPr>
              <a:xfrm>
                <a:off x="6151865" y="3979381"/>
                <a:ext cx="35739" cy="11875"/>
              </a:xfrm>
              <a:custGeom>
                <a:avLst/>
                <a:gdLst/>
                <a:ahLst/>
                <a:cxnLst/>
                <a:rect l="l" t="t" r="r" b="b"/>
                <a:pathLst>
                  <a:path w="6194" h="2059" extrusionOk="0">
                    <a:moveTo>
                      <a:pt x="6193" y="0"/>
                    </a:moveTo>
                    <a:lnTo>
                      <a:pt x="6193" y="0"/>
                    </a:lnTo>
                    <a:cubicBezTo>
                      <a:pt x="4801" y="195"/>
                      <a:pt x="3970" y="433"/>
                      <a:pt x="3202" y="433"/>
                    </a:cubicBezTo>
                    <a:cubicBezTo>
                      <a:pt x="3128" y="433"/>
                      <a:pt x="3055" y="431"/>
                      <a:pt x="2982" y="426"/>
                    </a:cubicBezTo>
                    <a:cubicBezTo>
                      <a:pt x="2453" y="395"/>
                      <a:pt x="1944" y="74"/>
                      <a:pt x="1353" y="74"/>
                    </a:cubicBezTo>
                    <a:cubicBezTo>
                      <a:pt x="951" y="74"/>
                      <a:pt x="511" y="222"/>
                      <a:pt x="1" y="710"/>
                    </a:cubicBezTo>
                    <a:lnTo>
                      <a:pt x="1473" y="2059"/>
                    </a:lnTo>
                    <a:cubicBezTo>
                      <a:pt x="2432" y="409"/>
                      <a:pt x="4472" y="1526"/>
                      <a:pt x="619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29" name="Google Shape;4302;p73"/>
              <p:cNvSpPr/>
              <p:nvPr/>
            </p:nvSpPr>
            <p:spPr>
              <a:xfrm>
                <a:off x="6203762" y="3831292"/>
                <a:ext cx="19768" cy="1228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2130" extrusionOk="0">
                    <a:moveTo>
                      <a:pt x="1473" y="1"/>
                    </a:moveTo>
                    <a:lnTo>
                      <a:pt x="1" y="1828"/>
                    </a:lnTo>
                    <a:lnTo>
                      <a:pt x="3372" y="2130"/>
                    </a:lnTo>
                    <a:cubicBezTo>
                      <a:pt x="3407" y="1917"/>
                      <a:pt x="3425" y="1704"/>
                      <a:pt x="3425" y="1509"/>
                    </a:cubicBezTo>
                    <a:cubicBezTo>
                      <a:pt x="3390" y="1172"/>
                      <a:pt x="3301" y="870"/>
                      <a:pt x="3248" y="586"/>
                    </a:cubicBezTo>
                    <a:lnTo>
                      <a:pt x="1473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30" name="Google Shape;4303;p73"/>
          <p:cNvGrpSpPr/>
          <p:nvPr/>
        </p:nvGrpSpPr>
        <p:grpSpPr>
          <a:xfrm>
            <a:off x="9168338" y="4178755"/>
            <a:ext cx="875646" cy="812904"/>
            <a:chOff x="6644304" y="3073628"/>
            <a:chExt cx="576302" cy="511871"/>
          </a:xfrm>
        </p:grpSpPr>
        <p:sp>
          <p:nvSpPr>
            <p:cNvPr id="1931" name="Google Shape;4304;p73"/>
            <p:cNvSpPr/>
            <p:nvPr/>
          </p:nvSpPr>
          <p:spPr>
            <a:xfrm>
              <a:off x="6644304" y="3073628"/>
              <a:ext cx="576302" cy="511871"/>
            </a:xfrm>
            <a:custGeom>
              <a:avLst/>
              <a:gdLst/>
              <a:ahLst/>
              <a:cxnLst/>
              <a:rect l="l" t="t" r="r" b="b"/>
              <a:pathLst>
                <a:path w="99879" h="88751" extrusionOk="0">
                  <a:moveTo>
                    <a:pt x="50483" y="1"/>
                  </a:moveTo>
                  <a:cubicBezTo>
                    <a:pt x="46751" y="1"/>
                    <a:pt x="42953" y="456"/>
                    <a:pt x="39160" y="1409"/>
                  </a:cubicBezTo>
                  <a:cubicBezTo>
                    <a:pt x="14870" y="7513"/>
                    <a:pt x="1" y="31697"/>
                    <a:pt x="5963" y="55420"/>
                  </a:cubicBezTo>
                  <a:cubicBezTo>
                    <a:pt x="10993" y="75452"/>
                    <a:pt x="29236" y="88750"/>
                    <a:pt x="49406" y="88750"/>
                  </a:cubicBezTo>
                  <a:cubicBezTo>
                    <a:pt x="53141" y="88750"/>
                    <a:pt x="56941" y="88294"/>
                    <a:pt x="60736" y="87341"/>
                  </a:cubicBezTo>
                  <a:cubicBezTo>
                    <a:pt x="85027" y="81237"/>
                    <a:pt x="99878" y="57053"/>
                    <a:pt x="93917" y="33330"/>
                  </a:cubicBezTo>
                  <a:cubicBezTo>
                    <a:pt x="88901" y="13311"/>
                    <a:pt x="70655" y="1"/>
                    <a:pt x="50483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932" name="Google Shape;4305;p73"/>
            <p:cNvGrpSpPr/>
            <p:nvPr/>
          </p:nvGrpSpPr>
          <p:grpSpPr>
            <a:xfrm>
              <a:off x="6712169" y="3085440"/>
              <a:ext cx="481622" cy="494913"/>
              <a:chOff x="6712169" y="3085440"/>
              <a:chExt cx="481622" cy="494913"/>
            </a:xfrm>
          </p:grpSpPr>
          <p:sp>
            <p:nvSpPr>
              <p:cNvPr id="1936" name="Google Shape;4306;p73"/>
              <p:cNvSpPr/>
              <p:nvPr/>
            </p:nvSpPr>
            <p:spPr>
              <a:xfrm>
                <a:off x="6712169" y="3085440"/>
                <a:ext cx="238757" cy="315615"/>
              </a:xfrm>
              <a:custGeom>
                <a:avLst/>
                <a:gdLst/>
                <a:ahLst/>
                <a:cxnLst/>
                <a:rect l="l" t="t" r="r" b="b"/>
                <a:pathLst>
                  <a:path w="41379" h="54723" extrusionOk="0">
                    <a:moveTo>
                      <a:pt x="20938" y="3904"/>
                    </a:moveTo>
                    <a:lnTo>
                      <a:pt x="22677" y="6583"/>
                    </a:lnTo>
                    <a:lnTo>
                      <a:pt x="22091" y="7097"/>
                    </a:lnTo>
                    <a:lnTo>
                      <a:pt x="18951" y="4400"/>
                    </a:lnTo>
                    <a:lnTo>
                      <a:pt x="20938" y="3904"/>
                    </a:lnTo>
                    <a:close/>
                    <a:moveTo>
                      <a:pt x="25072" y="0"/>
                    </a:moveTo>
                    <a:lnTo>
                      <a:pt x="25072" y="0"/>
                    </a:lnTo>
                    <a:cubicBezTo>
                      <a:pt x="24433" y="195"/>
                      <a:pt x="23812" y="408"/>
                      <a:pt x="23191" y="621"/>
                    </a:cubicBezTo>
                    <a:lnTo>
                      <a:pt x="23493" y="1047"/>
                    </a:lnTo>
                    <a:lnTo>
                      <a:pt x="21861" y="1136"/>
                    </a:lnTo>
                    <a:cubicBezTo>
                      <a:pt x="20920" y="1491"/>
                      <a:pt x="19980" y="1899"/>
                      <a:pt x="19075" y="2307"/>
                    </a:cubicBezTo>
                    <a:lnTo>
                      <a:pt x="17709" y="4489"/>
                    </a:lnTo>
                    <a:lnTo>
                      <a:pt x="19341" y="6778"/>
                    </a:lnTo>
                    <a:lnTo>
                      <a:pt x="19341" y="6778"/>
                    </a:lnTo>
                    <a:lnTo>
                      <a:pt x="16697" y="6086"/>
                    </a:lnTo>
                    <a:lnTo>
                      <a:pt x="17017" y="4542"/>
                    </a:lnTo>
                    <a:lnTo>
                      <a:pt x="15473" y="4205"/>
                    </a:lnTo>
                    <a:cubicBezTo>
                      <a:pt x="14124" y="4968"/>
                      <a:pt x="12811" y="5820"/>
                      <a:pt x="11552" y="6725"/>
                    </a:cubicBezTo>
                    <a:lnTo>
                      <a:pt x="12581" y="6920"/>
                    </a:lnTo>
                    <a:lnTo>
                      <a:pt x="11836" y="8091"/>
                    </a:lnTo>
                    <a:cubicBezTo>
                      <a:pt x="11392" y="7967"/>
                      <a:pt x="10842" y="7772"/>
                      <a:pt x="10363" y="7612"/>
                    </a:cubicBezTo>
                    <a:cubicBezTo>
                      <a:pt x="6300" y="10753"/>
                      <a:pt x="2804" y="14567"/>
                      <a:pt x="1" y="18897"/>
                    </a:cubicBezTo>
                    <a:cubicBezTo>
                      <a:pt x="356" y="19536"/>
                      <a:pt x="498" y="20299"/>
                      <a:pt x="373" y="21026"/>
                    </a:cubicBezTo>
                    <a:cubicBezTo>
                      <a:pt x="285" y="21895"/>
                      <a:pt x="870" y="22800"/>
                      <a:pt x="977" y="23723"/>
                    </a:cubicBezTo>
                    <a:cubicBezTo>
                      <a:pt x="1101" y="24681"/>
                      <a:pt x="835" y="25710"/>
                      <a:pt x="1048" y="26633"/>
                    </a:cubicBezTo>
                    <a:cubicBezTo>
                      <a:pt x="1580" y="28922"/>
                      <a:pt x="1651" y="28904"/>
                      <a:pt x="1314" y="30696"/>
                    </a:cubicBezTo>
                    <a:cubicBezTo>
                      <a:pt x="1260" y="30998"/>
                      <a:pt x="1243" y="31335"/>
                      <a:pt x="1189" y="31654"/>
                    </a:cubicBezTo>
                    <a:cubicBezTo>
                      <a:pt x="906" y="33943"/>
                      <a:pt x="852" y="36090"/>
                      <a:pt x="2378" y="38184"/>
                    </a:cubicBezTo>
                    <a:cubicBezTo>
                      <a:pt x="3194" y="39302"/>
                      <a:pt x="4490" y="39461"/>
                      <a:pt x="5217" y="40473"/>
                    </a:cubicBezTo>
                    <a:cubicBezTo>
                      <a:pt x="5377" y="41147"/>
                      <a:pt x="5679" y="41821"/>
                      <a:pt x="5679" y="42496"/>
                    </a:cubicBezTo>
                    <a:cubicBezTo>
                      <a:pt x="5679" y="43170"/>
                      <a:pt x="7311" y="43347"/>
                      <a:pt x="6406" y="44146"/>
                    </a:cubicBezTo>
                    <a:lnTo>
                      <a:pt x="8429" y="45122"/>
                    </a:lnTo>
                    <a:lnTo>
                      <a:pt x="8429" y="45122"/>
                    </a:lnTo>
                    <a:lnTo>
                      <a:pt x="8269" y="43170"/>
                    </a:lnTo>
                    <a:lnTo>
                      <a:pt x="8269" y="43170"/>
                    </a:lnTo>
                    <a:cubicBezTo>
                      <a:pt x="8872" y="43613"/>
                      <a:pt x="9298" y="43826"/>
                      <a:pt x="9600" y="44146"/>
                    </a:cubicBezTo>
                    <a:cubicBezTo>
                      <a:pt x="10345" y="44909"/>
                      <a:pt x="10948" y="45849"/>
                      <a:pt x="11765" y="46523"/>
                    </a:cubicBezTo>
                    <a:cubicBezTo>
                      <a:pt x="12652" y="47251"/>
                      <a:pt x="13734" y="47730"/>
                      <a:pt x="13255" y="49167"/>
                    </a:cubicBezTo>
                    <a:cubicBezTo>
                      <a:pt x="15142" y="50239"/>
                      <a:pt x="17068" y="51273"/>
                      <a:pt x="19240" y="51273"/>
                    </a:cubicBezTo>
                    <a:cubicBezTo>
                      <a:pt x="19621" y="51273"/>
                      <a:pt x="20009" y="51241"/>
                      <a:pt x="20406" y="51172"/>
                    </a:cubicBezTo>
                    <a:cubicBezTo>
                      <a:pt x="21066" y="51051"/>
                      <a:pt x="21687" y="50867"/>
                      <a:pt x="22299" y="50867"/>
                    </a:cubicBezTo>
                    <a:cubicBezTo>
                      <a:pt x="22856" y="50867"/>
                      <a:pt x="23406" y="51019"/>
                      <a:pt x="23972" y="51509"/>
                    </a:cubicBezTo>
                    <a:cubicBezTo>
                      <a:pt x="24575" y="52042"/>
                      <a:pt x="25551" y="52219"/>
                      <a:pt x="26403" y="52414"/>
                    </a:cubicBezTo>
                    <a:cubicBezTo>
                      <a:pt x="26412" y="52417"/>
                      <a:pt x="26421" y="52418"/>
                      <a:pt x="26431" y="52418"/>
                    </a:cubicBezTo>
                    <a:cubicBezTo>
                      <a:pt x="26612" y="52418"/>
                      <a:pt x="26911" y="51958"/>
                      <a:pt x="27130" y="51722"/>
                    </a:cubicBezTo>
                    <a:cubicBezTo>
                      <a:pt x="29563" y="53875"/>
                      <a:pt x="30553" y="54722"/>
                      <a:pt x="31970" y="54722"/>
                    </a:cubicBezTo>
                    <a:cubicBezTo>
                      <a:pt x="32888" y="54722"/>
                      <a:pt x="33985" y="54367"/>
                      <a:pt x="35771" y="53780"/>
                    </a:cubicBezTo>
                    <a:cubicBezTo>
                      <a:pt x="35754" y="53674"/>
                      <a:pt x="35736" y="53568"/>
                      <a:pt x="35700" y="53461"/>
                    </a:cubicBezTo>
                    <a:cubicBezTo>
                      <a:pt x="35026" y="53479"/>
                      <a:pt x="34387" y="53550"/>
                      <a:pt x="33731" y="53568"/>
                    </a:cubicBezTo>
                    <a:cubicBezTo>
                      <a:pt x="33590" y="53572"/>
                      <a:pt x="33456" y="53574"/>
                      <a:pt x="33329" y="53574"/>
                    </a:cubicBezTo>
                    <a:cubicBezTo>
                      <a:pt x="31461" y="53574"/>
                      <a:pt x="31079" y="53047"/>
                      <a:pt x="30697" y="50871"/>
                    </a:cubicBezTo>
                    <a:cubicBezTo>
                      <a:pt x="30590" y="50179"/>
                      <a:pt x="30005" y="49575"/>
                      <a:pt x="29650" y="48972"/>
                    </a:cubicBezTo>
                    <a:lnTo>
                      <a:pt x="26030" y="49628"/>
                    </a:lnTo>
                    <a:lnTo>
                      <a:pt x="26030" y="49628"/>
                    </a:lnTo>
                    <a:lnTo>
                      <a:pt x="26385" y="45406"/>
                    </a:lnTo>
                    <a:lnTo>
                      <a:pt x="24167" y="45956"/>
                    </a:lnTo>
                    <a:cubicBezTo>
                      <a:pt x="23812" y="46931"/>
                      <a:pt x="24007" y="48085"/>
                      <a:pt x="22553" y="48564"/>
                    </a:cubicBezTo>
                    <a:cubicBezTo>
                      <a:pt x="22259" y="48659"/>
                      <a:pt x="21992" y="48700"/>
                      <a:pt x="21745" y="48700"/>
                    </a:cubicBezTo>
                    <a:cubicBezTo>
                      <a:pt x="20706" y="48700"/>
                      <a:pt x="20016" y="47976"/>
                      <a:pt x="19199" y="47517"/>
                    </a:cubicBezTo>
                    <a:lnTo>
                      <a:pt x="17851" y="42123"/>
                    </a:lnTo>
                    <a:cubicBezTo>
                      <a:pt x="19459" y="40109"/>
                      <a:pt x="19754" y="39740"/>
                      <a:pt x="21393" y="39740"/>
                    </a:cubicBezTo>
                    <a:cubicBezTo>
                      <a:pt x="21761" y="39740"/>
                      <a:pt x="22197" y="39758"/>
                      <a:pt x="22730" y="39781"/>
                    </a:cubicBezTo>
                    <a:lnTo>
                      <a:pt x="22890" y="38237"/>
                    </a:lnTo>
                    <a:lnTo>
                      <a:pt x="27042" y="38113"/>
                    </a:lnTo>
                    <a:lnTo>
                      <a:pt x="30324" y="41786"/>
                    </a:lnTo>
                    <a:cubicBezTo>
                      <a:pt x="30679" y="39550"/>
                      <a:pt x="29064" y="38290"/>
                      <a:pt x="28532" y="36374"/>
                    </a:cubicBezTo>
                    <a:cubicBezTo>
                      <a:pt x="29366" y="35363"/>
                      <a:pt x="30324" y="34280"/>
                      <a:pt x="31229" y="33163"/>
                    </a:cubicBezTo>
                    <a:cubicBezTo>
                      <a:pt x="32045" y="32133"/>
                      <a:pt x="31974" y="31885"/>
                      <a:pt x="30644" y="30359"/>
                    </a:cubicBezTo>
                    <a:cubicBezTo>
                      <a:pt x="31105" y="29916"/>
                      <a:pt x="31886" y="29490"/>
                      <a:pt x="31957" y="28993"/>
                    </a:cubicBezTo>
                    <a:cubicBezTo>
                      <a:pt x="32152" y="27378"/>
                      <a:pt x="33411" y="26757"/>
                      <a:pt x="34441" y="25906"/>
                    </a:cubicBezTo>
                    <a:lnTo>
                      <a:pt x="34245" y="24273"/>
                    </a:lnTo>
                    <a:lnTo>
                      <a:pt x="36588" y="22996"/>
                    </a:lnTo>
                    <a:lnTo>
                      <a:pt x="37120" y="24096"/>
                    </a:lnTo>
                    <a:lnTo>
                      <a:pt x="40438" y="20849"/>
                    </a:lnTo>
                    <a:lnTo>
                      <a:pt x="40048" y="20387"/>
                    </a:lnTo>
                    <a:lnTo>
                      <a:pt x="38184" y="21700"/>
                    </a:lnTo>
                    <a:lnTo>
                      <a:pt x="36410" y="20547"/>
                    </a:lnTo>
                    <a:cubicBezTo>
                      <a:pt x="37315" y="19429"/>
                      <a:pt x="38309" y="18631"/>
                      <a:pt x="38752" y="17584"/>
                    </a:cubicBezTo>
                    <a:cubicBezTo>
                      <a:pt x="39285" y="16377"/>
                      <a:pt x="40686" y="16271"/>
                      <a:pt x="41378" y="15295"/>
                    </a:cubicBezTo>
                    <a:cubicBezTo>
                      <a:pt x="40314" y="14177"/>
                      <a:pt x="39285" y="13663"/>
                      <a:pt x="37989" y="13521"/>
                    </a:cubicBezTo>
                    <a:cubicBezTo>
                      <a:pt x="37031" y="13467"/>
                      <a:pt x="36162" y="12971"/>
                      <a:pt x="35647" y="12154"/>
                    </a:cubicBezTo>
                    <a:cubicBezTo>
                      <a:pt x="35257" y="11622"/>
                      <a:pt x="34813" y="11161"/>
                      <a:pt x="34281" y="10770"/>
                    </a:cubicBezTo>
                    <a:cubicBezTo>
                      <a:pt x="34068" y="10593"/>
                      <a:pt x="33678" y="10628"/>
                      <a:pt x="33323" y="10557"/>
                    </a:cubicBezTo>
                    <a:lnTo>
                      <a:pt x="32773" y="12509"/>
                    </a:lnTo>
                    <a:cubicBezTo>
                      <a:pt x="31022" y="12013"/>
                      <a:pt x="29978" y="9739"/>
                      <a:pt x="28235" y="9739"/>
                    </a:cubicBezTo>
                    <a:cubicBezTo>
                      <a:pt x="27735" y="9739"/>
                      <a:pt x="27176" y="9927"/>
                      <a:pt x="26527" y="10398"/>
                    </a:cubicBezTo>
                    <a:cubicBezTo>
                      <a:pt x="26793" y="11711"/>
                      <a:pt x="25942" y="13290"/>
                      <a:pt x="27343" y="14479"/>
                    </a:cubicBezTo>
                    <a:cubicBezTo>
                      <a:pt x="27538" y="14638"/>
                      <a:pt x="27609" y="15295"/>
                      <a:pt x="27485" y="15419"/>
                    </a:cubicBezTo>
                    <a:cubicBezTo>
                      <a:pt x="26154" y="16590"/>
                      <a:pt x="27095" y="18169"/>
                      <a:pt x="26935" y="19447"/>
                    </a:cubicBezTo>
                    <a:cubicBezTo>
                      <a:pt x="26757" y="19471"/>
                      <a:pt x="26594" y="19483"/>
                      <a:pt x="26444" y="19483"/>
                    </a:cubicBezTo>
                    <a:cubicBezTo>
                      <a:pt x="24534" y="19483"/>
                      <a:pt x="24803" y="17604"/>
                      <a:pt x="24309" y="16732"/>
                    </a:cubicBezTo>
                    <a:cubicBezTo>
                      <a:pt x="23538" y="16756"/>
                      <a:pt x="22881" y="16829"/>
                      <a:pt x="22272" y="16829"/>
                    </a:cubicBezTo>
                    <a:cubicBezTo>
                      <a:pt x="21985" y="16829"/>
                      <a:pt x="21708" y="16813"/>
                      <a:pt x="21435" y="16768"/>
                    </a:cubicBezTo>
                    <a:cubicBezTo>
                      <a:pt x="20583" y="16626"/>
                      <a:pt x="19767" y="16235"/>
                      <a:pt x="18968" y="15880"/>
                    </a:cubicBezTo>
                    <a:cubicBezTo>
                      <a:pt x="18099" y="15508"/>
                      <a:pt x="17904" y="14745"/>
                      <a:pt x="18117" y="13929"/>
                    </a:cubicBezTo>
                    <a:cubicBezTo>
                      <a:pt x="18489" y="12562"/>
                      <a:pt x="19820" y="11799"/>
                      <a:pt x="20317" y="10433"/>
                    </a:cubicBezTo>
                    <a:cubicBezTo>
                      <a:pt x="20420" y="10159"/>
                      <a:pt x="20643" y="10069"/>
                      <a:pt x="20926" y="10069"/>
                    </a:cubicBezTo>
                    <a:cubicBezTo>
                      <a:pt x="21466" y="10069"/>
                      <a:pt x="22224" y="10398"/>
                      <a:pt x="22783" y="10398"/>
                    </a:cubicBezTo>
                    <a:cubicBezTo>
                      <a:pt x="23422" y="10398"/>
                      <a:pt x="24078" y="10114"/>
                      <a:pt x="25445" y="9777"/>
                    </a:cubicBezTo>
                    <a:lnTo>
                      <a:pt x="22925" y="8836"/>
                    </a:lnTo>
                    <a:cubicBezTo>
                      <a:pt x="23351" y="8002"/>
                      <a:pt x="23759" y="7435"/>
                      <a:pt x="23972" y="6796"/>
                    </a:cubicBezTo>
                    <a:cubicBezTo>
                      <a:pt x="24489" y="5333"/>
                      <a:pt x="24808" y="4715"/>
                      <a:pt x="25467" y="4715"/>
                    </a:cubicBezTo>
                    <a:cubicBezTo>
                      <a:pt x="25870" y="4715"/>
                      <a:pt x="26401" y="4947"/>
                      <a:pt x="27184" y="5359"/>
                    </a:cubicBezTo>
                    <a:cubicBezTo>
                      <a:pt x="27485" y="5518"/>
                      <a:pt x="27787" y="5713"/>
                      <a:pt x="28177" y="5944"/>
                    </a:cubicBezTo>
                    <a:lnTo>
                      <a:pt x="26012" y="8694"/>
                    </a:lnTo>
                    <a:cubicBezTo>
                      <a:pt x="26754" y="8600"/>
                      <a:pt x="27262" y="8535"/>
                      <a:pt x="27696" y="8535"/>
                    </a:cubicBezTo>
                    <a:cubicBezTo>
                      <a:pt x="28642" y="8535"/>
                      <a:pt x="29231" y="8844"/>
                      <a:pt x="31105" y="9830"/>
                    </a:cubicBezTo>
                    <a:lnTo>
                      <a:pt x="32844" y="8304"/>
                    </a:lnTo>
                    <a:lnTo>
                      <a:pt x="31886" y="7346"/>
                    </a:lnTo>
                    <a:lnTo>
                      <a:pt x="32861" y="5341"/>
                    </a:lnTo>
                    <a:lnTo>
                      <a:pt x="25232" y="2005"/>
                    </a:lnTo>
                    <a:lnTo>
                      <a:pt x="21577" y="2733"/>
                    </a:lnTo>
                    <a:lnTo>
                      <a:pt x="21452" y="2218"/>
                    </a:lnTo>
                    <a:lnTo>
                      <a:pt x="24540" y="1437"/>
                    </a:lnTo>
                    <a:lnTo>
                      <a:pt x="25072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37" name="Google Shape;4307;p73"/>
              <p:cNvSpPr/>
              <p:nvPr/>
            </p:nvSpPr>
            <p:spPr>
              <a:xfrm>
                <a:off x="6913100" y="3367694"/>
                <a:ext cx="190537" cy="212659"/>
              </a:xfrm>
              <a:custGeom>
                <a:avLst/>
                <a:gdLst/>
                <a:ahLst/>
                <a:cxnLst/>
                <a:rect l="l" t="t" r="r" b="b"/>
                <a:pathLst>
                  <a:path w="33022" h="36872" extrusionOk="0">
                    <a:moveTo>
                      <a:pt x="11233" y="0"/>
                    </a:moveTo>
                    <a:cubicBezTo>
                      <a:pt x="10639" y="505"/>
                      <a:pt x="10418" y="1084"/>
                      <a:pt x="9687" y="1084"/>
                    </a:cubicBezTo>
                    <a:cubicBezTo>
                      <a:pt x="9544" y="1084"/>
                      <a:pt x="9381" y="1061"/>
                      <a:pt x="9192" y="1012"/>
                    </a:cubicBezTo>
                    <a:cubicBezTo>
                      <a:pt x="8542" y="845"/>
                      <a:pt x="7805" y="576"/>
                      <a:pt x="7089" y="576"/>
                    </a:cubicBezTo>
                    <a:cubicBezTo>
                      <a:pt x="6437" y="576"/>
                      <a:pt x="5804" y="799"/>
                      <a:pt x="5271" y="1526"/>
                    </a:cubicBezTo>
                    <a:lnTo>
                      <a:pt x="4632" y="231"/>
                    </a:lnTo>
                    <a:cubicBezTo>
                      <a:pt x="3940" y="1030"/>
                      <a:pt x="3780" y="2165"/>
                      <a:pt x="2591" y="2325"/>
                    </a:cubicBezTo>
                    <a:cubicBezTo>
                      <a:pt x="1208" y="2502"/>
                      <a:pt x="2538" y="4649"/>
                      <a:pt x="959" y="4844"/>
                    </a:cubicBezTo>
                    <a:lnTo>
                      <a:pt x="2006" y="8961"/>
                    </a:lnTo>
                    <a:lnTo>
                      <a:pt x="1" y="12190"/>
                    </a:lnTo>
                    <a:cubicBezTo>
                      <a:pt x="1190" y="12935"/>
                      <a:pt x="143" y="14302"/>
                      <a:pt x="640" y="15153"/>
                    </a:cubicBezTo>
                    <a:cubicBezTo>
                      <a:pt x="1882" y="15987"/>
                      <a:pt x="3071" y="16697"/>
                      <a:pt x="4135" y="17531"/>
                    </a:cubicBezTo>
                    <a:cubicBezTo>
                      <a:pt x="5058" y="18276"/>
                      <a:pt x="5732" y="19359"/>
                      <a:pt x="6726" y="19980"/>
                    </a:cubicBezTo>
                    <a:cubicBezTo>
                      <a:pt x="7808" y="20654"/>
                      <a:pt x="9121" y="20973"/>
                      <a:pt x="10044" y="21364"/>
                    </a:cubicBezTo>
                    <a:cubicBezTo>
                      <a:pt x="11250" y="25161"/>
                      <a:pt x="11587" y="28638"/>
                      <a:pt x="10878" y="32152"/>
                    </a:cubicBezTo>
                    <a:cubicBezTo>
                      <a:pt x="11091" y="32506"/>
                      <a:pt x="11623" y="32968"/>
                      <a:pt x="11605" y="33394"/>
                    </a:cubicBezTo>
                    <a:cubicBezTo>
                      <a:pt x="11552" y="34405"/>
                      <a:pt x="11605" y="35416"/>
                      <a:pt x="11783" y="36428"/>
                    </a:cubicBezTo>
                    <a:cubicBezTo>
                      <a:pt x="11800" y="36587"/>
                      <a:pt x="11836" y="36729"/>
                      <a:pt x="11871" y="36871"/>
                    </a:cubicBezTo>
                    <a:cubicBezTo>
                      <a:pt x="12634" y="36712"/>
                      <a:pt x="13379" y="36552"/>
                      <a:pt x="14125" y="36357"/>
                    </a:cubicBezTo>
                    <a:lnTo>
                      <a:pt x="14568" y="36233"/>
                    </a:lnTo>
                    <a:cubicBezTo>
                      <a:pt x="15172" y="34139"/>
                      <a:pt x="15828" y="32045"/>
                      <a:pt x="17798" y="30785"/>
                    </a:cubicBezTo>
                    <a:cubicBezTo>
                      <a:pt x="18543" y="30324"/>
                      <a:pt x="18951" y="29845"/>
                      <a:pt x="19235" y="29117"/>
                    </a:cubicBezTo>
                    <a:cubicBezTo>
                      <a:pt x="19377" y="28763"/>
                      <a:pt x="19465" y="28230"/>
                      <a:pt x="19732" y="28124"/>
                    </a:cubicBezTo>
                    <a:cubicBezTo>
                      <a:pt x="22233" y="27059"/>
                      <a:pt x="23334" y="24930"/>
                      <a:pt x="24008" y="22535"/>
                    </a:cubicBezTo>
                    <a:cubicBezTo>
                      <a:pt x="24345" y="21346"/>
                      <a:pt x="25232" y="20423"/>
                      <a:pt x="26403" y="20051"/>
                    </a:cubicBezTo>
                    <a:cubicBezTo>
                      <a:pt x="28550" y="19447"/>
                      <a:pt x="29065" y="17904"/>
                      <a:pt x="29615" y="16147"/>
                    </a:cubicBezTo>
                    <a:cubicBezTo>
                      <a:pt x="30449" y="13503"/>
                      <a:pt x="30999" y="10735"/>
                      <a:pt x="32844" y="8517"/>
                    </a:cubicBezTo>
                    <a:cubicBezTo>
                      <a:pt x="32933" y="8429"/>
                      <a:pt x="32986" y="8340"/>
                      <a:pt x="33021" y="8216"/>
                    </a:cubicBezTo>
                    <a:cubicBezTo>
                      <a:pt x="33021" y="7683"/>
                      <a:pt x="33021" y="7133"/>
                      <a:pt x="33021" y="6424"/>
                    </a:cubicBezTo>
                    <a:cubicBezTo>
                      <a:pt x="32898" y="6449"/>
                      <a:pt x="32778" y="6461"/>
                      <a:pt x="32662" y="6461"/>
                    </a:cubicBezTo>
                    <a:cubicBezTo>
                      <a:pt x="31610" y="6461"/>
                      <a:pt x="30838" y="5512"/>
                      <a:pt x="29835" y="5512"/>
                    </a:cubicBezTo>
                    <a:cubicBezTo>
                      <a:pt x="29647" y="5512"/>
                      <a:pt x="29450" y="5546"/>
                      <a:pt x="29242" y="5625"/>
                    </a:cubicBezTo>
                    <a:cubicBezTo>
                      <a:pt x="28763" y="5810"/>
                      <a:pt x="28295" y="5881"/>
                      <a:pt x="27833" y="5881"/>
                    </a:cubicBezTo>
                    <a:cubicBezTo>
                      <a:pt x="27010" y="5881"/>
                      <a:pt x="26203" y="5659"/>
                      <a:pt x="25374" y="5465"/>
                    </a:cubicBezTo>
                    <a:cubicBezTo>
                      <a:pt x="25322" y="5454"/>
                      <a:pt x="25270" y="5449"/>
                      <a:pt x="25215" y="5449"/>
                    </a:cubicBezTo>
                    <a:cubicBezTo>
                      <a:pt x="24767" y="5449"/>
                      <a:pt x="24231" y="5812"/>
                      <a:pt x="23582" y="6033"/>
                    </a:cubicBezTo>
                    <a:lnTo>
                      <a:pt x="20637" y="2112"/>
                    </a:lnTo>
                    <a:lnTo>
                      <a:pt x="16467" y="2201"/>
                    </a:lnTo>
                    <a:lnTo>
                      <a:pt x="11233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38" name="Google Shape;4308;p73"/>
              <p:cNvSpPr/>
              <p:nvPr/>
            </p:nvSpPr>
            <p:spPr>
              <a:xfrm>
                <a:off x="7135734" y="3186037"/>
                <a:ext cx="58058" cy="152383"/>
              </a:xfrm>
              <a:custGeom>
                <a:avLst/>
                <a:gdLst/>
                <a:ahLst/>
                <a:cxnLst/>
                <a:rect l="l" t="t" r="r" b="b"/>
                <a:pathLst>
                  <a:path w="10062" h="26421" extrusionOk="0">
                    <a:moveTo>
                      <a:pt x="2520" y="1"/>
                    </a:moveTo>
                    <a:lnTo>
                      <a:pt x="2254" y="19"/>
                    </a:lnTo>
                    <a:cubicBezTo>
                      <a:pt x="2077" y="515"/>
                      <a:pt x="2041" y="1474"/>
                      <a:pt x="1545" y="1864"/>
                    </a:cubicBezTo>
                    <a:cubicBezTo>
                      <a:pt x="107" y="3035"/>
                      <a:pt x="214" y="4401"/>
                      <a:pt x="586" y="5927"/>
                    </a:cubicBezTo>
                    <a:cubicBezTo>
                      <a:pt x="746" y="6566"/>
                      <a:pt x="1012" y="7311"/>
                      <a:pt x="835" y="7897"/>
                    </a:cubicBezTo>
                    <a:cubicBezTo>
                      <a:pt x="1" y="10523"/>
                      <a:pt x="799" y="13202"/>
                      <a:pt x="72" y="15917"/>
                    </a:cubicBezTo>
                    <a:lnTo>
                      <a:pt x="1686" y="15846"/>
                    </a:lnTo>
                    <a:cubicBezTo>
                      <a:pt x="1811" y="17177"/>
                      <a:pt x="2698" y="18241"/>
                      <a:pt x="1970" y="19590"/>
                    </a:cubicBezTo>
                    <a:cubicBezTo>
                      <a:pt x="1740" y="20051"/>
                      <a:pt x="2024" y="21293"/>
                      <a:pt x="2414" y="21506"/>
                    </a:cubicBezTo>
                    <a:cubicBezTo>
                      <a:pt x="4596" y="22642"/>
                      <a:pt x="4632" y="25587"/>
                      <a:pt x="6885" y="26421"/>
                    </a:cubicBezTo>
                    <a:lnTo>
                      <a:pt x="10061" y="24079"/>
                    </a:lnTo>
                    <a:cubicBezTo>
                      <a:pt x="9973" y="15491"/>
                      <a:pt x="7364" y="7098"/>
                      <a:pt x="252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39" name="Google Shape;4309;p73"/>
              <p:cNvSpPr/>
              <p:nvPr/>
            </p:nvSpPr>
            <p:spPr>
              <a:xfrm>
                <a:off x="6870416" y="3332822"/>
                <a:ext cx="47510" cy="11685"/>
              </a:xfrm>
              <a:custGeom>
                <a:avLst/>
                <a:gdLst/>
                <a:ahLst/>
                <a:cxnLst/>
                <a:rect l="l" t="t" r="r" b="b"/>
                <a:pathLst>
                  <a:path w="8234" h="2026" extrusionOk="0">
                    <a:moveTo>
                      <a:pt x="3405" y="1"/>
                    </a:moveTo>
                    <a:cubicBezTo>
                      <a:pt x="2255" y="1"/>
                      <a:pt x="1201" y="655"/>
                      <a:pt x="1" y="919"/>
                    </a:cubicBezTo>
                    <a:cubicBezTo>
                      <a:pt x="371" y="1711"/>
                      <a:pt x="675" y="1974"/>
                      <a:pt x="943" y="1974"/>
                    </a:cubicBezTo>
                    <a:cubicBezTo>
                      <a:pt x="1419" y="1974"/>
                      <a:pt x="1781" y="1142"/>
                      <a:pt x="2201" y="972"/>
                    </a:cubicBezTo>
                    <a:cubicBezTo>
                      <a:pt x="2266" y="967"/>
                      <a:pt x="2330" y="964"/>
                      <a:pt x="2394" y="964"/>
                    </a:cubicBezTo>
                    <a:cubicBezTo>
                      <a:pt x="3717" y="964"/>
                      <a:pt x="4976" y="2025"/>
                      <a:pt x="6356" y="2025"/>
                    </a:cubicBezTo>
                    <a:cubicBezTo>
                      <a:pt x="6954" y="2025"/>
                      <a:pt x="7575" y="1826"/>
                      <a:pt x="8234" y="1256"/>
                    </a:cubicBezTo>
                    <a:cubicBezTo>
                      <a:pt x="7932" y="936"/>
                      <a:pt x="7684" y="440"/>
                      <a:pt x="7400" y="422"/>
                    </a:cubicBezTo>
                    <a:cubicBezTo>
                      <a:pt x="7374" y="421"/>
                      <a:pt x="7348" y="420"/>
                      <a:pt x="7322" y="420"/>
                    </a:cubicBezTo>
                    <a:cubicBezTo>
                      <a:pt x="6763" y="420"/>
                      <a:pt x="6090" y="679"/>
                      <a:pt x="5591" y="679"/>
                    </a:cubicBezTo>
                    <a:cubicBezTo>
                      <a:pt x="5418" y="679"/>
                      <a:pt x="5266" y="648"/>
                      <a:pt x="5147" y="564"/>
                    </a:cubicBezTo>
                    <a:cubicBezTo>
                      <a:pt x="4527" y="150"/>
                      <a:pt x="3955" y="1"/>
                      <a:pt x="340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40" name="Google Shape;4310;p73"/>
              <p:cNvSpPr/>
              <p:nvPr/>
            </p:nvSpPr>
            <p:spPr>
              <a:xfrm>
                <a:off x="6925590" y="3336277"/>
                <a:ext cx="38094" cy="14228"/>
              </a:xfrm>
              <a:custGeom>
                <a:avLst/>
                <a:gdLst/>
                <a:ahLst/>
                <a:cxnLst/>
                <a:rect l="l" t="t" r="r" b="b"/>
                <a:pathLst>
                  <a:path w="6602" h="2467" extrusionOk="0">
                    <a:moveTo>
                      <a:pt x="6601" y="0"/>
                    </a:moveTo>
                    <a:cubicBezTo>
                      <a:pt x="4188" y="231"/>
                      <a:pt x="2254" y="391"/>
                      <a:pt x="338" y="604"/>
                    </a:cubicBezTo>
                    <a:cubicBezTo>
                      <a:pt x="231" y="621"/>
                      <a:pt x="160" y="976"/>
                      <a:pt x="1" y="1384"/>
                    </a:cubicBezTo>
                    <a:lnTo>
                      <a:pt x="1438" y="2467"/>
                    </a:lnTo>
                    <a:cubicBezTo>
                      <a:pt x="2573" y="621"/>
                      <a:pt x="4862" y="1491"/>
                      <a:pt x="660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33" name="Google Shape;4311;p73"/>
            <p:cNvSpPr/>
            <p:nvPr/>
          </p:nvSpPr>
          <p:spPr>
            <a:xfrm>
              <a:off x="6867451" y="3073651"/>
              <a:ext cx="102383" cy="56919"/>
            </a:xfrm>
            <a:custGeom>
              <a:avLst/>
              <a:gdLst/>
              <a:ahLst/>
              <a:cxnLst/>
              <a:rect l="l" t="t" r="r" b="b"/>
              <a:pathLst>
                <a:path w="17744" h="9869" extrusionOk="0">
                  <a:moveTo>
                    <a:pt x="11775" y="1"/>
                  </a:moveTo>
                  <a:cubicBezTo>
                    <a:pt x="7969" y="1"/>
                    <a:pt x="4175" y="474"/>
                    <a:pt x="479" y="1405"/>
                  </a:cubicBezTo>
                  <a:lnTo>
                    <a:pt x="0" y="1530"/>
                  </a:lnTo>
                  <a:cubicBezTo>
                    <a:pt x="266" y="1749"/>
                    <a:pt x="570" y="1886"/>
                    <a:pt x="955" y="1886"/>
                  </a:cubicBezTo>
                  <a:cubicBezTo>
                    <a:pt x="1161" y="1886"/>
                    <a:pt x="1391" y="1847"/>
                    <a:pt x="1651" y="1760"/>
                  </a:cubicBezTo>
                  <a:cubicBezTo>
                    <a:pt x="2029" y="1630"/>
                    <a:pt x="2392" y="1564"/>
                    <a:pt x="2739" y="1564"/>
                  </a:cubicBezTo>
                  <a:cubicBezTo>
                    <a:pt x="3580" y="1564"/>
                    <a:pt x="4337" y="1950"/>
                    <a:pt x="5040" y="2754"/>
                  </a:cubicBezTo>
                  <a:cubicBezTo>
                    <a:pt x="5749" y="3588"/>
                    <a:pt x="7204" y="3428"/>
                    <a:pt x="7967" y="4422"/>
                  </a:cubicBezTo>
                  <a:cubicBezTo>
                    <a:pt x="8017" y="4486"/>
                    <a:pt x="8125" y="4504"/>
                    <a:pt x="8257" y="4504"/>
                  </a:cubicBezTo>
                  <a:cubicBezTo>
                    <a:pt x="8429" y="4504"/>
                    <a:pt x="8642" y="4473"/>
                    <a:pt x="8821" y="4473"/>
                  </a:cubicBezTo>
                  <a:cubicBezTo>
                    <a:pt x="8844" y="4473"/>
                    <a:pt x="8868" y="4474"/>
                    <a:pt x="8890" y="4475"/>
                  </a:cubicBezTo>
                  <a:lnTo>
                    <a:pt x="8233" y="6054"/>
                  </a:lnTo>
                  <a:cubicBezTo>
                    <a:pt x="9475" y="6533"/>
                    <a:pt x="11019" y="6640"/>
                    <a:pt x="11605" y="7420"/>
                  </a:cubicBezTo>
                  <a:cubicBezTo>
                    <a:pt x="13095" y="9479"/>
                    <a:pt x="15065" y="9745"/>
                    <a:pt x="17744" y="9869"/>
                  </a:cubicBezTo>
                  <a:cubicBezTo>
                    <a:pt x="17105" y="8982"/>
                    <a:pt x="16271" y="8325"/>
                    <a:pt x="16342" y="7828"/>
                  </a:cubicBezTo>
                  <a:cubicBezTo>
                    <a:pt x="16502" y="6888"/>
                    <a:pt x="16892" y="6125"/>
                    <a:pt x="15632" y="5717"/>
                  </a:cubicBezTo>
                  <a:lnTo>
                    <a:pt x="16857" y="4706"/>
                  </a:lnTo>
                  <a:lnTo>
                    <a:pt x="16484" y="3215"/>
                  </a:lnTo>
                  <a:cubicBezTo>
                    <a:pt x="16786" y="3073"/>
                    <a:pt x="17123" y="3002"/>
                    <a:pt x="17336" y="2772"/>
                  </a:cubicBezTo>
                  <a:cubicBezTo>
                    <a:pt x="17531" y="2559"/>
                    <a:pt x="17549" y="2222"/>
                    <a:pt x="17744" y="1689"/>
                  </a:cubicBezTo>
                  <a:cubicBezTo>
                    <a:pt x="16928" y="1441"/>
                    <a:pt x="16218" y="1281"/>
                    <a:pt x="15579" y="660"/>
                  </a:cubicBezTo>
                  <a:cubicBezTo>
                    <a:pt x="15384" y="465"/>
                    <a:pt x="15171" y="270"/>
                    <a:pt x="14940" y="110"/>
                  </a:cubicBezTo>
                  <a:cubicBezTo>
                    <a:pt x="13885" y="37"/>
                    <a:pt x="12830" y="1"/>
                    <a:pt x="11775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34" name="Google Shape;4312;p73"/>
            <p:cNvSpPr/>
            <p:nvPr/>
          </p:nvSpPr>
          <p:spPr>
            <a:xfrm>
              <a:off x="7069097" y="3119476"/>
              <a:ext cx="78535" cy="76898"/>
            </a:xfrm>
            <a:custGeom>
              <a:avLst/>
              <a:gdLst/>
              <a:ahLst/>
              <a:cxnLst/>
              <a:rect l="l" t="t" r="r" b="b"/>
              <a:pathLst>
                <a:path w="13611" h="13333" extrusionOk="0">
                  <a:moveTo>
                    <a:pt x="1947" y="1"/>
                  </a:moveTo>
                  <a:cubicBezTo>
                    <a:pt x="1321" y="1"/>
                    <a:pt x="678" y="263"/>
                    <a:pt x="1" y="842"/>
                  </a:cubicBezTo>
                  <a:lnTo>
                    <a:pt x="1420" y="2634"/>
                  </a:lnTo>
                  <a:lnTo>
                    <a:pt x="5856" y="2829"/>
                  </a:lnTo>
                  <a:lnTo>
                    <a:pt x="5342" y="5224"/>
                  </a:lnTo>
                  <a:lnTo>
                    <a:pt x="8802" y="7105"/>
                  </a:lnTo>
                  <a:lnTo>
                    <a:pt x="7453" y="8702"/>
                  </a:lnTo>
                  <a:lnTo>
                    <a:pt x="9884" y="12925"/>
                  </a:lnTo>
                  <a:lnTo>
                    <a:pt x="12386" y="13333"/>
                  </a:lnTo>
                  <a:cubicBezTo>
                    <a:pt x="11889" y="12109"/>
                    <a:pt x="13610" y="10813"/>
                    <a:pt x="11694" y="9891"/>
                  </a:cubicBezTo>
                  <a:cubicBezTo>
                    <a:pt x="11605" y="9181"/>
                    <a:pt x="11232" y="8436"/>
                    <a:pt x="11179" y="7726"/>
                  </a:cubicBezTo>
                  <a:cubicBezTo>
                    <a:pt x="8713" y="4852"/>
                    <a:pt x="5892" y="2297"/>
                    <a:pt x="2769" y="150"/>
                  </a:cubicBezTo>
                  <a:cubicBezTo>
                    <a:pt x="2497" y="52"/>
                    <a:pt x="2224" y="1"/>
                    <a:pt x="1947" y="1"/>
                  </a:cubicBez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35" name="Google Shape;4313;p73"/>
            <p:cNvSpPr/>
            <p:nvPr/>
          </p:nvSpPr>
          <p:spPr>
            <a:xfrm>
              <a:off x="6946266" y="3181844"/>
              <a:ext cx="21095" cy="14742"/>
            </a:xfrm>
            <a:custGeom>
              <a:avLst/>
              <a:gdLst/>
              <a:ahLst/>
              <a:cxnLst/>
              <a:rect l="l" t="t" r="r" b="b"/>
              <a:pathLst>
                <a:path w="3656" h="2556" extrusionOk="0">
                  <a:moveTo>
                    <a:pt x="498" y="0"/>
                  </a:moveTo>
                  <a:cubicBezTo>
                    <a:pt x="444" y="426"/>
                    <a:pt x="373" y="852"/>
                    <a:pt x="302" y="1278"/>
                  </a:cubicBezTo>
                  <a:cubicBezTo>
                    <a:pt x="231" y="1686"/>
                    <a:pt x="107" y="2076"/>
                    <a:pt x="1" y="2555"/>
                  </a:cubicBezTo>
                  <a:lnTo>
                    <a:pt x="3656" y="2467"/>
                  </a:lnTo>
                  <a:lnTo>
                    <a:pt x="3319" y="1100"/>
                  </a:lnTo>
                  <a:lnTo>
                    <a:pt x="498" y="0"/>
                  </a:lnTo>
                  <a:close/>
                </a:path>
              </a:pathLst>
            </a:custGeom>
            <a:solidFill>
              <a:srgbClr val="869FB1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941" name="Google Shape;4314;p73"/>
          <p:cNvSpPr/>
          <p:nvPr/>
        </p:nvSpPr>
        <p:spPr>
          <a:xfrm>
            <a:off x="9691071" y="4205159"/>
            <a:ext cx="36875" cy="17475"/>
          </a:xfrm>
          <a:custGeom>
            <a:avLst/>
            <a:gdLst/>
            <a:ahLst/>
            <a:cxnLst/>
            <a:rect l="l" t="t" r="r" b="b"/>
            <a:pathLst>
              <a:path w="4206" h="1908" extrusionOk="0">
                <a:moveTo>
                  <a:pt x="2533" y="1"/>
                </a:moveTo>
                <a:cubicBezTo>
                  <a:pt x="1985" y="1"/>
                  <a:pt x="1354" y="226"/>
                  <a:pt x="0" y="709"/>
                </a:cubicBezTo>
                <a:cubicBezTo>
                  <a:pt x="1204" y="1500"/>
                  <a:pt x="1825" y="1908"/>
                  <a:pt x="2340" y="1908"/>
                </a:cubicBezTo>
                <a:cubicBezTo>
                  <a:pt x="2889" y="1908"/>
                  <a:pt x="3319" y="1447"/>
                  <a:pt x="4206" y="496"/>
                </a:cubicBezTo>
                <a:cubicBezTo>
                  <a:pt x="3427" y="173"/>
                  <a:pt x="3012" y="1"/>
                  <a:pt x="2533" y="1"/>
                </a:cubicBezTo>
                <a:close/>
              </a:path>
            </a:pathLst>
          </a:custGeom>
          <a:solidFill>
            <a:srgbClr val="869FB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942" name="Google Shape;4315;p73"/>
          <p:cNvGrpSpPr/>
          <p:nvPr/>
        </p:nvGrpSpPr>
        <p:grpSpPr>
          <a:xfrm>
            <a:off x="9180267" y="5199894"/>
            <a:ext cx="851833" cy="812080"/>
            <a:chOff x="6652154" y="3716623"/>
            <a:chExt cx="560631" cy="511352"/>
          </a:xfrm>
        </p:grpSpPr>
        <p:sp>
          <p:nvSpPr>
            <p:cNvPr id="1943" name="Google Shape;4316;p73"/>
            <p:cNvSpPr/>
            <p:nvPr/>
          </p:nvSpPr>
          <p:spPr>
            <a:xfrm>
              <a:off x="6652154" y="3716623"/>
              <a:ext cx="560631" cy="511352"/>
            </a:xfrm>
            <a:custGeom>
              <a:avLst/>
              <a:gdLst/>
              <a:ahLst/>
              <a:cxnLst/>
              <a:rect l="l" t="t" r="r" b="b"/>
              <a:pathLst>
                <a:path w="97163" h="88661" extrusionOk="0">
                  <a:moveTo>
                    <a:pt x="48942" y="1"/>
                  </a:moveTo>
                  <a:cubicBezTo>
                    <a:pt x="46560" y="1"/>
                    <a:pt x="44145" y="185"/>
                    <a:pt x="41715" y="565"/>
                  </a:cubicBezTo>
                  <a:cubicBezTo>
                    <a:pt x="16981" y="4433"/>
                    <a:pt x="0" y="27180"/>
                    <a:pt x="3779" y="51346"/>
                  </a:cubicBezTo>
                  <a:cubicBezTo>
                    <a:pt x="7187" y="73133"/>
                    <a:pt x="26312" y="88661"/>
                    <a:pt x="48182" y="88661"/>
                  </a:cubicBezTo>
                  <a:cubicBezTo>
                    <a:pt x="50571" y="88661"/>
                    <a:pt x="52993" y="88476"/>
                    <a:pt x="55431" y="88093"/>
                  </a:cubicBezTo>
                  <a:cubicBezTo>
                    <a:pt x="80165" y="84225"/>
                    <a:pt x="97163" y="61496"/>
                    <a:pt x="93366" y="37311"/>
                  </a:cubicBezTo>
                  <a:cubicBezTo>
                    <a:pt x="89958" y="15517"/>
                    <a:pt x="70820" y="1"/>
                    <a:pt x="48942" y="1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944" name="Google Shape;4317;p73"/>
            <p:cNvGrpSpPr/>
            <p:nvPr/>
          </p:nvGrpSpPr>
          <p:grpSpPr>
            <a:xfrm>
              <a:off x="6669657" y="3716715"/>
              <a:ext cx="466779" cy="464290"/>
              <a:chOff x="6669657" y="3716715"/>
              <a:chExt cx="466779" cy="464290"/>
            </a:xfrm>
          </p:grpSpPr>
          <p:sp>
            <p:nvSpPr>
              <p:cNvPr id="1945" name="Google Shape;4318;p73"/>
              <p:cNvSpPr/>
              <p:nvPr/>
            </p:nvSpPr>
            <p:spPr>
              <a:xfrm>
                <a:off x="6669657" y="3716715"/>
                <a:ext cx="386382" cy="464290"/>
              </a:xfrm>
              <a:custGeom>
                <a:avLst/>
                <a:gdLst/>
                <a:ahLst/>
                <a:cxnLst/>
                <a:rect l="l" t="t" r="r" b="b"/>
                <a:pathLst>
                  <a:path w="66964" h="80501" extrusionOk="0">
                    <a:moveTo>
                      <a:pt x="45863" y="0"/>
                    </a:moveTo>
                    <a:cubicBezTo>
                      <a:pt x="43461" y="0"/>
                      <a:pt x="41054" y="188"/>
                      <a:pt x="38663" y="566"/>
                    </a:cubicBezTo>
                    <a:cubicBezTo>
                      <a:pt x="20352" y="3441"/>
                      <a:pt x="6281" y="16660"/>
                      <a:pt x="1757" y="33161"/>
                    </a:cubicBezTo>
                    <a:lnTo>
                      <a:pt x="4081" y="32487"/>
                    </a:lnTo>
                    <a:lnTo>
                      <a:pt x="4081" y="32487"/>
                    </a:lnTo>
                    <a:cubicBezTo>
                      <a:pt x="4756" y="33871"/>
                      <a:pt x="3939" y="34971"/>
                      <a:pt x="3496" y="36213"/>
                    </a:cubicBezTo>
                    <a:cubicBezTo>
                      <a:pt x="3088" y="37384"/>
                      <a:pt x="2129" y="37207"/>
                      <a:pt x="1384" y="37295"/>
                    </a:cubicBezTo>
                    <a:cubicBezTo>
                      <a:pt x="1207" y="37313"/>
                      <a:pt x="1012" y="37348"/>
                      <a:pt x="816" y="37366"/>
                    </a:cubicBezTo>
                    <a:cubicBezTo>
                      <a:pt x="36" y="41997"/>
                      <a:pt x="0" y="46717"/>
                      <a:pt x="728" y="51348"/>
                    </a:cubicBezTo>
                    <a:cubicBezTo>
                      <a:pt x="2644" y="63591"/>
                      <a:pt x="9528" y="73847"/>
                      <a:pt x="19057" y="80501"/>
                    </a:cubicBezTo>
                    <a:cubicBezTo>
                      <a:pt x="18897" y="80217"/>
                      <a:pt x="18737" y="79950"/>
                      <a:pt x="18560" y="79684"/>
                    </a:cubicBezTo>
                    <a:cubicBezTo>
                      <a:pt x="18099" y="79010"/>
                      <a:pt x="17069" y="77928"/>
                      <a:pt x="17194" y="77768"/>
                    </a:cubicBezTo>
                    <a:cubicBezTo>
                      <a:pt x="18081" y="76703"/>
                      <a:pt x="16094" y="76632"/>
                      <a:pt x="16626" y="75834"/>
                    </a:cubicBezTo>
                    <a:cubicBezTo>
                      <a:pt x="15206" y="74876"/>
                      <a:pt x="14816" y="73652"/>
                      <a:pt x="15277" y="71948"/>
                    </a:cubicBezTo>
                    <a:cubicBezTo>
                      <a:pt x="15455" y="71292"/>
                      <a:pt x="15100" y="70529"/>
                      <a:pt x="14426" y="69854"/>
                    </a:cubicBezTo>
                    <a:cubicBezTo>
                      <a:pt x="13468" y="68896"/>
                      <a:pt x="12811" y="67601"/>
                      <a:pt x="12101" y="66394"/>
                    </a:cubicBezTo>
                    <a:cubicBezTo>
                      <a:pt x="11782" y="65862"/>
                      <a:pt x="11338" y="65152"/>
                      <a:pt x="11463" y="64620"/>
                    </a:cubicBezTo>
                    <a:cubicBezTo>
                      <a:pt x="11871" y="62739"/>
                      <a:pt x="12172" y="60734"/>
                      <a:pt x="13095" y="59102"/>
                    </a:cubicBezTo>
                    <a:cubicBezTo>
                      <a:pt x="14337" y="56919"/>
                      <a:pt x="14284" y="54914"/>
                      <a:pt x="13343" y="51969"/>
                    </a:cubicBezTo>
                    <a:lnTo>
                      <a:pt x="13343" y="51969"/>
                    </a:lnTo>
                    <a:cubicBezTo>
                      <a:pt x="12811" y="53619"/>
                      <a:pt x="11888" y="53229"/>
                      <a:pt x="11090" y="53353"/>
                    </a:cubicBezTo>
                    <a:cubicBezTo>
                      <a:pt x="10814" y="53401"/>
                      <a:pt x="10612" y="53439"/>
                      <a:pt x="10447" y="53439"/>
                    </a:cubicBezTo>
                    <a:cubicBezTo>
                      <a:pt x="9997" y="53439"/>
                      <a:pt x="9823" y="53151"/>
                      <a:pt x="9174" y="51969"/>
                    </a:cubicBezTo>
                    <a:cubicBezTo>
                      <a:pt x="7861" y="50763"/>
                      <a:pt x="6619" y="49485"/>
                      <a:pt x="5447" y="48136"/>
                    </a:cubicBezTo>
                    <a:cubicBezTo>
                      <a:pt x="5270" y="47853"/>
                      <a:pt x="5146" y="47551"/>
                      <a:pt x="5110" y="47214"/>
                    </a:cubicBezTo>
                    <a:cubicBezTo>
                      <a:pt x="4862" y="45759"/>
                      <a:pt x="4649" y="44304"/>
                      <a:pt x="4773" y="42796"/>
                    </a:cubicBezTo>
                    <a:lnTo>
                      <a:pt x="4773" y="42796"/>
                    </a:lnTo>
                    <a:lnTo>
                      <a:pt x="9653" y="51756"/>
                    </a:lnTo>
                    <a:cubicBezTo>
                      <a:pt x="11924" y="50745"/>
                      <a:pt x="13680" y="49201"/>
                      <a:pt x="15650" y="47995"/>
                    </a:cubicBezTo>
                    <a:cubicBezTo>
                      <a:pt x="17034" y="47161"/>
                      <a:pt x="17584" y="45954"/>
                      <a:pt x="18045" y="44606"/>
                    </a:cubicBezTo>
                    <a:cubicBezTo>
                      <a:pt x="18205" y="44109"/>
                      <a:pt x="18329" y="43594"/>
                      <a:pt x="18436" y="43080"/>
                    </a:cubicBezTo>
                    <a:lnTo>
                      <a:pt x="15597" y="40542"/>
                    </a:lnTo>
                    <a:lnTo>
                      <a:pt x="15224" y="41749"/>
                    </a:lnTo>
                    <a:cubicBezTo>
                      <a:pt x="14000" y="41092"/>
                      <a:pt x="12793" y="40507"/>
                      <a:pt x="11640" y="39833"/>
                    </a:cubicBezTo>
                    <a:cubicBezTo>
                      <a:pt x="10593" y="39212"/>
                      <a:pt x="10433" y="38395"/>
                      <a:pt x="11374" y="37082"/>
                    </a:cubicBezTo>
                    <a:lnTo>
                      <a:pt x="11374" y="37082"/>
                    </a:lnTo>
                    <a:cubicBezTo>
                      <a:pt x="12448" y="38789"/>
                      <a:pt x="13681" y="39825"/>
                      <a:pt x="15346" y="39825"/>
                    </a:cubicBezTo>
                    <a:cubicBezTo>
                      <a:pt x="15689" y="39825"/>
                      <a:pt x="16049" y="39781"/>
                      <a:pt x="16431" y="39691"/>
                    </a:cubicBezTo>
                    <a:cubicBezTo>
                      <a:pt x="16437" y="39689"/>
                      <a:pt x="16444" y="39688"/>
                      <a:pt x="16450" y="39688"/>
                    </a:cubicBezTo>
                    <a:cubicBezTo>
                      <a:pt x="16592" y="39688"/>
                      <a:pt x="16795" y="40029"/>
                      <a:pt x="16998" y="40063"/>
                    </a:cubicBezTo>
                    <a:cubicBezTo>
                      <a:pt x="17810" y="40257"/>
                      <a:pt x="18605" y="40492"/>
                      <a:pt x="19428" y="40492"/>
                    </a:cubicBezTo>
                    <a:cubicBezTo>
                      <a:pt x="19811" y="40492"/>
                      <a:pt x="20200" y="40441"/>
                      <a:pt x="20600" y="40312"/>
                    </a:cubicBezTo>
                    <a:cubicBezTo>
                      <a:pt x="21150" y="40152"/>
                      <a:pt x="21718" y="40045"/>
                      <a:pt x="22304" y="40010"/>
                    </a:cubicBezTo>
                    <a:cubicBezTo>
                      <a:pt x="24003" y="41489"/>
                      <a:pt x="25144" y="42940"/>
                      <a:pt x="27015" y="42940"/>
                    </a:cubicBezTo>
                    <a:cubicBezTo>
                      <a:pt x="27253" y="42940"/>
                      <a:pt x="27504" y="42917"/>
                      <a:pt x="27769" y="42867"/>
                    </a:cubicBezTo>
                    <a:cubicBezTo>
                      <a:pt x="27999" y="44251"/>
                      <a:pt x="27875" y="45564"/>
                      <a:pt x="28407" y="46486"/>
                    </a:cubicBezTo>
                    <a:cubicBezTo>
                      <a:pt x="29614" y="48616"/>
                      <a:pt x="31158" y="50532"/>
                      <a:pt x="32701" y="52732"/>
                    </a:cubicBezTo>
                    <a:lnTo>
                      <a:pt x="34600" y="50425"/>
                    </a:lnTo>
                    <a:lnTo>
                      <a:pt x="34103" y="47196"/>
                    </a:lnTo>
                    <a:cubicBezTo>
                      <a:pt x="34972" y="46096"/>
                      <a:pt x="36268" y="45173"/>
                      <a:pt x="36286" y="44251"/>
                    </a:cubicBezTo>
                    <a:cubicBezTo>
                      <a:pt x="36303" y="42707"/>
                      <a:pt x="38503" y="42955"/>
                      <a:pt x="38202" y="41394"/>
                    </a:cubicBezTo>
                    <a:cubicBezTo>
                      <a:pt x="38184" y="41305"/>
                      <a:pt x="39604" y="40986"/>
                      <a:pt x="40313" y="40702"/>
                    </a:cubicBezTo>
                    <a:cubicBezTo>
                      <a:pt x="40650" y="40560"/>
                      <a:pt x="40899" y="40223"/>
                      <a:pt x="41378" y="39797"/>
                    </a:cubicBezTo>
                    <a:lnTo>
                      <a:pt x="44785" y="44978"/>
                    </a:lnTo>
                    <a:lnTo>
                      <a:pt x="46630" y="43914"/>
                    </a:lnTo>
                    <a:cubicBezTo>
                      <a:pt x="47553" y="45102"/>
                      <a:pt x="46754" y="46699"/>
                      <a:pt x="48067" y="47480"/>
                    </a:cubicBezTo>
                    <a:cubicBezTo>
                      <a:pt x="47020" y="50124"/>
                      <a:pt x="48741" y="51508"/>
                      <a:pt x="50445" y="52980"/>
                    </a:cubicBezTo>
                    <a:cubicBezTo>
                      <a:pt x="50764" y="53247"/>
                      <a:pt x="50640" y="54010"/>
                      <a:pt x="50746" y="54684"/>
                    </a:cubicBezTo>
                    <a:cubicBezTo>
                      <a:pt x="49546" y="54279"/>
                      <a:pt x="48739" y="53108"/>
                      <a:pt x="47515" y="53108"/>
                    </a:cubicBezTo>
                    <a:cubicBezTo>
                      <a:pt x="47074" y="53108"/>
                      <a:pt x="46579" y="53260"/>
                      <a:pt x="45991" y="53655"/>
                    </a:cubicBezTo>
                    <a:cubicBezTo>
                      <a:pt x="46130" y="53637"/>
                      <a:pt x="46261" y="53629"/>
                      <a:pt x="46385" y="53629"/>
                    </a:cubicBezTo>
                    <a:cubicBezTo>
                      <a:pt x="47902" y="53629"/>
                      <a:pt x="48314" y="54868"/>
                      <a:pt x="48954" y="55606"/>
                    </a:cubicBezTo>
                    <a:cubicBezTo>
                      <a:pt x="49646" y="56387"/>
                      <a:pt x="51119" y="56937"/>
                      <a:pt x="50782" y="58712"/>
                    </a:cubicBezTo>
                    <a:cubicBezTo>
                      <a:pt x="50925" y="58653"/>
                      <a:pt x="51063" y="58628"/>
                      <a:pt x="51196" y="58628"/>
                    </a:cubicBezTo>
                    <a:cubicBezTo>
                      <a:pt x="52116" y="58628"/>
                      <a:pt x="52822" y="59846"/>
                      <a:pt x="53828" y="59846"/>
                    </a:cubicBezTo>
                    <a:cubicBezTo>
                      <a:pt x="54135" y="59846"/>
                      <a:pt x="54469" y="59733"/>
                      <a:pt x="54845" y="59439"/>
                    </a:cubicBezTo>
                    <a:lnTo>
                      <a:pt x="55431" y="57026"/>
                    </a:lnTo>
                    <a:cubicBezTo>
                      <a:pt x="55147" y="56955"/>
                      <a:pt x="54863" y="56902"/>
                      <a:pt x="54579" y="56849"/>
                    </a:cubicBezTo>
                    <a:cubicBezTo>
                      <a:pt x="53053" y="56760"/>
                      <a:pt x="51385" y="55819"/>
                      <a:pt x="51793" y="55269"/>
                    </a:cubicBezTo>
                    <a:lnTo>
                      <a:pt x="52787" y="54844"/>
                    </a:lnTo>
                    <a:lnTo>
                      <a:pt x="52414" y="52501"/>
                    </a:lnTo>
                    <a:cubicBezTo>
                      <a:pt x="48866" y="49893"/>
                      <a:pt x="48440" y="48917"/>
                      <a:pt x="49770" y="46291"/>
                    </a:cubicBezTo>
                    <a:lnTo>
                      <a:pt x="49770" y="46291"/>
                    </a:lnTo>
                    <a:cubicBezTo>
                      <a:pt x="50462" y="46859"/>
                      <a:pt x="51208" y="47338"/>
                      <a:pt x="51775" y="47977"/>
                    </a:cubicBezTo>
                    <a:cubicBezTo>
                      <a:pt x="52326" y="48562"/>
                      <a:pt x="52698" y="49325"/>
                      <a:pt x="53088" y="49929"/>
                    </a:cubicBezTo>
                    <a:lnTo>
                      <a:pt x="55821" y="46948"/>
                    </a:lnTo>
                    <a:lnTo>
                      <a:pt x="55200" y="42955"/>
                    </a:lnTo>
                    <a:lnTo>
                      <a:pt x="52805" y="41447"/>
                    </a:lnTo>
                    <a:lnTo>
                      <a:pt x="53585" y="38253"/>
                    </a:lnTo>
                    <a:lnTo>
                      <a:pt x="55111" y="39229"/>
                    </a:lnTo>
                    <a:cubicBezTo>
                      <a:pt x="55111" y="40045"/>
                      <a:pt x="55111" y="40542"/>
                      <a:pt x="55111" y="41039"/>
                    </a:cubicBezTo>
                    <a:lnTo>
                      <a:pt x="56300" y="41021"/>
                    </a:lnTo>
                    <a:lnTo>
                      <a:pt x="56034" y="38466"/>
                    </a:lnTo>
                    <a:cubicBezTo>
                      <a:pt x="59778" y="37011"/>
                      <a:pt x="60754" y="35876"/>
                      <a:pt x="62546" y="30925"/>
                    </a:cubicBezTo>
                    <a:lnTo>
                      <a:pt x="59370" y="25407"/>
                    </a:lnTo>
                    <a:lnTo>
                      <a:pt x="60754" y="24609"/>
                    </a:lnTo>
                    <a:cubicBezTo>
                      <a:pt x="60620" y="24079"/>
                      <a:pt x="60336" y="23926"/>
                      <a:pt x="59999" y="23926"/>
                    </a:cubicBezTo>
                    <a:cubicBezTo>
                      <a:pt x="59536" y="23926"/>
                      <a:pt x="58975" y="24215"/>
                      <a:pt x="58567" y="24215"/>
                    </a:cubicBezTo>
                    <a:cubicBezTo>
                      <a:pt x="58326" y="24215"/>
                      <a:pt x="58138" y="24114"/>
                      <a:pt x="58057" y="23792"/>
                    </a:cubicBezTo>
                    <a:lnTo>
                      <a:pt x="59316" y="21344"/>
                    </a:lnTo>
                    <a:lnTo>
                      <a:pt x="60062" y="22692"/>
                    </a:lnTo>
                    <a:lnTo>
                      <a:pt x="61286" y="21858"/>
                    </a:lnTo>
                    <a:lnTo>
                      <a:pt x="63504" y="23775"/>
                    </a:lnTo>
                    <a:lnTo>
                      <a:pt x="64178" y="27040"/>
                    </a:lnTo>
                    <a:cubicBezTo>
                      <a:pt x="64959" y="25993"/>
                      <a:pt x="65598" y="25478"/>
                      <a:pt x="65775" y="24822"/>
                    </a:cubicBezTo>
                    <a:cubicBezTo>
                      <a:pt x="66201" y="23367"/>
                      <a:pt x="64356" y="23225"/>
                      <a:pt x="64089" y="22515"/>
                    </a:cubicBezTo>
                    <a:lnTo>
                      <a:pt x="64444" y="18647"/>
                    </a:lnTo>
                    <a:cubicBezTo>
                      <a:pt x="66520" y="17955"/>
                      <a:pt x="66538" y="17902"/>
                      <a:pt x="66609" y="16305"/>
                    </a:cubicBezTo>
                    <a:cubicBezTo>
                      <a:pt x="66698" y="14229"/>
                      <a:pt x="66840" y="12171"/>
                      <a:pt x="66964" y="10059"/>
                    </a:cubicBezTo>
                    <a:cubicBezTo>
                      <a:pt x="65951" y="8994"/>
                      <a:pt x="64617" y="8884"/>
                      <a:pt x="63235" y="8884"/>
                    </a:cubicBezTo>
                    <a:cubicBezTo>
                      <a:pt x="62876" y="8884"/>
                      <a:pt x="62514" y="8891"/>
                      <a:pt x="62153" y="8891"/>
                    </a:cubicBezTo>
                    <a:cubicBezTo>
                      <a:pt x="62029" y="8891"/>
                      <a:pt x="61906" y="8890"/>
                      <a:pt x="61783" y="8888"/>
                    </a:cubicBezTo>
                    <a:cubicBezTo>
                      <a:pt x="61978" y="8001"/>
                      <a:pt x="62209" y="7362"/>
                      <a:pt x="62262" y="6741"/>
                    </a:cubicBezTo>
                    <a:cubicBezTo>
                      <a:pt x="62297" y="6102"/>
                      <a:pt x="62173" y="5464"/>
                      <a:pt x="62120" y="4701"/>
                    </a:cubicBezTo>
                    <a:lnTo>
                      <a:pt x="65119" y="4239"/>
                    </a:lnTo>
                    <a:cubicBezTo>
                      <a:pt x="59052" y="1427"/>
                      <a:pt x="52479" y="0"/>
                      <a:pt x="45863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46" name="Google Shape;4319;p73"/>
              <p:cNvSpPr/>
              <p:nvPr/>
            </p:nvSpPr>
            <p:spPr>
              <a:xfrm>
                <a:off x="7010819" y="4061082"/>
                <a:ext cx="117645" cy="102137"/>
              </a:xfrm>
              <a:custGeom>
                <a:avLst/>
                <a:gdLst/>
                <a:ahLst/>
                <a:cxnLst/>
                <a:rect l="l" t="t" r="r" b="b"/>
                <a:pathLst>
                  <a:path w="20389" h="17709" extrusionOk="0">
                    <a:moveTo>
                      <a:pt x="17567" y="0"/>
                    </a:moveTo>
                    <a:lnTo>
                      <a:pt x="17567" y="0"/>
                    </a:lnTo>
                    <a:cubicBezTo>
                      <a:pt x="17070" y="1331"/>
                      <a:pt x="16644" y="2697"/>
                      <a:pt x="16307" y="4081"/>
                    </a:cubicBezTo>
                    <a:cubicBezTo>
                      <a:pt x="16278" y="4199"/>
                      <a:pt x="16114" y="4268"/>
                      <a:pt x="16100" y="4268"/>
                    </a:cubicBezTo>
                    <a:cubicBezTo>
                      <a:pt x="16097" y="4268"/>
                      <a:pt x="16100" y="4265"/>
                      <a:pt x="16112" y="4259"/>
                    </a:cubicBezTo>
                    <a:lnTo>
                      <a:pt x="13912" y="3034"/>
                    </a:lnTo>
                    <a:lnTo>
                      <a:pt x="14391" y="1437"/>
                    </a:lnTo>
                    <a:lnTo>
                      <a:pt x="12617" y="337"/>
                    </a:lnTo>
                    <a:cubicBezTo>
                      <a:pt x="12563" y="2112"/>
                      <a:pt x="10416" y="1970"/>
                      <a:pt x="10523" y="3655"/>
                    </a:cubicBezTo>
                    <a:cubicBezTo>
                      <a:pt x="10523" y="3709"/>
                      <a:pt x="10239" y="3797"/>
                      <a:pt x="10079" y="3815"/>
                    </a:cubicBezTo>
                    <a:cubicBezTo>
                      <a:pt x="8287" y="4028"/>
                      <a:pt x="8553" y="4418"/>
                      <a:pt x="7276" y="5305"/>
                    </a:cubicBezTo>
                    <a:cubicBezTo>
                      <a:pt x="5785" y="6352"/>
                      <a:pt x="5466" y="8730"/>
                      <a:pt x="3017" y="8765"/>
                    </a:cubicBezTo>
                    <a:cubicBezTo>
                      <a:pt x="2166" y="8783"/>
                      <a:pt x="1154" y="9919"/>
                      <a:pt x="569" y="10770"/>
                    </a:cubicBezTo>
                    <a:cubicBezTo>
                      <a:pt x="178" y="11356"/>
                      <a:pt x="1" y="12705"/>
                      <a:pt x="374" y="13095"/>
                    </a:cubicBezTo>
                    <a:cubicBezTo>
                      <a:pt x="1687" y="14443"/>
                      <a:pt x="746" y="15810"/>
                      <a:pt x="569" y="17708"/>
                    </a:cubicBezTo>
                    <a:cubicBezTo>
                      <a:pt x="3337" y="16519"/>
                      <a:pt x="5839" y="15668"/>
                      <a:pt x="8074" y="14213"/>
                    </a:cubicBezTo>
                    <a:lnTo>
                      <a:pt x="10558" y="15934"/>
                    </a:lnTo>
                    <a:lnTo>
                      <a:pt x="9866" y="17336"/>
                    </a:lnTo>
                    <a:cubicBezTo>
                      <a:pt x="11960" y="17300"/>
                      <a:pt x="13592" y="16998"/>
                      <a:pt x="14710" y="15508"/>
                    </a:cubicBezTo>
                    <a:cubicBezTo>
                      <a:pt x="16094" y="13645"/>
                      <a:pt x="17585" y="11835"/>
                      <a:pt x="18773" y="9866"/>
                    </a:cubicBezTo>
                    <a:cubicBezTo>
                      <a:pt x="19590" y="8482"/>
                      <a:pt x="20388" y="6885"/>
                      <a:pt x="18862" y="5305"/>
                    </a:cubicBezTo>
                    <a:cubicBezTo>
                      <a:pt x="18596" y="5039"/>
                      <a:pt x="18330" y="4330"/>
                      <a:pt x="18472" y="4099"/>
                    </a:cubicBezTo>
                    <a:cubicBezTo>
                      <a:pt x="19732" y="2307"/>
                      <a:pt x="17372" y="1491"/>
                      <a:pt x="17567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47" name="Google Shape;4320;p73"/>
              <p:cNvSpPr/>
              <p:nvPr/>
            </p:nvSpPr>
            <p:spPr>
              <a:xfrm>
                <a:off x="6995058" y="4000087"/>
                <a:ext cx="41059" cy="51071"/>
              </a:xfrm>
              <a:custGeom>
                <a:avLst/>
                <a:gdLst/>
                <a:ahLst/>
                <a:cxnLst/>
                <a:rect l="l" t="t" r="r" b="b"/>
                <a:pathLst>
                  <a:path w="7116" h="8855" extrusionOk="0">
                    <a:moveTo>
                      <a:pt x="5359" y="0"/>
                    </a:moveTo>
                    <a:cubicBezTo>
                      <a:pt x="4649" y="976"/>
                      <a:pt x="3993" y="1774"/>
                      <a:pt x="3460" y="2644"/>
                    </a:cubicBezTo>
                    <a:cubicBezTo>
                      <a:pt x="2910" y="3513"/>
                      <a:pt x="1455" y="3638"/>
                      <a:pt x="1828" y="5181"/>
                    </a:cubicBezTo>
                    <a:cubicBezTo>
                      <a:pt x="1354" y="4803"/>
                      <a:pt x="1037" y="4660"/>
                      <a:pt x="815" y="4660"/>
                    </a:cubicBezTo>
                    <a:cubicBezTo>
                      <a:pt x="256" y="4660"/>
                      <a:pt x="305" y="5571"/>
                      <a:pt x="1" y="5926"/>
                    </a:cubicBezTo>
                    <a:cubicBezTo>
                      <a:pt x="1136" y="7417"/>
                      <a:pt x="1438" y="7577"/>
                      <a:pt x="5412" y="8854"/>
                    </a:cubicBezTo>
                    <a:cubicBezTo>
                      <a:pt x="5590" y="7896"/>
                      <a:pt x="5625" y="7239"/>
                      <a:pt x="5820" y="6636"/>
                    </a:cubicBezTo>
                    <a:cubicBezTo>
                      <a:pt x="6033" y="6015"/>
                      <a:pt x="6335" y="5430"/>
                      <a:pt x="6708" y="4880"/>
                    </a:cubicBezTo>
                    <a:cubicBezTo>
                      <a:pt x="7116" y="4294"/>
                      <a:pt x="5696" y="4170"/>
                      <a:pt x="6459" y="3354"/>
                    </a:cubicBezTo>
                    <a:cubicBezTo>
                      <a:pt x="6849" y="2928"/>
                      <a:pt x="6637" y="1686"/>
                      <a:pt x="6778" y="1384"/>
                    </a:cubicBezTo>
                    <a:cubicBezTo>
                      <a:pt x="6832" y="1224"/>
                      <a:pt x="6867" y="1047"/>
                      <a:pt x="6885" y="870"/>
                    </a:cubicBezTo>
                    <a:lnTo>
                      <a:pt x="5359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48" name="Google Shape;4321;p73"/>
              <p:cNvSpPr/>
              <p:nvPr/>
            </p:nvSpPr>
            <p:spPr>
              <a:xfrm>
                <a:off x="7078892" y="4018504"/>
                <a:ext cx="57544" cy="36030"/>
              </a:xfrm>
              <a:custGeom>
                <a:avLst/>
                <a:gdLst/>
                <a:ahLst/>
                <a:cxnLst/>
                <a:rect l="l" t="t" r="r" b="b"/>
                <a:pathLst>
                  <a:path w="9973" h="6247" extrusionOk="0">
                    <a:moveTo>
                      <a:pt x="0" y="1"/>
                    </a:moveTo>
                    <a:lnTo>
                      <a:pt x="266" y="1722"/>
                    </a:lnTo>
                    <a:lnTo>
                      <a:pt x="1668" y="1970"/>
                    </a:lnTo>
                    <a:lnTo>
                      <a:pt x="870" y="3177"/>
                    </a:lnTo>
                    <a:cubicBezTo>
                      <a:pt x="1300" y="3058"/>
                      <a:pt x="1704" y="3001"/>
                      <a:pt x="2079" y="3001"/>
                    </a:cubicBezTo>
                    <a:cubicBezTo>
                      <a:pt x="3221" y="3001"/>
                      <a:pt x="4106" y="3533"/>
                      <a:pt x="4720" y="4508"/>
                    </a:cubicBezTo>
                    <a:cubicBezTo>
                      <a:pt x="5319" y="5452"/>
                      <a:pt x="5558" y="5867"/>
                      <a:pt x="5945" y="5867"/>
                    </a:cubicBezTo>
                    <a:cubicBezTo>
                      <a:pt x="6235" y="5867"/>
                      <a:pt x="6607" y="5635"/>
                      <a:pt x="7275" y="5218"/>
                    </a:cubicBezTo>
                    <a:cubicBezTo>
                      <a:pt x="7453" y="5111"/>
                      <a:pt x="7648" y="5058"/>
                      <a:pt x="7861" y="5022"/>
                    </a:cubicBezTo>
                    <a:lnTo>
                      <a:pt x="9564" y="6247"/>
                    </a:lnTo>
                    <a:lnTo>
                      <a:pt x="9972" y="5679"/>
                    </a:lnTo>
                    <a:cubicBezTo>
                      <a:pt x="9582" y="4809"/>
                      <a:pt x="9262" y="3887"/>
                      <a:pt x="8819" y="3035"/>
                    </a:cubicBezTo>
                    <a:cubicBezTo>
                      <a:pt x="8151" y="1821"/>
                      <a:pt x="7070" y="1194"/>
                      <a:pt x="5857" y="1194"/>
                    </a:cubicBezTo>
                    <a:cubicBezTo>
                      <a:pt x="5138" y="1194"/>
                      <a:pt x="4373" y="1415"/>
                      <a:pt x="3620" y="1864"/>
                    </a:cubicBezTo>
                    <a:cubicBezTo>
                      <a:pt x="3336" y="2024"/>
                      <a:pt x="3052" y="2166"/>
                      <a:pt x="2644" y="2396"/>
                    </a:cubicBezTo>
                    <a:lnTo>
                      <a:pt x="1970" y="46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49" name="Google Shape;4322;p73"/>
              <p:cNvSpPr/>
              <p:nvPr/>
            </p:nvSpPr>
            <p:spPr>
              <a:xfrm>
                <a:off x="7051663" y="3806456"/>
                <a:ext cx="38503" cy="70819"/>
              </a:xfrm>
              <a:custGeom>
                <a:avLst/>
                <a:gdLst/>
                <a:ahLst/>
                <a:cxnLst/>
                <a:rect l="l" t="t" r="r" b="b"/>
                <a:pathLst>
                  <a:path w="6673" h="12279" extrusionOk="0">
                    <a:moveTo>
                      <a:pt x="6672" y="1"/>
                    </a:moveTo>
                    <a:lnTo>
                      <a:pt x="6672" y="1"/>
                    </a:lnTo>
                    <a:cubicBezTo>
                      <a:pt x="6223" y="198"/>
                      <a:pt x="5784" y="260"/>
                      <a:pt x="5357" y="260"/>
                    </a:cubicBezTo>
                    <a:cubicBezTo>
                      <a:pt x="4670" y="260"/>
                      <a:pt x="4013" y="100"/>
                      <a:pt x="3390" y="89"/>
                    </a:cubicBezTo>
                    <a:lnTo>
                      <a:pt x="3088" y="2786"/>
                    </a:lnTo>
                    <a:lnTo>
                      <a:pt x="4809" y="5164"/>
                    </a:lnTo>
                    <a:lnTo>
                      <a:pt x="1" y="10771"/>
                    </a:lnTo>
                    <a:lnTo>
                      <a:pt x="1083" y="12279"/>
                    </a:lnTo>
                    <a:lnTo>
                      <a:pt x="6388" y="7772"/>
                    </a:lnTo>
                    <a:cubicBezTo>
                      <a:pt x="4454" y="6495"/>
                      <a:pt x="6175" y="3709"/>
                      <a:pt x="4383" y="2502"/>
                    </a:cubicBezTo>
                    <a:lnTo>
                      <a:pt x="6672" y="1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0" name="Google Shape;4323;p73"/>
              <p:cNvSpPr/>
              <p:nvPr/>
            </p:nvSpPr>
            <p:spPr>
              <a:xfrm>
                <a:off x="6984824" y="4061618"/>
                <a:ext cx="42081" cy="8893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1542" extrusionOk="0">
                    <a:moveTo>
                      <a:pt x="4286" y="0"/>
                    </a:moveTo>
                    <a:cubicBezTo>
                      <a:pt x="2949" y="0"/>
                      <a:pt x="1596" y="367"/>
                      <a:pt x="0" y="510"/>
                    </a:cubicBezTo>
                    <a:cubicBezTo>
                      <a:pt x="787" y="973"/>
                      <a:pt x="1302" y="1542"/>
                      <a:pt x="1738" y="1542"/>
                    </a:cubicBezTo>
                    <a:cubicBezTo>
                      <a:pt x="1970" y="1542"/>
                      <a:pt x="2179" y="1380"/>
                      <a:pt x="2396" y="954"/>
                    </a:cubicBezTo>
                    <a:cubicBezTo>
                      <a:pt x="2708" y="1325"/>
                      <a:pt x="3056" y="1432"/>
                      <a:pt x="3417" y="1432"/>
                    </a:cubicBezTo>
                    <a:cubicBezTo>
                      <a:pt x="3816" y="1432"/>
                      <a:pt x="4231" y="1302"/>
                      <a:pt x="4631" y="1256"/>
                    </a:cubicBezTo>
                    <a:cubicBezTo>
                      <a:pt x="5394" y="1149"/>
                      <a:pt x="6157" y="1025"/>
                      <a:pt x="7293" y="830"/>
                    </a:cubicBezTo>
                    <a:cubicBezTo>
                      <a:pt x="6240" y="198"/>
                      <a:pt x="5268" y="0"/>
                      <a:pt x="428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1" name="Google Shape;4324;p73"/>
              <p:cNvSpPr/>
              <p:nvPr/>
            </p:nvSpPr>
            <p:spPr>
              <a:xfrm>
                <a:off x="7035181" y="4030478"/>
                <a:ext cx="15469" cy="21703"/>
              </a:xfrm>
              <a:custGeom>
                <a:avLst/>
                <a:gdLst/>
                <a:ahLst/>
                <a:cxnLst/>
                <a:rect l="l" t="t" r="r" b="b"/>
                <a:pathLst>
                  <a:path w="2681" h="3763" extrusionOk="0">
                    <a:moveTo>
                      <a:pt x="2662" y="1"/>
                    </a:moveTo>
                    <a:cubicBezTo>
                      <a:pt x="19" y="675"/>
                      <a:pt x="1" y="764"/>
                      <a:pt x="1012" y="3763"/>
                    </a:cubicBezTo>
                    <a:lnTo>
                      <a:pt x="1491" y="2148"/>
                    </a:lnTo>
                    <a:lnTo>
                      <a:pt x="2201" y="3408"/>
                    </a:lnTo>
                    <a:lnTo>
                      <a:pt x="2680" y="3372"/>
                    </a:lnTo>
                    <a:cubicBezTo>
                      <a:pt x="2574" y="2840"/>
                      <a:pt x="2485" y="2308"/>
                      <a:pt x="2450" y="1758"/>
                    </a:cubicBezTo>
                    <a:cubicBezTo>
                      <a:pt x="2485" y="1172"/>
                      <a:pt x="2556" y="586"/>
                      <a:pt x="2662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2" name="Google Shape;4325;p73"/>
              <p:cNvSpPr/>
              <p:nvPr/>
            </p:nvSpPr>
            <p:spPr>
              <a:xfrm>
                <a:off x="7045011" y="3983609"/>
                <a:ext cx="19047" cy="18121"/>
              </a:xfrm>
              <a:custGeom>
                <a:avLst/>
                <a:gdLst/>
                <a:ahLst/>
                <a:cxnLst/>
                <a:rect l="l" t="t" r="r" b="b"/>
                <a:pathLst>
                  <a:path w="3301" h="3142" extrusionOk="0">
                    <a:moveTo>
                      <a:pt x="3301" y="0"/>
                    </a:moveTo>
                    <a:lnTo>
                      <a:pt x="0" y="1455"/>
                    </a:lnTo>
                    <a:lnTo>
                      <a:pt x="550" y="2520"/>
                    </a:lnTo>
                    <a:lnTo>
                      <a:pt x="1154" y="1793"/>
                    </a:lnTo>
                    <a:lnTo>
                      <a:pt x="2804" y="3141"/>
                    </a:lnTo>
                    <a:lnTo>
                      <a:pt x="3301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3" name="Google Shape;4326;p73"/>
              <p:cNvSpPr/>
              <p:nvPr/>
            </p:nvSpPr>
            <p:spPr>
              <a:xfrm>
                <a:off x="7034362" y="3943182"/>
                <a:ext cx="973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87" h="4260" extrusionOk="0">
                    <a:moveTo>
                      <a:pt x="249" y="1"/>
                    </a:moveTo>
                    <a:cubicBezTo>
                      <a:pt x="1" y="2627"/>
                      <a:pt x="1" y="2627"/>
                      <a:pt x="977" y="4259"/>
                    </a:cubicBezTo>
                    <a:cubicBezTo>
                      <a:pt x="1687" y="1261"/>
                      <a:pt x="1687" y="1261"/>
                      <a:pt x="249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4" name="Google Shape;4327;p73"/>
              <p:cNvSpPr/>
              <p:nvPr/>
            </p:nvSpPr>
            <p:spPr>
              <a:xfrm>
                <a:off x="6724214" y="4015234"/>
                <a:ext cx="1131" cy="513"/>
              </a:xfrm>
              <a:custGeom>
                <a:avLst/>
                <a:gdLst/>
                <a:ahLst/>
                <a:cxnLst/>
                <a:rect l="l" t="t" r="r" b="b"/>
                <a:pathLst>
                  <a:path w="196" h="89" extrusionOk="0">
                    <a:moveTo>
                      <a:pt x="196" y="0"/>
                    </a:moveTo>
                    <a:lnTo>
                      <a:pt x="1" y="89"/>
                    </a:lnTo>
                    <a:lnTo>
                      <a:pt x="1" y="89"/>
                    </a:lnTo>
                    <a:lnTo>
                      <a:pt x="196" y="18"/>
                    </a:lnTo>
                    <a:lnTo>
                      <a:pt x="196" y="0"/>
                    </a:ln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5" name="Google Shape;4328;p73"/>
              <p:cNvSpPr/>
              <p:nvPr/>
            </p:nvSpPr>
            <p:spPr>
              <a:xfrm>
                <a:off x="7071623" y="3755083"/>
                <a:ext cx="16589" cy="16380"/>
              </a:xfrm>
              <a:custGeom>
                <a:avLst/>
                <a:gdLst/>
                <a:ahLst/>
                <a:cxnLst/>
                <a:rect l="l" t="t" r="r" b="b"/>
                <a:pathLst>
                  <a:path w="2875" h="2840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835" y="1029"/>
                      <a:pt x="1739" y="1970"/>
                      <a:pt x="2733" y="2839"/>
                    </a:cubicBezTo>
                    <a:cubicBezTo>
                      <a:pt x="2840" y="2520"/>
                      <a:pt x="2875" y="2201"/>
                      <a:pt x="2822" y="1881"/>
                    </a:cubicBezTo>
                    <a:cubicBezTo>
                      <a:pt x="1899" y="1225"/>
                      <a:pt x="959" y="604"/>
                      <a:pt x="1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6" name="Google Shape;4329;p73"/>
              <p:cNvSpPr/>
              <p:nvPr/>
            </p:nvSpPr>
            <p:spPr>
              <a:xfrm>
                <a:off x="6722575" y="4015741"/>
                <a:ext cx="1541" cy="727"/>
              </a:xfrm>
              <a:custGeom>
                <a:avLst/>
                <a:gdLst/>
                <a:ahLst/>
                <a:cxnLst/>
                <a:rect l="l" t="t" r="r" b="b"/>
                <a:pathLst>
                  <a:path w="267" h="126" extrusionOk="0">
                    <a:moveTo>
                      <a:pt x="267" y="1"/>
                    </a:moveTo>
                    <a:cubicBezTo>
                      <a:pt x="178" y="36"/>
                      <a:pt x="89" y="72"/>
                      <a:pt x="1" y="125"/>
                    </a:cubicBezTo>
                    <a:cubicBezTo>
                      <a:pt x="107" y="90"/>
                      <a:pt x="178" y="36"/>
                      <a:pt x="267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57" name="Google Shape;4330;p73"/>
              <p:cNvSpPr/>
              <p:nvPr/>
            </p:nvSpPr>
            <p:spPr>
              <a:xfrm>
                <a:off x="6772321" y="4116142"/>
                <a:ext cx="30927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5360" h="8109" extrusionOk="0">
                    <a:moveTo>
                      <a:pt x="1828" y="0"/>
                    </a:moveTo>
                    <a:lnTo>
                      <a:pt x="1" y="2946"/>
                    </a:lnTo>
                    <a:cubicBezTo>
                      <a:pt x="444" y="3762"/>
                      <a:pt x="1030" y="4738"/>
                      <a:pt x="1527" y="5785"/>
                    </a:cubicBezTo>
                    <a:cubicBezTo>
                      <a:pt x="2308" y="7328"/>
                      <a:pt x="3479" y="8091"/>
                      <a:pt x="5359" y="8109"/>
                    </a:cubicBezTo>
                    <a:cubicBezTo>
                      <a:pt x="4667" y="6689"/>
                      <a:pt x="3993" y="5625"/>
                      <a:pt x="3798" y="4205"/>
                    </a:cubicBezTo>
                    <a:cubicBezTo>
                      <a:pt x="3621" y="2768"/>
                      <a:pt x="2574" y="1491"/>
                      <a:pt x="1828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58" name="Google Shape;4331;p73"/>
          <p:cNvGrpSpPr/>
          <p:nvPr/>
        </p:nvGrpSpPr>
        <p:grpSpPr>
          <a:xfrm>
            <a:off x="10994592" y="5646802"/>
            <a:ext cx="284978" cy="297860"/>
            <a:chOff x="8565775" y="671075"/>
            <a:chExt cx="441000" cy="441000"/>
          </a:xfrm>
        </p:grpSpPr>
        <p:sp>
          <p:nvSpPr>
            <p:cNvPr id="1959" name="Google Shape;4332;p73"/>
            <p:cNvSpPr/>
            <p:nvPr/>
          </p:nvSpPr>
          <p:spPr>
            <a:xfrm>
              <a:off x="8565775" y="671075"/>
              <a:ext cx="441000" cy="441000"/>
            </a:xfrm>
            <a:prstGeom prst="ellipse">
              <a:avLst/>
            </a:prstGeom>
            <a:gradFill>
              <a:gsLst>
                <a:gs pos="0">
                  <a:srgbClr val="869FB1">
                    <a:alpha val="65920"/>
                  </a:srgbClr>
                </a:gs>
                <a:gs pos="100000">
                  <a:srgbClr val="FFFFFF">
                    <a:alpha val="0"/>
                    <a:alpha val="659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sp>
          <p:nvSpPr>
            <p:cNvPr id="1960" name="Google Shape;4333;p73"/>
            <p:cNvSpPr/>
            <p:nvPr/>
          </p:nvSpPr>
          <p:spPr>
            <a:xfrm>
              <a:off x="8706625" y="811925"/>
              <a:ext cx="159300" cy="159300"/>
            </a:xfrm>
            <a:prstGeom prst="ellipse">
              <a:avLst/>
            </a:prstGeom>
            <a:solidFill>
              <a:srgbClr val="D7DFE5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</p:grpSp>
      <p:sp>
        <p:nvSpPr>
          <p:cNvPr id="1961" name="Google Shape;4334;p73"/>
          <p:cNvSpPr/>
          <p:nvPr/>
        </p:nvSpPr>
        <p:spPr>
          <a:xfrm>
            <a:off x="11452265" y="5640322"/>
            <a:ext cx="294285" cy="310817"/>
          </a:xfrm>
          <a:custGeom>
            <a:avLst/>
            <a:gdLst/>
            <a:ahLst/>
            <a:cxnLst/>
            <a:rect l="l" t="t" r="r" b="b"/>
            <a:pathLst>
              <a:path w="194168" h="196207" extrusionOk="0">
                <a:moveTo>
                  <a:pt x="11576" y="0"/>
                </a:moveTo>
                <a:cubicBezTo>
                  <a:pt x="8883" y="0"/>
                  <a:pt x="6181" y="987"/>
                  <a:pt x="4103" y="3065"/>
                </a:cubicBezTo>
                <a:cubicBezTo>
                  <a:pt x="1026" y="5799"/>
                  <a:pt x="1" y="10243"/>
                  <a:pt x="1368" y="14004"/>
                </a:cubicBezTo>
                <a:lnTo>
                  <a:pt x="65293" y="189369"/>
                </a:lnTo>
                <a:cubicBezTo>
                  <a:pt x="67002" y="193471"/>
                  <a:pt x="70762" y="196206"/>
                  <a:pt x="74864" y="196206"/>
                </a:cubicBezTo>
                <a:cubicBezTo>
                  <a:pt x="79308" y="196206"/>
                  <a:pt x="83410" y="193813"/>
                  <a:pt x="85120" y="190053"/>
                </a:cubicBezTo>
                <a:lnTo>
                  <a:pt x="114176" y="124077"/>
                </a:lnTo>
                <a:cubicBezTo>
                  <a:pt x="115202" y="121342"/>
                  <a:pt x="117595" y="119291"/>
                  <a:pt x="119988" y="118266"/>
                </a:cubicBezTo>
                <a:lnTo>
                  <a:pt x="187331" y="92286"/>
                </a:lnTo>
                <a:cubicBezTo>
                  <a:pt x="191433" y="90577"/>
                  <a:pt x="193826" y="86816"/>
                  <a:pt x="193826" y="82714"/>
                </a:cubicBezTo>
                <a:cubicBezTo>
                  <a:pt x="194168" y="78270"/>
                  <a:pt x="191433" y="74510"/>
                  <a:pt x="187673" y="72801"/>
                </a:cubicBezTo>
                <a:lnTo>
                  <a:pt x="15384" y="672"/>
                </a:lnTo>
                <a:cubicBezTo>
                  <a:pt x="14163" y="228"/>
                  <a:pt x="12871" y="0"/>
                  <a:pt x="11576" y="0"/>
                </a:cubicBezTo>
                <a:close/>
              </a:path>
            </a:pathLst>
          </a:custGeom>
          <a:solidFill>
            <a:srgbClr val="7994A9">
              <a:alpha val="64709"/>
            </a:srgbClr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sp>
        <p:nvSpPr>
          <p:cNvPr id="1962" name="Google Shape;4335;p73"/>
          <p:cNvSpPr/>
          <p:nvPr/>
        </p:nvSpPr>
        <p:spPr>
          <a:xfrm flipH="1">
            <a:off x="10249245" y="5587051"/>
            <a:ext cx="271352" cy="417362"/>
          </a:xfrm>
          <a:custGeom>
            <a:avLst/>
            <a:gdLst/>
            <a:ahLst/>
            <a:cxnLst/>
            <a:rect l="l" t="t" r="r" b="b"/>
            <a:pathLst>
              <a:path w="133027" h="195758" extrusionOk="0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solidFill>
            <a:srgbClr val="C9D4D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r" rtl="1"/>
            <a:endParaRPr sz="1350">
              <a:solidFill>
                <a:prstClr val="black"/>
              </a:solidFill>
            </a:endParaRPr>
          </a:p>
        </p:txBody>
      </p:sp>
      <p:grpSp>
        <p:nvGrpSpPr>
          <p:cNvPr id="1963" name="Google Shape;4336;p73"/>
          <p:cNvGrpSpPr/>
          <p:nvPr/>
        </p:nvGrpSpPr>
        <p:grpSpPr>
          <a:xfrm>
            <a:off x="8189524" y="4182917"/>
            <a:ext cx="893222" cy="813702"/>
            <a:chOff x="6000100" y="3076250"/>
            <a:chExt cx="587871" cy="512373"/>
          </a:xfrm>
        </p:grpSpPr>
        <p:sp>
          <p:nvSpPr>
            <p:cNvPr id="1964" name="Google Shape;4337;p73"/>
            <p:cNvSpPr/>
            <p:nvPr/>
          </p:nvSpPr>
          <p:spPr>
            <a:xfrm>
              <a:off x="6000100" y="3076250"/>
              <a:ext cx="587871" cy="512373"/>
            </a:xfrm>
            <a:custGeom>
              <a:avLst/>
              <a:gdLst/>
              <a:ahLst/>
              <a:cxnLst/>
              <a:rect l="l" t="t" r="r" b="b"/>
              <a:pathLst>
                <a:path w="101884" h="88838" extrusionOk="0">
                  <a:moveTo>
                    <a:pt x="50272" y="0"/>
                  </a:moveTo>
                  <a:cubicBezTo>
                    <a:pt x="31897" y="0"/>
                    <a:pt x="14791" y="11087"/>
                    <a:pt x="8322" y="29000"/>
                  </a:cubicBezTo>
                  <a:cubicBezTo>
                    <a:pt x="1" y="51995"/>
                    <a:pt x="12332" y="77546"/>
                    <a:pt x="35878" y="86063"/>
                  </a:cubicBezTo>
                  <a:cubicBezTo>
                    <a:pt x="41078" y="87945"/>
                    <a:pt x="46391" y="88838"/>
                    <a:pt x="51602" y="88838"/>
                  </a:cubicBezTo>
                  <a:cubicBezTo>
                    <a:pt x="69970" y="88838"/>
                    <a:pt x="87079" y="77751"/>
                    <a:pt x="93562" y="59838"/>
                  </a:cubicBezTo>
                  <a:cubicBezTo>
                    <a:pt x="101883" y="36843"/>
                    <a:pt x="89534" y="11292"/>
                    <a:pt x="66006" y="2775"/>
                  </a:cubicBezTo>
                  <a:cubicBezTo>
                    <a:pt x="60802" y="893"/>
                    <a:pt x="55486" y="0"/>
                    <a:pt x="5027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r" rtl="1"/>
              <a:endParaRPr sz="1350">
                <a:solidFill>
                  <a:prstClr val="black"/>
                </a:solidFill>
              </a:endParaRPr>
            </a:p>
          </p:txBody>
        </p:sp>
        <p:grpSp>
          <p:nvGrpSpPr>
            <p:cNvPr id="1965" name="Google Shape;4338;p73"/>
            <p:cNvGrpSpPr/>
            <p:nvPr/>
          </p:nvGrpSpPr>
          <p:grpSpPr>
            <a:xfrm>
              <a:off x="6031360" y="3076713"/>
              <a:ext cx="539107" cy="480965"/>
              <a:chOff x="6031360" y="3076713"/>
              <a:chExt cx="539107" cy="480965"/>
            </a:xfrm>
          </p:grpSpPr>
          <p:sp>
            <p:nvSpPr>
              <p:cNvPr id="1966" name="Google Shape;4339;p73"/>
              <p:cNvSpPr/>
              <p:nvPr/>
            </p:nvSpPr>
            <p:spPr>
              <a:xfrm>
                <a:off x="6160232" y="3107767"/>
                <a:ext cx="410235" cy="449911"/>
              </a:xfrm>
              <a:custGeom>
                <a:avLst/>
                <a:gdLst/>
                <a:ahLst/>
                <a:cxnLst/>
                <a:rect l="l" t="t" r="r" b="b"/>
                <a:pathLst>
                  <a:path w="71098" h="78008" extrusionOk="0">
                    <a:moveTo>
                      <a:pt x="36108" y="3531"/>
                    </a:moveTo>
                    <a:lnTo>
                      <a:pt x="36835" y="4631"/>
                    </a:lnTo>
                    <a:cubicBezTo>
                      <a:pt x="36551" y="4826"/>
                      <a:pt x="36268" y="5039"/>
                      <a:pt x="35948" y="5217"/>
                    </a:cubicBezTo>
                    <a:cubicBezTo>
                      <a:pt x="35043" y="5749"/>
                      <a:pt x="34635" y="6459"/>
                      <a:pt x="35132" y="7488"/>
                    </a:cubicBezTo>
                    <a:cubicBezTo>
                      <a:pt x="35486" y="8208"/>
                      <a:pt x="35984" y="8561"/>
                      <a:pt x="36635" y="8561"/>
                    </a:cubicBezTo>
                    <a:cubicBezTo>
                      <a:pt x="36866" y="8561"/>
                      <a:pt x="37116" y="8517"/>
                      <a:pt x="37385" y="8428"/>
                    </a:cubicBezTo>
                    <a:cubicBezTo>
                      <a:pt x="37776" y="8304"/>
                      <a:pt x="38184" y="8198"/>
                      <a:pt x="38752" y="8056"/>
                    </a:cubicBezTo>
                    <a:lnTo>
                      <a:pt x="38752" y="8056"/>
                    </a:lnTo>
                    <a:cubicBezTo>
                      <a:pt x="38412" y="9075"/>
                      <a:pt x="37909" y="9331"/>
                      <a:pt x="37373" y="9331"/>
                    </a:cubicBezTo>
                    <a:cubicBezTo>
                      <a:pt x="36833" y="9331"/>
                      <a:pt x="36258" y="9072"/>
                      <a:pt x="35779" y="9072"/>
                    </a:cubicBezTo>
                    <a:cubicBezTo>
                      <a:pt x="35690" y="9072"/>
                      <a:pt x="35604" y="9081"/>
                      <a:pt x="35522" y="9102"/>
                    </a:cubicBezTo>
                    <a:lnTo>
                      <a:pt x="33162" y="11977"/>
                    </a:lnTo>
                    <a:lnTo>
                      <a:pt x="28585" y="11037"/>
                    </a:lnTo>
                    <a:lnTo>
                      <a:pt x="31832" y="10238"/>
                    </a:lnTo>
                    <a:cubicBezTo>
                      <a:pt x="32825" y="8162"/>
                      <a:pt x="33127" y="7062"/>
                      <a:pt x="32914" y="6228"/>
                    </a:cubicBezTo>
                    <a:lnTo>
                      <a:pt x="36108" y="3531"/>
                    </a:lnTo>
                    <a:close/>
                    <a:moveTo>
                      <a:pt x="38947" y="36232"/>
                    </a:moveTo>
                    <a:lnTo>
                      <a:pt x="38947" y="36232"/>
                    </a:lnTo>
                    <a:cubicBezTo>
                      <a:pt x="40402" y="36374"/>
                      <a:pt x="40561" y="37705"/>
                      <a:pt x="41253" y="38486"/>
                    </a:cubicBezTo>
                    <a:cubicBezTo>
                      <a:pt x="40278" y="40029"/>
                      <a:pt x="42194" y="41076"/>
                      <a:pt x="41963" y="42673"/>
                    </a:cubicBezTo>
                    <a:cubicBezTo>
                      <a:pt x="41786" y="43862"/>
                      <a:pt x="42833" y="45264"/>
                      <a:pt x="43241" y="46648"/>
                    </a:cubicBezTo>
                    <a:cubicBezTo>
                      <a:pt x="43560" y="47641"/>
                      <a:pt x="43507" y="48741"/>
                      <a:pt x="43046" y="49699"/>
                    </a:cubicBezTo>
                    <a:lnTo>
                      <a:pt x="40473" y="45760"/>
                    </a:lnTo>
                    <a:cubicBezTo>
                      <a:pt x="41449" y="42726"/>
                      <a:pt x="39160" y="39728"/>
                      <a:pt x="38947" y="36232"/>
                    </a:cubicBezTo>
                    <a:close/>
                    <a:moveTo>
                      <a:pt x="36430" y="1"/>
                    </a:moveTo>
                    <a:cubicBezTo>
                      <a:pt x="35873" y="1"/>
                      <a:pt x="35316" y="87"/>
                      <a:pt x="34759" y="284"/>
                    </a:cubicBezTo>
                    <a:cubicBezTo>
                      <a:pt x="33659" y="657"/>
                      <a:pt x="32346" y="870"/>
                      <a:pt x="31885" y="2005"/>
                    </a:cubicBezTo>
                    <a:cubicBezTo>
                      <a:pt x="31264" y="3567"/>
                      <a:pt x="29809" y="3549"/>
                      <a:pt x="28656" y="3992"/>
                    </a:cubicBezTo>
                    <a:cubicBezTo>
                      <a:pt x="26331" y="4826"/>
                      <a:pt x="26012" y="5465"/>
                      <a:pt x="27006" y="7683"/>
                    </a:cubicBezTo>
                    <a:lnTo>
                      <a:pt x="29791" y="7736"/>
                    </a:lnTo>
                    <a:lnTo>
                      <a:pt x="29046" y="10327"/>
                    </a:lnTo>
                    <a:lnTo>
                      <a:pt x="28425" y="7736"/>
                    </a:lnTo>
                    <a:lnTo>
                      <a:pt x="26633" y="11143"/>
                    </a:lnTo>
                    <a:cubicBezTo>
                      <a:pt x="25746" y="11374"/>
                      <a:pt x="24734" y="11391"/>
                      <a:pt x="24113" y="11870"/>
                    </a:cubicBezTo>
                    <a:cubicBezTo>
                      <a:pt x="22960" y="12775"/>
                      <a:pt x="21328" y="12509"/>
                      <a:pt x="20352" y="13680"/>
                    </a:cubicBezTo>
                    <a:lnTo>
                      <a:pt x="19695" y="12900"/>
                    </a:lnTo>
                    <a:lnTo>
                      <a:pt x="18808" y="14106"/>
                    </a:lnTo>
                    <a:cubicBezTo>
                      <a:pt x="18523" y="13971"/>
                      <a:pt x="18518" y="13452"/>
                      <a:pt x="18160" y="13452"/>
                    </a:cubicBezTo>
                    <a:cubicBezTo>
                      <a:pt x="18049" y="13452"/>
                      <a:pt x="17905" y="13501"/>
                      <a:pt x="17708" y="13627"/>
                    </a:cubicBezTo>
                    <a:lnTo>
                      <a:pt x="18560" y="17193"/>
                    </a:lnTo>
                    <a:cubicBezTo>
                      <a:pt x="17972" y="17718"/>
                      <a:pt x="17385" y="18062"/>
                      <a:pt x="16823" y="18062"/>
                    </a:cubicBezTo>
                    <a:cubicBezTo>
                      <a:pt x="16435" y="18062"/>
                      <a:pt x="16059" y="17897"/>
                      <a:pt x="15703" y="17513"/>
                    </a:cubicBezTo>
                    <a:cubicBezTo>
                      <a:pt x="14869" y="16626"/>
                      <a:pt x="13929" y="16750"/>
                      <a:pt x="13112" y="16643"/>
                    </a:cubicBezTo>
                    <a:lnTo>
                      <a:pt x="11196" y="21381"/>
                    </a:lnTo>
                    <a:cubicBezTo>
                      <a:pt x="11922" y="22616"/>
                      <a:pt x="12753" y="22986"/>
                      <a:pt x="13632" y="22986"/>
                    </a:cubicBezTo>
                    <a:cubicBezTo>
                      <a:pt x="14835" y="22986"/>
                      <a:pt x="16130" y="22292"/>
                      <a:pt x="17371" y="22179"/>
                    </a:cubicBezTo>
                    <a:lnTo>
                      <a:pt x="17868" y="20618"/>
                    </a:lnTo>
                    <a:cubicBezTo>
                      <a:pt x="19961" y="20600"/>
                      <a:pt x="19961" y="20600"/>
                      <a:pt x="21594" y="18879"/>
                    </a:cubicBezTo>
                    <a:lnTo>
                      <a:pt x="22587" y="19784"/>
                    </a:lnTo>
                    <a:lnTo>
                      <a:pt x="24646" y="19181"/>
                    </a:lnTo>
                    <a:lnTo>
                      <a:pt x="28762" y="24788"/>
                    </a:lnTo>
                    <a:lnTo>
                      <a:pt x="24930" y="23971"/>
                    </a:lnTo>
                    <a:lnTo>
                      <a:pt x="24930" y="23971"/>
                    </a:lnTo>
                    <a:lnTo>
                      <a:pt x="26544" y="25746"/>
                    </a:lnTo>
                    <a:cubicBezTo>
                      <a:pt x="28177" y="25604"/>
                      <a:pt x="29507" y="24930"/>
                      <a:pt x="30182" y="23209"/>
                    </a:cubicBezTo>
                    <a:cubicBezTo>
                      <a:pt x="29738" y="22747"/>
                      <a:pt x="29365" y="22321"/>
                      <a:pt x="28957" y="21949"/>
                    </a:cubicBezTo>
                    <a:cubicBezTo>
                      <a:pt x="28017" y="21150"/>
                      <a:pt x="27165" y="20352"/>
                      <a:pt x="27502" y="18400"/>
                    </a:cubicBezTo>
                    <a:lnTo>
                      <a:pt x="27502" y="18400"/>
                    </a:lnTo>
                    <a:cubicBezTo>
                      <a:pt x="28336" y="19678"/>
                      <a:pt x="28709" y="20902"/>
                      <a:pt x="29472" y="21239"/>
                    </a:cubicBezTo>
                    <a:cubicBezTo>
                      <a:pt x="30678" y="21771"/>
                      <a:pt x="30785" y="22641"/>
                      <a:pt x="30927" y="23617"/>
                    </a:cubicBezTo>
                    <a:cubicBezTo>
                      <a:pt x="31016" y="24255"/>
                      <a:pt x="30874" y="24965"/>
                      <a:pt x="31087" y="25551"/>
                    </a:cubicBezTo>
                    <a:cubicBezTo>
                      <a:pt x="31282" y="26083"/>
                      <a:pt x="31832" y="26473"/>
                      <a:pt x="32187" y="26952"/>
                    </a:cubicBezTo>
                    <a:cubicBezTo>
                      <a:pt x="32275" y="27077"/>
                      <a:pt x="32329" y="27236"/>
                      <a:pt x="32329" y="27396"/>
                    </a:cubicBezTo>
                    <a:lnTo>
                      <a:pt x="34369" y="26225"/>
                    </a:lnTo>
                    <a:cubicBezTo>
                      <a:pt x="33860" y="25322"/>
                      <a:pt x="33670" y="24632"/>
                      <a:pt x="34867" y="24632"/>
                    </a:cubicBezTo>
                    <a:cubicBezTo>
                      <a:pt x="34964" y="24632"/>
                      <a:pt x="35070" y="24636"/>
                      <a:pt x="35185" y="24646"/>
                    </a:cubicBezTo>
                    <a:cubicBezTo>
                      <a:pt x="35416" y="25462"/>
                      <a:pt x="35718" y="26189"/>
                      <a:pt x="35753" y="26917"/>
                    </a:cubicBezTo>
                    <a:cubicBezTo>
                      <a:pt x="35859" y="28390"/>
                      <a:pt x="37013" y="29011"/>
                      <a:pt x="38024" y="29224"/>
                    </a:cubicBezTo>
                    <a:cubicBezTo>
                      <a:pt x="38126" y="29247"/>
                      <a:pt x="38227" y="29254"/>
                      <a:pt x="38330" y="29254"/>
                    </a:cubicBezTo>
                    <a:cubicBezTo>
                      <a:pt x="38476" y="29254"/>
                      <a:pt x="38623" y="29240"/>
                      <a:pt x="38773" y="29240"/>
                    </a:cubicBezTo>
                    <a:cubicBezTo>
                      <a:pt x="39073" y="29240"/>
                      <a:pt x="39384" y="29296"/>
                      <a:pt x="39710" y="29632"/>
                    </a:cubicBezTo>
                    <a:cubicBezTo>
                      <a:pt x="39812" y="29734"/>
                      <a:pt x="39986" y="29769"/>
                      <a:pt x="40202" y="29769"/>
                    </a:cubicBezTo>
                    <a:cubicBezTo>
                      <a:pt x="40620" y="29769"/>
                      <a:pt x="41193" y="29637"/>
                      <a:pt x="41697" y="29614"/>
                    </a:cubicBezTo>
                    <a:lnTo>
                      <a:pt x="41697" y="29614"/>
                    </a:lnTo>
                    <a:cubicBezTo>
                      <a:pt x="41182" y="31175"/>
                      <a:pt x="41608" y="32825"/>
                      <a:pt x="39657" y="33517"/>
                    </a:cubicBezTo>
                    <a:cubicBezTo>
                      <a:pt x="37368" y="32683"/>
                      <a:pt x="34369" y="33198"/>
                      <a:pt x="32488" y="30608"/>
                    </a:cubicBezTo>
                    <a:cubicBezTo>
                      <a:pt x="32240" y="30253"/>
                      <a:pt x="31388" y="30306"/>
                      <a:pt x="30820" y="30217"/>
                    </a:cubicBezTo>
                    <a:cubicBezTo>
                      <a:pt x="30607" y="30217"/>
                      <a:pt x="30395" y="30270"/>
                      <a:pt x="30182" y="30324"/>
                    </a:cubicBezTo>
                    <a:lnTo>
                      <a:pt x="29507" y="32151"/>
                    </a:lnTo>
                    <a:cubicBezTo>
                      <a:pt x="27875" y="31246"/>
                      <a:pt x="26686" y="29969"/>
                      <a:pt x="25373" y="29259"/>
                    </a:cubicBezTo>
                    <a:cubicBezTo>
                      <a:pt x="23918" y="28496"/>
                      <a:pt x="23794" y="27431"/>
                      <a:pt x="23794" y="26456"/>
                    </a:cubicBezTo>
                    <a:cubicBezTo>
                      <a:pt x="23808" y="24745"/>
                      <a:pt x="23906" y="24354"/>
                      <a:pt x="23055" y="24354"/>
                    </a:cubicBezTo>
                    <a:cubicBezTo>
                      <a:pt x="22802" y="24354"/>
                      <a:pt x="22466" y="24388"/>
                      <a:pt x="22020" y="24433"/>
                    </a:cubicBezTo>
                    <a:cubicBezTo>
                      <a:pt x="21712" y="24458"/>
                      <a:pt x="21377" y="24558"/>
                      <a:pt x="21074" y="24558"/>
                    </a:cubicBezTo>
                    <a:cubicBezTo>
                      <a:pt x="20958" y="24558"/>
                      <a:pt x="20846" y="24543"/>
                      <a:pt x="20742" y="24504"/>
                    </a:cubicBezTo>
                    <a:cubicBezTo>
                      <a:pt x="20157" y="24291"/>
                      <a:pt x="19678" y="23670"/>
                      <a:pt x="19092" y="23546"/>
                    </a:cubicBezTo>
                    <a:cubicBezTo>
                      <a:pt x="19019" y="23530"/>
                      <a:pt x="18944" y="23524"/>
                      <a:pt x="18868" y="23524"/>
                    </a:cubicBezTo>
                    <a:cubicBezTo>
                      <a:pt x="18388" y="23524"/>
                      <a:pt x="17849" y="23788"/>
                      <a:pt x="17363" y="23788"/>
                    </a:cubicBezTo>
                    <a:cubicBezTo>
                      <a:pt x="17305" y="23788"/>
                      <a:pt x="17249" y="23784"/>
                      <a:pt x="17193" y="23776"/>
                    </a:cubicBezTo>
                    <a:cubicBezTo>
                      <a:pt x="17025" y="23751"/>
                      <a:pt x="16855" y="23741"/>
                      <a:pt x="16686" y="23741"/>
                    </a:cubicBezTo>
                    <a:cubicBezTo>
                      <a:pt x="15885" y="23741"/>
                      <a:pt x="15077" y="23971"/>
                      <a:pt x="14280" y="23971"/>
                    </a:cubicBezTo>
                    <a:cubicBezTo>
                      <a:pt x="13809" y="23971"/>
                      <a:pt x="13342" y="23890"/>
                      <a:pt x="12882" y="23634"/>
                    </a:cubicBezTo>
                    <a:cubicBezTo>
                      <a:pt x="12688" y="23891"/>
                      <a:pt x="12389" y="23939"/>
                      <a:pt x="12067" y="23939"/>
                    </a:cubicBezTo>
                    <a:cubicBezTo>
                      <a:pt x="11878" y="23939"/>
                      <a:pt x="11682" y="23923"/>
                      <a:pt x="11494" y="23923"/>
                    </a:cubicBezTo>
                    <a:cubicBezTo>
                      <a:pt x="11005" y="23923"/>
                      <a:pt x="10573" y="24032"/>
                      <a:pt x="10486" y="24823"/>
                    </a:cubicBezTo>
                    <a:cubicBezTo>
                      <a:pt x="8943" y="25125"/>
                      <a:pt x="8925" y="26935"/>
                      <a:pt x="7594" y="27644"/>
                    </a:cubicBezTo>
                    <a:cubicBezTo>
                      <a:pt x="6636" y="28159"/>
                      <a:pt x="5270" y="28461"/>
                      <a:pt x="4720" y="29365"/>
                    </a:cubicBezTo>
                    <a:cubicBezTo>
                      <a:pt x="3992" y="30554"/>
                      <a:pt x="2733" y="30874"/>
                      <a:pt x="1899" y="31779"/>
                    </a:cubicBezTo>
                    <a:cubicBezTo>
                      <a:pt x="1420" y="32311"/>
                      <a:pt x="1100" y="33021"/>
                      <a:pt x="692" y="33695"/>
                    </a:cubicBezTo>
                    <a:lnTo>
                      <a:pt x="2058" y="34529"/>
                    </a:lnTo>
                    <a:lnTo>
                      <a:pt x="0" y="40331"/>
                    </a:lnTo>
                    <a:cubicBezTo>
                      <a:pt x="568" y="41839"/>
                      <a:pt x="1828" y="42460"/>
                      <a:pt x="1579" y="43844"/>
                    </a:cubicBezTo>
                    <a:cubicBezTo>
                      <a:pt x="1526" y="44093"/>
                      <a:pt x="4542" y="47659"/>
                      <a:pt x="4720" y="47677"/>
                    </a:cubicBezTo>
                    <a:cubicBezTo>
                      <a:pt x="6407" y="47823"/>
                      <a:pt x="7973" y="48589"/>
                      <a:pt x="9698" y="48589"/>
                    </a:cubicBezTo>
                    <a:cubicBezTo>
                      <a:pt x="10059" y="48589"/>
                      <a:pt x="10428" y="48555"/>
                      <a:pt x="10806" y="48475"/>
                    </a:cubicBezTo>
                    <a:cubicBezTo>
                      <a:pt x="10987" y="48438"/>
                      <a:pt x="11194" y="48420"/>
                      <a:pt x="11413" y="48420"/>
                    </a:cubicBezTo>
                    <a:cubicBezTo>
                      <a:pt x="12352" y="48420"/>
                      <a:pt x="13516" y="48748"/>
                      <a:pt x="13875" y="49309"/>
                    </a:cubicBezTo>
                    <a:cubicBezTo>
                      <a:pt x="14692" y="50587"/>
                      <a:pt x="15916" y="50622"/>
                      <a:pt x="17140" y="51048"/>
                    </a:cubicBezTo>
                    <a:lnTo>
                      <a:pt x="16076" y="56140"/>
                    </a:lnTo>
                    <a:cubicBezTo>
                      <a:pt x="17477" y="57542"/>
                      <a:pt x="16874" y="59405"/>
                      <a:pt x="17513" y="60896"/>
                    </a:cubicBezTo>
                    <a:cubicBezTo>
                      <a:pt x="17939" y="61907"/>
                      <a:pt x="17566" y="62439"/>
                      <a:pt x="17105" y="63291"/>
                    </a:cubicBezTo>
                    <a:cubicBezTo>
                      <a:pt x="16484" y="64409"/>
                      <a:pt x="14922" y="65544"/>
                      <a:pt x="15526" y="66751"/>
                    </a:cubicBezTo>
                    <a:cubicBezTo>
                      <a:pt x="16359" y="68454"/>
                      <a:pt x="16218" y="70264"/>
                      <a:pt x="16218" y="71879"/>
                    </a:cubicBezTo>
                    <a:cubicBezTo>
                      <a:pt x="16218" y="73795"/>
                      <a:pt x="17726" y="75427"/>
                      <a:pt x="16697" y="77361"/>
                    </a:cubicBezTo>
                    <a:cubicBezTo>
                      <a:pt x="17566" y="77539"/>
                      <a:pt x="18134" y="77610"/>
                      <a:pt x="18684" y="77787"/>
                    </a:cubicBezTo>
                    <a:cubicBezTo>
                      <a:pt x="19160" y="77941"/>
                      <a:pt x="19615" y="78007"/>
                      <a:pt x="20054" y="78007"/>
                    </a:cubicBezTo>
                    <a:cubicBezTo>
                      <a:pt x="21942" y="78007"/>
                      <a:pt x="23543" y="76798"/>
                      <a:pt x="25284" y="76208"/>
                    </a:cubicBezTo>
                    <a:cubicBezTo>
                      <a:pt x="25497" y="74416"/>
                      <a:pt x="27183" y="74310"/>
                      <a:pt x="28336" y="73671"/>
                    </a:cubicBezTo>
                    <a:cubicBezTo>
                      <a:pt x="29472" y="73032"/>
                      <a:pt x="29064" y="71826"/>
                      <a:pt x="29436" y="71240"/>
                    </a:cubicBezTo>
                    <a:cubicBezTo>
                      <a:pt x="30359" y="70814"/>
                      <a:pt x="31051" y="70495"/>
                      <a:pt x="31761" y="70175"/>
                    </a:cubicBezTo>
                    <a:cubicBezTo>
                      <a:pt x="32701" y="69750"/>
                      <a:pt x="34032" y="69998"/>
                      <a:pt x="34351" y="68472"/>
                    </a:cubicBezTo>
                    <a:cubicBezTo>
                      <a:pt x="34564" y="67407"/>
                      <a:pt x="35593" y="66680"/>
                      <a:pt x="35682" y="65456"/>
                    </a:cubicBezTo>
                    <a:cubicBezTo>
                      <a:pt x="35789" y="64196"/>
                      <a:pt x="36179" y="62972"/>
                      <a:pt x="36427" y="61783"/>
                    </a:cubicBezTo>
                    <a:cubicBezTo>
                      <a:pt x="38255" y="60576"/>
                      <a:pt x="39869" y="58979"/>
                      <a:pt x="41786" y="58376"/>
                    </a:cubicBezTo>
                    <a:cubicBezTo>
                      <a:pt x="44997" y="57365"/>
                      <a:pt x="46843" y="55306"/>
                      <a:pt x="48156" y="52432"/>
                    </a:cubicBezTo>
                    <a:cubicBezTo>
                      <a:pt x="47847" y="52304"/>
                      <a:pt x="47534" y="52259"/>
                      <a:pt x="47221" y="52259"/>
                    </a:cubicBezTo>
                    <a:cubicBezTo>
                      <a:pt x="46487" y="52259"/>
                      <a:pt x="45750" y="52505"/>
                      <a:pt x="45050" y="52505"/>
                    </a:cubicBezTo>
                    <a:cubicBezTo>
                      <a:pt x="44519" y="52505"/>
                      <a:pt x="44011" y="52363"/>
                      <a:pt x="43542" y="51864"/>
                    </a:cubicBezTo>
                    <a:cubicBezTo>
                      <a:pt x="44838" y="50108"/>
                      <a:pt x="44909" y="50037"/>
                      <a:pt x="46293" y="49859"/>
                    </a:cubicBezTo>
                    <a:cubicBezTo>
                      <a:pt x="49646" y="49451"/>
                      <a:pt x="52822" y="48599"/>
                      <a:pt x="55395" y="46222"/>
                    </a:cubicBezTo>
                    <a:cubicBezTo>
                      <a:pt x="55484" y="45760"/>
                      <a:pt x="55697" y="45281"/>
                      <a:pt x="55643" y="44838"/>
                    </a:cubicBezTo>
                    <a:cubicBezTo>
                      <a:pt x="55519" y="44022"/>
                      <a:pt x="55359" y="43205"/>
                      <a:pt x="55164" y="42389"/>
                    </a:cubicBezTo>
                    <a:lnTo>
                      <a:pt x="54224" y="42886"/>
                    </a:lnTo>
                    <a:lnTo>
                      <a:pt x="53887" y="41254"/>
                    </a:lnTo>
                    <a:lnTo>
                      <a:pt x="53017" y="42655"/>
                    </a:lnTo>
                    <a:cubicBezTo>
                      <a:pt x="51775" y="40810"/>
                      <a:pt x="49327" y="39763"/>
                      <a:pt x="49735" y="36906"/>
                    </a:cubicBezTo>
                    <a:lnTo>
                      <a:pt x="49735" y="36906"/>
                    </a:lnTo>
                    <a:cubicBezTo>
                      <a:pt x="51738" y="37643"/>
                      <a:pt x="51709" y="40841"/>
                      <a:pt x="54224" y="40841"/>
                    </a:cubicBezTo>
                    <a:cubicBezTo>
                      <a:pt x="54315" y="40841"/>
                      <a:pt x="54410" y="40836"/>
                      <a:pt x="54508" y="40828"/>
                    </a:cubicBezTo>
                    <a:cubicBezTo>
                      <a:pt x="55927" y="42620"/>
                      <a:pt x="57968" y="43134"/>
                      <a:pt x="59831" y="43365"/>
                    </a:cubicBezTo>
                    <a:lnTo>
                      <a:pt x="61091" y="47286"/>
                    </a:lnTo>
                    <a:lnTo>
                      <a:pt x="62244" y="46683"/>
                    </a:lnTo>
                    <a:lnTo>
                      <a:pt x="61215" y="57010"/>
                    </a:lnTo>
                    <a:cubicBezTo>
                      <a:pt x="61641" y="57382"/>
                      <a:pt x="62102" y="57613"/>
                      <a:pt x="62208" y="57950"/>
                    </a:cubicBezTo>
                    <a:cubicBezTo>
                      <a:pt x="62350" y="58411"/>
                      <a:pt x="62226" y="58944"/>
                      <a:pt x="62226" y="59547"/>
                    </a:cubicBezTo>
                    <a:cubicBezTo>
                      <a:pt x="64054" y="58323"/>
                      <a:pt x="61783" y="56531"/>
                      <a:pt x="63397" y="55164"/>
                    </a:cubicBezTo>
                    <a:cubicBezTo>
                      <a:pt x="64338" y="54348"/>
                      <a:pt x="63894" y="52503"/>
                      <a:pt x="65420" y="51421"/>
                    </a:cubicBezTo>
                    <a:cubicBezTo>
                      <a:pt x="66236" y="50835"/>
                      <a:pt x="66627" y="49575"/>
                      <a:pt x="67407" y="48670"/>
                    </a:cubicBezTo>
                    <a:cubicBezTo>
                      <a:pt x="71098" y="31370"/>
                      <a:pt x="63805" y="13556"/>
                      <a:pt x="49451" y="3265"/>
                    </a:cubicBezTo>
                    <a:lnTo>
                      <a:pt x="47836" y="4223"/>
                    </a:lnTo>
                    <a:lnTo>
                      <a:pt x="47286" y="3425"/>
                    </a:lnTo>
                    <a:lnTo>
                      <a:pt x="45068" y="5465"/>
                    </a:lnTo>
                    <a:lnTo>
                      <a:pt x="44802" y="2963"/>
                    </a:lnTo>
                    <a:cubicBezTo>
                      <a:pt x="44483" y="4383"/>
                      <a:pt x="44412" y="5554"/>
                      <a:pt x="43383" y="6193"/>
                    </a:cubicBezTo>
                    <a:lnTo>
                      <a:pt x="41094" y="4844"/>
                    </a:lnTo>
                    <a:lnTo>
                      <a:pt x="41253" y="4702"/>
                    </a:lnTo>
                    <a:lnTo>
                      <a:pt x="43436" y="4525"/>
                    </a:lnTo>
                    <a:cubicBezTo>
                      <a:pt x="43312" y="3975"/>
                      <a:pt x="43329" y="3673"/>
                      <a:pt x="43205" y="3567"/>
                    </a:cubicBezTo>
                    <a:cubicBezTo>
                      <a:pt x="41857" y="2502"/>
                      <a:pt x="40153" y="1934"/>
                      <a:pt x="38929" y="657"/>
                    </a:cubicBezTo>
                    <a:cubicBezTo>
                      <a:pt x="38787" y="497"/>
                      <a:pt x="38592" y="390"/>
                      <a:pt x="38379" y="319"/>
                    </a:cubicBezTo>
                    <a:cubicBezTo>
                      <a:pt x="37729" y="119"/>
                      <a:pt x="37080" y="1"/>
                      <a:pt x="36430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67" name="Google Shape;4340;p73"/>
              <p:cNvSpPr/>
              <p:nvPr/>
            </p:nvSpPr>
            <p:spPr>
              <a:xfrm>
                <a:off x="6031360" y="3319580"/>
                <a:ext cx="62149" cy="151155"/>
              </a:xfrm>
              <a:custGeom>
                <a:avLst/>
                <a:gdLst/>
                <a:ahLst/>
                <a:cxnLst/>
                <a:rect l="l" t="t" r="r" b="b"/>
                <a:pathLst>
                  <a:path w="10771" h="26208" extrusionOk="0">
                    <a:moveTo>
                      <a:pt x="266" y="1"/>
                    </a:moveTo>
                    <a:lnTo>
                      <a:pt x="266" y="1"/>
                    </a:lnTo>
                    <a:cubicBezTo>
                      <a:pt x="0" y="9316"/>
                      <a:pt x="2679" y="18489"/>
                      <a:pt x="7914" y="26208"/>
                    </a:cubicBezTo>
                    <a:lnTo>
                      <a:pt x="9014" y="25995"/>
                    </a:lnTo>
                    <a:cubicBezTo>
                      <a:pt x="9954" y="24078"/>
                      <a:pt x="9617" y="22073"/>
                      <a:pt x="9475" y="20068"/>
                    </a:cubicBezTo>
                    <a:cubicBezTo>
                      <a:pt x="9422" y="19412"/>
                      <a:pt x="9120" y="18347"/>
                      <a:pt x="9386" y="18188"/>
                    </a:cubicBezTo>
                    <a:cubicBezTo>
                      <a:pt x="10753" y="17336"/>
                      <a:pt x="10274" y="15881"/>
                      <a:pt x="10770" y="14834"/>
                    </a:cubicBezTo>
                    <a:cubicBezTo>
                      <a:pt x="9777" y="13415"/>
                      <a:pt x="8890" y="12137"/>
                      <a:pt x="7328" y="11161"/>
                    </a:cubicBezTo>
                    <a:cubicBezTo>
                      <a:pt x="5270" y="9901"/>
                      <a:pt x="3194" y="8216"/>
                      <a:pt x="3247" y="5235"/>
                    </a:cubicBezTo>
                    <a:cubicBezTo>
                      <a:pt x="3265" y="4649"/>
                      <a:pt x="2999" y="3709"/>
                      <a:pt x="2591" y="3514"/>
                    </a:cubicBezTo>
                    <a:cubicBezTo>
                      <a:pt x="1295" y="2893"/>
                      <a:pt x="479" y="1562"/>
                      <a:pt x="408" y="604"/>
                    </a:cubicBezTo>
                    <a:cubicBezTo>
                      <a:pt x="373" y="391"/>
                      <a:pt x="337" y="196"/>
                      <a:pt x="266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68" name="Google Shape;4341;p73"/>
              <p:cNvSpPr/>
              <p:nvPr/>
            </p:nvSpPr>
            <p:spPr>
              <a:xfrm>
                <a:off x="6189159" y="3076713"/>
                <a:ext cx="117131" cy="35868"/>
              </a:xfrm>
              <a:custGeom>
                <a:avLst/>
                <a:gdLst/>
                <a:ahLst/>
                <a:cxnLst/>
                <a:rect l="l" t="t" r="r" b="b"/>
                <a:pathLst>
                  <a:path w="20300" h="6219" extrusionOk="0">
                    <a:moveTo>
                      <a:pt x="17629" y="0"/>
                    </a:moveTo>
                    <a:cubicBezTo>
                      <a:pt x="12187" y="0"/>
                      <a:pt x="6775" y="976"/>
                      <a:pt x="1651" y="2882"/>
                    </a:cubicBezTo>
                    <a:cubicBezTo>
                      <a:pt x="1207" y="3344"/>
                      <a:pt x="764" y="3823"/>
                      <a:pt x="302" y="4266"/>
                    </a:cubicBezTo>
                    <a:cubicBezTo>
                      <a:pt x="1" y="4568"/>
                      <a:pt x="231" y="5402"/>
                      <a:pt x="214" y="6218"/>
                    </a:cubicBezTo>
                    <a:cubicBezTo>
                      <a:pt x="1402" y="5473"/>
                      <a:pt x="2201" y="4834"/>
                      <a:pt x="3141" y="4408"/>
                    </a:cubicBezTo>
                    <a:cubicBezTo>
                      <a:pt x="5525" y="3347"/>
                      <a:pt x="8003" y="2632"/>
                      <a:pt x="10607" y="2632"/>
                    </a:cubicBezTo>
                    <a:cubicBezTo>
                      <a:pt x="11182" y="2632"/>
                      <a:pt x="11763" y="2666"/>
                      <a:pt x="12350" y="2740"/>
                    </a:cubicBezTo>
                    <a:cubicBezTo>
                      <a:pt x="12586" y="2362"/>
                      <a:pt x="12876" y="2257"/>
                      <a:pt x="13186" y="2257"/>
                    </a:cubicBezTo>
                    <a:cubicBezTo>
                      <a:pt x="13571" y="2257"/>
                      <a:pt x="13986" y="2419"/>
                      <a:pt x="14364" y="2419"/>
                    </a:cubicBezTo>
                    <a:cubicBezTo>
                      <a:pt x="14550" y="2419"/>
                      <a:pt x="14727" y="2379"/>
                      <a:pt x="14887" y="2261"/>
                    </a:cubicBezTo>
                    <a:cubicBezTo>
                      <a:pt x="16502" y="1072"/>
                      <a:pt x="18472" y="718"/>
                      <a:pt x="20299" y="79"/>
                    </a:cubicBezTo>
                    <a:cubicBezTo>
                      <a:pt x="19409" y="26"/>
                      <a:pt x="18519" y="0"/>
                      <a:pt x="17629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69" name="Google Shape;4342;p73"/>
              <p:cNvSpPr/>
              <p:nvPr/>
            </p:nvSpPr>
            <p:spPr>
              <a:xfrm>
                <a:off x="6350006" y="3503923"/>
                <a:ext cx="45156" cy="42581"/>
              </a:xfrm>
              <a:custGeom>
                <a:avLst/>
                <a:gdLst/>
                <a:ahLst/>
                <a:cxnLst/>
                <a:rect l="l" t="t" r="r" b="b"/>
                <a:pathLst>
                  <a:path w="7826" h="7383" extrusionOk="0">
                    <a:moveTo>
                      <a:pt x="7648" y="1"/>
                    </a:moveTo>
                    <a:lnTo>
                      <a:pt x="7648" y="1"/>
                    </a:lnTo>
                    <a:cubicBezTo>
                      <a:pt x="6488" y="417"/>
                      <a:pt x="5728" y="1543"/>
                      <a:pt x="4541" y="1543"/>
                    </a:cubicBezTo>
                    <a:cubicBezTo>
                      <a:pt x="4311" y="1543"/>
                      <a:pt x="4065" y="1501"/>
                      <a:pt x="3797" y="1403"/>
                    </a:cubicBezTo>
                    <a:cubicBezTo>
                      <a:pt x="3766" y="1397"/>
                      <a:pt x="3735" y="1395"/>
                      <a:pt x="3704" y="1395"/>
                    </a:cubicBezTo>
                    <a:cubicBezTo>
                      <a:pt x="3523" y="1395"/>
                      <a:pt x="3348" y="1482"/>
                      <a:pt x="3212" y="1633"/>
                    </a:cubicBezTo>
                    <a:cubicBezTo>
                      <a:pt x="2520" y="3567"/>
                      <a:pt x="142" y="4490"/>
                      <a:pt x="0" y="7045"/>
                    </a:cubicBezTo>
                    <a:lnTo>
                      <a:pt x="1633" y="7382"/>
                    </a:lnTo>
                    <a:cubicBezTo>
                      <a:pt x="2662" y="6353"/>
                      <a:pt x="3655" y="5306"/>
                      <a:pt x="4844" y="4419"/>
                    </a:cubicBezTo>
                    <a:cubicBezTo>
                      <a:pt x="6211" y="3390"/>
                      <a:pt x="7825" y="2219"/>
                      <a:pt x="7648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70" name="Google Shape;4343;p73"/>
              <p:cNvSpPr/>
              <p:nvPr/>
            </p:nvSpPr>
            <p:spPr>
              <a:xfrm>
                <a:off x="6262180" y="3141947"/>
                <a:ext cx="28469" cy="38688"/>
              </a:xfrm>
              <a:custGeom>
                <a:avLst/>
                <a:gdLst/>
                <a:ahLst/>
                <a:cxnLst/>
                <a:rect l="l" t="t" r="r" b="b"/>
                <a:pathLst>
                  <a:path w="4934" h="6708" extrusionOk="0">
                    <a:moveTo>
                      <a:pt x="2094" y="0"/>
                    </a:moveTo>
                    <a:lnTo>
                      <a:pt x="2094" y="0"/>
                    </a:lnTo>
                    <a:cubicBezTo>
                      <a:pt x="0" y="1420"/>
                      <a:pt x="3052" y="2467"/>
                      <a:pt x="1988" y="4454"/>
                    </a:cubicBezTo>
                    <a:lnTo>
                      <a:pt x="817" y="4756"/>
                    </a:lnTo>
                    <a:cubicBezTo>
                      <a:pt x="1243" y="6707"/>
                      <a:pt x="2822" y="6228"/>
                      <a:pt x="3851" y="6619"/>
                    </a:cubicBezTo>
                    <a:lnTo>
                      <a:pt x="4933" y="5430"/>
                    </a:lnTo>
                    <a:cubicBezTo>
                      <a:pt x="4685" y="3993"/>
                      <a:pt x="2768" y="2875"/>
                      <a:pt x="4206" y="1207"/>
                    </a:cubicBezTo>
                    <a:cubicBezTo>
                      <a:pt x="3883" y="979"/>
                      <a:pt x="3846" y="221"/>
                      <a:pt x="3400" y="221"/>
                    </a:cubicBezTo>
                    <a:cubicBezTo>
                      <a:pt x="3257" y="221"/>
                      <a:pt x="3072" y="299"/>
                      <a:pt x="2822" y="497"/>
                    </a:cubicBezTo>
                    <a:cubicBezTo>
                      <a:pt x="2815" y="502"/>
                      <a:pt x="2807" y="505"/>
                      <a:pt x="2796" y="505"/>
                    </a:cubicBezTo>
                    <a:cubicBezTo>
                      <a:pt x="2667" y="505"/>
                      <a:pt x="2259" y="115"/>
                      <a:pt x="209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71" name="Google Shape;4344;p73"/>
              <p:cNvSpPr/>
              <p:nvPr/>
            </p:nvSpPr>
            <p:spPr>
              <a:xfrm>
                <a:off x="6251907" y="3101042"/>
                <a:ext cx="26011" cy="13686"/>
              </a:xfrm>
              <a:custGeom>
                <a:avLst/>
                <a:gdLst/>
                <a:ahLst/>
                <a:cxnLst/>
                <a:rect l="l" t="t" r="r" b="b"/>
                <a:pathLst>
                  <a:path w="4508" h="2373" extrusionOk="0">
                    <a:moveTo>
                      <a:pt x="1606" y="0"/>
                    </a:moveTo>
                    <a:cubicBezTo>
                      <a:pt x="1091" y="0"/>
                      <a:pt x="558" y="171"/>
                      <a:pt x="0" y="723"/>
                    </a:cubicBezTo>
                    <a:cubicBezTo>
                      <a:pt x="430" y="1555"/>
                      <a:pt x="972" y="2195"/>
                      <a:pt x="1679" y="2195"/>
                    </a:cubicBezTo>
                    <a:cubicBezTo>
                      <a:pt x="1906" y="2195"/>
                      <a:pt x="2151" y="2129"/>
                      <a:pt x="2414" y="1982"/>
                    </a:cubicBezTo>
                    <a:cubicBezTo>
                      <a:pt x="2981" y="1663"/>
                      <a:pt x="4507" y="2373"/>
                      <a:pt x="4064" y="456"/>
                    </a:cubicBezTo>
                    <a:lnTo>
                      <a:pt x="4064" y="456"/>
                    </a:lnTo>
                    <a:cubicBezTo>
                      <a:pt x="4046" y="457"/>
                      <a:pt x="4028" y="457"/>
                      <a:pt x="4010" y="457"/>
                    </a:cubicBezTo>
                    <a:cubicBezTo>
                      <a:pt x="3239" y="457"/>
                      <a:pt x="2447" y="0"/>
                      <a:pt x="1606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72" name="Google Shape;4345;p73"/>
              <p:cNvSpPr/>
              <p:nvPr/>
            </p:nvSpPr>
            <p:spPr>
              <a:xfrm>
                <a:off x="6250613" y="3155645"/>
                <a:ext cx="21609" cy="17008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2949" extrusionOk="0">
                    <a:moveTo>
                      <a:pt x="1345" y="1"/>
                    </a:moveTo>
                    <a:cubicBezTo>
                      <a:pt x="985" y="1"/>
                      <a:pt x="770" y="142"/>
                      <a:pt x="568" y="429"/>
                    </a:cubicBezTo>
                    <a:cubicBezTo>
                      <a:pt x="213" y="943"/>
                      <a:pt x="249" y="1706"/>
                      <a:pt x="0" y="2948"/>
                    </a:cubicBezTo>
                    <a:lnTo>
                      <a:pt x="3744" y="695"/>
                    </a:lnTo>
                    <a:cubicBezTo>
                      <a:pt x="2515" y="235"/>
                      <a:pt x="1810" y="1"/>
                      <a:pt x="1345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73" name="Google Shape;4346;p73"/>
          <p:cNvGrpSpPr/>
          <p:nvPr/>
        </p:nvGrpSpPr>
        <p:grpSpPr>
          <a:xfrm>
            <a:off x="4507147" y="4076565"/>
            <a:ext cx="3405542" cy="2113219"/>
            <a:chOff x="3597785" y="3065882"/>
            <a:chExt cx="2241344" cy="1330656"/>
          </a:xfrm>
        </p:grpSpPr>
        <p:grpSp>
          <p:nvGrpSpPr>
            <p:cNvPr id="1974" name="Google Shape;4347;p73"/>
            <p:cNvGrpSpPr/>
            <p:nvPr/>
          </p:nvGrpSpPr>
          <p:grpSpPr>
            <a:xfrm>
              <a:off x="5296908" y="3937355"/>
              <a:ext cx="143198" cy="32380"/>
              <a:chOff x="5296908" y="3937355"/>
              <a:chExt cx="143198" cy="32380"/>
            </a:xfrm>
          </p:grpSpPr>
          <p:sp>
            <p:nvSpPr>
              <p:cNvPr id="2778" name="Google Shape;4348;p73"/>
              <p:cNvSpPr/>
              <p:nvPr/>
            </p:nvSpPr>
            <p:spPr>
              <a:xfrm>
                <a:off x="5319457" y="3952794"/>
                <a:ext cx="11189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4227" h="1" fill="none" extrusionOk="0">
                    <a:moveTo>
                      <a:pt x="1" y="0"/>
                    </a:moveTo>
                    <a:lnTo>
                      <a:pt x="14227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779" name="Google Shape;4349;p73"/>
              <p:cNvGrpSpPr/>
              <p:nvPr/>
            </p:nvGrpSpPr>
            <p:grpSpPr>
              <a:xfrm>
                <a:off x="5402331" y="3937355"/>
                <a:ext cx="37776" cy="32380"/>
                <a:chOff x="5402331" y="3937355"/>
                <a:chExt cx="37776" cy="32380"/>
              </a:xfrm>
            </p:grpSpPr>
            <p:sp>
              <p:nvSpPr>
                <p:cNvPr id="2783" name="Google Shape;4350;p73"/>
                <p:cNvSpPr/>
                <p:nvPr/>
              </p:nvSpPr>
              <p:spPr>
                <a:xfrm>
                  <a:off x="5402331" y="3937355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4" y="609"/>
                      </a:cubicBezTo>
                      <a:cubicBezTo>
                        <a:pt x="0" y="1903"/>
                        <a:pt x="919" y="4117"/>
                        <a:pt x="2746" y="4117"/>
                      </a:cubicBezTo>
                      <a:cubicBezTo>
                        <a:pt x="3883" y="4117"/>
                        <a:pt x="4802" y="3185"/>
                        <a:pt x="4802" y="2060"/>
                      </a:cubicBezTo>
                      <a:cubicBezTo>
                        <a:pt x="4802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4" name="Google Shape;4351;p73"/>
                <p:cNvSpPr/>
                <p:nvPr/>
              </p:nvSpPr>
              <p:spPr>
                <a:xfrm>
                  <a:off x="5415174" y="3946990"/>
                  <a:ext cx="15321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8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32" y="1416"/>
                      </a:cubicBezTo>
                      <a:cubicBezTo>
                        <a:pt x="701" y="1585"/>
                        <a:pt x="910" y="1661"/>
                        <a:pt x="1114" y="1661"/>
                      </a:cubicBezTo>
                      <a:cubicBezTo>
                        <a:pt x="1540" y="1661"/>
                        <a:pt x="1948" y="1333"/>
                        <a:pt x="1948" y="835"/>
                      </a:cubicBezTo>
                      <a:cubicBezTo>
                        <a:pt x="1948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80" name="Google Shape;4352;p73"/>
              <p:cNvGrpSpPr/>
              <p:nvPr/>
            </p:nvGrpSpPr>
            <p:grpSpPr>
              <a:xfrm>
                <a:off x="5296908" y="3937355"/>
                <a:ext cx="37783" cy="32380"/>
                <a:chOff x="5296908" y="3937355"/>
                <a:chExt cx="37783" cy="32380"/>
              </a:xfrm>
            </p:grpSpPr>
            <p:sp>
              <p:nvSpPr>
                <p:cNvPr id="2781" name="Google Shape;4353;p73"/>
                <p:cNvSpPr/>
                <p:nvPr/>
              </p:nvSpPr>
              <p:spPr>
                <a:xfrm>
                  <a:off x="5296908" y="3937355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47" y="4117"/>
                      </a:cubicBezTo>
                      <a:cubicBezTo>
                        <a:pt x="3884" y="4117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2" name="Google Shape;4354;p73"/>
                <p:cNvSpPr/>
                <p:nvPr/>
              </p:nvSpPr>
              <p:spPr>
                <a:xfrm>
                  <a:off x="5309846" y="3946990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02" y="1"/>
                      </a:moveTo>
                      <a:cubicBezTo>
                        <a:pt x="364" y="1"/>
                        <a:pt x="1" y="896"/>
                        <a:pt x="521" y="1416"/>
                      </a:cubicBezTo>
                      <a:cubicBezTo>
                        <a:pt x="690" y="1585"/>
                        <a:pt x="899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61" y="1"/>
                        <a:pt x="11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75" name="Google Shape;4355;p73"/>
            <p:cNvGrpSpPr/>
            <p:nvPr/>
          </p:nvGrpSpPr>
          <p:grpSpPr>
            <a:xfrm>
              <a:off x="4724163" y="3119631"/>
              <a:ext cx="120838" cy="84218"/>
              <a:chOff x="4724163" y="3119631"/>
              <a:chExt cx="120838" cy="84218"/>
            </a:xfrm>
          </p:grpSpPr>
          <p:grpSp>
            <p:nvGrpSpPr>
              <p:cNvPr id="2763" name="Google Shape;4356;p73"/>
              <p:cNvGrpSpPr/>
              <p:nvPr/>
            </p:nvGrpSpPr>
            <p:grpSpPr>
              <a:xfrm>
                <a:off x="4746712" y="3132773"/>
                <a:ext cx="86869" cy="56424"/>
                <a:chOff x="4746712" y="3132773"/>
                <a:chExt cx="86869" cy="56424"/>
              </a:xfrm>
            </p:grpSpPr>
            <p:sp>
              <p:nvSpPr>
                <p:cNvPr id="2776" name="Google Shape;4357;p73"/>
                <p:cNvSpPr/>
                <p:nvPr/>
              </p:nvSpPr>
              <p:spPr>
                <a:xfrm>
                  <a:off x="4746712" y="3132773"/>
                  <a:ext cx="86869" cy="564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5" h="7174" fill="none" extrusionOk="0">
                      <a:moveTo>
                        <a:pt x="0" y="1597"/>
                      </a:moveTo>
                      <a:cubicBezTo>
                        <a:pt x="242" y="1743"/>
                        <a:pt x="3532" y="7174"/>
                        <a:pt x="3532" y="7174"/>
                      </a:cubicBezTo>
                      <a:lnTo>
                        <a:pt x="6290" y="3315"/>
                      </a:lnTo>
                      <a:lnTo>
                        <a:pt x="11044" y="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7" name="Google Shape;4358;p73"/>
                <p:cNvSpPr/>
                <p:nvPr/>
              </p:nvSpPr>
              <p:spPr>
                <a:xfrm>
                  <a:off x="4746712" y="3145334"/>
                  <a:ext cx="49479" cy="13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91" h="1719" fill="none" extrusionOk="0">
                      <a:moveTo>
                        <a:pt x="0" y="0"/>
                      </a:moveTo>
                      <a:lnTo>
                        <a:pt x="6290" y="171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64" name="Google Shape;4359;p73"/>
              <p:cNvGrpSpPr/>
              <p:nvPr/>
            </p:nvGrpSpPr>
            <p:grpSpPr>
              <a:xfrm>
                <a:off x="4773634" y="3143336"/>
                <a:ext cx="37776" cy="32451"/>
                <a:chOff x="4773634" y="3143336"/>
                <a:chExt cx="37776" cy="32451"/>
              </a:xfrm>
            </p:grpSpPr>
            <p:sp>
              <p:nvSpPr>
                <p:cNvPr id="2774" name="Google Shape;4360;p73"/>
                <p:cNvSpPr/>
                <p:nvPr/>
              </p:nvSpPr>
              <p:spPr>
                <a:xfrm>
                  <a:off x="4773634" y="3143336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900"/>
                        <a:pt x="920" y="4125"/>
                        <a:pt x="2746" y="4125"/>
                      </a:cubicBezTo>
                      <a:cubicBezTo>
                        <a:pt x="3884" y="4125"/>
                        <a:pt x="4803" y="3206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5" name="Google Shape;4361;p73"/>
                <p:cNvSpPr/>
                <p:nvPr/>
              </p:nvSpPr>
              <p:spPr>
                <a:xfrm>
                  <a:off x="4788664" y="315304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7"/>
                        <a:pt x="835" y="1657"/>
                      </a:cubicBezTo>
                      <a:cubicBezTo>
                        <a:pt x="1295" y="1657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65" name="Google Shape;4362;p73"/>
              <p:cNvGrpSpPr/>
              <p:nvPr/>
            </p:nvGrpSpPr>
            <p:grpSpPr>
              <a:xfrm>
                <a:off x="4724163" y="3131248"/>
                <a:ext cx="37776" cy="32459"/>
                <a:chOff x="4724163" y="3131248"/>
                <a:chExt cx="37776" cy="32459"/>
              </a:xfrm>
            </p:grpSpPr>
            <p:sp>
              <p:nvSpPr>
                <p:cNvPr id="2772" name="Google Shape;4363;p73"/>
                <p:cNvSpPr/>
                <p:nvPr/>
              </p:nvSpPr>
              <p:spPr>
                <a:xfrm>
                  <a:off x="4724163" y="3131248"/>
                  <a:ext cx="37776" cy="32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7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00"/>
                        <a:pt x="920" y="4114"/>
                        <a:pt x="2746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3" name="Google Shape;4364;p73"/>
                <p:cNvSpPr/>
                <p:nvPr/>
              </p:nvSpPr>
              <p:spPr>
                <a:xfrm>
                  <a:off x="4739288" y="314095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66" name="Google Shape;4365;p73"/>
              <p:cNvGrpSpPr/>
              <p:nvPr/>
            </p:nvGrpSpPr>
            <p:grpSpPr>
              <a:xfrm>
                <a:off x="4755081" y="3176054"/>
                <a:ext cx="32357" cy="27795"/>
                <a:chOff x="4755081" y="3176054"/>
                <a:chExt cx="32357" cy="27795"/>
              </a:xfrm>
            </p:grpSpPr>
            <p:sp>
              <p:nvSpPr>
                <p:cNvPr id="2770" name="Google Shape;4366;p73"/>
                <p:cNvSpPr/>
                <p:nvPr/>
              </p:nvSpPr>
              <p:spPr>
                <a:xfrm>
                  <a:off x="4755081" y="3176054"/>
                  <a:ext cx="32357" cy="2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3534" extrusionOk="0">
                      <a:moveTo>
                        <a:pt x="2338" y="0"/>
                      </a:moveTo>
                      <a:cubicBezTo>
                        <a:pt x="1904" y="0"/>
                        <a:pt x="1462" y="162"/>
                        <a:pt x="1101" y="522"/>
                      </a:cubicBezTo>
                      <a:cubicBezTo>
                        <a:pt x="1" y="1635"/>
                        <a:pt x="787" y="3534"/>
                        <a:pt x="2360" y="3534"/>
                      </a:cubicBezTo>
                      <a:cubicBezTo>
                        <a:pt x="3327" y="3534"/>
                        <a:pt x="4114" y="2735"/>
                        <a:pt x="4114" y="1768"/>
                      </a:cubicBezTo>
                      <a:cubicBezTo>
                        <a:pt x="4114" y="704"/>
                        <a:pt x="3245" y="0"/>
                        <a:pt x="23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1" name="Google Shape;4367;p73"/>
                <p:cNvSpPr/>
                <p:nvPr/>
              </p:nvSpPr>
              <p:spPr>
                <a:xfrm>
                  <a:off x="4767924" y="3185768"/>
                  <a:ext cx="9902" cy="8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9" h="1067" extrusionOk="0">
                      <a:moveTo>
                        <a:pt x="714" y="0"/>
                      </a:moveTo>
                      <a:cubicBezTo>
                        <a:pt x="243" y="0"/>
                        <a:pt x="1" y="569"/>
                        <a:pt x="339" y="908"/>
                      </a:cubicBezTo>
                      <a:cubicBezTo>
                        <a:pt x="449" y="1017"/>
                        <a:pt x="584" y="1066"/>
                        <a:pt x="716" y="1066"/>
                      </a:cubicBezTo>
                      <a:cubicBezTo>
                        <a:pt x="993" y="1066"/>
                        <a:pt x="1259" y="852"/>
                        <a:pt x="1259" y="533"/>
                      </a:cubicBezTo>
                      <a:cubicBezTo>
                        <a:pt x="1259" y="230"/>
                        <a:pt x="1017" y="0"/>
                        <a:pt x="7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67" name="Google Shape;4368;p73"/>
              <p:cNvGrpSpPr/>
              <p:nvPr/>
            </p:nvGrpSpPr>
            <p:grpSpPr>
              <a:xfrm>
                <a:off x="4812550" y="3119631"/>
                <a:ext cx="32451" cy="27803"/>
                <a:chOff x="4812550" y="3119631"/>
                <a:chExt cx="32451" cy="27803"/>
              </a:xfrm>
            </p:grpSpPr>
            <p:sp>
              <p:nvSpPr>
                <p:cNvPr id="2768" name="Google Shape;4369;p73"/>
                <p:cNvSpPr/>
                <p:nvPr/>
              </p:nvSpPr>
              <p:spPr>
                <a:xfrm>
                  <a:off x="4812550" y="3119631"/>
                  <a:ext cx="32451" cy="278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6" h="3535" extrusionOk="0">
                      <a:moveTo>
                        <a:pt x="2350" y="1"/>
                      </a:moveTo>
                      <a:cubicBezTo>
                        <a:pt x="1916" y="1"/>
                        <a:pt x="1473" y="162"/>
                        <a:pt x="1113" y="522"/>
                      </a:cubicBezTo>
                      <a:cubicBezTo>
                        <a:pt x="0" y="1635"/>
                        <a:pt x="798" y="3534"/>
                        <a:pt x="2371" y="3534"/>
                      </a:cubicBezTo>
                      <a:cubicBezTo>
                        <a:pt x="3339" y="3534"/>
                        <a:pt x="4125" y="2748"/>
                        <a:pt x="4125" y="1768"/>
                      </a:cubicBezTo>
                      <a:cubicBezTo>
                        <a:pt x="4125" y="705"/>
                        <a:pt x="3256" y="1"/>
                        <a:pt x="235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9" name="Google Shape;4370;p73"/>
                <p:cNvSpPr/>
                <p:nvPr/>
              </p:nvSpPr>
              <p:spPr>
                <a:xfrm>
                  <a:off x="4826912" y="3129352"/>
                  <a:ext cx="8478" cy="83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8" h="1065" extrusionOk="0">
                      <a:moveTo>
                        <a:pt x="533" y="0"/>
                      </a:moveTo>
                      <a:cubicBezTo>
                        <a:pt x="243" y="0"/>
                        <a:pt x="1" y="242"/>
                        <a:pt x="1" y="532"/>
                      </a:cubicBezTo>
                      <a:cubicBezTo>
                        <a:pt x="1" y="835"/>
                        <a:pt x="243" y="1065"/>
                        <a:pt x="533" y="1065"/>
                      </a:cubicBezTo>
                      <a:cubicBezTo>
                        <a:pt x="835" y="1065"/>
                        <a:pt x="1077" y="835"/>
                        <a:pt x="1077" y="532"/>
                      </a:cubicBezTo>
                      <a:cubicBezTo>
                        <a:pt x="1077" y="242"/>
                        <a:pt x="835" y="0"/>
                        <a:pt x="53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76" name="Google Shape;4371;p73"/>
            <p:cNvGrpSpPr/>
            <p:nvPr/>
          </p:nvGrpSpPr>
          <p:grpSpPr>
            <a:xfrm>
              <a:off x="5382826" y="4027197"/>
              <a:ext cx="268967" cy="250422"/>
              <a:chOff x="5382826" y="4027197"/>
              <a:chExt cx="268967" cy="250422"/>
            </a:xfrm>
          </p:grpSpPr>
          <p:grpSp>
            <p:nvGrpSpPr>
              <p:cNvPr id="2735" name="Google Shape;4372;p73"/>
              <p:cNvGrpSpPr/>
              <p:nvPr/>
            </p:nvGrpSpPr>
            <p:grpSpPr>
              <a:xfrm>
                <a:off x="5405280" y="4042510"/>
                <a:ext cx="237570" cy="218647"/>
                <a:chOff x="5405280" y="4042510"/>
                <a:chExt cx="237570" cy="218647"/>
              </a:xfrm>
            </p:grpSpPr>
            <p:sp>
              <p:nvSpPr>
                <p:cNvPr id="2757" name="Google Shape;4373;p73"/>
                <p:cNvSpPr/>
                <p:nvPr/>
              </p:nvSpPr>
              <p:spPr>
                <a:xfrm>
                  <a:off x="5405280" y="4042510"/>
                  <a:ext cx="144999" cy="173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36" h="22102" fill="none" extrusionOk="0">
                      <a:moveTo>
                        <a:pt x="0" y="12037"/>
                      </a:moveTo>
                      <a:cubicBezTo>
                        <a:pt x="702" y="12073"/>
                        <a:pt x="12302" y="22101"/>
                        <a:pt x="12302" y="22101"/>
                      </a:cubicBezTo>
                      <a:lnTo>
                        <a:pt x="11819" y="13005"/>
                      </a:lnTo>
                      <a:lnTo>
                        <a:pt x="18435" y="1"/>
                      </a:lnTo>
                      <a:lnTo>
                        <a:pt x="0" y="125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8" name="Google Shape;4374;p73"/>
                <p:cNvSpPr/>
                <p:nvPr/>
              </p:nvSpPr>
              <p:spPr>
                <a:xfrm>
                  <a:off x="5502036" y="4125093"/>
                  <a:ext cx="134350" cy="135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2" h="17239" fill="none" extrusionOk="0">
                      <a:moveTo>
                        <a:pt x="13513" y="17239"/>
                      </a:moveTo>
                      <a:lnTo>
                        <a:pt x="12690" y="8614"/>
                      </a:lnTo>
                      <a:lnTo>
                        <a:pt x="17081" y="1"/>
                      </a:lnTo>
                      <a:lnTo>
                        <a:pt x="0" y="2021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9" name="Google Shape;4375;p73"/>
                <p:cNvSpPr/>
                <p:nvPr/>
              </p:nvSpPr>
              <p:spPr>
                <a:xfrm>
                  <a:off x="5543704" y="4042990"/>
                  <a:ext cx="99146" cy="81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6" h="10380" fill="none" extrusionOk="0">
                      <a:moveTo>
                        <a:pt x="1" y="0"/>
                      </a:moveTo>
                      <a:lnTo>
                        <a:pt x="12606" y="1037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0" name="Google Shape;4376;p73"/>
                <p:cNvSpPr/>
                <p:nvPr/>
              </p:nvSpPr>
              <p:spPr>
                <a:xfrm>
                  <a:off x="5501941" y="4140980"/>
                  <a:ext cx="103708" cy="51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86" h="6594" fill="none" extrusionOk="0">
                      <a:moveTo>
                        <a:pt x="13186" y="6594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1" name="Google Shape;4377;p73"/>
                <p:cNvSpPr/>
                <p:nvPr/>
              </p:nvSpPr>
              <p:spPr>
                <a:xfrm>
                  <a:off x="5495854" y="4211010"/>
                  <a:ext cx="105989" cy="50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76" h="6376" fill="none" extrusionOk="0">
                      <a:moveTo>
                        <a:pt x="0" y="0"/>
                      </a:moveTo>
                      <a:lnTo>
                        <a:pt x="13476" y="637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2" name="Google Shape;4378;p73"/>
                <p:cNvSpPr/>
                <p:nvPr/>
              </p:nvSpPr>
              <p:spPr>
                <a:xfrm>
                  <a:off x="5405280" y="4134420"/>
                  <a:ext cx="96669" cy="6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835" fill="none" extrusionOk="0">
                      <a:moveTo>
                        <a:pt x="12290" y="835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36" name="Google Shape;4379;p73"/>
              <p:cNvGrpSpPr/>
              <p:nvPr/>
            </p:nvGrpSpPr>
            <p:grpSpPr>
              <a:xfrm>
                <a:off x="5382826" y="4125549"/>
                <a:ext cx="37776" cy="32380"/>
                <a:chOff x="5382826" y="4125549"/>
                <a:chExt cx="37776" cy="32380"/>
              </a:xfrm>
            </p:grpSpPr>
            <p:sp>
              <p:nvSpPr>
                <p:cNvPr id="2755" name="Google Shape;4380;p73"/>
                <p:cNvSpPr/>
                <p:nvPr/>
              </p:nvSpPr>
              <p:spPr>
                <a:xfrm>
                  <a:off x="5382826" y="4125549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4" y="0"/>
                      </a:moveTo>
                      <a:cubicBezTo>
                        <a:pt x="2229" y="0"/>
                        <a:pt x="1714" y="188"/>
                        <a:pt x="1295" y="608"/>
                      </a:cubicBezTo>
                      <a:cubicBezTo>
                        <a:pt x="0" y="1902"/>
                        <a:pt x="907" y="4116"/>
                        <a:pt x="2746" y="4116"/>
                      </a:cubicBezTo>
                      <a:cubicBezTo>
                        <a:pt x="3871" y="4116"/>
                        <a:pt x="4790" y="3197"/>
                        <a:pt x="4803" y="2060"/>
                      </a:cubicBezTo>
                      <a:cubicBezTo>
                        <a:pt x="4794" y="817"/>
                        <a:pt x="3787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6" name="Google Shape;4381;p73"/>
                <p:cNvSpPr/>
                <p:nvPr/>
              </p:nvSpPr>
              <p:spPr>
                <a:xfrm>
                  <a:off x="5395669" y="4135176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37" name="Google Shape;4382;p73"/>
              <p:cNvGrpSpPr/>
              <p:nvPr/>
            </p:nvGrpSpPr>
            <p:grpSpPr>
              <a:xfrm>
                <a:off x="5475680" y="4195587"/>
                <a:ext cx="37783" cy="32364"/>
                <a:chOff x="5475680" y="4195587"/>
                <a:chExt cx="37783" cy="32364"/>
              </a:xfrm>
            </p:grpSpPr>
            <p:sp>
              <p:nvSpPr>
                <p:cNvPr id="2753" name="Google Shape;4383;p73"/>
                <p:cNvSpPr/>
                <p:nvPr/>
              </p:nvSpPr>
              <p:spPr>
                <a:xfrm>
                  <a:off x="5475680" y="4195587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1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4" name="Google Shape;4384;p73"/>
                <p:cNvSpPr/>
                <p:nvPr/>
              </p:nvSpPr>
              <p:spPr>
                <a:xfrm>
                  <a:off x="5488523" y="4205300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16"/>
                      </a:cubicBezTo>
                      <a:cubicBezTo>
                        <a:pt x="700" y="1583"/>
                        <a:pt x="905" y="1657"/>
                        <a:pt x="1106" y="1657"/>
                      </a:cubicBezTo>
                      <a:cubicBezTo>
                        <a:pt x="1531" y="1657"/>
                        <a:pt x="1940" y="1324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38" name="Google Shape;4385;p73"/>
              <p:cNvGrpSpPr/>
              <p:nvPr/>
            </p:nvGrpSpPr>
            <p:grpSpPr>
              <a:xfrm>
                <a:off x="5532575" y="4027197"/>
                <a:ext cx="33308" cy="32262"/>
                <a:chOff x="5532575" y="4027197"/>
                <a:chExt cx="33308" cy="32262"/>
              </a:xfrm>
            </p:grpSpPr>
            <p:sp>
              <p:nvSpPr>
                <p:cNvPr id="2751" name="Google Shape;4386;p73"/>
                <p:cNvSpPr/>
                <p:nvPr/>
              </p:nvSpPr>
              <p:spPr>
                <a:xfrm>
                  <a:off x="5532575" y="4027197"/>
                  <a:ext cx="33308" cy="322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5" h="4102" extrusionOk="0">
                      <a:moveTo>
                        <a:pt x="1984" y="0"/>
                      </a:moveTo>
                      <a:cubicBezTo>
                        <a:pt x="871" y="49"/>
                        <a:pt x="0" y="1004"/>
                        <a:pt x="37" y="2117"/>
                      </a:cubicBezTo>
                      <a:cubicBezTo>
                        <a:pt x="73" y="3227"/>
                        <a:pt x="980" y="4101"/>
                        <a:pt x="2084" y="4101"/>
                      </a:cubicBezTo>
                      <a:cubicBezTo>
                        <a:pt x="2099" y="4101"/>
                        <a:pt x="2114" y="4101"/>
                        <a:pt x="2130" y="4101"/>
                      </a:cubicBezTo>
                      <a:lnTo>
                        <a:pt x="2275" y="4101"/>
                      </a:lnTo>
                      <a:cubicBezTo>
                        <a:pt x="3375" y="4028"/>
                        <a:pt x="4234" y="3085"/>
                        <a:pt x="4186" y="1984"/>
                      </a:cubicBezTo>
                      <a:cubicBezTo>
                        <a:pt x="4150" y="871"/>
                        <a:pt x="3242" y="0"/>
                        <a:pt x="21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2" name="Google Shape;4387;p73"/>
                <p:cNvSpPr/>
                <p:nvPr/>
              </p:nvSpPr>
              <p:spPr>
                <a:xfrm>
                  <a:off x="5540661" y="4036792"/>
                  <a:ext cx="15502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1" h="1661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50"/>
                        <a:pt x="1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8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39" name="Google Shape;4388;p73"/>
              <p:cNvGrpSpPr/>
              <p:nvPr/>
            </p:nvGrpSpPr>
            <p:grpSpPr>
              <a:xfrm>
                <a:off x="5590706" y="4245348"/>
                <a:ext cx="33497" cy="32270"/>
                <a:chOff x="5590706" y="4245348"/>
                <a:chExt cx="33497" cy="32270"/>
              </a:xfrm>
            </p:grpSpPr>
            <p:sp>
              <p:nvSpPr>
                <p:cNvPr id="2749" name="Google Shape;4389;p73"/>
                <p:cNvSpPr/>
                <p:nvPr/>
              </p:nvSpPr>
              <p:spPr>
                <a:xfrm>
                  <a:off x="5590706" y="4245348"/>
                  <a:ext cx="33497" cy="322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4103" extrusionOk="0">
                      <a:moveTo>
                        <a:pt x="2175" y="0"/>
                      </a:moveTo>
                      <a:cubicBezTo>
                        <a:pt x="2160" y="0"/>
                        <a:pt x="2145" y="1"/>
                        <a:pt x="2130" y="1"/>
                      </a:cubicBezTo>
                      <a:lnTo>
                        <a:pt x="1984" y="1"/>
                      </a:lnTo>
                      <a:cubicBezTo>
                        <a:pt x="872" y="49"/>
                        <a:pt x="1" y="993"/>
                        <a:pt x="37" y="2118"/>
                      </a:cubicBezTo>
                      <a:cubicBezTo>
                        <a:pt x="73" y="3228"/>
                        <a:pt x="980" y="4102"/>
                        <a:pt x="2085" y="4102"/>
                      </a:cubicBezTo>
                      <a:cubicBezTo>
                        <a:pt x="2100" y="4102"/>
                        <a:pt x="2115" y="4102"/>
                        <a:pt x="2130" y="4102"/>
                      </a:cubicBezTo>
                      <a:lnTo>
                        <a:pt x="2275" y="4102"/>
                      </a:lnTo>
                      <a:cubicBezTo>
                        <a:pt x="3388" y="4041"/>
                        <a:pt x="4259" y="3098"/>
                        <a:pt x="4222" y="1985"/>
                      </a:cubicBezTo>
                      <a:cubicBezTo>
                        <a:pt x="4175" y="875"/>
                        <a:pt x="3279" y="0"/>
                        <a:pt x="21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0" name="Google Shape;4390;p73"/>
                <p:cNvSpPr/>
                <p:nvPr/>
              </p:nvSpPr>
              <p:spPr>
                <a:xfrm>
                  <a:off x="5598791" y="4254944"/>
                  <a:ext cx="1540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9" h="1659" extrusionOk="0">
                      <a:moveTo>
                        <a:pt x="1106" y="0"/>
                      </a:moveTo>
                      <a:cubicBezTo>
                        <a:pt x="1085" y="0"/>
                        <a:pt x="1063" y="1"/>
                        <a:pt x="1041" y="3"/>
                      </a:cubicBezTo>
                      <a:cubicBezTo>
                        <a:pt x="303" y="51"/>
                        <a:pt x="1" y="970"/>
                        <a:pt x="557" y="1454"/>
                      </a:cubicBezTo>
                      <a:cubicBezTo>
                        <a:pt x="720" y="1596"/>
                        <a:pt x="909" y="1659"/>
                        <a:pt x="1093" y="1659"/>
                      </a:cubicBezTo>
                      <a:cubicBezTo>
                        <a:pt x="1538" y="1659"/>
                        <a:pt x="1958" y="1290"/>
                        <a:pt x="1924" y="777"/>
                      </a:cubicBezTo>
                      <a:cubicBezTo>
                        <a:pt x="1901" y="339"/>
                        <a:pt x="1538" y="0"/>
                        <a:pt x="1106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40" name="Google Shape;4391;p73"/>
              <p:cNvGrpSpPr/>
              <p:nvPr/>
            </p:nvGrpSpPr>
            <p:grpSpPr>
              <a:xfrm>
                <a:off x="5618681" y="4109677"/>
                <a:ext cx="33112" cy="32357"/>
                <a:chOff x="5618681" y="4109677"/>
                <a:chExt cx="33112" cy="32357"/>
              </a:xfrm>
            </p:grpSpPr>
            <p:sp>
              <p:nvSpPr>
                <p:cNvPr id="2747" name="Google Shape;4392;p73"/>
                <p:cNvSpPr/>
                <p:nvPr/>
              </p:nvSpPr>
              <p:spPr>
                <a:xfrm>
                  <a:off x="5618681" y="4109677"/>
                  <a:ext cx="33112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0" h="4114" extrusionOk="0">
                      <a:moveTo>
                        <a:pt x="1984" y="1"/>
                      </a:moveTo>
                      <a:cubicBezTo>
                        <a:pt x="871" y="61"/>
                        <a:pt x="0" y="1005"/>
                        <a:pt x="36" y="2130"/>
                      </a:cubicBezTo>
                      <a:cubicBezTo>
                        <a:pt x="84" y="3235"/>
                        <a:pt x="992" y="4114"/>
                        <a:pt x="2106" y="4114"/>
                      </a:cubicBezTo>
                      <a:cubicBezTo>
                        <a:pt x="2114" y="4114"/>
                        <a:pt x="2121" y="4114"/>
                        <a:pt x="2129" y="4114"/>
                      </a:cubicBezTo>
                      <a:lnTo>
                        <a:pt x="2274" y="4114"/>
                      </a:lnTo>
                      <a:cubicBezTo>
                        <a:pt x="3375" y="4029"/>
                        <a:pt x="4210" y="3086"/>
                        <a:pt x="4173" y="1985"/>
                      </a:cubicBezTo>
                      <a:cubicBezTo>
                        <a:pt x="4137" y="884"/>
                        <a:pt x="3230" y="13"/>
                        <a:pt x="21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8" name="Google Shape;4393;p73"/>
                <p:cNvSpPr/>
                <p:nvPr/>
              </p:nvSpPr>
              <p:spPr>
                <a:xfrm>
                  <a:off x="5626767" y="4119280"/>
                  <a:ext cx="15494" cy="1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0" h="1660" extrusionOk="0">
                      <a:moveTo>
                        <a:pt x="1098" y="1"/>
                      </a:moveTo>
                      <a:cubicBezTo>
                        <a:pt x="1083" y="1"/>
                        <a:pt x="1068" y="1"/>
                        <a:pt x="1053" y="2"/>
                      </a:cubicBezTo>
                      <a:cubicBezTo>
                        <a:pt x="315" y="62"/>
                        <a:pt x="0" y="970"/>
                        <a:pt x="557" y="1453"/>
                      </a:cubicBezTo>
                      <a:cubicBezTo>
                        <a:pt x="721" y="1596"/>
                        <a:pt x="913" y="1660"/>
                        <a:pt x="1100" y="1660"/>
                      </a:cubicBezTo>
                      <a:cubicBezTo>
                        <a:pt x="1547" y="1660"/>
                        <a:pt x="1970" y="1296"/>
                        <a:pt x="1936" y="776"/>
                      </a:cubicBezTo>
                      <a:cubicBezTo>
                        <a:pt x="1901" y="332"/>
                        <a:pt x="1527" y="1"/>
                        <a:pt x="109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41" name="Google Shape;4394;p73"/>
              <p:cNvGrpSpPr/>
              <p:nvPr/>
            </p:nvGrpSpPr>
            <p:grpSpPr>
              <a:xfrm>
                <a:off x="5479298" y="4128262"/>
                <a:ext cx="31405" cy="26906"/>
                <a:chOff x="5479298" y="4128262"/>
                <a:chExt cx="31405" cy="26906"/>
              </a:xfrm>
            </p:grpSpPr>
            <p:sp>
              <p:nvSpPr>
                <p:cNvPr id="2745" name="Google Shape;4395;p73"/>
                <p:cNvSpPr/>
                <p:nvPr/>
              </p:nvSpPr>
              <p:spPr>
                <a:xfrm>
                  <a:off x="5479298" y="4128262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6" name="Google Shape;4396;p73"/>
                <p:cNvSpPr/>
                <p:nvPr/>
              </p:nvSpPr>
              <p:spPr>
                <a:xfrm>
                  <a:off x="5493471" y="413793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8" y="1"/>
                        <a:pt x="1" y="218"/>
                        <a:pt x="1" y="485"/>
                      </a:cubicBezTo>
                      <a:cubicBezTo>
                        <a:pt x="1" y="751"/>
                        <a:pt x="218" y="968"/>
                        <a:pt x="485" y="968"/>
                      </a:cubicBezTo>
                      <a:cubicBezTo>
                        <a:pt x="751" y="968"/>
                        <a:pt x="968" y="751"/>
                        <a:pt x="968" y="485"/>
                      </a:cubicBezTo>
                      <a:cubicBezTo>
                        <a:pt x="968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42" name="Google Shape;4397;p73"/>
              <p:cNvGrpSpPr/>
              <p:nvPr/>
            </p:nvGrpSpPr>
            <p:grpSpPr>
              <a:xfrm>
                <a:off x="5582903" y="4180116"/>
                <a:ext cx="31499" cy="26898"/>
                <a:chOff x="5582903" y="4180116"/>
                <a:chExt cx="31499" cy="26898"/>
              </a:xfrm>
            </p:grpSpPr>
            <p:sp>
              <p:nvSpPr>
                <p:cNvPr id="2743" name="Google Shape;4398;p73"/>
                <p:cNvSpPr/>
                <p:nvPr/>
              </p:nvSpPr>
              <p:spPr>
                <a:xfrm>
                  <a:off x="5582903" y="4180116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1"/>
                      </a:moveTo>
                      <a:cubicBezTo>
                        <a:pt x="1855" y="1"/>
                        <a:pt x="1425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4" name="Google Shape;4399;p73"/>
                <p:cNvSpPr/>
                <p:nvPr/>
              </p:nvSpPr>
              <p:spPr>
                <a:xfrm>
                  <a:off x="5597084" y="4189790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77" name="Google Shape;4400;p73"/>
            <p:cNvGrpSpPr/>
            <p:nvPr/>
          </p:nvGrpSpPr>
          <p:grpSpPr>
            <a:xfrm>
              <a:off x="3977681" y="3230323"/>
              <a:ext cx="94584" cy="84085"/>
              <a:chOff x="3977681" y="3230323"/>
              <a:chExt cx="94584" cy="84085"/>
            </a:xfrm>
          </p:grpSpPr>
          <p:grpSp>
            <p:nvGrpSpPr>
              <p:cNvPr id="2719" name="Google Shape;4401;p73"/>
              <p:cNvGrpSpPr/>
              <p:nvPr/>
            </p:nvGrpSpPr>
            <p:grpSpPr>
              <a:xfrm>
                <a:off x="4000135" y="3243041"/>
                <a:ext cx="59570" cy="57186"/>
                <a:chOff x="4000135" y="3243041"/>
                <a:chExt cx="59570" cy="57186"/>
              </a:xfrm>
            </p:grpSpPr>
            <p:sp>
              <p:nvSpPr>
                <p:cNvPr id="2732" name="Google Shape;4402;p73"/>
                <p:cNvSpPr/>
                <p:nvPr/>
              </p:nvSpPr>
              <p:spPr>
                <a:xfrm>
                  <a:off x="4000135" y="3243041"/>
                  <a:ext cx="59570" cy="570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4" h="7259" fill="none" extrusionOk="0">
                      <a:moveTo>
                        <a:pt x="1" y="2323"/>
                      </a:moveTo>
                      <a:lnTo>
                        <a:pt x="2577" y="7259"/>
                      </a:lnTo>
                      <a:lnTo>
                        <a:pt x="7573" y="4114"/>
                      </a:lnTo>
                      <a:lnTo>
                        <a:pt x="5541" y="1"/>
                      </a:lnTo>
                      <a:lnTo>
                        <a:pt x="352" y="232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3" name="Google Shape;4403;p73"/>
                <p:cNvSpPr/>
                <p:nvPr/>
              </p:nvSpPr>
              <p:spPr>
                <a:xfrm>
                  <a:off x="4024210" y="3246847"/>
                  <a:ext cx="15706" cy="53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7" h="6787" fill="none" extrusionOk="0">
                      <a:moveTo>
                        <a:pt x="0" y="6787"/>
                      </a:moveTo>
                      <a:lnTo>
                        <a:pt x="199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4" name="Google Shape;4404;p73"/>
                <p:cNvSpPr/>
                <p:nvPr/>
              </p:nvSpPr>
              <p:spPr>
                <a:xfrm>
                  <a:off x="4002896" y="3261311"/>
                  <a:ext cx="56809" cy="14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3" h="1791" fill="none" extrusionOk="0">
                      <a:moveTo>
                        <a:pt x="7222" y="1791"/>
                      </a:moveTo>
                      <a:lnTo>
                        <a:pt x="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20" name="Google Shape;4405;p73"/>
              <p:cNvGrpSpPr/>
              <p:nvPr/>
            </p:nvGrpSpPr>
            <p:grpSpPr>
              <a:xfrm>
                <a:off x="3977681" y="3245872"/>
                <a:ext cx="37783" cy="32380"/>
                <a:chOff x="3977681" y="3245872"/>
                <a:chExt cx="37783" cy="32380"/>
              </a:xfrm>
            </p:grpSpPr>
            <p:sp>
              <p:nvSpPr>
                <p:cNvPr id="2730" name="Google Shape;4406;p73"/>
                <p:cNvSpPr/>
                <p:nvPr/>
              </p:nvSpPr>
              <p:spPr>
                <a:xfrm>
                  <a:off x="3977681" y="3245872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26" y="1"/>
                      </a:moveTo>
                      <a:cubicBezTo>
                        <a:pt x="2219" y="1"/>
                        <a:pt x="1703" y="189"/>
                        <a:pt x="1283" y="608"/>
                      </a:cubicBezTo>
                      <a:cubicBezTo>
                        <a:pt x="1" y="1903"/>
                        <a:pt x="908" y="4117"/>
                        <a:pt x="2747" y="4117"/>
                      </a:cubicBezTo>
                      <a:cubicBezTo>
                        <a:pt x="3872" y="4104"/>
                        <a:pt x="4791" y="3185"/>
                        <a:pt x="4803" y="2060"/>
                      </a:cubicBezTo>
                      <a:cubicBezTo>
                        <a:pt x="4795" y="818"/>
                        <a:pt x="3782" y="1"/>
                        <a:pt x="27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1" name="Google Shape;4407;p73"/>
                <p:cNvSpPr/>
                <p:nvPr/>
              </p:nvSpPr>
              <p:spPr>
                <a:xfrm>
                  <a:off x="3992718" y="325550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21" name="Google Shape;4408;p73"/>
              <p:cNvGrpSpPr/>
              <p:nvPr/>
            </p:nvGrpSpPr>
            <p:grpSpPr>
              <a:xfrm>
                <a:off x="4040860" y="3262672"/>
                <a:ext cx="31405" cy="27001"/>
                <a:chOff x="4040860" y="3262672"/>
                <a:chExt cx="31405" cy="27001"/>
              </a:xfrm>
            </p:grpSpPr>
            <p:sp>
              <p:nvSpPr>
                <p:cNvPr id="2728" name="Google Shape;4409;p73"/>
                <p:cNvSpPr/>
                <p:nvPr/>
              </p:nvSpPr>
              <p:spPr>
                <a:xfrm>
                  <a:off x="4040860" y="326267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9" name="Google Shape;4410;p73"/>
                <p:cNvSpPr/>
                <p:nvPr/>
              </p:nvSpPr>
              <p:spPr>
                <a:xfrm>
                  <a:off x="4054938" y="327234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22" name="Google Shape;4411;p73"/>
              <p:cNvGrpSpPr/>
              <p:nvPr/>
            </p:nvGrpSpPr>
            <p:grpSpPr>
              <a:xfrm>
                <a:off x="4021072" y="3230323"/>
                <a:ext cx="31397" cy="26906"/>
                <a:chOff x="4021072" y="3230323"/>
                <a:chExt cx="31397" cy="26906"/>
              </a:xfrm>
            </p:grpSpPr>
            <p:sp>
              <p:nvSpPr>
                <p:cNvPr id="2726" name="Google Shape;4412;p73"/>
                <p:cNvSpPr/>
                <p:nvPr/>
              </p:nvSpPr>
              <p:spPr>
                <a:xfrm>
                  <a:off x="4021072" y="3230323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7" name="Google Shape;4413;p73"/>
                <p:cNvSpPr/>
                <p:nvPr/>
              </p:nvSpPr>
              <p:spPr>
                <a:xfrm>
                  <a:off x="403524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23" name="Google Shape;4414;p73"/>
              <p:cNvGrpSpPr/>
              <p:nvPr/>
            </p:nvGrpSpPr>
            <p:grpSpPr>
              <a:xfrm>
                <a:off x="4001472" y="3287462"/>
                <a:ext cx="31499" cy="26945"/>
                <a:chOff x="4001472" y="3287462"/>
                <a:chExt cx="31499" cy="26945"/>
              </a:xfrm>
            </p:grpSpPr>
            <p:sp>
              <p:nvSpPr>
                <p:cNvPr id="2724" name="Google Shape;4415;p73"/>
                <p:cNvSpPr/>
                <p:nvPr/>
              </p:nvSpPr>
              <p:spPr>
                <a:xfrm>
                  <a:off x="4001472" y="3287462"/>
                  <a:ext cx="31499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6" extrusionOk="0">
                      <a:moveTo>
                        <a:pt x="2276" y="1"/>
                      </a:moveTo>
                      <a:cubicBezTo>
                        <a:pt x="1854" y="1"/>
                        <a:pt x="1425" y="158"/>
                        <a:pt x="1077" y="510"/>
                      </a:cubicBezTo>
                      <a:cubicBezTo>
                        <a:pt x="0" y="1587"/>
                        <a:pt x="762" y="3425"/>
                        <a:pt x="2286" y="3425"/>
                      </a:cubicBezTo>
                      <a:cubicBezTo>
                        <a:pt x="3230" y="3425"/>
                        <a:pt x="3992" y="2663"/>
                        <a:pt x="4004" y="1720"/>
                      </a:cubicBezTo>
                      <a:cubicBezTo>
                        <a:pt x="4004" y="688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5" name="Google Shape;4416;p73"/>
                <p:cNvSpPr/>
                <p:nvPr/>
              </p:nvSpPr>
              <p:spPr>
                <a:xfrm>
                  <a:off x="4014410" y="3297175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06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78" name="Google Shape;4417;p73"/>
            <p:cNvGrpSpPr/>
            <p:nvPr/>
          </p:nvGrpSpPr>
          <p:grpSpPr>
            <a:xfrm>
              <a:off x="4084715" y="3258865"/>
              <a:ext cx="184961" cy="137268"/>
              <a:chOff x="4084715" y="3258865"/>
              <a:chExt cx="184961" cy="137268"/>
            </a:xfrm>
          </p:grpSpPr>
          <p:grpSp>
            <p:nvGrpSpPr>
              <p:cNvPr id="2696" name="Google Shape;4418;p73"/>
              <p:cNvGrpSpPr/>
              <p:nvPr/>
            </p:nvGrpSpPr>
            <p:grpSpPr>
              <a:xfrm>
                <a:off x="4107453" y="3271583"/>
                <a:ext cx="153470" cy="110275"/>
                <a:chOff x="4107453" y="3271583"/>
                <a:chExt cx="153470" cy="110275"/>
              </a:xfrm>
            </p:grpSpPr>
            <p:sp>
              <p:nvSpPr>
                <p:cNvPr id="2715" name="Google Shape;4419;p73"/>
                <p:cNvSpPr/>
                <p:nvPr/>
              </p:nvSpPr>
              <p:spPr>
                <a:xfrm>
                  <a:off x="4107453" y="3271583"/>
                  <a:ext cx="153470" cy="11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13" h="14021" fill="none" extrusionOk="0">
                      <a:moveTo>
                        <a:pt x="19513" y="14021"/>
                      </a:moveTo>
                      <a:lnTo>
                        <a:pt x="14844" y="968"/>
                      </a:lnTo>
                      <a:lnTo>
                        <a:pt x="5674" y="1"/>
                      </a:lnTo>
                      <a:lnTo>
                        <a:pt x="1" y="968"/>
                      </a:lnTo>
                      <a:lnTo>
                        <a:pt x="8977" y="2674"/>
                      </a:lnTo>
                      <a:lnTo>
                        <a:pt x="14360" y="10102"/>
                      </a:lnTo>
                      <a:lnTo>
                        <a:pt x="19029" y="14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6" name="Google Shape;4420;p73"/>
                <p:cNvSpPr/>
                <p:nvPr/>
              </p:nvSpPr>
              <p:spPr>
                <a:xfrm>
                  <a:off x="4155886" y="3271968"/>
                  <a:ext cx="22171" cy="205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9" h="2614" fill="none" extrusionOk="0">
                      <a:moveTo>
                        <a:pt x="2819" y="2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7" name="Google Shape;4421;p73"/>
                <p:cNvSpPr/>
                <p:nvPr/>
              </p:nvSpPr>
              <p:spPr>
                <a:xfrm>
                  <a:off x="4178049" y="3279196"/>
                  <a:ext cx="42345" cy="133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84" h="1695" fill="none" extrusionOk="0">
                      <a:moveTo>
                        <a:pt x="1" y="1694"/>
                      </a:moveTo>
                      <a:lnTo>
                        <a:pt x="538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8" name="Google Shape;4422;p73"/>
                <p:cNvSpPr/>
                <p:nvPr/>
              </p:nvSpPr>
              <p:spPr>
                <a:xfrm>
                  <a:off x="4220387" y="3279196"/>
                  <a:ext cx="8" cy="71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9122" fill="none" extrusionOk="0">
                      <a:moveTo>
                        <a:pt x="1" y="0"/>
                      </a:moveTo>
                      <a:lnTo>
                        <a:pt x="1" y="91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97" name="Google Shape;4423;p73"/>
              <p:cNvGrpSpPr/>
              <p:nvPr/>
            </p:nvGrpSpPr>
            <p:grpSpPr>
              <a:xfrm>
                <a:off x="4136947" y="3258865"/>
                <a:ext cx="31499" cy="27001"/>
                <a:chOff x="4136947" y="3258865"/>
                <a:chExt cx="31499" cy="27001"/>
              </a:xfrm>
            </p:grpSpPr>
            <p:sp>
              <p:nvSpPr>
                <p:cNvPr id="2713" name="Google Shape;4424;p73"/>
                <p:cNvSpPr/>
                <p:nvPr/>
              </p:nvSpPr>
              <p:spPr>
                <a:xfrm>
                  <a:off x="4136947" y="3258865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32"/>
                        <a:pt x="2299" y="3432"/>
                      </a:cubicBezTo>
                      <a:cubicBezTo>
                        <a:pt x="3243" y="3420"/>
                        <a:pt x="4005" y="2658"/>
                        <a:pt x="4005" y="1715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4" name="Google Shape;4425;p73"/>
                <p:cNvSpPr/>
                <p:nvPr/>
              </p:nvSpPr>
              <p:spPr>
                <a:xfrm>
                  <a:off x="4151222" y="3268539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06" y="1"/>
                        <a:pt x="0" y="218"/>
                        <a:pt x="0" y="485"/>
                      </a:cubicBezTo>
                      <a:cubicBezTo>
                        <a:pt x="0" y="751"/>
                        <a:pt x="206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98" name="Google Shape;4426;p73"/>
              <p:cNvGrpSpPr/>
              <p:nvPr/>
            </p:nvGrpSpPr>
            <p:grpSpPr>
              <a:xfrm>
                <a:off x="4084715" y="3266478"/>
                <a:ext cx="31468" cy="26898"/>
                <a:chOff x="4084715" y="3266478"/>
                <a:chExt cx="31468" cy="26898"/>
              </a:xfrm>
            </p:grpSpPr>
            <p:sp>
              <p:nvSpPr>
                <p:cNvPr id="2711" name="Google Shape;4427;p73"/>
                <p:cNvSpPr/>
                <p:nvPr/>
              </p:nvSpPr>
              <p:spPr>
                <a:xfrm>
                  <a:off x="4084715" y="3266478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9" y="1"/>
                      </a:moveTo>
                      <a:cubicBezTo>
                        <a:pt x="1859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26"/>
                      </a:cubicBezTo>
                      <a:cubicBezTo>
                        <a:pt x="4001" y="686"/>
                        <a:pt x="3161" y="1"/>
                        <a:pt x="227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2" name="Google Shape;4428;p73"/>
                <p:cNvSpPr/>
                <p:nvPr/>
              </p:nvSpPr>
              <p:spPr>
                <a:xfrm>
                  <a:off x="4098896" y="327615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99" name="Google Shape;4429;p73"/>
              <p:cNvGrpSpPr/>
              <p:nvPr/>
            </p:nvGrpSpPr>
            <p:grpSpPr>
              <a:xfrm>
                <a:off x="4159213" y="3279849"/>
                <a:ext cx="31405" cy="26945"/>
                <a:chOff x="4159213" y="3279849"/>
                <a:chExt cx="31405" cy="26945"/>
              </a:xfrm>
            </p:grpSpPr>
            <p:sp>
              <p:nvSpPr>
                <p:cNvPr id="2709" name="Google Shape;4430;p73"/>
                <p:cNvSpPr/>
                <p:nvPr/>
              </p:nvSpPr>
              <p:spPr>
                <a:xfrm>
                  <a:off x="4159213" y="3279849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6"/>
                        <a:pt x="2287" y="3426"/>
                      </a:cubicBezTo>
                      <a:cubicBezTo>
                        <a:pt x="3230" y="3426"/>
                        <a:pt x="3992" y="2663"/>
                        <a:pt x="3992" y="1720"/>
                      </a:cubicBezTo>
                      <a:cubicBezTo>
                        <a:pt x="3992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0" name="Google Shape;4431;p73"/>
                <p:cNvSpPr/>
                <p:nvPr/>
              </p:nvSpPr>
              <p:spPr>
                <a:xfrm>
                  <a:off x="4173385" y="3289570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00" name="Google Shape;4432;p73"/>
              <p:cNvGrpSpPr/>
              <p:nvPr/>
            </p:nvGrpSpPr>
            <p:grpSpPr>
              <a:xfrm>
                <a:off x="4201550" y="3266502"/>
                <a:ext cx="31405" cy="26883"/>
                <a:chOff x="4201550" y="3266502"/>
                <a:chExt cx="31405" cy="26883"/>
              </a:xfrm>
            </p:grpSpPr>
            <p:sp>
              <p:nvSpPr>
                <p:cNvPr id="2707" name="Google Shape;4433;p73"/>
                <p:cNvSpPr/>
                <p:nvPr/>
              </p:nvSpPr>
              <p:spPr>
                <a:xfrm>
                  <a:off x="4201550" y="3266502"/>
                  <a:ext cx="31405" cy="268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18" extrusionOk="0">
                      <a:moveTo>
                        <a:pt x="2266" y="1"/>
                      </a:moveTo>
                      <a:cubicBezTo>
                        <a:pt x="1849" y="1"/>
                        <a:pt x="1423" y="155"/>
                        <a:pt x="1077" y="502"/>
                      </a:cubicBezTo>
                      <a:cubicBezTo>
                        <a:pt x="1" y="1566"/>
                        <a:pt x="751" y="3417"/>
                        <a:pt x="2275" y="3417"/>
                      </a:cubicBezTo>
                      <a:cubicBezTo>
                        <a:pt x="2282" y="3417"/>
                        <a:pt x="2290" y="3417"/>
                        <a:pt x="2297" y="3417"/>
                      </a:cubicBezTo>
                      <a:cubicBezTo>
                        <a:pt x="3230" y="3417"/>
                        <a:pt x="3993" y="2660"/>
                        <a:pt x="3993" y="1723"/>
                      </a:cubicBezTo>
                      <a:cubicBezTo>
                        <a:pt x="3993" y="689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8" name="Google Shape;4434;p73"/>
                <p:cNvSpPr/>
                <p:nvPr/>
              </p:nvSpPr>
              <p:spPr>
                <a:xfrm>
                  <a:off x="4214331" y="3276247"/>
                  <a:ext cx="8919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4" extrusionOk="0">
                      <a:moveTo>
                        <a:pt x="635" y="0"/>
                      </a:moveTo>
                      <a:cubicBezTo>
                        <a:pt x="209" y="0"/>
                        <a:pt x="0" y="512"/>
                        <a:pt x="311" y="823"/>
                      </a:cubicBezTo>
                      <a:cubicBezTo>
                        <a:pt x="408" y="920"/>
                        <a:pt x="528" y="964"/>
                        <a:pt x="646" y="964"/>
                      </a:cubicBezTo>
                      <a:cubicBezTo>
                        <a:pt x="895" y="964"/>
                        <a:pt x="1134" y="771"/>
                        <a:pt x="1134" y="484"/>
                      </a:cubicBezTo>
                      <a:cubicBezTo>
                        <a:pt x="1134" y="206"/>
                        <a:pt x="916" y="0"/>
                        <a:pt x="650" y="0"/>
                      </a:cubicBezTo>
                      <a:cubicBezTo>
                        <a:pt x="645" y="0"/>
                        <a:pt x="640" y="0"/>
                        <a:pt x="6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01" name="Google Shape;4435;p73"/>
              <p:cNvGrpSpPr/>
              <p:nvPr/>
            </p:nvGrpSpPr>
            <p:grpSpPr>
              <a:xfrm>
                <a:off x="4201550" y="3338278"/>
                <a:ext cx="31405" cy="26930"/>
                <a:chOff x="4201550" y="3338278"/>
                <a:chExt cx="31405" cy="26930"/>
              </a:xfrm>
            </p:grpSpPr>
            <p:sp>
              <p:nvSpPr>
                <p:cNvPr id="2705" name="Google Shape;4436;p73"/>
                <p:cNvSpPr/>
                <p:nvPr/>
              </p:nvSpPr>
              <p:spPr>
                <a:xfrm>
                  <a:off x="4201550" y="3338278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6" y="1"/>
                      </a:moveTo>
                      <a:cubicBezTo>
                        <a:pt x="1848" y="1"/>
                        <a:pt x="1423" y="154"/>
                        <a:pt x="1077" y="497"/>
                      </a:cubicBezTo>
                      <a:cubicBezTo>
                        <a:pt x="1" y="1573"/>
                        <a:pt x="751" y="3412"/>
                        <a:pt x="2275" y="3424"/>
                      </a:cubicBezTo>
                      <a:cubicBezTo>
                        <a:pt x="3218" y="3424"/>
                        <a:pt x="3993" y="2662"/>
                        <a:pt x="3993" y="1718"/>
                      </a:cubicBezTo>
                      <a:cubicBezTo>
                        <a:pt x="3993" y="684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6" name="Google Shape;4437;p73"/>
                <p:cNvSpPr/>
                <p:nvPr/>
              </p:nvSpPr>
              <p:spPr>
                <a:xfrm>
                  <a:off x="4214331" y="3347976"/>
                  <a:ext cx="8919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4" h="965" extrusionOk="0">
                      <a:moveTo>
                        <a:pt x="671" y="1"/>
                      </a:moveTo>
                      <a:cubicBezTo>
                        <a:pt x="664" y="1"/>
                        <a:pt x="657" y="1"/>
                        <a:pt x="650" y="1"/>
                      </a:cubicBezTo>
                      <a:cubicBezTo>
                        <a:pt x="645" y="1"/>
                        <a:pt x="640" y="1"/>
                        <a:pt x="635" y="1"/>
                      </a:cubicBezTo>
                      <a:cubicBezTo>
                        <a:pt x="209" y="1"/>
                        <a:pt x="0" y="513"/>
                        <a:pt x="311" y="824"/>
                      </a:cubicBezTo>
                      <a:cubicBezTo>
                        <a:pt x="408" y="921"/>
                        <a:pt x="528" y="965"/>
                        <a:pt x="646" y="965"/>
                      </a:cubicBezTo>
                      <a:cubicBezTo>
                        <a:pt x="895" y="965"/>
                        <a:pt x="1134" y="772"/>
                        <a:pt x="1134" y="485"/>
                      </a:cubicBezTo>
                      <a:cubicBezTo>
                        <a:pt x="1134" y="214"/>
                        <a:pt x="927" y="1"/>
                        <a:pt x="67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702" name="Google Shape;4438;p73"/>
              <p:cNvGrpSpPr/>
              <p:nvPr/>
            </p:nvGrpSpPr>
            <p:grpSpPr>
              <a:xfrm>
                <a:off x="4238272" y="3369132"/>
                <a:ext cx="31405" cy="27001"/>
                <a:chOff x="4238272" y="3369132"/>
                <a:chExt cx="31405" cy="27001"/>
              </a:xfrm>
            </p:grpSpPr>
            <p:sp>
              <p:nvSpPr>
                <p:cNvPr id="2703" name="Google Shape;4439;p73"/>
                <p:cNvSpPr/>
                <p:nvPr/>
              </p:nvSpPr>
              <p:spPr>
                <a:xfrm>
                  <a:off x="4238272" y="33691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4" y="1"/>
                        <a:pt x="1426" y="157"/>
                        <a:pt x="1078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4" name="Google Shape;4440;p73"/>
                <p:cNvSpPr/>
                <p:nvPr/>
              </p:nvSpPr>
              <p:spPr>
                <a:xfrm>
                  <a:off x="4251217" y="3378806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3"/>
                      </a:cubicBezTo>
                      <a:cubicBezTo>
                        <a:pt x="401" y="922"/>
                        <a:pt x="524" y="967"/>
                        <a:pt x="643" y="967"/>
                      </a:cubicBezTo>
                      <a:cubicBezTo>
                        <a:pt x="889" y="967"/>
                        <a:pt x="1125" y="778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79" name="Google Shape;4441;p73"/>
            <p:cNvGrpSpPr/>
            <p:nvPr/>
          </p:nvGrpSpPr>
          <p:grpSpPr>
            <a:xfrm>
              <a:off x="4068639" y="3200169"/>
              <a:ext cx="77643" cy="37272"/>
              <a:chOff x="4068639" y="3200169"/>
              <a:chExt cx="77643" cy="37272"/>
            </a:xfrm>
          </p:grpSpPr>
          <p:sp>
            <p:nvSpPr>
              <p:cNvPr id="2689" name="Google Shape;4442;p73"/>
              <p:cNvSpPr/>
              <p:nvPr/>
            </p:nvSpPr>
            <p:spPr>
              <a:xfrm>
                <a:off x="4087570" y="3212886"/>
                <a:ext cx="49958" cy="10374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1319" fill="none" extrusionOk="0">
                    <a:moveTo>
                      <a:pt x="1" y="1319"/>
                    </a:moveTo>
                    <a:lnTo>
                      <a:pt x="6351" y="0"/>
                    </a:lnTo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90" name="Google Shape;4443;p73"/>
              <p:cNvGrpSpPr/>
              <p:nvPr/>
            </p:nvGrpSpPr>
            <p:grpSpPr>
              <a:xfrm>
                <a:off x="4114878" y="3200169"/>
                <a:ext cx="31405" cy="26993"/>
                <a:chOff x="4114878" y="3200169"/>
                <a:chExt cx="31405" cy="26993"/>
              </a:xfrm>
            </p:grpSpPr>
            <p:sp>
              <p:nvSpPr>
                <p:cNvPr id="2694" name="Google Shape;4444;p73"/>
                <p:cNvSpPr/>
                <p:nvPr/>
              </p:nvSpPr>
              <p:spPr>
                <a:xfrm>
                  <a:off x="4114878" y="3200169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7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5" name="Google Shape;4445;p73"/>
                <p:cNvSpPr/>
                <p:nvPr/>
              </p:nvSpPr>
              <p:spPr>
                <a:xfrm>
                  <a:off x="4127721" y="320983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36"/>
                      </a:cubicBezTo>
                      <a:cubicBezTo>
                        <a:pt x="400" y="933"/>
                        <a:pt x="519" y="976"/>
                        <a:pt x="637" y="976"/>
                      </a:cubicBezTo>
                      <a:cubicBezTo>
                        <a:pt x="887" y="976"/>
                        <a:pt x="1129" y="781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91" name="Google Shape;4446;p73"/>
              <p:cNvGrpSpPr/>
              <p:nvPr/>
            </p:nvGrpSpPr>
            <p:grpSpPr>
              <a:xfrm>
                <a:off x="4068639" y="3210535"/>
                <a:ext cx="31499" cy="26906"/>
                <a:chOff x="4068639" y="3210535"/>
                <a:chExt cx="31499" cy="26906"/>
              </a:xfrm>
            </p:grpSpPr>
            <p:sp>
              <p:nvSpPr>
                <p:cNvPr id="2692" name="Google Shape;4447;p73"/>
                <p:cNvSpPr/>
                <p:nvPr/>
              </p:nvSpPr>
              <p:spPr>
                <a:xfrm>
                  <a:off x="4068639" y="321053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3" name="Google Shape;4448;p73"/>
                <p:cNvSpPr/>
                <p:nvPr/>
              </p:nvSpPr>
              <p:spPr>
                <a:xfrm>
                  <a:off x="4081577" y="3220209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7" y="964"/>
                        <a:pt x="1126" y="771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80" name="Google Shape;4449;p73"/>
            <p:cNvGrpSpPr/>
            <p:nvPr/>
          </p:nvGrpSpPr>
          <p:grpSpPr>
            <a:xfrm>
              <a:off x="3869702" y="3066935"/>
              <a:ext cx="382664" cy="190294"/>
              <a:chOff x="3869702" y="3066935"/>
              <a:chExt cx="382664" cy="190294"/>
            </a:xfrm>
          </p:grpSpPr>
          <p:grpSp>
            <p:nvGrpSpPr>
              <p:cNvPr id="2655" name="Google Shape;4450;p73"/>
              <p:cNvGrpSpPr/>
              <p:nvPr/>
            </p:nvGrpSpPr>
            <p:grpSpPr>
              <a:xfrm>
                <a:off x="3888633" y="3082351"/>
                <a:ext cx="351172" cy="160698"/>
                <a:chOff x="3888633" y="3082351"/>
                <a:chExt cx="351172" cy="160698"/>
              </a:xfrm>
            </p:grpSpPr>
            <p:sp>
              <p:nvSpPr>
                <p:cNvPr id="2683" name="Google Shape;4451;p73"/>
                <p:cNvSpPr/>
                <p:nvPr/>
              </p:nvSpPr>
              <p:spPr>
                <a:xfrm>
                  <a:off x="3892440" y="3082351"/>
                  <a:ext cx="347366" cy="160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166" h="20432" fill="none" extrusionOk="0">
                      <a:moveTo>
                        <a:pt x="7041" y="11529"/>
                      </a:moveTo>
                      <a:lnTo>
                        <a:pt x="22440" y="4162"/>
                      </a:lnTo>
                      <a:lnTo>
                        <a:pt x="34815" y="0"/>
                      </a:lnTo>
                      <a:lnTo>
                        <a:pt x="44166" y="484"/>
                      </a:lnTo>
                      <a:lnTo>
                        <a:pt x="38964" y="8565"/>
                      </a:lnTo>
                      <a:lnTo>
                        <a:pt x="33012" y="10065"/>
                      </a:lnTo>
                      <a:lnTo>
                        <a:pt x="22440" y="4839"/>
                      </a:lnTo>
                      <a:lnTo>
                        <a:pt x="18750" y="15424"/>
                      </a:lnTo>
                      <a:cubicBezTo>
                        <a:pt x="18750" y="15424"/>
                        <a:pt x="6206" y="11154"/>
                        <a:pt x="6557" y="11516"/>
                      </a:cubicBezTo>
                      <a:lnTo>
                        <a:pt x="0" y="204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4" name="Google Shape;4452;p73"/>
                <p:cNvSpPr/>
                <p:nvPr/>
              </p:nvSpPr>
              <p:spPr>
                <a:xfrm>
                  <a:off x="3888633" y="3172924"/>
                  <a:ext cx="72979" cy="70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79" h="8916" fill="none" extrusionOk="0">
                      <a:moveTo>
                        <a:pt x="0" y="8916"/>
                      </a:moveTo>
                      <a:lnTo>
                        <a:pt x="9279" y="6883"/>
                      </a:lnTo>
                      <a:lnTo>
                        <a:pt x="7041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5" name="Google Shape;4453;p73"/>
                <p:cNvSpPr/>
                <p:nvPr/>
              </p:nvSpPr>
              <p:spPr>
                <a:xfrm>
                  <a:off x="3960370" y="3203653"/>
                  <a:ext cx="79547" cy="19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14" h="2493" fill="none" extrusionOk="0">
                      <a:moveTo>
                        <a:pt x="0" y="2493"/>
                      </a:moveTo>
                      <a:lnTo>
                        <a:pt x="1011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6" name="Google Shape;4454;p73"/>
                <p:cNvSpPr/>
                <p:nvPr/>
              </p:nvSpPr>
              <p:spPr>
                <a:xfrm>
                  <a:off x="4043613" y="3161504"/>
                  <a:ext cx="108474" cy="421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92" h="5360" fill="none" extrusionOk="0">
                      <a:moveTo>
                        <a:pt x="1" y="5360"/>
                      </a:moveTo>
                      <a:lnTo>
                        <a:pt x="1379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7" name="Google Shape;4455;p73"/>
                <p:cNvSpPr/>
                <p:nvPr/>
              </p:nvSpPr>
              <p:spPr>
                <a:xfrm>
                  <a:off x="4152079" y="3082351"/>
                  <a:ext cx="17224" cy="829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0" h="10549" fill="none" extrusionOk="0">
                      <a:moveTo>
                        <a:pt x="0" y="10549"/>
                      </a:moveTo>
                      <a:lnTo>
                        <a:pt x="219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8" name="Google Shape;4456;p73"/>
                <p:cNvSpPr/>
                <p:nvPr/>
              </p:nvSpPr>
              <p:spPr>
                <a:xfrm>
                  <a:off x="4169296" y="3082351"/>
                  <a:ext cx="25797" cy="635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80" h="8081" fill="none" extrusionOk="0">
                      <a:moveTo>
                        <a:pt x="1" y="0"/>
                      </a:moveTo>
                      <a:lnTo>
                        <a:pt x="3279" y="808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56" name="Google Shape;4457;p73"/>
              <p:cNvGrpSpPr/>
              <p:nvPr/>
            </p:nvGrpSpPr>
            <p:grpSpPr>
              <a:xfrm>
                <a:off x="4143703" y="3066935"/>
                <a:ext cx="37783" cy="32357"/>
                <a:chOff x="4143703" y="3066935"/>
                <a:chExt cx="37783" cy="32357"/>
              </a:xfrm>
            </p:grpSpPr>
            <p:sp>
              <p:nvSpPr>
                <p:cNvPr id="2681" name="Google Shape;4458;p73"/>
                <p:cNvSpPr/>
                <p:nvPr/>
              </p:nvSpPr>
              <p:spPr>
                <a:xfrm>
                  <a:off x="4143703" y="306693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1" y="0"/>
                      </a:moveTo>
                      <a:cubicBezTo>
                        <a:pt x="2227" y="0"/>
                        <a:pt x="1713" y="188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2" name="Google Shape;4459;p73"/>
                <p:cNvSpPr/>
                <p:nvPr/>
              </p:nvSpPr>
              <p:spPr>
                <a:xfrm>
                  <a:off x="4158741" y="3076641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4" y="1658"/>
                        <a:pt x="1657" y="1283"/>
                        <a:pt x="1657" y="823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57" name="Google Shape;4460;p73"/>
              <p:cNvGrpSpPr/>
              <p:nvPr/>
            </p:nvGrpSpPr>
            <p:grpSpPr>
              <a:xfrm>
                <a:off x="4044565" y="3103563"/>
                <a:ext cx="37783" cy="32451"/>
                <a:chOff x="4044565" y="3103563"/>
                <a:chExt cx="37783" cy="32451"/>
              </a:xfrm>
            </p:grpSpPr>
            <p:sp>
              <p:nvSpPr>
                <p:cNvPr id="2679" name="Google Shape;4461;p73"/>
                <p:cNvSpPr/>
                <p:nvPr/>
              </p:nvSpPr>
              <p:spPr>
                <a:xfrm>
                  <a:off x="4044565" y="3103563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0" name="Google Shape;4462;p73"/>
                <p:cNvSpPr/>
                <p:nvPr/>
              </p:nvSpPr>
              <p:spPr>
                <a:xfrm>
                  <a:off x="4059602" y="3113268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58" name="Google Shape;4463;p73"/>
              <p:cNvGrpSpPr/>
              <p:nvPr/>
            </p:nvGrpSpPr>
            <p:grpSpPr>
              <a:xfrm>
                <a:off x="4017454" y="3188237"/>
                <a:ext cx="37776" cy="32357"/>
                <a:chOff x="4017454" y="3188237"/>
                <a:chExt cx="37776" cy="32357"/>
              </a:xfrm>
            </p:grpSpPr>
            <p:sp>
              <p:nvSpPr>
                <p:cNvPr id="2677" name="Google Shape;4464;p73"/>
                <p:cNvSpPr/>
                <p:nvPr/>
              </p:nvSpPr>
              <p:spPr>
                <a:xfrm>
                  <a:off x="4017454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08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8" name="Google Shape;4465;p73"/>
                <p:cNvSpPr/>
                <p:nvPr/>
              </p:nvSpPr>
              <p:spPr>
                <a:xfrm>
                  <a:off x="4032484" y="319794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59" name="Google Shape;4466;p73"/>
              <p:cNvGrpSpPr/>
              <p:nvPr/>
            </p:nvGrpSpPr>
            <p:grpSpPr>
              <a:xfrm>
                <a:off x="3921548" y="3157509"/>
                <a:ext cx="37783" cy="32357"/>
                <a:chOff x="3921548" y="3157509"/>
                <a:chExt cx="37783" cy="32357"/>
              </a:xfrm>
            </p:grpSpPr>
            <p:sp>
              <p:nvSpPr>
                <p:cNvPr id="2675" name="Google Shape;4467;p73"/>
                <p:cNvSpPr/>
                <p:nvPr/>
              </p:nvSpPr>
              <p:spPr>
                <a:xfrm>
                  <a:off x="3921548" y="31575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6" name="Google Shape;4468;p73"/>
                <p:cNvSpPr/>
                <p:nvPr/>
              </p:nvSpPr>
              <p:spPr>
                <a:xfrm>
                  <a:off x="3936586" y="3167214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4"/>
                        <a:pt x="1282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60" name="Google Shape;4469;p73"/>
              <p:cNvGrpSpPr/>
              <p:nvPr/>
            </p:nvGrpSpPr>
            <p:grpSpPr>
              <a:xfrm>
                <a:off x="3939056" y="3211620"/>
                <a:ext cx="37783" cy="32380"/>
                <a:chOff x="3939056" y="3211620"/>
                <a:chExt cx="37783" cy="32380"/>
              </a:xfrm>
            </p:grpSpPr>
            <p:sp>
              <p:nvSpPr>
                <p:cNvPr id="2673" name="Google Shape;4470;p73"/>
                <p:cNvSpPr/>
                <p:nvPr/>
              </p:nvSpPr>
              <p:spPr>
                <a:xfrm>
                  <a:off x="3939056" y="3211620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1" y="1903"/>
                        <a:pt x="920" y="4117"/>
                        <a:pt x="2759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4" name="Google Shape;4471;p73"/>
                <p:cNvSpPr/>
                <p:nvPr/>
              </p:nvSpPr>
              <p:spPr>
                <a:xfrm>
                  <a:off x="3954188" y="32212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61" name="Google Shape;4472;p73"/>
              <p:cNvGrpSpPr/>
              <p:nvPr/>
            </p:nvGrpSpPr>
            <p:grpSpPr>
              <a:xfrm>
                <a:off x="4176240" y="3136965"/>
                <a:ext cx="31405" cy="26930"/>
                <a:chOff x="4176240" y="3136965"/>
                <a:chExt cx="31405" cy="26930"/>
              </a:xfrm>
            </p:grpSpPr>
            <p:sp>
              <p:nvSpPr>
                <p:cNvPr id="2671" name="Google Shape;4473;p73"/>
                <p:cNvSpPr/>
                <p:nvPr/>
              </p:nvSpPr>
              <p:spPr>
                <a:xfrm>
                  <a:off x="4176240" y="3136965"/>
                  <a:ext cx="3140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4" extrusionOk="0">
                      <a:moveTo>
                        <a:pt x="2268" y="1"/>
                      </a:moveTo>
                      <a:cubicBezTo>
                        <a:pt x="1846" y="1"/>
                        <a:pt x="1415" y="158"/>
                        <a:pt x="1065" y="508"/>
                      </a:cubicBezTo>
                      <a:cubicBezTo>
                        <a:pt x="1" y="1585"/>
                        <a:pt x="763" y="3423"/>
                        <a:pt x="2275" y="3423"/>
                      </a:cubicBezTo>
                      <a:cubicBezTo>
                        <a:pt x="3231" y="3423"/>
                        <a:pt x="3993" y="2649"/>
                        <a:pt x="3993" y="1705"/>
                      </a:cubicBezTo>
                      <a:cubicBezTo>
                        <a:pt x="3985" y="677"/>
                        <a:pt x="3145" y="1"/>
                        <a:pt x="226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2" name="Google Shape;4474;p73"/>
                <p:cNvSpPr/>
                <p:nvPr/>
              </p:nvSpPr>
              <p:spPr>
                <a:xfrm>
                  <a:off x="4190327" y="3146663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62" name="Google Shape;4475;p73"/>
              <p:cNvGrpSpPr/>
              <p:nvPr/>
            </p:nvGrpSpPr>
            <p:grpSpPr>
              <a:xfrm>
                <a:off x="4133148" y="3152593"/>
                <a:ext cx="31499" cy="27001"/>
                <a:chOff x="4133148" y="3152593"/>
                <a:chExt cx="31499" cy="27001"/>
              </a:xfrm>
            </p:grpSpPr>
            <p:sp>
              <p:nvSpPr>
                <p:cNvPr id="2669" name="Google Shape;4476;p73"/>
                <p:cNvSpPr/>
                <p:nvPr/>
              </p:nvSpPr>
              <p:spPr>
                <a:xfrm>
                  <a:off x="4133148" y="31525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8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0" name="Google Shape;4477;p73"/>
                <p:cNvSpPr/>
                <p:nvPr/>
              </p:nvSpPr>
              <p:spPr>
                <a:xfrm>
                  <a:off x="4147321" y="316226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63" y="968"/>
                        <a:pt x="968" y="751"/>
                        <a:pt x="968" y="484"/>
                      </a:cubicBezTo>
                      <a:cubicBezTo>
                        <a:pt x="968" y="218"/>
                        <a:pt x="763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63" name="Google Shape;4478;p73"/>
              <p:cNvGrpSpPr/>
              <p:nvPr/>
            </p:nvGrpSpPr>
            <p:grpSpPr>
              <a:xfrm>
                <a:off x="4220866" y="3073534"/>
                <a:ext cx="31499" cy="26898"/>
                <a:chOff x="4220866" y="3073534"/>
                <a:chExt cx="31499" cy="26898"/>
              </a:xfrm>
            </p:grpSpPr>
            <p:sp>
              <p:nvSpPr>
                <p:cNvPr id="2667" name="Google Shape;4479;p73"/>
                <p:cNvSpPr/>
                <p:nvPr/>
              </p:nvSpPr>
              <p:spPr>
                <a:xfrm>
                  <a:off x="4220866" y="307353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8" name="Google Shape;4480;p73"/>
                <p:cNvSpPr/>
                <p:nvPr/>
              </p:nvSpPr>
              <p:spPr>
                <a:xfrm>
                  <a:off x="4235039" y="3083114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5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64" name="Google Shape;4481;p73"/>
              <p:cNvGrpSpPr/>
              <p:nvPr/>
            </p:nvGrpSpPr>
            <p:grpSpPr>
              <a:xfrm>
                <a:off x="3869702" y="3230323"/>
                <a:ext cx="31499" cy="26906"/>
                <a:chOff x="3869702" y="3230323"/>
                <a:chExt cx="31499" cy="26906"/>
              </a:xfrm>
            </p:grpSpPr>
            <p:sp>
              <p:nvSpPr>
                <p:cNvPr id="2665" name="Google Shape;4482;p73"/>
                <p:cNvSpPr/>
                <p:nvPr/>
              </p:nvSpPr>
              <p:spPr>
                <a:xfrm>
                  <a:off x="3869702" y="32303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6" name="Google Shape;4483;p73"/>
                <p:cNvSpPr/>
                <p:nvPr/>
              </p:nvSpPr>
              <p:spPr>
                <a:xfrm>
                  <a:off x="3883875" y="323999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4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4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81" name="Google Shape;4484;p73"/>
            <p:cNvGrpSpPr/>
            <p:nvPr/>
          </p:nvGrpSpPr>
          <p:grpSpPr>
            <a:xfrm>
              <a:off x="4271383" y="3065882"/>
              <a:ext cx="304556" cy="341663"/>
              <a:chOff x="4271383" y="3065882"/>
              <a:chExt cx="304556" cy="341663"/>
            </a:xfrm>
          </p:grpSpPr>
          <p:grpSp>
            <p:nvGrpSpPr>
              <p:cNvPr id="2598" name="Google Shape;4485;p73"/>
              <p:cNvGrpSpPr/>
              <p:nvPr/>
            </p:nvGrpSpPr>
            <p:grpSpPr>
              <a:xfrm>
                <a:off x="4293838" y="3078639"/>
                <a:ext cx="269353" cy="311973"/>
                <a:chOff x="4293838" y="3078639"/>
                <a:chExt cx="269353" cy="311973"/>
              </a:xfrm>
            </p:grpSpPr>
            <p:sp>
              <p:nvSpPr>
                <p:cNvPr id="2638" name="Google Shape;4486;p73"/>
                <p:cNvSpPr/>
                <p:nvPr/>
              </p:nvSpPr>
              <p:spPr>
                <a:xfrm>
                  <a:off x="4293838" y="3078639"/>
                  <a:ext cx="269353" cy="311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7" h="39666" fill="none" extrusionOk="0">
                      <a:moveTo>
                        <a:pt x="13" y="16730"/>
                      </a:moveTo>
                      <a:lnTo>
                        <a:pt x="7162" y="27690"/>
                      </a:lnTo>
                      <a:lnTo>
                        <a:pt x="8480" y="39666"/>
                      </a:lnTo>
                      <a:lnTo>
                        <a:pt x="18182" y="34138"/>
                      </a:lnTo>
                      <a:lnTo>
                        <a:pt x="26371" y="29807"/>
                      </a:lnTo>
                      <a:cubicBezTo>
                        <a:pt x="26371" y="29807"/>
                        <a:pt x="33605" y="34694"/>
                        <a:pt x="33932" y="35456"/>
                      </a:cubicBezTo>
                      <a:cubicBezTo>
                        <a:pt x="34246" y="36218"/>
                        <a:pt x="32263" y="18388"/>
                        <a:pt x="32263" y="18388"/>
                      </a:cubicBezTo>
                      <a:lnTo>
                        <a:pt x="28428" y="2928"/>
                      </a:lnTo>
                      <a:lnTo>
                        <a:pt x="12932" y="1"/>
                      </a:lnTo>
                      <a:lnTo>
                        <a:pt x="1670" y="2650"/>
                      </a:lnTo>
                      <a:lnTo>
                        <a:pt x="0" y="1714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9" name="Google Shape;4487;p73"/>
                <p:cNvSpPr/>
                <p:nvPr/>
              </p:nvSpPr>
              <p:spPr>
                <a:xfrm>
                  <a:off x="4306965" y="3099473"/>
                  <a:ext cx="62519" cy="6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9" h="8856" fill="none" extrusionOk="0">
                      <a:moveTo>
                        <a:pt x="1" y="1"/>
                      </a:moveTo>
                      <a:lnTo>
                        <a:pt x="7948" y="885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0" name="Google Shape;4488;p73"/>
                <p:cNvSpPr/>
                <p:nvPr/>
              </p:nvSpPr>
              <p:spPr>
                <a:xfrm>
                  <a:off x="4369476" y="3169118"/>
                  <a:ext cx="26072" cy="986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5" h="12545" fill="none" extrusionOk="0">
                      <a:moveTo>
                        <a:pt x="0" y="1"/>
                      </a:moveTo>
                      <a:lnTo>
                        <a:pt x="3315" y="1254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1" name="Google Shape;4489;p73"/>
                <p:cNvSpPr/>
                <p:nvPr/>
              </p:nvSpPr>
              <p:spPr>
                <a:xfrm>
                  <a:off x="4399347" y="3078639"/>
                  <a:ext cx="60041" cy="1105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34" h="14057" fill="none" extrusionOk="0">
                      <a:moveTo>
                        <a:pt x="7634" y="14057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2" name="Google Shape;4490;p73"/>
                <p:cNvSpPr/>
                <p:nvPr/>
              </p:nvSpPr>
              <p:spPr>
                <a:xfrm>
                  <a:off x="4373282" y="3169118"/>
                  <a:ext cx="82299" cy="200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4" h="2553" fill="none" extrusionOk="0">
                      <a:moveTo>
                        <a:pt x="0" y="1"/>
                      </a:moveTo>
                      <a:lnTo>
                        <a:pt x="10464" y="2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3" name="Google Shape;4491;p73"/>
                <p:cNvSpPr/>
                <p:nvPr/>
              </p:nvSpPr>
              <p:spPr>
                <a:xfrm>
                  <a:off x="4369476" y="3078639"/>
                  <a:ext cx="29879" cy="904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9" h="11505" fill="none" extrusionOk="0">
                      <a:moveTo>
                        <a:pt x="0" y="11505"/>
                      </a:moveTo>
                      <a:lnTo>
                        <a:pt x="379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4" name="Google Shape;4492;p73"/>
                <p:cNvSpPr/>
                <p:nvPr/>
              </p:nvSpPr>
              <p:spPr>
                <a:xfrm>
                  <a:off x="4293932" y="3169118"/>
                  <a:ext cx="75551" cy="411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06" h="5227" fill="none" extrusionOk="0">
                      <a:moveTo>
                        <a:pt x="1" y="5226"/>
                      </a:moveTo>
                      <a:lnTo>
                        <a:pt x="9605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5" name="Google Shape;4493;p73"/>
                <p:cNvSpPr/>
                <p:nvPr/>
              </p:nvSpPr>
              <p:spPr>
                <a:xfrm>
                  <a:off x="4350159" y="3267776"/>
                  <a:ext cx="45389" cy="270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71" h="3437" fill="none" extrusionOk="0">
                      <a:moveTo>
                        <a:pt x="1" y="3436"/>
                      </a:moveTo>
                      <a:lnTo>
                        <a:pt x="577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6" name="Google Shape;4494;p73"/>
                <p:cNvSpPr/>
                <p:nvPr/>
              </p:nvSpPr>
              <p:spPr>
                <a:xfrm>
                  <a:off x="4395540" y="3267776"/>
                  <a:ext cx="38830" cy="760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9667" fill="none" extrusionOk="0">
                      <a:moveTo>
                        <a:pt x="1" y="1"/>
                      </a:moveTo>
                      <a:lnTo>
                        <a:pt x="4936" y="96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7" name="Google Shape;4495;p73"/>
                <p:cNvSpPr/>
                <p:nvPr/>
              </p:nvSpPr>
              <p:spPr>
                <a:xfrm>
                  <a:off x="4360439" y="3267776"/>
                  <a:ext cx="35109" cy="1219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4" h="15509" fill="none" extrusionOk="0">
                      <a:moveTo>
                        <a:pt x="0" y="15509"/>
                      </a:moveTo>
                      <a:lnTo>
                        <a:pt x="446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8" name="Google Shape;4496;p73"/>
                <p:cNvSpPr/>
                <p:nvPr/>
              </p:nvSpPr>
              <p:spPr>
                <a:xfrm>
                  <a:off x="4293932" y="3210220"/>
                  <a:ext cx="101616" cy="57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20" h="7319" fill="none" extrusionOk="0">
                      <a:moveTo>
                        <a:pt x="1" y="0"/>
                      </a:moveTo>
                      <a:lnTo>
                        <a:pt x="12920" y="73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9" name="Google Shape;4497;p73"/>
                <p:cNvSpPr/>
                <p:nvPr/>
              </p:nvSpPr>
              <p:spPr>
                <a:xfrm>
                  <a:off x="4395540" y="3186436"/>
                  <a:ext cx="66420" cy="79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10138" fill="none" extrusionOk="0">
                      <a:moveTo>
                        <a:pt x="8444" y="0"/>
                      </a:moveTo>
                      <a:lnTo>
                        <a:pt x="1" y="1013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0" name="Google Shape;4498;p73"/>
                <p:cNvSpPr/>
                <p:nvPr/>
              </p:nvSpPr>
              <p:spPr>
                <a:xfrm>
                  <a:off x="4459380" y="3189669"/>
                  <a:ext cx="41873" cy="123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24" h="15690" fill="none" extrusionOk="0">
                      <a:moveTo>
                        <a:pt x="1" y="0"/>
                      </a:moveTo>
                      <a:lnTo>
                        <a:pt x="5323" y="15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1" name="Google Shape;4499;p73"/>
                <p:cNvSpPr/>
                <p:nvPr/>
              </p:nvSpPr>
              <p:spPr>
                <a:xfrm>
                  <a:off x="4395540" y="3267776"/>
                  <a:ext cx="105713" cy="45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41" h="5759" fill="none" extrusionOk="0">
                      <a:moveTo>
                        <a:pt x="1" y="1"/>
                      </a:moveTo>
                      <a:lnTo>
                        <a:pt x="13440" y="575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2" name="Google Shape;4500;p73"/>
                <p:cNvSpPr/>
                <p:nvPr/>
              </p:nvSpPr>
              <p:spPr>
                <a:xfrm>
                  <a:off x="4501246" y="3223252"/>
                  <a:ext cx="46435" cy="898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4" h="11420" fill="none" extrusionOk="0">
                      <a:moveTo>
                        <a:pt x="0" y="11420"/>
                      </a:moveTo>
                      <a:lnTo>
                        <a:pt x="590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3" name="Google Shape;4501;p73"/>
                <p:cNvSpPr/>
                <p:nvPr/>
              </p:nvSpPr>
              <p:spPr>
                <a:xfrm>
                  <a:off x="4459671" y="3104231"/>
                  <a:ext cx="58421" cy="849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28" h="10803" fill="none" extrusionOk="0">
                      <a:moveTo>
                        <a:pt x="0" y="10803"/>
                      </a:moveTo>
                      <a:lnTo>
                        <a:pt x="7428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4" name="Google Shape;4502;p73"/>
                <p:cNvSpPr/>
                <p:nvPr/>
              </p:nvSpPr>
              <p:spPr>
                <a:xfrm>
                  <a:off x="4459671" y="3189189"/>
                  <a:ext cx="86586" cy="367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4671" fill="none" extrusionOk="0">
                      <a:moveTo>
                        <a:pt x="0" y="1"/>
                      </a:moveTo>
                      <a:lnTo>
                        <a:pt x="11008" y="467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99" name="Google Shape;4503;p73"/>
              <p:cNvGrpSpPr/>
              <p:nvPr/>
            </p:nvGrpSpPr>
            <p:grpSpPr>
              <a:xfrm>
                <a:off x="4538164" y="3342061"/>
                <a:ext cx="37776" cy="32380"/>
                <a:chOff x="4538164" y="3342061"/>
                <a:chExt cx="37776" cy="32380"/>
              </a:xfrm>
            </p:grpSpPr>
            <p:sp>
              <p:nvSpPr>
                <p:cNvPr id="2636" name="Google Shape;4504;p73"/>
                <p:cNvSpPr/>
                <p:nvPr/>
              </p:nvSpPr>
              <p:spPr>
                <a:xfrm>
                  <a:off x="4538164" y="3342061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9"/>
                        <a:pt x="1294" y="608"/>
                      </a:cubicBezTo>
                      <a:cubicBezTo>
                        <a:pt x="0" y="1903"/>
                        <a:pt x="919" y="4116"/>
                        <a:pt x="2746" y="4116"/>
                      </a:cubicBezTo>
                      <a:cubicBezTo>
                        <a:pt x="3883" y="4116"/>
                        <a:pt x="4802" y="3197"/>
                        <a:pt x="4802" y="2060"/>
                      </a:cubicBezTo>
                      <a:cubicBezTo>
                        <a:pt x="4802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7" name="Google Shape;4505;p73"/>
                <p:cNvSpPr/>
                <p:nvPr/>
              </p:nvSpPr>
              <p:spPr>
                <a:xfrm>
                  <a:off x="455319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00" name="Google Shape;4506;p73"/>
              <p:cNvGrpSpPr/>
              <p:nvPr/>
            </p:nvGrpSpPr>
            <p:grpSpPr>
              <a:xfrm>
                <a:off x="4271383" y="3194742"/>
                <a:ext cx="37783" cy="32420"/>
                <a:chOff x="4271383" y="3194742"/>
                <a:chExt cx="37783" cy="32420"/>
              </a:xfrm>
            </p:grpSpPr>
            <p:sp>
              <p:nvSpPr>
                <p:cNvPr id="2634" name="Google Shape;4507;p73"/>
                <p:cNvSpPr/>
                <p:nvPr/>
              </p:nvSpPr>
              <p:spPr>
                <a:xfrm>
                  <a:off x="4271383" y="3194742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5" name="Google Shape;4508;p73"/>
                <p:cNvSpPr/>
                <p:nvPr/>
              </p:nvSpPr>
              <p:spPr>
                <a:xfrm>
                  <a:off x="4286516" y="320441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01" name="Google Shape;4509;p73"/>
              <p:cNvGrpSpPr/>
              <p:nvPr/>
            </p:nvGrpSpPr>
            <p:grpSpPr>
              <a:xfrm>
                <a:off x="4284416" y="3084058"/>
                <a:ext cx="37783" cy="32357"/>
                <a:chOff x="4284416" y="3084058"/>
                <a:chExt cx="37783" cy="32357"/>
              </a:xfrm>
            </p:grpSpPr>
            <p:sp>
              <p:nvSpPr>
                <p:cNvPr id="2632" name="Google Shape;4510;p73"/>
                <p:cNvSpPr/>
                <p:nvPr/>
              </p:nvSpPr>
              <p:spPr>
                <a:xfrm>
                  <a:off x="4284416" y="308405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3" name="Google Shape;4511;p73"/>
                <p:cNvSpPr/>
                <p:nvPr/>
              </p:nvSpPr>
              <p:spPr>
                <a:xfrm>
                  <a:off x="4299548" y="3093763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4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02" name="Google Shape;4512;p73"/>
              <p:cNvGrpSpPr/>
              <p:nvPr/>
            </p:nvGrpSpPr>
            <p:grpSpPr>
              <a:xfrm>
                <a:off x="4478697" y="3297561"/>
                <a:ext cx="37776" cy="32451"/>
                <a:chOff x="4478697" y="3297561"/>
                <a:chExt cx="37776" cy="32451"/>
              </a:xfrm>
            </p:grpSpPr>
            <p:sp>
              <p:nvSpPr>
                <p:cNvPr id="2630" name="Google Shape;4513;p73"/>
                <p:cNvSpPr/>
                <p:nvPr/>
              </p:nvSpPr>
              <p:spPr>
                <a:xfrm>
                  <a:off x="4478697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46" y="4125"/>
                      </a:cubicBezTo>
                      <a:cubicBezTo>
                        <a:pt x="3884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1" name="Google Shape;4514;p73"/>
                <p:cNvSpPr/>
                <p:nvPr/>
              </p:nvSpPr>
              <p:spPr>
                <a:xfrm>
                  <a:off x="4493727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2"/>
                        <a:pt x="376" y="1657"/>
                        <a:pt x="835" y="1657"/>
                      </a:cubicBezTo>
                      <a:cubicBezTo>
                        <a:pt x="1295" y="1657"/>
                        <a:pt x="1658" y="1282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03" name="Google Shape;4515;p73"/>
              <p:cNvGrpSpPr/>
              <p:nvPr/>
            </p:nvGrpSpPr>
            <p:grpSpPr>
              <a:xfrm>
                <a:off x="4411813" y="3331711"/>
                <a:ext cx="37776" cy="32451"/>
                <a:chOff x="4411813" y="3331711"/>
                <a:chExt cx="37776" cy="32451"/>
              </a:xfrm>
            </p:grpSpPr>
            <p:sp>
              <p:nvSpPr>
                <p:cNvPr id="2628" name="Google Shape;4516;p73"/>
                <p:cNvSpPr/>
                <p:nvPr/>
              </p:nvSpPr>
              <p:spPr>
                <a:xfrm>
                  <a:off x="4411813" y="333171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3" y="188"/>
                        <a:pt x="1295" y="606"/>
                      </a:cubicBezTo>
                      <a:cubicBezTo>
                        <a:pt x="0" y="1900"/>
                        <a:pt x="920" y="4126"/>
                        <a:pt x="2759" y="4126"/>
                      </a:cubicBezTo>
                      <a:cubicBezTo>
                        <a:pt x="3884" y="4114"/>
                        <a:pt x="4803" y="3194"/>
                        <a:pt x="4803" y="2069"/>
                      </a:cubicBezTo>
                      <a:cubicBezTo>
                        <a:pt x="4803" y="824"/>
                        <a:pt x="3788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9" name="Google Shape;4517;p73"/>
                <p:cNvSpPr/>
                <p:nvPr/>
              </p:nvSpPr>
              <p:spPr>
                <a:xfrm>
                  <a:off x="4426937" y="3341416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04" name="Google Shape;4518;p73"/>
              <p:cNvGrpSpPr/>
              <p:nvPr/>
            </p:nvGrpSpPr>
            <p:grpSpPr>
              <a:xfrm>
                <a:off x="4337984" y="3375188"/>
                <a:ext cx="37776" cy="32357"/>
                <a:chOff x="4337984" y="3375188"/>
                <a:chExt cx="37776" cy="32357"/>
              </a:xfrm>
            </p:grpSpPr>
            <p:sp>
              <p:nvSpPr>
                <p:cNvPr id="2626" name="Google Shape;4519;p73"/>
                <p:cNvSpPr/>
                <p:nvPr/>
              </p:nvSpPr>
              <p:spPr>
                <a:xfrm>
                  <a:off x="4337984" y="3375188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7" name="Google Shape;4520;p73"/>
                <p:cNvSpPr/>
                <p:nvPr/>
              </p:nvSpPr>
              <p:spPr>
                <a:xfrm>
                  <a:off x="4353108" y="3384894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64"/>
                        <a:pt x="1" y="824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05" name="Google Shape;4521;p73"/>
              <p:cNvGrpSpPr/>
              <p:nvPr/>
            </p:nvGrpSpPr>
            <p:grpSpPr>
              <a:xfrm>
                <a:off x="4494867" y="3090530"/>
                <a:ext cx="37878" cy="32451"/>
                <a:chOff x="4494867" y="3090530"/>
                <a:chExt cx="37878" cy="32451"/>
              </a:xfrm>
            </p:grpSpPr>
            <p:sp>
              <p:nvSpPr>
                <p:cNvPr id="2624" name="Google Shape;4522;p73"/>
                <p:cNvSpPr/>
                <p:nvPr/>
              </p:nvSpPr>
              <p:spPr>
                <a:xfrm>
                  <a:off x="4494867" y="3090530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96" y="4114"/>
                        <a:pt x="4803" y="3194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5" name="Google Shape;4523;p73"/>
                <p:cNvSpPr/>
                <p:nvPr/>
              </p:nvSpPr>
              <p:spPr>
                <a:xfrm>
                  <a:off x="4510000" y="310023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06" name="Google Shape;4524;p73"/>
              <p:cNvGrpSpPr/>
              <p:nvPr/>
            </p:nvGrpSpPr>
            <p:grpSpPr>
              <a:xfrm>
                <a:off x="4525124" y="3207774"/>
                <a:ext cx="37783" cy="32420"/>
                <a:chOff x="4525124" y="3207774"/>
                <a:chExt cx="37783" cy="32420"/>
              </a:xfrm>
            </p:grpSpPr>
            <p:sp>
              <p:nvSpPr>
                <p:cNvPr id="2622" name="Google Shape;4525;p73"/>
                <p:cNvSpPr/>
                <p:nvPr/>
              </p:nvSpPr>
              <p:spPr>
                <a:xfrm>
                  <a:off x="4525124" y="3207774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4"/>
                      </a:cubicBezTo>
                      <a:cubicBezTo>
                        <a:pt x="1" y="1908"/>
                        <a:pt x="920" y="4122"/>
                        <a:pt x="2747" y="4122"/>
                      </a:cubicBezTo>
                      <a:cubicBezTo>
                        <a:pt x="3884" y="4122"/>
                        <a:pt x="4803" y="3202"/>
                        <a:pt x="4803" y="2065"/>
                      </a:cubicBezTo>
                      <a:cubicBezTo>
                        <a:pt x="4803" y="823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3" name="Google Shape;4526;p73"/>
                <p:cNvSpPr/>
                <p:nvPr/>
              </p:nvSpPr>
              <p:spPr>
                <a:xfrm>
                  <a:off x="4540256" y="32174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6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07" name="Google Shape;4527;p73"/>
              <p:cNvGrpSpPr/>
              <p:nvPr/>
            </p:nvGrpSpPr>
            <p:grpSpPr>
              <a:xfrm>
                <a:off x="4440544" y="3176479"/>
                <a:ext cx="31499" cy="26898"/>
                <a:chOff x="4440544" y="3176479"/>
                <a:chExt cx="31499" cy="26898"/>
              </a:xfrm>
            </p:grpSpPr>
            <p:sp>
              <p:nvSpPr>
                <p:cNvPr id="2620" name="Google Shape;4528;p73"/>
                <p:cNvSpPr/>
                <p:nvPr/>
              </p:nvSpPr>
              <p:spPr>
                <a:xfrm>
                  <a:off x="4440544" y="3176479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1" y="0"/>
                      </a:moveTo>
                      <a:cubicBezTo>
                        <a:pt x="1860" y="0"/>
                        <a:pt x="1429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2"/>
                        <a:pt x="3163" y="0"/>
                        <a:pt x="228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1" name="Google Shape;4529;p73"/>
                <p:cNvSpPr/>
                <p:nvPr/>
              </p:nvSpPr>
              <p:spPr>
                <a:xfrm>
                  <a:off x="4454724" y="3186145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08" name="Google Shape;4530;p73"/>
              <p:cNvGrpSpPr/>
              <p:nvPr/>
            </p:nvGrpSpPr>
            <p:grpSpPr>
              <a:xfrm>
                <a:off x="4350545" y="3156400"/>
                <a:ext cx="31405" cy="27001"/>
                <a:chOff x="4350545" y="3156400"/>
                <a:chExt cx="31405" cy="27001"/>
              </a:xfrm>
            </p:grpSpPr>
            <p:sp>
              <p:nvSpPr>
                <p:cNvPr id="2618" name="Google Shape;4531;p73"/>
                <p:cNvSpPr/>
                <p:nvPr/>
              </p:nvSpPr>
              <p:spPr>
                <a:xfrm>
                  <a:off x="4350545" y="3156400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9" name="Google Shape;4532;p73"/>
                <p:cNvSpPr/>
                <p:nvPr/>
              </p:nvSpPr>
              <p:spPr>
                <a:xfrm>
                  <a:off x="4364717" y="3166074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09" name="Google Shape;4533;p73"/>
              <p:cNvGrpSpPr/>
              <p:nvPr/>
            </p:nvGrpSpPr>
            <p:grpSpPr>
              <a:xfrm>
                <a:off x="4376703" y="3255058"/>
                <a:ext cx="31405" cy="27001"/>
                <a:chOff x="4376703" y="3255058"/>
                <a:chExt cx="31405" cy="27001"/>
              </a:xfrm>
            </p:grpSpPr>
            <p:sp>
              <p:nvSpPr>
                <p:cNvPr id="2616" name="Google Shape;4534;p73"/>
                <p:cNvSpPr/>
                <p:nvPr/>
              </p:nvSpPr>
              <p:spPr>
                <a:xfrm>
                  <a:off x="4376703" y="325505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7" name="Google Shape;4535;p73"/>
                <p:cNvSpPr/>
                <p:nvPr/>
              </p:nvSpPr>
              <p:spPr>
                <a:xfrm>
                  <a:off x="4390884" y="3264732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10" name="Google Shape;4536;p73"/>
              <p:cNvGrpSpPr/>
              <p:nvPr/>
            </p:nvGrpSpPr>
            <p:grpSpPr>
              <a:xfrm>
                <a:off x="4331322" y="3283656"/>
                <a:ext cx="31405" cy="26945"/>
                <a:chOff x="4331322" y="3283656"/>
                <a:chExt cx="31405" cy="26945"/>
              </a:xfrm>
            </p:grpSpPr>
            <p:sp>
              <p:nvSpPr>
                <p:cNvPr id="2614" name="Google Shape;4537;p73"/>
                <p:cNvSpPr/>
                <p:nvPr/>
              </p:nvSpPr>
              <p:spPr>
                <a:xfrm>
                  <a:off x="4331322" y="3283656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3" y="1"/>
                        <a:pt x="1425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20"/>
                      </a:cubicBezTo>
                      <a:cubicBezTo>
                        <a:pt x="3993" y="689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5" name="Google Shape;4538;p73"/>
                <p:cNvSpPr/>
                <p:nvPr/>
              </p:nvSpPr>
              <p:spPr>
                <a:xfrm>
                  <a:off x="4345503" y="3293274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63"/>
                        <a:pt x="218" y="969"/>
                        <a:pt x="484" y="969"/>
                      </a:cubicBezTo>
                      <a:cubicBezTo>
                        <a:pt x="750" y="969"/>
                        <a:pt x="968" y="763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611" name="Google Shape;4539;p73"/>
              <p:cNvGrpSpPr/>
              <p:nvPr/>
            </p:nvGrpSpPr>
            <p:grpSpPr>
              <a:xfrm>
                <a:off x="4380510" y="3065882"/>
                <a:ext cx="31405" cy="26938"/>
                <a:chOff x="4380510" y="3065882"/>
                <a:chExt cx="31405" cy="26938"/>
              </a:xfrm>
            </p:grpSpPr>
            <p:sp>
              <p:nvSpPr>
                <p:cNvPr id="2612" name="Google Shape;4540;p73"/>
                <p:cNvSpPr/>
                <p:nvPr/>
              </p:nvSpPr>
              <p:spPr>
                <a:xfrm>
                  <a:off x="4380510" y="3065882"/>
                  <a:ext cx="31405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5" extrusionOk="0">
                      <a:moveTo>
                        <a:pt x="2273" y="0"/>
                      </a:moveTo>
                      <a:cubicBezTo>
                        <a:pt x="1853" y="0"/>
                        <a:pt x="1426" y="157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0" y="3425"/>
                        <a:pt x="3993" y="2663"/>
                        <a:pt x="3993" y="1719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13" name="Google Shape;4541;p73"/>
                <p:cNvSpPr/>
                <p:nvPr/>
              </p:nvSpPr>
              <p:spPr>
                <a:xfrm>
                  <a:off x="4393354" y="3075500"/>
                  <a:ext cx="8950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6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35"/>
                      </a:cubicBezTo>
                      <a:cubicBezTo>
                        <a:pt x="401" y="932"/>
                        <a:pt x="522" y="976"/>
                        <a:pt x="641" y="976"/>
                      </a:cubicBezTo>
                      <a:cubicBezTo>
                        <a:pt x="893" y="976"/>
                        <a:pt x="1138" y="783"/>
                        <a:pt x="1138" y="496"/>
                      </a:cubicBezTo>
                      <a:cubicBezTo>
                        <a:pt x="1138" y="218"/>
                        <a:pt x="920" y="12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82" name="Google Shape;4542;p73"/>
            <p:cNvGrpSpPr/>
            <p:nvPr/>
          </p:nvGrpSpPr>
          <p:grpSpPr>
            <a:xfrm>
              <a:off x="4558998" y="3188237"/>
              <a:ext cx="1280131" cy="1052746"/>
              <a:chOff x="4558998" y="3188237"/>
              <a:chExt cx="1280131" cy="1052746"/>
            </a:xfrm>
          </p:grpSpPr>
          <p:sp>
            <p:nvSpPr>
              <p:cNvPr id="2178" name="Google Shape;4543;p73"/>
              <p:cNvSpPr/>
              <p:nvPr/>
            </p:nvSpPr>
            <p:spPr>
              <a:xfrm>
                <a:off x="4916156" y="3750813"/>
                <a:ext cx="8" cy="8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close/>
                  </a:path>
                </a:pathLst>
              </a:custGeom>
              <a:noFill/>
              <a:ln w="1825" cap="flat" cmpd="sng">
                <a:solidFill>
                  <a:srgbClr val="A5B7C5"/>
                </a:solidFill>
                <a:prstDash val="solid"/>
                <a:miter lim="12096"/>
                <a:headEnd type="none" w="sm" len="sm"/>
                <a:tailEnd type="none" w="sm" len="sm"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179" name="Google Shape;4544;p73"/>
              <p:cNvGrpSpPr/>
              <p:nvPr/>
            </p:nvGrpSpPr>
            <p:grpSpPr>
              <a:xfrm>
                <a:off x="4579164" y="3203653"/>
                <a:ext cx="1244833" cy="1020397"/>
                <a:chOff x="4579164" y="3203653"/>
                <a:chExt cx="1244833" cy="1020397"/>
              </a:xfrm>
            </p:grpSpPr>
            <p:sp>
              <p:nvSpPr>
                <p:cNvPr id="2497" name="Google Shape;4545;p73"/>
                <p:cNvSpPr/>
                <p:nvPr/>
              </p:nvSpPr>
              <p:spPr>
                <a:xfrm>
                  <a:off x="5490144" y="3482892"/>
                  <a:ext cx="58995" cy="49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1" h="630" fill="none" extrusionOk="0">
                      <a:moveTo>
                        <a:pt x="0" y="630"/>
                      </a:moveTo>
                      <a:lnTo>
                        <a:pt x="750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8" name="Google Shape;4546;p73"/>
                <p:cNvSpPr/>
                <p:nvPr/>
              </p:nvSpPr>
              <p:spPr>
                <a:xfrm>
                  <a:off x="5490616" y="3482892"/>
                  <a:ext cx="66137" cy="77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9" h="9836" fill="none" extrusionOk="0">
                      <a:moveTo>
                        <a:pt x="1" y="1"/>
                      </a:moveTo>
                      <a:lnTo>
                        <a:pt x="8408" y="98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grpSp>
              <p:nvGrpSpPr>
                <p:cNvPr id="2499" name="Google Shape;4547;p73"/>
                <p:cNvGrpSpPr/>
                <p:nvPr/>
              </p:nvGrpSpPr>
              <p:grpSpPr>
                <a:xfrm>
                  <a:off x="4579164" y="3203653"/>
                  <a:ext cx="1244833" cy="1020397"/>
                  <a:chOff x="4579164" y="3203653"/>
                  <a:chExt cx="1244833" cy="1020397"/>
                </a:xfrm>
              </p:grpSpPr>
              <p:sp>
                <p:nvSpPr>
                  <p:cNvPr id="2500" name="Google Shape;4548;p73"/>
                  <p:cNvSpPr/>
                  <p:nvPr/>
                </p:nvSpPr>
                <p:spPr>
                  <a:xfrm>
                    <a:off x="4787909" y="3833395"/>
                    <a:ext cx="69267" cy="222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07" h="2831" fill="none" extrusionOk="0">
                        <a:moveTo>
                          <a:pt x="8806" y="0"/>
                        </a:moveTo>
                        <a:lnTo>
                          <a:pt x="0" y="2831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501" name="Google Shape;4549;p73"/>
                  <p:cNvSpPr/>
                  <p:nvPr/>
                </p:nvSpPr>
                <p:spPr>
                  <a:xfrm>
                    <a:off x="4857263" y="3819695"/>
                    <a:ext cx="69936" cy="141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92" h="1803" fill="none" extrusionOk="0">
                        <a:moveTo>
                          <a:pt x="1" y="1803"/>
                        </a:moveTo>
                        <a:lnTo>
                          <a:pt x="8892" y="0"/>
                        </a:lnTo>
                      </a:path>
                    </a:pathLst>
                  </a:custGeom>
                  <a:noFill/>
                  <a:ln w="1825" cap="flat" cmpd="sng">
                    <a:solidFill>
                      <a:srgbClr val="A5B7C5"/>
                    </a:solidFill>
                    <a:prstDash val="solid"/>
                    <a:miter lim="12096"/>
                    <a:headEnd type="none" w="sm" len="sm"/>
                    <a:tailEnd type="none" w="sm" len="sm"/>
                  </a:ln>
                </p:spPr>
                <p:txBody>
                  <a:bodyPr spcFirstLastPara="1" wrap="square" lIns="68569" tIns="68569" rIns="68569" bIns="68569" anchor="ctr" anchorCtr="0">
                    <a:noAutofit/>
                  </a:bodyPr>
                  <a:lstStyle/>
                  <a:p>
                    <a:pPr algn="r" rtl="1"/>
                    <a:endParaRPr sz="1350">
                      <a:solidFill>
                        <a:prstClr val="black"/>
                      </a:solidFill>
                    </a:endParaRPr>
                  </a:p>
                </p:txBody>
              </p:sp>
              <p:grpSp>
                <p:nvGrpSpPr>
                  <p:cNvPr id="2502" name="Google Shape;4550;p73"/>
                  <p:cNvGrpSpPr/>
                  <p:nvPr/>
                </p:nvGrpSpPr>
                <p:grpSpPr>
                  <a:xfrm>
                    <a:off x="4579164" y="3203653"/>
                    <a:ext cx="1244833" cy="1020397"/>
                    <a:chOff x="4579164" y="3203653"/>
                    <a:chExt cx="1244833" cy="1020397"/>
                  </a:xfrm>
                </p:grpSpPr>
                <p:sp>
                  <p:nvSpPr>
                    <p:cNvPr id="2503" name="Google Shape;4551;p73"/>
                    <p:cNvSpPr/>
                    <p:nvPr/>
                  </p:nvSpPr>
                  <p:spPr>
                    <a:xfrm>
                      <a:off x="4930329" y="3363965"/>
                      <a:ext cx="23894" cy="10276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38" h="13066" fill="none" extrusionOk="0">
                          <a:moveTo>
                            <a:pt x="3037" y="13065"/>
                          </a:moveTo>
                          <a:lnTo>
                            <a:pt x="1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04" name="Google Shape;4552;p73"/>
                    <p:cNvSpPr/>
                    <p:nvPr/>
                  </p:nvSpPr>
                  <p:spPr>
                    <a:xfrm>
                      <a:off x="4849846" y="3385948"/>
                      <a:ext cx="104085" cy="7925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234" h="10077" fill="none" extrusionOk="0">
                          <a:moveTo>
                            <a:pt x="0" y="0"/>
                          </a:moveTo>
                          <a:lnTo>
                            <a:pt x="13234" y="10077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05" name="Google Shape;4553;p73"/>
                    <p:cNvSpPr/>
                    <p:nvPr/>
                  </p:nvSpPr>
                  <p:spPr>
                    <a:xfrm>
                      <a:off x="4849650" y="3306598"/>
                      <a:ext cx="45869" cy="7935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832" h="10090" fill="none" extrusionOk="0">
                          <a:moveTo>
                            <a:pt x="5831" y="0"/>
                          </a:moveTo>
                          <a:lnTo>
                            <a:pt x="1" y="10089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06" name="Google Shape;4554;p73"/>
                    <p:cNvSpPr/>
                    <p:nvPr/>
                  </p:nvSpPr>
                  <p:spPr>
                    <a:xfrm>
                      <a:off x="4849650" y="3361299"/>
                      <a:ext cx="84305" cy="246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19" h="3135" fill="none" extrusionOk="0">
                          <a:moveTo>
                            <a:pt x="1" y="3134"/>
                          </a:moveTo>
                          <a:lnTo>
                            <a:pt x="10719" y="1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07" name="Google Shape;4555;p73"/>
                    <p:cNvSpPr/>
                    <p:nvPr/>
                  </p:nvSpPr>
                  <p:spPr>
                    <a:xfrm>
                      <a:off x="4789616" y="3306598"/>
                      <a:ext cx="19702" cy="5470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05" h="6956" fill="none" extrusionOk="0">
                          <a:moveTo>
                            <a:pt x="2505" y="6956"/>
                          </a:moveTo>
                          <a:lnTo>
                            <a:pt x="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08" name="Google Shape;4556;p73"/>
                    <p:cNvSpPr/>
                    <p:nvPr/>
                  </p:nvSpPr>
                  <p:spPr>
                    <a:xfrm>
                      <a:off x="4738242" y="3357500"/>
                      <a:ext cx="74883" cy="102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521" h="1307" fill="none" extrusionOk="0">
                          <a:moveTo>
                            <a:pt x="1" y="1307"/>
                          </a:moveTo>
                          <a:lnTo>
                            <a:pt x="9521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09" name="Google Shape;4557;p73"/>
                    <p:cNvSpPr/>
                    <p:nvPr/>
                  </p:nvSpPr>
                  <p:spPr>
                    <a:xfrm>
                      <a:off x="4710274" y="3357500"/>
                      <a:ext cx="99044" cy="635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93" h="8081" fill="none" extrusionOk="0">
                          <a:moveTo>
                            <a:pt x="0" y="8081"/>
                          </a:moveTo>
                          <a:lnTo>
                            <a:pt x="12593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sp>
                  <p:nvSpPr>
                    <p:cNvPr id="2510" name="Google Shape;4558;p73"/>
                    <p:cNvSpPr/>
                    <p:nvPr/>
                  </p:nvSpPr>
                  <p:spPr>
                    <a:xfrm>
                      <a:off x="4809310" y="3306598"/>
                      <a:ext cx="87443" cy="5091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118" h="6473" fill="none" extrusionOk="0">
                          <a:moveTo>
                            <a:pt x="1" y="6472"/>
                          </a:moveTo>
                          <a:lnTo>
                            <a:pt x="11118" y="0"/>
                          </a:lnTo>
                        </a:path>
                      </a:pathLst>
                    </a:custGeom>
                    <a:noFill/>
                    <a:ln w="1825" cap="flat" cmpd="sng">
                      <a:solidFill>
                        <a:srgbClr val="A5B7C5"/>
                      </a:solidFill>
                      <a:prstDash val="solid"/>
                      <a:miter lim="12096"/>
                      <a:headEnd type="none" w="sm" len="sm"/>
                      <a:tailEnd type="none" w="sm" len="sm"/>
                    </a:ln>
                  </p:spPr>
                  <p:txBody>
                    <a:bodyPr spcFirstLastPara="1" wrap="square" lIns="68569" tIns="68569" rIns="68569" bIns="68569" anchor="ctr" anchorCtr="0">
                      <a:noAutofit/>
                    </a:bodyPr>
                    <a:lstStyle/>
                    <a:p>
                      <a:pPr algn="r" rtl="1"/>
                      <a:endParaRPr sz="1350">
                        <a:solidFill>
                          <a:prstClr val="black"/>
                        </a:solidFill>
                      </a:endParaRPr>
                    </a:p>
                  </p:txBody>
                </p:sp>
                <p:grpSp>
                  <p:nvGrpSpPr>
                    <p:cNvPr id="2511" name="Google Shape;4559;p73"/>
                    <p:cNvGrpSpPr/>
                    <p:nvPr/>
                  </p:nvGrpSpPr>
                  <p:grpSpPr>
                    <a:xfrm>
                      <a:off x="4579164" y="3203653"/>
                      <a:ext cx="1244833" cy="1020397"/>
                      <a:chOff x="4579164" y="3203653"/>
                      <a:chExt cx="1244833" cy="1020397"/>
                    </a:xfrm>
                  </p:grpSpPr>
                  <p:sp>
                    <p:nvSpPr>
                      <p:cNvPr id="2512" name="Google Shape;4560;p73"/>
                      <p:cNvSpPr/>
                      <p:nvPr/>
                    </p:nvSpPr>
                    <p:spPr>
                      <a:xfrm>
                        <a:off x="4617986" y="3614284"/>
                        <a:ext cx="53002" cy="2103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6739" h="2674" fill="none" extrusionOk="0">
                            <a:moveTo>
                              <a:pt x="0" y="0"/>
                            </a:moveTo>
                            <a:lnTo>
                              <a:pt x="6738" y="267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13" name="Google Shape;4561;p73"/>
                      <p:cNvSpPr/>
                      <p:nvPr/>
                    </p:nvSpPr>
                    <p:spPr>
                      <a:xfrm>
                        <a:off x="4624545" y="3589069"/>
                        <a:ext cx="43682" cy="6318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554" h="8033" fill="none" extrusionOk="0">
                            <a:moveTo>
                              <a:pt x="1" y="8033"/>
                            </a:moveTo>
                            <a:lnTo>
                              <a:pt x="5553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14" name="Google Shape;4562;p73"/>
                      <p:cNvSpPr/>
                      <p:nvPr/>
                    </p:nvSpPr>
                    <p:spPr>
                      <a:xfrm>
                        <a:off x="4668220" y="3517907"/>
                        <a:ext cx="112178" cy="7117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263" h="9049" fill="none" extrusionOk="0">
                            <a:moveTo>
                              <a:pt x="0" y="9049"/>
                            </a:moveTo>
                            <a:lnTo>
                              <a:pt x="14262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15" name="Google Shape;4563;p73"/>
                      <p:cNvSpPr/>
                      <p:nvPr/>
                    </p:nvSpPr>
                    <p:spPr>
                      <a:xfrm>
                        <a:off x="4706562" y="3516766"/>
                        <a:ext cx="77455" cy="799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848" h="10162" fill="none" extrusionOk="0">
                            <a:moveTo>
                              <a:pt x="0" y="10161"/>
                            </a:moveTo>
                            <a:lnTo>
                              <a:pt x="9847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16" name="Google Shape;4564;p73"/>
                      <p:cNvSpPr/>
                      <p:nvPr/>
                    </p:nvSpPr>
                    <p:spPr>
                      <a:xfrm>
                        <a:off x="4763646" y="3516766"/>
                        <a:ext cx="20370" cy="52806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2590" h="6714" fill="none" extrusionOk="0">
                            <a:moveTo>
                              <a:pt x="0" y="6714"/>
                            </a:moveTo>
                            <a:lnTo>
                              <a:pt x="258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17" name="Google Shape;4565;p73"/>
                      <p:cNvSpPr/>
                      <p:nvPr/>
                    </p:nvSpPr>
                    <p:spPr>
                      <a:xfrm>
                        <a:off x="4783151" y="3520565"/>
                        <a:ext cx="45861" cy="97432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831" h="12388" fill="none" extrusionOk="0">
                            <a:moveTo>
                              <a:pt x="5831" y="12388"/>
                            </a:moveTo>
                            <a:lnTo>
                              <a:pt x="0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18" name="Google Shape;4566;p73"/>
                      <p:cNvSpPr/>
                      <p:nvPr/>
                    </p:nvSpPr>
                    <p:spPr>
                      <a:xfrm>
                        <a:off x="4738242" y="3483175"/>
                        <a:ext cx="44917" cy="37398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711" h="4755" fill="none" extrusionOk="0">
                            <a:moveTo>
                              <a:pt x="1" y="1"/>
                            </a:moveTo>
                            <a:lnTo>
                              <a:pt x="5710" y="475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19" name="Google Shape;4567;p73"/>
                      <p:cNvSpPr/>
                      <p:nvPr/>
                    </p:nvSpPr>
                    <p:spPr>
                      <a:xfrm>
                        <a:off x="4704941" y="3501823"/>
                        <a:ext cx="78217" cy="1875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945" h="2384" fill="none" extrusionOk="0">
                            <a:moveTo>
                              <a:pt x="1" y="1"/>
                            </a:moveTo>
                            <a:lnTo>
                              <a:pt x="9944" y="2384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20" name="Google Shape;4568;p73"/>
                      <p:cNvSpPr/>
                      <p:nvPr/>
                    </p:nvSpPr>
                    <p:spPr>
                      <a:xfrm>
                        <a:off x="4668220" y="3520565"/>
                        <a:ext cx="115796" cy="1932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14723" h="2457" fill="none" extrusionOk="0">
                            <a:moveTo>
                              <a:pt x="0" y="2457"/>
                            </a:moveTo>
                            <a:lnTo>
                              <a:pt x="14722" y="1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21" name="Google Shape;4569;p73"/>
                      <p:cNvSpPr/>
                      <p:nvPr/>
                    </p:nvSpPr>
                    <p:spPr>
                      <a:xfrm>
                        <a:off x="4813117" y="3462915"/>
                        <a:ext cx="40347" cy="5119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5130" h="6509" fill="none" extrusionOk="0">
                            <a:moveTo>
                              <a:pt x="5130" y="6508"/>
                            </a:moveTo>
                            <a:lnTo>
                              <a:pt x="1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22" name="Google Shape;4570;p73"/>
                      <p:cNvSpPr/>
                      <p:nvPr/>
                    </p:nvSpPr>
                    <p:spPr>
                      <a:xfrm>
                        <a:off x="4787807" y="3462915"/>
                        <a:ext cx="25317" cy="55000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219" h="6993" fill="none" extrusionOk="0">
                            <a:moveTo>
                              <a:pt x="1" y="6992"/>
                            </a:moveTo>
                            <a:lnTo>
                              <a:pt x="3219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23" name="Google Shape;4571;p73"/>
                      <p:cNvSpPr/>
                      <p:nvPr/>
                    </p:nvSpPr>
                    <p:spPr>
                      <a:xfrm>
                        <a:off x="4781342" y="3514100"/>
                        <a:ext cx="72311" cy="6953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9194" h="884" fill="none" extrusionOk="0">
                            <a:moveTo>
                              <a:pt x="0" y="883"/>
                            </a:moveTo>
                            <a:lnTo>
                              <a:pt x="9194" y="0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24" name="Google Shape;4572;p73"/>
                      <p:cNvSpPr/>
                      <p:nvPr/>
                    </p:nvSpPr>
                    <p:spPr>
                      <a:xfrm>
                        <a:off x="4853645" y="3514100"/>
                        <a:ext cx="26175" cy="59184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28" h="7525" fill="none" extrusionOk="0">
                            <a:moveTo>
                              <a:pt x="1" y="0"/>
                            </a:moveTo>
                            <a:lnTo>
                              <a:pt x="3328" y="7525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sp>
                    <p:nvSpPr>
                      <p:cNvPr id="2525" name="Google Shape;4573;p73"/>
                      <p:cNvSpPr/>
                      <p:nvPr/>
                    </p:nvSpPr>
                    <p:spPr>
                      <a:xfrm>
                        <a:off x="4827392" y="3514100"/>
                        <a:ext cx="26261" cy="100381"/>
                      </a:xfrm>
                      <a:custGeom>
                        <a:avLst/>
                        <a:gdLst/>
                        <a:ahLst/>
                        <a:cxnLst/>
                        <a:rect l="l" t="t" r="r" b="b"/>
                        <a:pathLst>
                          <a:path w="3339" h="12763" fill="none" extrusionOk="0">
                            <a:moveTo>
                              <a:pt x="3339" y="0"/>
                            </a:moveTo>
                            <a:lnTo>
                              <a:pt x="0" y="12762"/>
                            </a:lnTo>
                          </a:path>
                        </a:pathLst>
                      </a:custGeom>
                      <a:noFill/>
                      <a:ln w="1825" cap="flat" cmpd="sng">
                        <a:solidFill>
                          <a:srgbClr val="A5B7C5"/>
                        </a:solidFill>
                        <a:prstDash val="solid"/>
                        <a:miter lim="12096"/>
                        <a:headEnd type="none" w="sm" len="sm"/>
                        <a:tailEnd type="none" w="sm" len="sm"/>
                      </a:ln>
                    </p:spPr>
                    <p:txBody>
                      <a:bodyPr spcFirstLastPara="1" wrap="square" lIns="68569" tIns="68569" rIns="68569" bIns="68569" anchor="ctr" anchorCtr="0">
                        <a:noAutofit/>
                      </a:bodyPr>
                      <a:lstStyle/>
                      <a:p>
                        <a:pPr algn="r" rtl="1"/>
                        <a:endParaRPr sz="1350">
                          <a:solidFill>
                            <a:prstClr val="black"/>
                          </a:solidFill>
                        </a:endParaRPr>
                      </a:p>
                    </p:txBody>
                  </p:sp>
                  <p:grpSp>
                    <p:nvGrpSpPr>
                      <p:cNvPr id="2526" name="Google Shape;4574;p73"/>
                      <p:cNvGrpSpPr/>
                      <p:nvPr/>
                    </p:nvGrpSpPr>
                    <p:grpSpPr>
                      <a:xfrm>
                        <a:off x="4579164" y="3203653"/>
                        <a:ext cx="1244833" cy="1020397"/>
                        <a:chOff x="4579164" y="3203653"/>
                        <a:chExt cx="1244833" cy="1020397"/>
                      </a:xfrm>
                    </p:grpSpPr>
                    <p:sp>
                      <p:nvSpPr>
                        <p:cNvPr id="2527" name="Google Shape;4575;p73"/>
                        <p:cNvSpPr/>
                        <p:nvPr/>
                      </p:nvSpPr>
                      <p:spPr>
                        <a:xfrm>
                          <a:off x="4879812" y="3466721"/>
                          <a:ext cx="74411" cy="1065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461" h="13549" fill="none" extrusionOk="0">
                              <a:moveTo>
                                <a:pt x="1" y="13549"/>
                              </a:moveTo>
                              <a:lnTo>
                                <a:pt x="946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28" name="Google Shape;4576;p73"/>
                        <p:cNvSpPr/>
                        <p:nvPr/>
                      </p:nvSpPr>
                      <p:spPr>
                        <a:xfrm>
                          <a:off x="4954215" y="3408017"/>
                          <a:ext cx="105989" cy="5871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476" h="7465" fill="none" extrusionOk="0">
                              <a:moveTo>
                                <a:pt x="0" y="7464"/>
                              </a:moveTo>
                              <a:lnTo>
                                <a:pt x="13476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29" name="Google Shape;4577;p73"/>
                        <p:cNvSpPr/>
                        <p:nvPr/>
                      </p:nvSpPr>
                      <p:spPr>
                        <a:xfrm>
                          <a:off x="4953924" y="3465195"/>
                          <a:ext cx="119792" cy="5481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231" h="6969" fill="none" extrusionOk="0">
                              <a:moveTo>
                                <a:pt x="1" y="1"/>
                              </a:moveTo>
                              <a:lnTo>
                                <a:pt x="15231" y="6968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0" name="Google Shape;4578;p73"/>
                        <p:cNvSpPr/>
                        <p:nvPr/>
                      </p:nvSpPr>
                      <p:spPr>
                        <a:xfrm>
                          <a:off x="5073708" y="3521045"/>
                          <a:ext cx="26938" cy="718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25" h="9134" fill="none" extrusionOk="0">
                              <a:moveTo>
                                <a:pt x="1" y="0"/>
                              </a:moveTo>
                              <a:lnTo>
                                <a:pt x="3424" y="913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1" name="Google Shape;4579;p73"/>
                        <p:cNvSpPr/>
                        <p:nvPr/>
                      </p:nvSpPr>
                      <p:spPr>
                        <a:xfrm>
                          <a:off x="5100637" y="3586309"/>
                          <a:ext cx="26741" cy="81167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3400" h="10320" fill="none" extrusionOk="0">
                              <a:moveTo>
                                <a:pt x="3399" y="10319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2" name="Google Shape;4580;p73"/>
                        <p:cNvSpPr/>
                        <p:nvPr/>
                      </p:nvSpPr>
                      <p:spPr>
                        <a:xfrm>
                          <a:off x="5088549" y="3252840"/>
                          <a:ext cx="693968" cy="52062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88235" h="66195" fill="none" extrusionOk="0">
                              <a:moveTo>
                                <a:pt x="1" y="63509"/>
                              </a:moveTo>
                              <a:lnTo>
                                <a:pt x="1537" y="42400"/>
                              </a:lnTo>
                              <a:lnTo>
                                <a:pt x="10077" y="22210"/>
                              </a:lnTo>
                              <a:cubicBezTo>
                                <a:pt x="10077" y="22210"/>
                                <a:pt x="14202" y="33218"/>
                                <a:pt x="14202" y="32384"/>
                              </a:cubicBezTo>
                              <a:cubicBezTo>
                                <a:pt x="14202" y="31561"/>
                                <a:pt x="26009" y="8976"/>
                                <a:pt x="26009" y="8976"/>
                              </a:cubicBezTo>
                              <a:lnTo>
                                <a:pt x="33618" y="31077"/>
                              </a:lnTo>
                              <a:lnTo>
                                <a:pt x="15025" y="46779"/>
                              </a:lnTo>
                              <a:lnTo>
                                <a:pt x="36037" y="48944"/>
                              </a:lnTo>
                              <a:lnTo>
                                <a:pt x="27557" y="58863"/>
                              </a:lnTo>
                              <a:lnTo>
                                <a:pt x="40803" y="66194"/>
                              </a:lnTo>
                              <a:lnTo>
                                <a:pt x="43586" y="48448"/>
                              </a:lnTo>
                              <a:lnTo>
                                <a:pt x="51122" y="29734"/>
                              </a:lnTo>
                              <a:lnTo>
                                <a:pt x="49670" y="16694"/>
                              </a:lnTo>
                              <a:lnTo>
                                <a:pt x="65263" y="21376"/>
                              </a:lnTo>
                              <a:lnTo>
                                <a:pt x="68819" y="9448"/>
                              </a:lnTo>
                              <a:lnTo>
                                <a:pt x="66098" y="1"/>
                              </a:lnTo>
                              <a:lnTo>
                                <a:pt x="88235" y="200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3" name="Google Shape;4581;p73"/>
                        <p:cNvSpPr/>
                        <p:nvPr/>
                      </p:nvSpPr>
                      <p:spPr>
                        <a:xfrm>
                          <a:off x="5060203" y="3203653"/>
                          <a:ext cx="544588" cy="31635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69242" h="40223" fill="none" extrusionOk="0">
                              <a:moveTo>
                                <a:pt x="69242" y="6255"/>
                              </a:moveTo>
                              <a:lnTo>
                                <a:pt x="53274" y="22948"/>
                              </a:lnTo>
                              <a:lnTo>
                                <a:pt x="45532" y="5432"/>
                              </a:lnTo>
                              <a:lnTo>
                                <a:pt x="29613" y="14747"/>
                              </a:lnTo>
                              <a:lnTo>
                                <a:pt x="28790" y="1"/>
                              </a:lnTo>
                              <a:lnTo>
                                <a:pt x="13500" y="28912"/>
                              </a:lnTo>
                              <a:lnTo>
                                <a:pt x="4306" y="13089"/>
                              </a:lnTo>
                              <a:lnTo>
                                <a:pt x="0" y="25984"/>
                              </a:lnTo>
                              <a:lnTo>
                                <a:pt x="1718" y="4022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4" name="Google Shape;4582;p73"/>
                        <p:cNvSpPr/>
                        <p:nvPr/>
                      </p:nvSpPr>
                      <p:spPr>
                        <a:xfrm>
                          <a:off x="5127371" y="3507533"/>
                          <a:ext cx="124739" cy="26783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5860" h="34054" fill="none" extrusionOk="0">
                              <a:moveTo>
                                <a:pt x="9266" y="1"/>
                              </a:moveTo>
                              <a:lnTo>
                                <a:pt x="10101" y="14396"/>
                              </a:lnTo>
                              <a:lnTo>
                                <a:pt x="15859" y="34053"/>
                              </a:lnTo>
                              <a:lnTo>
                                <a:pt x="0" y="19851"/>
                              </a:lnTo>
                              <a:lnTo>
                                <a:pt x="1234" y="33642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5" name="Google Shape;4583;p73"/>
                        <p:cNvSpPr/>
                        <p:nvPr/>
                      </p:nvSpPr>
                      <p:spPr>
                        <a:xfrm>
                          <a:off x="5100637" y="3507533"/>
                          <a:ext cx="99618" cy="78784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2666" h="10017" fill="none" extrusionOk="0">
                              <a:moveTo>
                                <a:pt x="0" y="10017"/>
                              </a:moveTo>
                              <a:lnTo>
                                <a:pt x="12665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6" name="Google Shape;4584;p73"/>
                        <p:cNvSpPr/>
                        <p:nvPr/>
                      </p:nvSpPr>
                      <p:spPr>
                        <a:xfrm>
                          <a:off x="5200248" y="3501068"/>
                          <a:ext cx="156514" cy="647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900" h="823" fill="none" extrusionOk="0">
                              <a:moveTo>
                                <a:pt x="0" y="823"/>
                              </a:moveTo>
                              <a:lnTo>
                                <a:pt x="19900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7" name="Google Shape;4585;p73"/>
                        <p:cNvSpPr/>
                        <p:nvPr/>
                      </p:nvSpPr>
                      <p:spPr>
                        <a:xfrm>
                          <a:off x="5127371" y="3507533"/>
                          <a:ext cx="72885" cy="15585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267" h="19816" fill="none" extrusionOk="0">
                              <a:moveTo>
                                <a:pt x="9266" y="1"/>
                              </a:moveTo>
                              <a:lnTo>
                                <a:pt x="0" y="19815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8" name="Google Shape;4586;p73"/>
                        <p:cNvSpPr/>
                        <p:nvPr/>
                      </p:nvSpPr>
                      <p:spPr>
                        <a:xfrm>
                          <a:off x="5352947" y="3384139"/>
                          <a:ext cx="126265" cy="11769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6054" h="14964" fill="none" extrusionOk="0">
                              <a:moveTo>
                                <a:pt x="1" y="14964"/>
                              </a:moveTo>
                              <a:lnTo>
                                <a:pt x="16053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39" name="Google Shape;4587;p73"/>
                        <p:cNvSpPr/>
                        <p:nvPr/>
                      </p:nvSpPr>
                      <p:spPr>
                        <a:xfrm>
                          <a:off x="5356753" y="3246375"/>
                          <a:ext cx="61567" cy="254700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828" h="32384" fill="none" extrusionOk="0">
                              <a:moveTo>
                                <a:pt x="1" y="32383"/>
                              </a:moveTo>
                              <a:lnTo>
                                <a:pt x="7827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0" name="Google Shape;4588;p73"/>
                        <p:cNvSpPr/>
                        <p:nvPr/>
                      </p:nvSpPr>
                      <p:spPr>
                        <a:xfrm>
                          <a:off x="5352947" y="3486698"/>
                          <a:ext cx="141483" cy="10571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7989" h="1344" fill="none" extrusionOk="0">
                              <a:moveTo>
                                <a:pt x="1" y="1343"/>
                              </a:moveTo>
                              <a:lnTo>
                                <a:pt x="1798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1" name="Google Shape;4589;p73"/>
                        <p:cNvSpPr/>
                        <p:nvPr/>
                      </p:nvSpPr>
                      <p:spPr>
                        <a:xfrm>
                          <a:off x="5353898" y="3501068"/>
                          <a:ext cx="18089" cy="136725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300" h="17384" fill="none" extrusionOk="0">
                              <a:moveTo>
                                <a:pt x="1" y="0"/>
                              </a:moveTo>
                              <a:lnTo>
                                <a:pt x="2299" y="17383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2" name="Google Shape;4590;p73"/>
                        <p:cNvSpPr/>
                        <p:nvPr/>
                      </p:nvSpPr>
                      <p:spPr>
                        <a:xfrm>
                          <a:off x="5206721" y="3620749"/>
                          <a:ext cx="102379" cy="9886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3017" h="12570" fill="none" extrusionOk="0">
                              <a:moveTo>
                                <a:pt x="0" y="1"/>
                              </a:moveTo>
                              <a:lnTo>
                                <a:pt x="13016" y="12569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3" name="Google Shape;4591;p73"/>
                        <p:cNvSpPr/>
                        <p:nvPr/>
                      </p:nvSpPr>
                      <p:spPr>
                        <a:xfrm>
                          <a:off x="5293102" y="3715798"/>
                          <a:ext cx="15997" cy="10123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2034" h="12872" fill="none" extrusionOk="0">
                              <a:moveTo>
                                <a:pt x="2033" y="0"/>
                              </a:moveTo>
                              <a:lnTo>
                                <a:pt x="1" y="1287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4" name="Google Shape;4592;p73"/>
                        <p:cNvSpPr/>
                        <p:nvPr/>
                      </p:nvSpPr>
                      <p:spPr>
                        <a:xfrm>
                          <a:off x="5127371" y="3659854"/>
                          <a:ext cx="92862" cy="134539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1807" h="17106" fill="none" extrusionOk="0">
                              <a:moveTo>
                                <a:pt x="11807" y="17105"/>
                              </a:moveTo>
                              <a:lnTo>
                                <a:pt x="0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5" name="Google Shape;4593;p73"/>
                        <p:cNvSpPr/>
                        <p:nvPr/>
                      </p:nvSpPr>
                      <p:spPr>
                        <a:xfrm>
                          <a:off x="5479203" y="3327149"/>
                          <a:ext cx="150615" cy="56998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9150" h="7247" fill="none" extrusionOk="0">
                              <a:moveTo>
                                <a:pt x="19149" y="0"/>
                              </a:moveTo>
                              <a:lnTo>
                                <a:pt x="0" y="7246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6" name="Google Shape;4594;p73"/>
                        <p:cNvSpPr/>
                        <p:nvPr/>
                      </p:nvSpPr>
                      <p:spPr>
                        <a:xfrm>
                          <a:off x="5371980" y="3633790"/>
                          <a:ext cx="59373" cy="400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7549" h="509" fill="none" extrusionOk="0">
                              <a:moveTo>
                                <a:pt x="0" y="508"/>
                              </a:moveTo>
                              <a:lnTo>
                                <a:pt x="7549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7" name="Google Shape;4595;p73"/>
                        <p:cNvSpPr/>
                        <p:nvPr/>
                      </p:nvSpPr>
                      <p:spPr>
                        <a:xfrm>
                          <a:off x="5352947" y="3497261"/>
                          <a:ext cx="78406" cy="1365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9969" h="17360" fill="none" extrusionOk="0">
                              <a:moveTo>
                                <a:pt x="9969" y="17359"/>
                              </a:moveTo>
                              <a:lnTo>
                                <a:pt x="1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8" name="Google Shape;4596;p73"/>
                        <p:cNvSpPr/>
                        <p:nvPr/>
                      </p:nvSpPr>
                      <p:spPr>
                        <a:xfrm>
                          <a:off x="4917296" y="3466721"/>
                          <a:ext cx="40733" cy="12235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5179" h="15557" fill="none" extrusionOk="0">
                              <a:moveTo>
                                <a:pt x="1" y="15557"/>
                              </a:moveTo>
                              <a:lnTo>
                                <a:pt x="5178" y="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49" name="Google Shape;4597;p73"/>
                        <p:cNvSpPr/>
                        <p:nvPr/>
                      </p:nvSpPr>
                      <p:spPr>
                        <a:xfrm>
                          <a:off x="5060203" y="3408017"/>
                          <a:ext cx="111416" cy="19513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4166" h="2481" fill="none" extrusionOk="0">
                              <a:moveTo>
                                <a:pt x="0" y="0"/>
                              </a:moveTo>
                              <a:lnTo>
                                <a:pt x="14165" y="2480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sp>
                      <p:nvSpPr>
                        <p:cNvPr id="2550" name="Google Shape;4598;p73"/>
                        <p:cNvSpPr/>
                        <p:nvPr/>
                      </p:nvSpPr>
                      <p:spPr>
                        <a:xfrm>
                          <a:off x="5127371" y="3620749"/>
                          <a:ext cx="79358" cy="42636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0090" h="5421" fill="none" extrusionOk="0">
                              <a:moveTo>
                                <a:pt x="0" y="5420"/>
                              </a:moveTo>
                              <a:lnTo>
                                <a:pt x="1008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  <p:grpSp>
                      <p:nvGrpSpPr>
                        <p:cNvPr id="2551" name="Google Shape;4599;p73"/>
                        <p:cNvGrpSpPr/>
                        <p:nvPr/>
                      </p:nvGrpSpPr>
                      <p:grpSpPr>
                        <a:xfrm>
                          <a:off x="4579164" y="3203653"/>
                          <a:ext cx="1244833" cy="1020397"/>
                          <a:chOff x="4579164" y="3203653"/>
                          <a:chExt cx="1244833" cy="1020397"/>
                        </a:xfrm>
                      </p:grpSpPr>
                      <p:sp>
                        <p:nvSpPr>
                          <p:cNvPr id="2553" name="Google Shape;4600;p73"/>
                          <p:cNvSpPr/>
                          <p:nvPr/>
                        </p:nvSpPr>
                        <p:spPr>
                          <a:xfrm>
                            <a:off x="4949551" y="3708185"/>
                            <a:ext cx="37972" cy="3815"/>
                          </a:xfrm>
                          <a:custGeom>
                            <a:avLst/>
                            <a:gdLst/>
                            <a:ahLst/>
                            <a:cxnLst/>
                            <a:rect l="l" t="t" r="r" b="b"/>
                            <a:pathLst>
                              <a:path w="4828" h="485" fill="none" extrusionOk="0">
                                <a:moveTo>
                                  <a:pt x="0" y="1"/>
                                </a:moveTo>
                                <a:lnTo>
                                  <a:pt x="4827" y="485"/>
                                </a:lnTo>
                              </a:path>
                            </a:pathLst>
                          </a:custGeom>
                          <a:noFill/>
                          <a:ln w="1825" cap="flat" cmpd="sng">
                            <a:solidFill>
                              <a:srgbClr val="A5B7C5"/>
                            </a:solidFill>
                            <a:prstDash val="solid"/>
                            <a:miter lim="12096"/>
                            <a:headEnd type="none" w="sm" len="sm"/>
                            <a:tailEnd type="none" w="sm" len="sm"/>
                          </a:ln>
                        </p:spPr>
                        <p:txBody>
                          <a:bodyPr spcFirstLastPara="1" wrap="square" lIns="68569" tIns="68569" rIns="68569" bIns="68569" anchor="ctr" anchorCtr="0">
                            <a:noAutofit/>
                          </a:bodyPr>
                          <a:lstStyle/>
                          <a:p>
                            <a:pPr algn="r" rtl="1"/>
                            <a:endParaRPr sz="1350">
                              <a:solidFill>
                                <a:prstClr val="black"/>
                              </a:solidFill>
                            </a:endParaRPr>
                          </a:p>
                        </p:txBody>
                      </p:sp>
                      <p:grpSp>
                        <p:nvGrpSpPr>
                          <p:cNvPr id="2554" name="Google Shape;4601;p73"/>
                          <p:cNvGrpSpPr/>
                          <p:nvPr/>
                        </p:nvGrpSpPr>
                        <p:grpSpPr>
                          <a:xfrm>
                            <a:off x="4579164" y="3203653"/>
                            <a:ext cx="1244833" cy="1020397"/>
                            <a:chOff x="4579164" y="3203653"/>
                            <a:chExt cx="1244833" cy="1020397"/>
                          </a:xfrm>
                        </p:grpSpPr>
                        <p:sp>
                          <p:nvSpPr>
                            <p:cNvPr id="2555" name="Google Shape;4602;p73"/>
                            <p:cNvSpPr/>
                            <p:nvPr/>
                          </p:nvSpPr>
                          <p:spPr>
                            <a:xfrm>
                              <a:off x="4953357" y="3586309"/>
                              <a:ext cx="147288" cy="12188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8727" h="15497" fill="none" extrusionOk="0">
                                  <a:moveTo>
                                    <a:pt x="18726" y="1"/>
                                  </a:moveTo>
                                  <a:lnTo>
                                    <a:pt x="0" y="1549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r" rtl="1"/>
                              <a:endParaRPr sz="135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56" name="Google Shape;4603;p73"/>
                            <p:cNvSpPr/>
                            <p:nvPr/>
                          </p:nvSpPr>
                          <p:spPr>
                            <a:xfrm>
                              <a:off x="4987515" y="3592876"/>
                              <a:ext cx="113130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14384" h="15146" fill="none" extrusionOk="0">
                                  <a:moveTo>
                                    <a:pt x="0" y="15146"/>
                                  </a:moveTo>
                                  <a:lnTo>
                                    <a:pt x="14383" y="0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r" rtl="1"/>
                              <a:endParaRPr sz="135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57" name="Google Shape;4604;p73"/>
                            <p:cNvSpPr/>
                            <p:nvPr/>
                          </p:nvSpPr>
                          <p:spPr>
                            <a:xfrm>
                              <a:off x="4913395" y="3708185"/>
                              <a:ext cx="39970" cy="4538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5082" h="5771" fill="none" extrusionOk="0">
                                  <a:moveTo>
                                    <a:pt x="1" y="5771"/>
                                  </a:moveTo>
                                  <a:lnTo>
                                    <a:pt x="5081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r" rtl="1"/>
                              <a:endParaRPr sz="135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58" name="Google Shape;4605;p73"/>
                            <p:cNvSpPr/>
                            <p:nvPr/>
                          </p:nvSpPr>
                          <p:spPr>
                            <a:xfrm>
                              <a:off x="4888943" y="3704378"/>
                              <a:ext cx="60616" cy="26080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707" h="3316" fill="none" extrusionOk="0">
                                  <a:moveTo>
                                    <a:pt x="1" y="3315"/>
                                  </a:moveTo>
                                  <a:lnTo>
                                    <a:pt x="7706" y="1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r" rtl="1"/>
                              <a:endParaRPr sz="135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59" name="Google Shape;4606;p73"/>
                            <p:cNvSpPr/>
                            <p:nvPr/>
                          </p:nvSpPr>
                          <p:spPr>
                            <a:xfrm>
                              <a:off x="4917296" y="3589069"/>
                              <a:ext cx="32262" cy="11912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4102" h="15146" fill="none" extrusionOk="0">
                                  <a:moveTo>
                                    <a:pt x="1" y="1"/>
                                  </a:moveTo>
                                  <a:lnTo>
                                    <a:pt x="4101" y="1514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r" rtl="1"/>
                              <a:endParaRPr sz="135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60" name="Google Shape;4607;p73"/>
                            <p:cNvSpPr/>
                            <p:nvPr/>
                          </p:nvSpPr>
                          <p:spPr>
                            <a:xfrm>
                              <a:off x="4949551" y="3708185"/>
                              <a:ext cx="22840" cy="72885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2904" h="9267" fill="none" extrusionOk="0">
                                  <a:moveTo>
                                    <a:pt x="0" y="1"/>
                                  </a:moveTo>
                                  <a:lnTo>
                                    <a:pt x="2904" y="9267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r" rtl="1"/>
                              <a:endParaRPr sz="135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61" name="Google Shape;4608;p73"/>
                            <p:cNvSpPr/>
                            <p:nvPr/>
                          </p:nvSpPr>
                          <p:spPr>
                            <a:xfrm>
                              <a:off x="4912066" y="3752237"/>
                              <a:ext cx="60325" cy="28833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7670" h="3666" fill="none" extrusionOk="0">
                                  <a:moveTo>
                                    <a:pt x="0" y="1"/>
                                  </a:moveTo>
                                  <a:lnTo>
                                    <a:pt x="7670" y="3666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r" rtl="1"/>
                              <a:endParaRPr sz="135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grpSp>
                          <p:nvGrpSpPr>
                            <p:cNvPr id="2562" name="Google Shape;4609;p73"/>
                            <p:cNvGrpSpPr/>
                            <p:nvPr/>
                          </p:nvGrpSpPr>
                          <p:grpSpPr>
                            <a:xfrm>
                              <a:off x="4579164" y="3203653"/>
                              <a:ext cx="1244833" cy="1020397"/>
                              <a:chOff x="4579164" y="3203653"/>
                              <a:chExt cx="1244833" cy="1020397"/>
                            </a:xfrm>
                          </p:grpSpPr>
                          <p:sp>
                            <p:nvSpPr>
                              <p:cNvPr id="2566" name="Google Shape;4610;p73"/>
                              <p:cNvSpPr/>
                              <p:nvPr/>
                            </p:nvSpPr>
                            <p:spPr>
                              <a:xfrm>
                                <a:off x="4590301" y="3738347"/>
                                <a:ext cx="92956" cy="9172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1819" h="11662" fill="none" extrusionOk="0">
                                    <a:moveTo>
                                      <a:pt x="0" y="0"/>
                                    </a:moveTo>
                                    <a:lnTo>
                                      <a:pt x="11819" y="11662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67" name="Google Shape;4611;p73"/>
                              <p:cNvSpPr/>
                              <p:nvPr/>
                            </p:nvSpPr>
                            <p:spPr>
                              <a:xfrm>
                                <a:off x="4683250" y="3652241"/>
                                <a:ext cx="33591" cy="17782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271" h="22610" fill="none" extrusionOk="0">
                                    <a:moveTo>
                                      <a:pt x="1" y="22610"/>
                                    </a:moveTo>
                                    <a:lnTo>
                                      <a:pt x="427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68" name="Google Shape;4612;p73"/>
                              <p:cNvSpPr/>
                              <p:nvPr/>
                            </p:nvSpPr>
                            <p:spPr>
                              <a:xfrm>
                                <a:off x="4716833" y="3652241"/>
                                <a:ext cx="70982" cy="20770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9025" h="26409" fill="none" extrusionOk="0">
                                    <a:moveTo>
                                      <a:pt x="1" y="1"/>
                                    </a:moveTo>
                                    <a:lnTo>
                                      <a:pt x="9025" y="26408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69" name="Google Shape;4613;p73"/>
                              <p:cNvSpPr/>
                              <p:nvPr/>
                            </p:nvSpPr>
                            <p:spPr>
                              <a:xfrm>
                                <a:off x="4813117" y="3694578"/>
                                <a:ext cx="44154" cy="13929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5614" h="17711" fill="none" extrusionOk="0">
                                    <a:moveTo>
                                      <a:pt x="5614" y="17711"/>
                                    </a:moveTo>
                                    <a:lnTo>
                                      <a:pt x="1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70" name="Google Shape;4614;p73"/>
                              <p:cNvSpPr/>
                              <p:nvPr/>
                            </p:nvSpPr>
                            <p:spPr>
                              <a:xfrm>
                                <a:off x="4787807" y="3694578"/>
                                <a:ext cx="25317" cy="165369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3219" h="21026" fill="none" extrusionOk="0">
                                    <a:moveTo>
                                      <a:pt x="3219" y="1"/>
                                    </a:moveTo>
                                    <a:lnTo>
                                      <a:pt x="1" y="21025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71" name="Google Shape;4615;p7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106374" cy="2522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3525" h="3207" fill="none" extrusionOk="0">
                                    <a:moveTo>
                                      <a:pt x="1" y="1"/>
                                    </a:moveTo>
                                    <a:lnTo>
                                      <a:pt x="13525" y="3206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72" name="Google Shape;4616;p73"/>
                              <p:cNvSpPr/>
                              <p:nvPr/>
                            </p:nvSpPr>
                            <p:spPr>
                              <a:xfrm>
                                <a:off x="4670980" y="3830061"/>
                                <a:ext cx="12277" cy="7926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561" h="10078" fill="none" extrusionOk="0">
                                    <a:moveTo>
                                      <a:pt x="1561" y="1"/>
                                    </a:moveTo>
                                    <a:lnTo>
                                      <a:pt x="0" y="10077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73" name="Google Shape;4617;p73"/>
                              <p:cNvSpPr/>
                              <p:nvPr/>
                            </p:nvSpPr>
                            <p:spPr>
                              <a:xfrm>
                                <a:off x="4583828" y="3830061"/>
                                <a:ext cx="99429" cy="3454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2642" h="4392" fill="none" extrusionOk="0">
                                    <a:moveTo>
                                      <a:pt x="0" y="4392"/>
                                    </a:moveTo>
                                    <a:lnTo>
                                      <a:pt x="12642" y="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74" name="Google Shape;4618;p73"/>
                              <p:cNvSpPr/>
                              <p:nvPr/>
                            </p:nvSpPr>
                            <p:spPr>
                              <a:xfrm>
                                <a:off x="4683250" y="3830061"/>
                                <a:ext cx="50336" cy="117983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400" h="15001" fill="none" extrusionOk="0">
                                    <a:moveTo>
                                      <a:pt x="1" y="1"/>
                                    </a:moveTo>
                                    <a:lnTo>
                                      <a:pt x="6400" y="15001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75" name="Google Shape;4619;p73"/>
                              <p:cNvSpPr/>
                              <p:nvPr/>
                            </p:nvSpPr>
                            <p:spPr>
                              <a:xfrm>
                                <a:off x="4733578" y="3855276"/>
                                <a:ext cx="56046" cy="927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7126" h="11795" fill="none" extrusionOk="0">
                                    <a:moveTo>
                                      <a:pt x="1" y="11795"/>
                                    </a:moveTo>
                                    <a:lnTo>
                                      <a:pt x="7126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76" name="Google Shape;4620;p73"/>
                              <p:cNvSpPr/>
                              <p:nvPr/>
                            </p:nvSpPr>
                            <p:spPr>
                              <a:xfrm>
                                <a:off x="4888943" y="3730450"/>
                                <a:ext cx="34928" cy="89252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4441" h="11348" fill="none" extrusionOk="0">
                                    <a:moveTo>
                                      <a:pt x="4440" y="11347"/>
                                    </a:moveTo>
                                    <a:lnTo>
                                      <a:pt x="1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77" name="Google Shape;4621;p73"/>
                              <p:cNvSpPr/>
                              <p:nvPr/>
                            </p:nvSpPr>
                            <p:spPr>
                              <a:xfrm>
                                <a:off x="4590301" y="3667468"/>
                                <a:ext cx="49762" cy="70887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6327" h="9013" fill="none" extrusionOk="0">
                                    <a:moveTo>
                                      <a:pt x="0" y="9012"/>
                                    </a:moveTo>
                                    <a:lnTo>
                                      <a:pt x="632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sp>
                            <p:nvSpPr>
                              <p:cNvPr id="2578" name="Google Shape;4622;p73"/>
                              <p:cNvSpPr/>
                              <p:nvPr/>
                            </p:nvSpPr>
                            <p:spPr>
                              <a:xfrm>
                                <a:off x="4640338" y="3648536"/>
                                <a:ext cx="80593" cy="20268"/>
                              </a:xfrm>
                              <a:custGeom>
                                <a:avLst/>
                                <a:gdLst/>
                                <a:ahLst/>
                                <a:cxnLst/>
                                <a:rect l="l" t="t" r="r" b="b"/>
                                <a:pathLst>
                                  <a:path w="10247" h="2577" fill="none" extrusionOk="0">
                                    <a:moveTo>
                                      <a:pt x="1" y="2577"/>
                                    </a:moveTo>
                                    <a:lnTo>
                                      <a:pt x="10247" y="0"/>
                                    </a:lnTo>
                                  </a:path>
                                </a:pathLst>
                              </a:custGeom>
                              <a:noFill/>
                              <a:ln w="1825" cap="flat" cmpd="sng">
                                <a:solidFill>
                                  <a:srgbClr val="A5B7C5"/>
                                </a:solidFill>
                                <a:prstDash val="solid"/>
                                <a:miter lim="12096"/>
                                <a:headEnd type="none" w="sm" len="sm"/>
                                <a:tailEnd type="none" w="sm" len="sm"/>
                              </a:ln>
                            </p:spPr>
                            <p:txBody>
                              <a:bodyPr spcFirstLastPara="1" wrap="square" lIns="68569" tIns="68569" rIns="68569" bIns="68569" anchor="ctr" anchorCtr="0">
                                <a:noAutofit/>
                              </a:bodyPr>
                              <a:lstStyle/>
                              <a:p>
                                <a:pPr algn="r" rtl="1"/>
                                <a:endParaRPr sz="1350">
                                  <a:solidFill>
                                    <a:prstClr val="black"/>
                                  </a:solidFill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2579" name="Google Shape;4623;p73"/>
                              <p:cNvGrpSpPr/>
                              <p:nvPr/>
                            </p:nvGrpSpPr>
                            <p:grpSpPr>
                              <a:xfrm>
                                <a:off x="4579164" y="3203653"/>
                                <a:ext cx="1244833" cy="1020397"/>
                                <a:chOff x="4579164" y="3203653"/>
                                <a:chExt cx="1244833" cy="1020397"/>
                              </a:xfrm>
                            </p:grpSpPr>
                            <p:sp>
                              <p:nvSpPr>
                                <p:cNvPr id="2580" name="Google Shape;4624;p73"/>
                                <p:cNvSpPr/>
                                <p:nvPr/>
                              </p:nvSpPr>
                              <p:spPr>
                                <a:xfrm>
                                  <a:off x="4753083" y="3966015"/>
                                  <a:ext cx="92964" cy="5376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1820" h="6836" fill="none" extrusionOk="0">
                                      <a:moveTo>
                                        <a:pt x="1" y="6836"/>
                                      </a:moveTo>
                                      <a:lnTo>
                                        <a:pt x="11819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r" rtl="1"/>
                                  <a:endParaRPr sz="135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1" name="Google Shape;4625;p73"/>
                                <p:cNvSpPr/>
                                <p:nvPr/>
                              </p:nvSpPr>
                              <p:spPr>
                                <a:xfrm>
                                  <a:off x="4846040" y="3952794"/>
                                  <a:ext cx="103519" cy="13135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13162" h="1670" fill="none" extrusionOk="0">
                                      <a:moveTo>
                                        <a:pt x="13161" y="0"/>
                                      </a:moveTo>
                                      <a:lnTo>
                                        <a:pt x="0" y="167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r" rtl="1"/>
                                  <a:endParaRPr sz="135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2" name="Google Shape;4626;p73"/>
                                <p:cNvSpPr/>
                                <p:nvPr/>
                              </p:nvSpPr>
                              <p:spPr>
                                <a:xfrm>
                                  <a:off x="4846040" y="3962216"/>
                                  <a:ext cx="64800" cy="128066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239" h="16283" fill="none" extrusionOk="0">
                                      <a:moveTo>
                                        <a:pt x="0" y="0"/>
                                      </a:moveTo>
                                      <a:lnTo>
                                        <a:pt x="8238" y="16282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r" rtl="1"/>
                                  <a:endParaRPr sz="135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3" name="Google Shape;4627;p73"/>
                                <p:cNvSpPr/>
                                <p:nvPr/>
                              </p:nvSpPr>
                              <p:spPr>
                                <a:xfrm>
                                  <a:off x="4842233" y="3962216"/>
                                  <a:ext cx="3815" cy="164787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85" h="20952" fill="none" extrusionOk="0">
                                      <a:moveTo>
                                        <a:pt x="0" y="20952"/>
                                      </a:moveTo>
                                      <a:lnTo>
                                        <a:pt x="484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r" rtl="1"/>
                                  <a:endParaRPr sz="135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4" name="Google Shape;4628;p73"/>
                                <p:cNvSpPr/>
                                <p:nvPr/>
                              </p:nvSpPr>
                              <p:spPr>
                                <a:xfrm>
                                  <a:off x="4842233" y="4123189"/>
                                  <a:ext cx="37587" cy="5300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4779" h="6739" fill="none" extrusionOk="0">
                                      <a:moveTo>
                                        <a:pt x="4779" y="6739"/>
                                      </a:moveTo>
                                      <a:lnTo>
                                        <a:pt x="0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r" rtl="1"/>
                                  <a:endParaRPr sz="135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5" name="Google Shape;4629;p73"/>
                                <p:cNvSpPr/>
                                <p:nvPr/>
                              </p:nvSpPr>
                              <p:spPr>
                                <a:xfrm>
                                  <a:off x="4770779" y="4118525"/>
                                  <a:ext cx="71461" cy="4672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9086" h="594" fill="none" extrusionOk="0">
                                      <a:moveTo>
                                        <a:pt x="9085" y="594"/>
                                      </a:moveTo>
                                      <a:lnTo>
                                        <a:pt x="1" y="1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r" rtl="1"/>
                                  <a:endParaRPr sz="135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2586" name="Google Shape;4630;p73"/>
                                <p:cNvSpPr/>
                                <p:nvPr/>
                              </p:nvSpPr>
                              <p:spPr>
                                <a:xfrm>
                                  <a:off x="4842233" y="4090274"/>
                                  <a:ext cx="68606" cy="32923"/>
                                </a:xfrm>
                                <a:custGeom>
                                  <a:avLst/>
                                  <a:gdLst/>
                                  <a:ahLst/>
                                  <a:cxnLst/>
                                  <a:rect l="l" t="t" r="r" b="b"/>
                                  <a:pathLst>
                                    <a:path w="8723" h="4186" fill="none" extrusionOk="0">
                                      <a:moveTo>
                                        <a:pt x="0" y="4186"/>
                                      </a:moveTo>
                                      <a:lnTo>
                                        <a:pt x="8722" y="0"/>
                                      </a:lnTo>
                                    </a:path>
                                  </a:pathLst>
                                </a:custGeom>
                                <a:noFill/>
                                <a:ln w="1825" cap="flat" cmpd="sng">
                                  <a:solidFill>
                                    <a:srgbClr val="A5B7C5"/>
                                  </a:solidFill>
                                  <a:prstDash val="solid"/>
                                  <a:miter lim="12096"/>
                                  <a:headEnd type="none" w="sm" len="sm"/>
                                  <a:tailEnd type="none" w="sm" len="sm"/>
                                </a:ln>
                              </p:spPr>
                              <p:txBody>
                                <a:bodyPr spcFirstLastPara="1" wrap="square" lIns="68569" tIns="68569" rIns="68569" bIns="68569" anchor="ctr" anchorCtr="0">
                                  <a:noAutofit/>
                                </a:bodyPr>
                                <a:lstStyle/>
                                <a:p>
                                  <a:pPr algn="r" rtl="1"/>
                                  <a:endParaRPr sz="1350">
                                    <a:solidFill>
                                      <a:prstClr val="black"/>
                                    </a:solidFill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2587" name="Google Shape;4631;p73"/>
                                <p:cNvGrpSpPr/>
                                <p:nvPr/>
                              </p:nvGrpSpPr>
                              <p:grpSpPr>
                                <a:xfrm>
                                  <a:off x="4579164" y="3203653"/>
                                  <a:ext cx="1244833" cy="1020397"/>
                                  <a:chOff x="4579164" y="3203653"/>
                                  <a:chExt cx="1244833" cy="1020397"/>
                                </a:xfrm>
                              </p:grpSpPr>
                              <p:sp>
                                <p:nvSpPr>
                                  <p:cNvPr id="2588" name="Google Shape;4632;p73"/>
                                  <p:cNvSpPr/>
                                  <p:nvPr/>
                                </p:nvSpPr>
                                <p:spPr>
                                  <a:xfrm>
                                    <a:off x="4788476" y="3855276"/>
                                    <a:ext cx="57572" cy="11074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7320" h="14081" fill="none" extrusionOk="0">
                                        <a:moveTo>
                                          <a:pt x="7319" y="14081"/>
                                        </a:moveTo>
                                        <a:lnTo>
                                          <a:pt x="1" y="0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algn="r" rtl="1"/>
                                    <a:endParaRPr sz="1350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89" name="Google Shape;4633;p73"/>
                                  <p:cNvSpPr/>
                                  <p:nvPr/>
                                </p:nvSpPr>
                                <p:spPr>
                                  <a:xfrm>
                                    <a:off x="4846040" y="3833867"/>
                                    <a:ext cx="11231" cy="132156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1428" h="16803" fill="none" extrusionOk="0">
                                        <a:moveTo>
                                          <a:pt x="0" y="16803"/>
                                        </a:moveTo>
                                        <a:lnTo>
                                          <a:pt x="1428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algn="r" rtl="1"/>
                                    <a:endParaRPr sz="1350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90" name="Google Shape;4634;p73"/>
                                  <p:cNvSpPr/>
                                  <p:nvPr/>
                                </p:nvSpPr>
                                <p:spPr>
                                  <a:xfrm>
                                    <a:off x="4761554" y="3854796"/>
                                    <a:ext cx="26261" cy="164984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3339" h="20977" fill="none" extrusionOk="0">
                                        <a:moveTo>
                                          <a:pt x="0" y="20977"/>
                                        </a:moveTo>
                                        <a:lnTo>
                                          <a:pt x="3339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algn="r" rtl="1"/>
                                    <a:endParaRPr sz="1350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91" name="Google Shape;4635;p73"/>
                                  <p:cNvSpPr/>
                                  <p:nvPr/>
                                </p:nvSpPr>
                                <p:spPr>
                                  <a:xfrm>
                                    <a:off x="4846991" y="3818263"/>
                                    <a:ext cx="74025" cy="146242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9412" h="18594" fill="none" extrusionOk="0">
                                        <a:moveTo>
                                          <a:pt x="0" y="18593"/>
                                        </a:moveTo>
                                        <a:lnTo>
                                          <a:pt x="9411" y="1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algn="r" rtl="1"/>
                                    <a:endParaRPr sz="1350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592" name="Google Shape;4636;p73"/>
                                  <p:cNvSpPr/>
                                  <p:nvPr/>
                                </p:nvSpPr>
                                <p:spPr>
                                  <a:xfrm>
                                    <a:off x="4927191" y="3823305"/>
                                    <a:ext cx="22368" cy="129497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844" h="16465" fill="none" extrusionOk="0">
                                        <a:moveTo>
                                          <a:pt x="1" y="1"/>
                                        </a:moveTo>
                                        <a:lnTo>
                                          <a:pt x="2843" y="16464"/>
                                        </a:lnTo>
                                      </a:path>
                                    </a:pathLst>
                                  </a:custGeom>
                                  <a:noFill/>
                                  <a:ln w="1825" cap="flat" cmpd="sng">
                                    <a:solidFill>
                                      <a:srgbClr val="A5B7C5"/>
                                    </a:solidFill>
                                    <a:prstDash val="solid"/>
                                    <a:miter lim="12096"/>
                                    <a:headEnd type="none" w="sm" len="sm"/>
                                    <a:tailEnd type="none" w="sm" len="sm"/>
                                  </a:ln>
                                </p:spPr>
                                <p:txBody>
                                  <a:bodyPr spcFirstLastPara="1" wrap="square" lIns="68569" tIns="68569" rIns="68569" bIns="68569" anchor="ctr" anchorCtr="0">
                                    <a:noAutofit/>
                                  </a:bodyPr>
                                  <a:lstStyle/>
                                  <a:p>
                                    <a:pPr algn="r" rtl="1"/>
                                    <a:endParaRPr sz="1350">
                                      <a:solidFill>
                                        <a:prstClr val="black"/>
                                      </a:solidFill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2593" name="Google Shape;4637;p73"/>
                                  <p:cNvGrpSpPr/>
                                  <p:nvPr/>
                                </p:nvGrpSpPr>
                                <p:grpSpPr>
                                  <a:xfrm>
                                    <a:off x="4579164" y="3203653"/>
                                    <a:ext cx="1244833" cy="1020397"/>
                                    <a:chOff x="4579164" y="3203653"/>
                                    <a:chExt cx="1244833" cy="1020397"/>
                                  </a:xfrm>
                                </p:grpSpPr>
                                <p:sp>
                                  <p:nvSpPr>
                                    <p:cNvPr id="2594" name="Google Shape;4638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579164" y="3652241"/>
                                      <a:ext cx="422626" cy="571809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53735" h="72703" fill="none" extrusionOk="0">
                                          <a:moveTo>
                                            <a:pt x="27593" y="71880"/>
                                          </a:moveTo>
                                          <a:lnTo>
                                            <a:pt x="23771" y="58694"/>
                                          </a:lnTo>
                                          <a:lnTo>
                                            <a:pt x="22936" y="46731"/>
                                          </a:lnTo>
                                          <a:lnTo>
                                            <a:pt x="19972" y="37380"/>
                                          </a:lnTo>
                                          <a:lnTo>
                                            <a:pt x="11674" y="32686"/>
                                          </a:lnTo>
                                          <a:lnTo>
                                            <a:pt x="1" y="27001"/>
                                          </a:lnTo>
                                          <a:lnTo>
                                            <a:pt x="1392" y="10610"/>
                                          </a:lnTo>
                                          <a:lnTo>
                                            <a:pt x="17517" y="1"/>
                                          </a:lnTo>
                                          <a:lnTo>
                                            <a:pt x="29747" y="5384"/>
                                          </a:lnTo>
                                          <a:lnTo>
                                            <a:pt x="43827" y="21291"/>
                                          </a:lnTo>
                                          <a:lnTo>
                                            <a:pt x="49343" y="27122"/>
                                          </a:lnTo>
                                          <a:lnTo>
                                            <a:pt x="53735" y="25815"/>
                                          </a:lnTo>
                                          <a:lnTo>
                                            <a:pt x="50347" y="35940"/>
                                          </a:lnTo>
                                          <a:lnTo>
                                            <a:pt x="47093" y="38214"/>
                                          </a:lnTo>
                                          <a:lnTo>
                                            <a:pt x="44069" y="44275"/>
                                          </a:lnTo>
                                          <a:lnTo>
                                            <a:pt x="45073" y="51944"/>
                                          </a:lnTo>
                                          <a:lnTo>
                                            <a:pt x="42170" y="55694"/>
                                          </a:lnTo>
                                          <a:lnTo>
                                            <a:pt x="38227" y="66025"/>
                                          </a:lnTo>
                                          <a:lnTo>
                                            <a:pt x="27593" y="7270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algn="r" rtl="1"/>
                                      <a:endParaRPr sz="135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595" name="Google Shape;4639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617986" y="3203653"/>
                                      <a:ext cx="1206011" cy="684357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153339" h="87013" fill="none" extrusionOk="0">
                                          <a:moveTo>
                                            <a:pt x="24811" y="62214"/>
                                          </a:moveTo>
                                          <a:lnTo>
                                            <a:pt x="34452" y="66980"/>
                                          </a:lnTo>
                                          <a:lnTo>
                                            <a:pt x="37549" y="69920"/>
                                          </a:lnTo>
                                          <a:lnTo>
                                            <a:pt x="41274" y="77698"/>
                                          </a:lnTo>
                                          <a:lnTo>
                                            <a:pt x="46270" y="79222"/>
                                          </a:lnTo>
                                          <a:lnTo>
                                            <a:pt x="55899" y="72775"/>
                                          </a:lnTo>
                                          <a:lnTo>
                                            <a:pt x="52645" y="69085"/>
                                          </a:lnTo>
                                          <a:lnTo>
                                            <a:pt x="48291" y="70234"/>
                                          </a:lnTo>
                                          <a:lnTo>
                                            <a:pt x="46585" y="64634"/>
                                          </a:lnTo>
                                          <a:lnTo>
                                            <a:pt x="48774" y="66097"/>
                                          </a:lnTo>
                                          <a:lnTo>
                                            <a:pt x="59698" y="70234"/>
                                          </a:lnTo>
                                          <a:lnTo>
                                            <a:pt x="65988" y="72279"/>
                                          </a:lnTo>
                                          <a:lnTo>
                                            <a:pt x="66315" y="75944"/>
                                          </a:lnTo>
                                          <a:lnTo>
                                            <a:pt x="70960" y="87013"/>
                                          </a:lnTo>
                                          <a:lnTo>
                                            <a:pt x="76573" y="75944"/>
                                          </a:lnTo>
                                          <a:lnTo>
                                            <a:pt x="80831" y="72932"/>
                                          </a:lnTo>
                                          <a:lnTo>
                                            <a:pt x="86069" y="78146"/>
                                          </a:lnTo>
                                          <a:lnTo>
                                            <a:pt x="88355" y="83928"/>
                                          </a:lnTo>
                                          <a:lnTo>
                                            <a:pt x="94633" y="84037"/>
                                          </a:lnTo>
                                          <a:lnTo>
                                            <a:pt x="94270" y="74299"/>
                                          </a:lnTo>
                                          <a:lnTo>
                                            <a:pt x="100936" y="72690"/>
                                          </a:lnTo>
                                          <a:lnTo>
                                            <a:pt x="106682" y="64307"/>
                                          </a:lnTo>
                                          <a:lnTo>
                                            <a:pt x="106319" y="56553"/>
                                          </a:lnTo>
                                          <a:lnTo>
                                            <a:pt x="103416" y="54690"/>
                                          </a:lnTo>
                                          <a:lnTo>
                                            <a:pt x="106827" y="53105"/>
                                          </a:lnTo>
                                          <a:lnTo>
                                            <a:pt x="120194" y="45339"/>
                                          </a:lnTo>
                                          <a:lnTo>
                                            <a:pt x="122528" y="36859"/>
                                          </a:lnTo>
                                          <a:lnTo>
                                            <a:pt x="118851" y="35493"/>
                                          </a:lnTo>
                                          <a:lnTo>
                                            <a:pt x="125093" y="28464"/>
                                          </a:lnTo>
                                          <a:lnTo>
                                            <a:pt x="148536" y="25972"/>
                                          </a:lnTo>
                                          <a:lnTo>
                                            <a:pt x="153339" y="12255"/>
                                          </a:lnTo>
                                          <a:lnTo>
                                            <a:pt x="125468" y="6255"/>
                                          </a:lnTo>
                                          <a:lnTo>
                                            <a:pt x="101758" y="5432"/>
                                          </a:lnTo>
                                          <a:lnTo>
                                            <a:pt x="85016" y="1"/>
                                          </a:lnTo>
                                          <a:lnTo>
                                            <a:pt x="60532" y="12255"/>
                                          </a:lnTo>
                                          <a:lnTo>
                                            <a:pt x="39714" y="20214"/>
                                          </a:lnTo>
                                          <a:lnTo>
                                            <a:pt x="35444" y="13089"/>
                                          </a:lnTo>
                                          <a:lnTo>
                                            <a:pt x="22186" y="13464"/>
                                          </a:lnTo>
                                          <a:lnTo>
                                            <a:pt x="15291" y="21351"/>
                                          </a:lnTo>
                                          <a:lnTo>
                                            <a:pt x="11831" y="27484"/>
                                          </a:lnTo>
                                          <a:lnTo>
                                            <a:pt x="21581" y="26614"/>
                                          </a:lnTo>
                                          <a:lnTo>
                                            <a:pt x="24532" y="19561"/>
                                          </a:lnTo>
                                          <a:lnTo>
                                            <a:pt x="29480" y="22694"/>
                                          </a:lnTo>
                                          <a:lnTo>
                                            <a:pt x="24811" y="32964"/>
                                          </a:lnTo>
                                          <a:lnTo>
                                            <a:pt x="20262" y="35541"/>
                                          </a:lnTo>
                                          <a:lnTo>
                                            <a:pt x="15569" y="31368"/>
                                          </a:lnTo>
                                          <a:lnTo>
                                            <a:pt x="15061" y="35650"/>
                                          </a:lnTo>
                                          <a:lnTo>
                                            <a:pt x="11057" y="37924"/>
                                          </a:lnTo>
                                          <a:lnTo>
                                            <a:pt x="6024" y="43089"/>
                                          </a:lnTo>
                                          <a:lnTo>
                                            <a:pt x="6387" y="49210"/>
                                          </a:lnTo>
                                          <a:lnTo>
                                            <a:pt x="992" y="49210"/>
                                          </a:lnTo>
                                          <a:lnTo>
                                            <a:pt x="0" y="52198"/>
                                          </a:lnTo>
                                          <a:lnTo>
                                            <a:pt x="835" y="57037"/>
                                          </a:lnTo>
                                          <a:lnTo>
                                            <a:pt x="6726" y="55198"/>
                                          </a:lnTo>
                                          <a:lnTo>
                                            <a:pt x="10924" y="50069"/>
                                          </a:lnTo>
                                          <a:lnTo>
                                            <a:pt x="16367" y="50686"/>
                                          </a:lnTo>
                                          <a:lnTo>
                                            <a:pt x="18049" y="46670"/>
                                          </a:lnTo>
                                          <a:lnTo>
                                            <a:pt x="23093" y="54363"/>
                                          </a:lnTo>
                                          <a:lnTo>
                                            <a:pt x="26528" y="56105"/>
                                          </a:lnTo>
                                          <a:lnTo>
                                            <a:pt x="26734" y="52210"/>
                                          </a:lnTo>
                                          <a:lnTo>
                                            <a:pt x="33835" y="47069"/>
                                          </a:lnTo>
                                          <a:lnTo>
                                            <a:pt x="38069" y="49488"/>
                                          </a:lnTo>
                                          <a:lnTo>
                                            <a:pt x="36278" y="53045"/>
                                          </a:lnTo>
                                          <a:lnTo>
                                            <a:pt x="28343" y="55392"/>
                                          </a:lnTo>
                                          <a:cubicBezTo>
                                            <a:pt x="28343" y="55392"/>
                                            <a:pt x="31041" y="58888"/>
                                            <a:pt x="31319" y="58984"/>
                                          </a:cubicBezTo>
                                          <a:cubicBezTo>
                                            <a:pt x="31597" y="59069"/>
                                            <a:pt x="36278" y="58150"/>
                                            <a:pt x="36278" y="58150"/>
                                          </a:cubicBezTo>
                                          <a:lnTo>
                                            <a:pt x="35456" y="61948"/>
                                          </a:lnTo>
                                          <a:lnTo>
                                            <a:pt x="30920" y="63255"/>
                                          </a:lnTo>
                                          <a:lnTo>
                                            <a:pt x="24823" y="62142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algn="r" rtl="1"/>
                                      <a:endParaRPr sz="135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596" name="Google Shape;4640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06356" y="3466721"/>
                                      <a:ext cx="194289" cy="358880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24703" h="45630" fill="none" extrusionOk="0">
                                          <a:moveTo>
                                            <a:pt x="8396" y="39968"/>
                                          </a:moveTo>
                                          <a:lnTo>
                                            <a:pt x="9835" y="45629"/>
                                          </a:lnTo>
                                          <a:lnTo>
                                            <a:pt x="11626" y="36786"/>
                                          </a:lnTo>
                                          <a:lnTo>
                                            <a:pt x="5492" y="30218"/>
                                          </a:lnTo>
                                          <a:lnTo>
                                            <a:pt x="1" y="25016"/>
                                          </a:lnTo>
                                          <a:lnTo>
                                            <a:pt x="1392" y="16040"/>
                                          </a:lnTo>
                                          <a:lnTo>
                                            <a:pt x="24702" y="15206"/>
                                          </a:lnTo>
                                          <a:lnTo>
                                            <a:pt x="6472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algn="r" rtl="1"/>
                                      <a:endParaRPr sz="135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  <p:sp>
                                  <p:nvSpPr>
                                    <p:cNvPr id="2597" name="Google Shape;4641;p73"/>
                                    <p:cNvSpPr/>
                                    <p:nvPr/>
                                  </p:nvSpPr>
                                  <p:spPr>
                                    <a:xfrm>
                                      <a:off x="4972383" y="3756043"/>
                                      <a:ext cx="25412" cy="25026"/>
                                    </a:xfrm>
                                    <a:custGeom>
                                      <a:avLst/>
                                      <a:gdLst/>
                                      <a:ahLst/>
                                      <a:cxnLst/>
                                      <a:rect l="l" t="t" r="r" b="b"/>
                                      <a:pathLst>
                                        <a:path w="3231" h="3182" fill="none" extrusionOk="0">
                                          <a:moveTo>
                                            <a:pt x="1" y="3182"/>
                                          </a:moveTo>
                                          <a:lnTo>
                                            <a:pt x="3231" y="0"/>
                                          </a:lnTo>
                                        </a:path>
                                      </a:pathLst>
                                    </a:custGeom>
                                    <a:noFill/>
                                    <a:ln w="1825" cap="flat" cmpd="sng">
                                      <a:solidFill>
                                        <a:srgbClr val="A5B7C5"/>
                                      </a:solidFill>
                                      <a:prstDash val="solid"/>
                                      <a:miter lim="12096"/>
                                      <a:headEnd type="none" w="sm" len="sm"/>
                                      <a:tailEnd type="none" w="sm" len="sm"/>
                                    </a:ln>
                                  </p:spPr>
                                  <p:txBody>
                                    <a:bodyPr spcFirstLastPara="1" wrap="square" lIns="68569" tIns="68569" rIns="68569" bIns="68569" anchor="ctr" anchorCtr="0">
                                      <a:noAutofit/>
                                    </a:bodyPr>
                                    <a:lstStyle/>
                                    <a:p>
                                      <a:pPr algn="r" rtl="1"/>
                                      <a:endParaRPr sz="1350">
                                        <a:solidFill>
                                          <a:prstClr val="black"/>
                                        </a:solidFill>
                                      </a:endParaRPr>
                                    </a:p>
                                  </p:txBody>
                                </p:sp>
                              </p:grpSp>
                            </p:grpSp>
                          </p:grpSp>
                        </p:grpSp>
                        <p:sp>
                          <p:nvSpPr>
                            <p:cNvPr id="2563" name="Google Shape;4642;p73"/>
                            <p:cNvSpPr/>
                            <p:nvPr/>
                          </p:nvSpPr>
                          <p:spPr>
                            <a:xfrm>
                              <a:off x="4890375" y="3688019"/>
                              <a:ext cx="5144" cy="43769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54" h="5565" fill="none" extrusionOk="0">
                                  <a:moveTo>
                                    <a:pt x="653" y="0"/>
                                  </a:moveTo>
                                  <a:lnTo>
                                    <a:pt x="0" y="5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r" rtl="1"/>
                              <a:endParaRPr sz="135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64" name="Google Shape;4643;p73"/>
                            <p:cNvSpPr/>
                            <p:nvPr/>
                          </p:nvSpPr>
                          <p:spPr>
                            <a:xfrm>
                              <a:off x="4899317" y="3688019"/>
                              <a:ext cx="54048" cy="20174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6872" h="2565" fill="none" extrusionOk="0">
                                  <a:moveTo>
                                    <a:pt x="0" y="0"/>
                                  </a:moveTo>
                                  <a:lnTo>
                                    <a:pt x="6871" y="2565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r" rtl="1"/>
                              <a:endParaRPr sz="135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  <p:sp>
                          <p:nvSpPr>
                            <p:cNvPr id="2565" name="Google Shape;4644;p73"/>
                            <p:cNvSpPr/>
                            <p:nvPr/>
                          </p:nvSpPr>
                          <p:spPr>
                            <a:xfrm>
                              <a:off x="4862690" y="3700571"/>
                              <a:ext cx="27693" cy="31216"/>
                            </a:xfrm>
                            <a:custGeom>
                              <a:avLst/>
                              <a:gdLst/>
                              <a:ahLst/>
                              <a:cxnLst/>
                              <a:rect l="l" t="t" r="r" b="b"/>
                              <a:pathLst>
                                <a:path w="3521" h="3969" fill="none" extrusionOk="0">
                                  <a:moveTo>
                                    <a:pt x="0" y="1"/>
                                  </a:moveTo>
                                  <a:lnTo>
                                    <a:pt x="3520" y="3969"/>
                                  </a:lnTo>
                                </a:path>
                              </a:pathLst>
                            </a:custGeom>
                            <a:noFill/>
                            <a:ln w="1825" cap="flat" cmpd="sng">
                              <a:solidFill>
                                <a:srgbClr val="A5B7C5"/>
                              </a:solidFill>
                              <a:prstDash val="solid"/>
                              <a:miter lim="12096"/>
                              <a:headEnd type="none" w="sm" len="sm"/>
                              <a:tailEnd type="none" w="sm" len="sm"/>
                            </a:ln>
                          </p:spPr>
                          <p:txBody>
                            <a:bodyPr spcFirstLastPara="1" wrap="square" lIns="68569" tIns="68569" rIns="68569" bIns="68569" anchor="ctr" anchorCtr="0">
                              <a:noAutofit/>
                            </a:bodyPr>
                            <a:lstStyle/>
                            <a:p>
                              <a:pPr algn="r" rtl="1"/>
                              <a:endParaRPr sz="1350">
                                <a:solidFill>
                                  <a:prstClr val="black"/>
                                </a:solidFill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2552" name="Google Shape;4645;p73"/>
                        <p:cNvSpPr/>
                        <p:nvPr/>
                      </p:nvSpPr>
                      <p:spPr>
                        <a:xfrm>
                          <a:off x="4953924" y="3297081"/>
                          <a:ext cx="146053" cy="168122"/>
                        </a:xfrm>
                        <a:custGeom>
                          <a:avLst/>
                          <a:gdLst/>
                          <a:ahLst/>
                          <a:cxnLst/>
                          <a:rect l="l" t="t" r="r" b="b"/>
                          <a:pathLst>
                            <a:path w="18570" h="21376" fill="none" extrusionOk="0">
                              <a:moveTo>
                                <a:pt x="1" y="21376"/>
                              </a:moveTo>
                              <a:lnTo>
                                <a:pt x="18569" y="1"/>
                              </a:lnTo>
                            </a:path>
                          </a:pathLst>
                        </a:custGeom>
                        <a:noFill/>
                        <a:ln w="1825" cap="flat" cmpd="sng">
                          <a:solidFill>
                            <a:srgbClr val="A5B7C5"/>
                          </a:solidFill>
                          <a:prstDash val="solid"/>
                          <a:miter lim="12096"/>
                          <a:headEnd type="none" w="sm" len="sm"/>
                          <a:tailEnd type="none" w="sm" len="sm"/>
                        </a:ln>
                      </p:spPr>
                      <p:txBody>
                        <a:bodyPr spcFirstLastPara="1" wrap="square" lIns="68569" tIns="68569" rIns="68569" bIns="68569" anchor="ctr" anchorCtr="0">
                          <a:noAutofit/>
                        </a:bodyPr>
                        <a:lstStyle/>
                        <a:p>
                          <a:pPr algn="r" rtl="1"/>
                          <a:endParaRPr sz="1350">
                            <a:solidFill>
                              <a:prstClr val="black"/>
                            </a:solidFill>
                          </a:endParaRPr>
                        </a:p>
                      </p:txBody>
                    </p:sp>
                  </p:grpSp>
                </p:grpSp>
              </p:grpSp>
            </p:grpSp>
          </p:grpSp>
          <p:grpSp>
            <p:nvGrpSpPr>
              <p:cNvPr id="2180" name="Google Shape;4646;p73"/>
              <p:cNvGrpSpPr/>
              <p:nvPr/>
            </p:nvGrpSpPr>
            <p:grpSpPr>
              <a:xfrm>
                <a:off x="4595437" y="3598775"/>
                <a:ext cx="37776" cy="32451"/>
                <a:chOff x="4595437" y="3598775"/>
                <a:chExt cx="37776" cy="32451"/>
              </a:xfrm>
            </p:grpSpPr>
            <p:sp>
              <p:nvSpPr>
                <p:cNvPr id="2495" name="Google Shape;4647;p73"/>
                <p:cNvSpPr/>
                <p:nvPr/>
              </p:nvSpPr>
              <p:spPr>
                <a:xfrm>
                  <a:off x="4595437" y="3598775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00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6" name="Google Shape;4648;p73"/>
                <p:cNvSpPr/>
                <p:nvPr/>
              </p:nvSpPr>
              <p:spPr>
                <a:xfrm>
                  <a:off x="4610561" y="360848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35"/>
                      </a:cubicBezTo>
                      <a:cubicBezTo>
                        <a:pt x="1658" y="375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81" name="Google Shape;4649;p73"/>
              <p:cNvGrpSpPr/>
              <p:nvPr/>
            </p:nvGrpSpPr>
            <p:grpSpPr>
              <a:xfrm>
                <a:off x="4641864" y="3524443"/>
                <a:ext cx="37776" cy="32380"/>
                <a:chOff x="4641864" y="3524443"/>
                <a:chExt cx="37776" cy="32380"/>
              </a:xfrm>
            </p:grpSpPr>
            <p:sp>
              <p:nvSpPr>
                <p:cNvPr id="2493" name="Google Shape;4650;p73"/>
                <p:cNvSpPr/>
                <p:nvPr/>
              </p:nvSpPr>
              <p:spPr>
                <a:xfrm>
                  <a:off x="4641864" y="3524443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5" y="189"/>
                        <a:pt x="1295" y="609"/>
                      </a:cubicBezTo>
                      <a:cubicBezTo>
                        <a:pt x="0" y="1903"/>
                        <a:pt x="908" y="4117"/>
                        <a:pt x="2746" y="4117"/>
                      </a:cubicBezTo>
                      <a:cubicBezTo>
                        <a:pt x="3884" y="4117"/>
                        <a:pt x="4803" y="3197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4" name="Google Shape;4651;p73"/>
                <p:cNvSpPr/>
                <p:nvPr/>
              </p:nvSpPr>
              <p:spPr>
                <a:xfrm>
                  <a:off x="4656988" y="3534077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82" name="Google Shape;4652;p73"/>
              <p:cNvGrpSpPr/>
              <p:nvPr/>
            </p:nvGrpSpPr>
            <p:grpSpPr>
              <a:xfrm>
                <a:off x="4648431" y="3893901"/>
                <a:ext cx="37776" cy="32357"/>
                <a:chOff x="4648431" y="3893901"/>
                <a:chExt cx="37776" cy="32357"/>
              </a:xfrm>
            </p:grpSpPr>
            <p:sp>
              <p:nvSpPr>
                <p:cNvPr id="2491" name="Google Shape;4653;p73"/>
                <p:cNvSpPr/>
                <p:nvPr/>
              </p:nvSpPr>
              <p:spPr>
                <a:xfrm>
                  <a:off x="4648431" y="389390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3"/>
                        <a:pt x="2746" y="4113"/>
                      </a:cubicBezTo>
                      <a:cubicBezTo>
                        <a:pt x="3883" y="4113"/>
                        <a:pt x="4803" y="3194"/>
                        <a:pt x="4803" y="2057"/>
                      </a:cubicBezTo>
                      <a:cubicBezTo>
                        <a:pt x="4803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2" name="Google Shape;4654;p73"/>
                <p:cNvSpPr/>
                <p:nvPr/>
              </p:nvSpPr>
              <p:spPr>
                <a:xfrm>
                  <a:off x="4663556" y="390360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83" name="Google Shape;4655;p73"/>
              <p:cNvGrpSpPr/>
              <p:nvPr/>
            </p:nvGrpSpPr>
            <p:grpSpPr>
              <a:xfrm>
                <a:off x="4567752" y="3722908"/>
                <a:ext cx="37870" cy="32380"/>
                <a:chOff x="4567752" y="3722908"/>
                <a:chExt cx="37870" cy="32380"/>
              </a:xfrm>
            </p:grpSpPr>
            <p:sp>
              <p:nvSpPr>
                <p:cNvPr id="2489" name="Google Shape;4656;p73"/>
                <p:cNvSpPr/>
                <p:nvPr/>
              </p:nvSpPr>
              <p:spPr>
                <a:xfrm>
                  <a:off x="4567752" y="3722908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1"/>
                      </a:moveTo>
                      <a:cubicBezTo>
                        <a:pt x="2243" y="1"/>
                        <a:pt x="1726" y="189"/>
                        <a:pt x="1307" y="609"/>
                      </a:cubicBezTo>
                      <a:cubicBezTo>
                        <a:pt x="0" y="1903"/>
                        <a:pt x="919" y="4117"/>
                        <a:pt x="2758" y="4117"/>
                      </a:cubicBezTo>
                      <a:cubicBezTo>
                        <a:pt x="3895" y="4117"/>
                        <a:pt x="4815" y="3197"/>
                        <a:pt x="4815" y="2060"/>
                      </a:cubicBezTo>
                      <a:cubicBezTo>
                        <a:pt x="4815" y="818"/>
                        <a:pt x="3804" y="1"/>
                        <a:pt x="274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0" name="Google Shape;4657;p73"/>
                <p:cNvSpPr/>
                <p:nvPr/>
              </p:nvSpPr>
              <p:spPr>
                <a:xfrm>
                  <a:off x="4580690" y="373254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84" name="Google Shape;4658;p73"/>
              <p:cNvGrpSpPr/>
              <p:nvPr/>
            </p:nvGrpSpPr>
            <p:grpSpPr>
              <a:xfrm>
                <a:off x="4617506" y="3652052"/>
                <a:ext cx="37783" cy="32357"/>
                <a:chOff x="4617506" y="3652052"/>
                <a:chExt cx="37783" cy="32357"/>
              </a:xfrm>
            </p:grpSpPr>
            <p:sp>
              <p:nvSpPr>
                <p:cNvPr id="2487" name="Google Shape;4659;p73"/>
                <p:cNvSpPr/>
                <p:nvPr/>
              </p:nvSpPr>
              <p:spPr>
                <a:xfrm>
                  <a:off x="4617506" y="3652052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8" name="Google Shape;4660;p73"/>
                <p:cNvSpPr/>
                <p:nvPr/>
              </p:nvSpPr>
              <p:spPr>
                <a:xfrm>
                  <a:off x="4632638" y="366175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3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2" y="1658"/>
                        <a:pt x="1657" y="1283"/>
                        <a:pt x="1657" y="823"/>
                      </a:cubicBezTo>
                      <a:cubicBezTo>
                        <a:pt x="1657" y="363"/>
                        <a:pt x="1282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85" name="Google Shape;4661;p73"/>
              <p:cNvGrpSpPr/>
              <p:nvPr/>
            </p:nvGrpSpPr>
            <p:grpSpPr>
              <a:xfrm>
                <a:off x="4739005" y="3554149"/>
                <a:ext cx="37870" cy="32357"/>
                <a:chOff x="4739005" y="3554149"/>
                <a:chExt cx="37870" cy="32357"/>
              </a:xfrm>
            </p:grpSpPr>
            <p:sp>
              <p:nvSpPr>
                <p:cNvPr id="2485" name="Google Shape;4662;p73"/>
                <p:cNvSpPr/>
                <p:nvPr/>
              </p:nvSpPr>
              <p:spPr>
                <a:xfrm>
                  <a:off x="4739005" y="3554149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4" y="1"/>
                      </a:moveTo>
                      <a:cubicBezTo>
                        <a:pt x="2239" y="1"/>
                        <a:pt x="1725" y="188"/>
                        <a:pt x="1307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15" y="3195"/>
                        <a:pt x="4815" y="2058"/>
                      </a:cubicBezTo>
                      <a:cubicBezTo>
                        <a:pt x="4815" y="821"/>
                        <a:pt x="3801" y="1"/>
                        <a:pt x="274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6" name="Google Shape;4663;p73"/>
                <p:cNvSpPr/>
                <p:nvPr/>
              </p:nvSpPr>
              <p:spPr>
                <a:xfrm>
                  <a:off x="4751943" y="3563854"/>
                  <a:ext cx="15227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9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1" y="1416"/>
                      </a:cubicBezTo>
                      <a:cubicBezTo>
                        <a:pt x="692" y="1583"/>
                        <a:pt x="899" y="1658"/>
                        <a:pt x="1101" y="1658"/>
                      </a:cubicBezTo>
                      <a:cubicBezTo>
                        <a:pt x="1529" y="1658"/>
                        <a:pt x="1936" y="1324"/>
                        <a:pt x="1936" y="824"/>
                      </a:cubicBezTo>
                      <a:cubicBezTo>
                        <a:pt x="1936" y="364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86" name="Google Shape;4664;p73"/>
              <p:cNvGrpSpPr/>
              <p:nvPr/>
            </p:nvGrpSpPr>
            <p:grpSpPr>
              <a:xfrm>
                <a:off x="4806557" y="3630258"/>
                <a:ext cx="37776" cy="32364"/>
                <a:chOff x="4806557" y="3630258"/>
                <a:chExt cx="37776" cy="32364"/>
              </a:xfrm>
            </p:grpSpPr>
            <p:sp>
              <p:nvSpPr>
                <p:cNvPr id="2483" name="Google Shape;4665;p73"/>
                <p:cNvSpPr/>
                <p:nvPr/>
              </p:nvSpPr>
              <p:spPr>
                <a:xfrm>
                  <a:off x="4806557" y="3630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4" y="606"/>
                      </a:cubicBezTo>
                      <a:cubicBezTo>
                        <a:pt x="0" y="1901"/>
                        <a:pt x="907" y="4114"/>
                        <a:pt x="2746" y="4114"/>
                      </a:cubicBezTo>
                      <a:cubicBezTo>
                        <a:pt x="3883" y="4114"/>
                        <a:pt x="4802" y="3195"/>
                        <a:pt x="4802" y="2058"/>
                      </a:cubicBezTo>
                      <a:cubicBezTo>
                        <a:pt x="4802" y="822"/>
                        <a:pt x="3788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4" name="Google Shape;4666;p73"/>
                <p:cNvSpPr/>
                <p:nvPr/>
              </p:nvSpPr>
              <p:spPr>
                <a:xfrm>
                  <a:off x="4819495" y="3639972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13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7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87" name="Google Shape;4667;p73"/>
              <p:cNvGrpSpPr/>
              <p:nvPr/>
            </p:nvGrpSpPr>
            <p:grpSpPr>
              <a:xfrm>
                <a:off x="4737007" y="4004357"/>
                <a:ext cx="37870" cy="32357"/>
                <a:chOff x="4737007" y="4004357"/>
                <a:chExt cx="37870" cy="32357"/>
              </a:xfrm>
            </p:grpSpPr>
            <p:sp>
              <p:nvSpPr>
                <p:cNvPr id="2481" name="Google Shape;4668;p73"/>
                <p:cNvSpPr/>
                <p:nvPr/>
              </p:nvSpPr>
              <p:spPr>
                <a:xfrm>
                  <a:off x="4737007" y="4004357"/>
                  <a:ext cx="37870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4" extrusionOk="0">
                      <a:moveTo>
                        <a:pt x="2740" y="0"/>
                      </a:moveTo>
                      <a:cubicBezTo>
                        <a:pt x="2234" y="0"/>
                        <a:pt x="1717" y="187"/>
                        <a:pt x="1295" y="606"/>
                      </a:cubicBezTo>
                      <a:cubicBezTo>
                        <a:pt x="0" y="1900"/>
                        <a:pt x="920" y="4114"/>
                        <a:pt x="2758" y="4114"/>
                      </a:cubicBezTo>
                      <a:cubicBezTo>
                        <a:pt x="3895" y="4114"/>
                        <a:pt x="4803" y="3194"/>
                        <a:pt x="4815" y="2057"/>
                      </a:cubicBezTo>
                      <a:cubicBezTo>
                        <a:pt x="4815" y="821"/>
                        <a:pt x="3801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2" name="Google Shape;4669;p73"/>
                <p:cNvSpPr/>
                <p:nvPr/>
              </p:nvSpPr>
              <p:spPr>
                <a:xfrm>
                  <a:off x="4752131" y="4014062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4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88" name="Google Shape;4670;p73"/>
              <p:cNvGrpSpPr/>
              <p:nvPr/>
            </p:nvGrpSpPr>
            <p:grpSpPr>
              <a:xfrm>
                <a:off x="4773634" y="4208627"/>
                <a:ext cx="37776" cy="32357"/>
                <a:chOff x="4773634" y="4208627"/>
                <a:chExt cx="37776" cy="32357"/>
              </a:xfrm>
            </p:grpSpPr>
            <p:sp>
              <p:nvSpPr>
                <p:cNvPr id="2479" name="Google Shape;4671;p73"/>
                <p:cNvSpPr/>
                <p:nvPr/>
              </p:nvSpPr>
              <p:spPr>
                <a:xfrm>
                  <a:off x="4773634" y="420862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0" name="Google Shape;4672;p73"/>
                <p:cNvSpPr/>
                <p:nvPr/>
              </p:nvSpPr>
              <p:spPr>
                <a:xfrm>
                  <a:off x="4788664" y="421833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89" name="Google Shape;4673;p73"/>
              <p:cNvGrpSpPr/>
              <p:nvPr/>
            </p:nvGrpSpPr>
            <p:grpSpPr>
              <a:xfrm>
                <a:off x="4888282" y="4074764"/>
                <a:ext cx="37776" cy="32451"/>
                <a:chOff x="4888282" y="4074764"/>
                <a:chExt cx="37776" cy="32451"/>
              </a:xfrm>
            </p:grpSpPr>
            <p:sp>
              <p:nvSpPr>
                <p:cNvPr id="2477" name="Google Shape;4674;p73"/>
                <p:cNvSpPr/>
                <p:nvPr/>
              </p:nvSpPr>
              <p:spPr>
                <a:xfrm>
                  <a:off x="4888282" y="4074764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912"/>
                        <a:pt x="919" y="4125"/>
                        <a:pt x="2746" y="4125"/>
                      </a:cubicBezTo>
                      <a:cubicBezTo>
                        <a:pt x="3883" y="4125"/>
                        <a:pt x="4803" y="3206"/>
                        <a:pt x="4803" y="2069"/>
                      </a:cubicBezTo>
                      <a:cubicBezTo>
                        <a:pt x="4803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8" name="Google Shape;4675;p73"/>
                <p:cNvSpPr/>
                <p:nvPr/>
              </p:nvSpPr>
              <p:spPr>
                <a:xfrm>
                  <a:off x="4901220" y="4084470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0" name="Google Shape;4676;p73"/>
              <p:cNvGrpSpPr/>
              <p:nvPr/>
            </p:nvGrpSpPr>
            <p:grpSpPr>
              <a:xfrm>
                <a:off x="4901315" y="3804271"/>
                <a:ext cx="37776" cy="32364"/>
                <a:chOff x="4901315" y="3804271"/>
                <a:chExt cx="37776" cy="32364"/>
              </a:xfrm>
            </p:grpSpPr>
            <p:sp>
              <p:nvSpPr>
                <p:cNvPr id="2475" name="Google Shape;4677;p73"/>
                <p:cNvSpPr/>
                <p:nvPr/>
              </p:nvSpPr>
              <p:spPr>
                <a:xfrm>
                  <a:off x="4901315" y="3804271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6" name="Google Shape;4678;p73"/>
                <p:cNvSpPr/>
                <p:nvPr/>
              </p:nvSpPr>
              <p:spPr>
                <a:xfrm>
                  <a:off x="4914253" y="3813985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1" name="Google Shape;4679;p73"/>
              <p:cNvGrpSpPr/>
              <p:nvPr/>
            </p:nvGrpSpPr>
            <p:grpSpPr>
              <a:xfrm>
                <a:off x="4866394" y="3715035"/>
                <a:ext cx="37846" cy="32357"/>
                <a:chOff x="4866394" y="3715035"/>
                <a:chExt cx="37846" cy="32357"/>
              </a:xfrm>
            </p:grpSpPr>
            <p:sp>
              <p:nvSpPr>
                <p:cNvPr id="2473" name="Google Shape;4680;p73"/>
                <p:cNvSpPr/>
                <p:nvPr/>
              </p:nvSpPr>
              <p:spPr>
                <a:xfrm>
                  <a:off x="4866394" y="3715035"/>
                  <a:ext cx="3784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2" h="4114" extrusionOk="0">
                      <a:moveTo>
                        <a:pt x="2735" y="0"/>
                      </a:moveTo>
                      <a:cubicBezTo>
                        <a:pt x="2229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11" y="821"/>
                        <a:pt x="3794" y="0"/>
                        <a:pt x="273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4" name="Google Shape;4681;p73"/>
                <p:cNvSpPr/>
                <p:nvPr/>
              </p:nvSpPr>
              <p:spPr>
                <a:xfrm>
                  <a:off x="4879340" y="3724646"/>
                  <a:ext cx="15227" cy="131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6" extrusionOk="0">
                      <a:moveTo>
                        <a:pt x="1101" y="0"/>
                      </a:moveTo>
                      <a:cubicBezTo>
                        <a:pt x="363" y="0"/>
                        <a:pt x="0" y="896"/>
                        <a:pt x="520" y="1416"/>
                      </a:cubicBezTo>
                      <a:cubicBezTo>
                        <a:pt x="689" y="1589"/>
                        <a:pt x="898" y="1666"/>
                        <a:pt x="1103" y="1666"/>
                      </a:cubicBezTo>
                      <a:cubicBezTo>
                        <a:pt x="1528" y="1666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2" name="Google Shape;4682;p73"/>
              <p:cNvGrpSpPr/>
              <p:nvPr/>
            </p:nvGrpSpPr>
            <p:grpSpPr>
              <a:xfrm>
                <a:off x="4979233" y="3839798"/>
                <a:ext cx="37878" cy="32420"/>
                <a:chOff x="4979233" y="3839798"/>
                <a:chExt cx="37878" cy="32420"/>
              </a:xfrm>
            </p:grpSpPr>
            <p:sp>
              <p:nvSpPr>
                <p:cNvPr id="2471" name="Google Shape;4683;p73"/>
                <p:cNvSpPr/>
                <p:nvPr/>
              </p:nvSpPr>
              <p:spPr>
                <a:xfrm>
                  <a:off x="4979233" y="3839798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84" y="4122"/>
                        <a:pt x="4803" y="3202"/>
                        <a:pt x="4815" y="2065"/>
                      </a:cubicBezTo>
                      <a:cubicBezTo>
                        <a:pt x="4807" y="823"/>
                        <a:pt x="3794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2" name="Google Shape;4684;p73"/>
                <p:cNvSpPr/>
                <p:nvPr/>
              </p:nvSpPr>
              <p:spPr>
                <a:xfrm>
                  <a:off x="4994366" y="38494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3" name="Google Shape;4685;p73"/>
              <p:cNvGrpSpPr/>
              <p:nvPr/>
            </p:nvGrpSpPr>
            <p:grpSpPr>
              <a:xfrm>
                <a:off x="4790662" y="3679147"/>
                <a:ext cx="37783" cy="32380"/>
                <a:chOff x="4790662" y="3679147"/>
                <a:chExt cx="37783" cy="32380"/>
              </a:xfrm>
            </p:grpSpPr>
            <p:sp>
              <p:nvSpPr>
                <p:cNvPr id="2469" name="Google Shape;4686;p73"/>
                <p:cNvSpPr/>
                <p:nvPr/>
              </p:nvSpPr>
              <p:spPr>
                <a:xfrm>
                  <a:off x="4790662" y="3679147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2"/>
                        <a:pt x="908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3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0" name="Google Shape;4687;p73"/>
                <p:cNvSpPr/>
                <p:nvPr/>
              </p:nvSpPr>
              <p:spPr>
                <a:xfrm>
                  <a:off x="4803506" y="3688774"/>
                  <a:ext cx="15235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2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4" y="1585"/>
                        <a:pt x="904" y="1661"/>
                        <a:pt x="1109" y="1661"/>
                      </a:cubicBezTo>
                      <a:cubicBezTo>
                        <a:pt x="1534" y="1661"/>
                        <a:pt x="1936" y="1334"/>
                        <a:pt x="1936" y="836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4" name="Google Shape;4688;p73"/>
              <p:cNvGrpSpPr/>
              <p:nvPr/>
            </p:nvGrpSpPr>
            <p:grpSpPr>
              <a:xfrm>
                <a:off x="4857263" y="3557861"/>
                <a:ext cx="37776" cy="32357"/>
                <a:chOff x="4857263" y="3557861"/>
                <a:chExt cx="37776" cy="32357"/>
              </a:xfrm>
            </p:grpSpPr>
            <p:sp>
              <p:nvSpPr>
                <p:cNvPr id="2467" name="Google Shape;4689;p73"/>
                <p:cNvSpPr/>
                <p:nvPr/>
              </p:nvSpPr>
              <p:spPr>
                <a:xfrm>
                  <a:off x="4857263" y="3557861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8" name="Google Shape;4690;p73"/>
                <p:cNvSpPr/>
                <p:nvPr/>
              </p:nvSpPr>
              <p:spPr>
                <a:xfrm>
                  <a:off x="4870106" y="3567566"/>
                  <a:ext cx="15329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8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33" y="1416"/>
                      </a:cubicBezTo>
                      <a:cubicBezTo>
                        <a:pt x="700" y="1583"/>
                        <a:pt x="905" y="1658"/>
                        <a:pt x="1105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48" y="364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5" name="Google Shape;4691;p73"/>
              <p:cNvGrpSpPr/>
              <p:nvPr/>
            </p:nvGrpSpPr>
            <p:grpSpPr>
              <a:xfrm>
                <a:off x="4883902" y="3648033"/>
                <a:ext cx="37783" cy="32380"/>
                <a:chOff x="4883902" y="3648033"/>
                <a:chExt cx="37783" cy="32380"/>
              </a:xfrm>
            </p:grpSpPr>
            <p:sp>
              <p:nvSpPr>
                <p:cNvPr id="2465" name="Google Shape;4692;p73"/>
                <p:cNvSpPr/>
                <p:nvPr/>
              </p:nvSpPr>
              <p:spPr>
                <a:xfrm>
                  <a:off x="4883902" y="3648033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1" y="0"/>
                      </a:moveTo>
                      <a:cubicBezTo>
                        <a:pt x="2226" y="0"/>
                        <a:pt x="1711" y="188"/>
                        <a:pt x="1295" y="608"/>
                      </a:cubicBezTo>
                      <a:cubicBezTo>
                        <a:pt x="1" y="1903"/>
                        <a:pt x="920" y="4104"/>
                        <a:pt x="2747" y="4116"/>
                      </a:cubicBezTo>
                      <a:cubicBezTo>
                        <a:pt x="3884" y="4104"/>
                        <a:pt x="4803" y="3185"/>
                        <a:pt x="4803" y="2048"/>
                      </a:cubicBezTo>
                      <a:cubicBezTo>
                        <a:pt x="4795" y="814"/>
                        <a:pt x="3783" y="0"/>
                        <a:pt x="27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6" name="Google Shape;4693;p73"/>
                <p:cNvSpPr/>
                <p:nvPr/>
              </p:nvSpPr>
              <p:spPr>
                <a:xfrm>
                  <a:off x="4896745" y="3657668"/>
                  <a:ext cx="15329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49" h="1654" extrusionOk="0">
                      <a:moveTo>
                        <a:pt x="1114" y="0"/>
                      </a:moveTo>
                      <a:cubicBezTo>
                        <a:pt x="376" y="0"/>
                        <a:pt x="1" y="883"/>
                        <a:pt x="533" y="1404"/>
                      </a:cubicBezTo>
                      <a:cubicBezTo>
                        <a:pt x="702" y="1577"/>
                        <a:pt x="911" y="1654"/>
                        <a:pt x="1115" y="1654"/>
                      </a:cubicBezTo>
                      <a:cubicBezTo>
                        <a:pt x="1541" y="1654"/>
                        <a:pt x="1948" y="1321"/>
                        <a:pt x="1948" y="823"/>
                      </a:cubicBezTo>
                      <a:cubicBezTo>
                        <a:pt x="1948" y="363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6" name="Google Shape;4694;p73"/>
              <p:cNvGrpSpPr/>
              <p:nvPr/>
            </p:nvGrpSpPr>
            <p:grpSpPr>
              <a:xfrm>
                <a:off x="4907780" y="3347220"/>
                <a:ext cx="37878" cy="32357"/>
                <a:chOff x="4907780" y="3347220"/>
                <a:chExt cx="37878" cy="32357"/>
              </a:xfrm>
            </p:grpSpPr>
            <p:sp>
              <p:nvSpPr>
                <p:cNvPr id="2463" name="Google Shape;4695;p73"/>
                <p:cNvSpPr/>
                <p:nvPr/>
              </p:nvSpPr>
              <p:spPr>
                <a:xfrm>
                  <a:off x="4907780" y="3347220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33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4"/>
                        <a:pt x="4815" y="2057"/>
                      </a:cubicBezTo>
                      <a:cubicBezTo>
                        <a:pt x="4807" y="821"/>
                        <a:pt x="3791" y="0"/>
                        <a:pt x="273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4" name="Google Shape;4696;p73"/>
                <p:cNvSpPr/>
                <p:nvPr/>
              </p:nvSpPr>
              <p:spPr>
                <a:xfrm>
                  <a:off x="4922912" y="3356926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7" name="Google Shape;4697;p73"/>
              <p:cNvGrpSpPr/>
              <p:nvPr/>
            </p:nvGrpSpPr>
            <p:grpSpPr>
              <a:xfrm>
                <a:off x="5065048" y="3738150"/>
                <a:ext cx="37783" cy="32364"/>
                <a:chOff x="5065048" y="3738150"/>
                <a:chExt cx="37783" cy="32364"/>
              </a:xfrm>
            </p:grpSpPr>
            <p:sp>
              <p:nvSpPr>
                <p:cNvPr id="2461" name="Google Shape;4698;p73"/>
                <p:cNvSpPr/>
                <p:nvPr/>
              </p:nvSpPr>
              <p:spPr>
                <a:xfrm>
                  <a:off x="5065048" y="3738150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2" name="Google Shape;4699;p73"/>
                <p:cNvSpPr/>
                <p:nvPr/>
              </p:nvSpPr>
              <p:spPr>
                <a:xfrm>
                  <a:off x="5077994" y="3747761"/>
                  <a:ext cx="15227" cy="130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2" extrusionOk="0">
                      <a:moveTo>
                        <a:pt x="1101" y="1"/>
                      </a:moveTo>
                      <a:cubicBezTo>
                        <a:pt x="363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2" y="1661"/>
                      </a:cubicBezTo>
                      <a:cubicBezTo>
                        <a:pt x="1528" y="1661"/>
                        <a:pt x="1936" y="1334"/>
                        <a:pt x="1936" y="836"/>
                      </a:cubicBezTo>
                      <a:cubicBezTo>
                        <a:pt x="1936" y="376"/>
                        <a:pt x="1561" y="1"/>
                        <a:pt x="110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8" name="Google Shape;4700;p73"/>
              <p:cNvGrpSpPr/>
              <p:nvPr/>
            </p:nvGrpSpPr>
            <p:grpSpPr>
              <a:xfrm>
                <a:off x="5071616" y="3284615"/>
                <a:ext cx="37783" cy="32357"/>
                <a:chOff x="5071616" y="3284615"/>
                <a:chExt cx="37783" cy="32357"/>
              </a:xfrm>
            </p:grpSpPr>
            <p:sp>
              <p:nvSpPr>
                <p:cNvPr id="2459" name="Google Shape;4701;p73"/>
                <p:cNvSpPr/>
                <p:nvPr/>
              </p:nvSpPr>
              <p:spPr>
                <a:xfrm>
                  <a:off x="507161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8"/>
                        <a:pt x="1295" y="606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60" name="Google Shape;4702;p73"/>
                <p:cNvSpPr/>
                <p:nvPr/>
              </p:nvSpPr>
              <p:spPr>
                <a:xfrm>
                  <a:off x="5086646" y="3294320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36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36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199" name="Google Shape;4703;p73"/>
              <p:cNvGrpSpPr/>
              <p:nvPr/>
            </p:nvGrpSpPr>
            <p:grpSpPr>
              <a:xfrm>
                <a:off x="5389291" y="3759921"/>
                <a:ext cx="37783" cy="32380"/>
                <a:chOff x="5389291" y="3759921"/>
                <a:chExt cx="37783" cy="32380"/>
              </a:xfrm>
            </p:grpSpPr>
            <p:sp>
              <p:nvSpPr>
                <p:cNvPr id="2457" name="Google Shape;4704;p73"/>
                <p:cNvSpPr/>
                <p:nvPr/>
              </p:nvSpPr>
              <p:spPr>
                <a:xfrm>
                  <a:off x="5389291" y="3759921"/>
                  <a:ext cx="37783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7" extrusionOk="0">
                      <a:moveTo>
                        <a:pt x="2738" y="0"/>
                      </a:moveTo>
                      <a:cubicBezTo>
                        <a:pt x="2231" y="0"/>
                        <a:pt x="1715" y="188"/>
                        <a:pt x="1295" y="608"/>
                      </a:cubicBezTo>
                      <a:cubicBezTo>
                        <a:pt x="1" y="1903"/>
                        <a:pt x="920" y="4116"/>
                        <a:pt x="2747" y="4116"/>
                      </a:cubicBezTo>
                      <a:cubicBezTo>
                        <a:pt x="3884" y="4116"/>
                        <a:pt x="4803" y="3197"/>
                        <a:pt x="4803" y="2060"/>
                      </a:cubicBezTo>
                      <a:cubicBezTo>
                        <a:pt x="4803" y="817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8" name="Google Shape;4705;p73"/>
                <p:cNvSpPr/>
                <p:nvPr/>
              </p:nvSpPr>
              <p:spPr>
                <a:xfrm>
                  <a:off x="5402229" y="3769555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64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0" name="Google Shape;4706;p73"/>
              <p:cNvGrpSpPr/>
              <p:nvPr/>
            </p:nvGrpSpPr>
            <p:grpSpPr>
              <a:xfrm>
                <a:off x="5431534" y="3632932"/>
                <a:ext cx="37878" cy="32451"/>
                <a:chOff x="5431534" y="3632932"/>
                <a:chExt cx="37878" cy="32451"/>
              </a:xfrm>
            </p:grpSpPr>
            <p:sp>
              <p:nvSpPr>
                <p:cNvPr id="2455" name="Google Shape;4707;p73"/>
                <p:cNvSpPr/>
                <p:nvPr/>
              </p:nvSpPr>
              <p:spPr>
                <a:xfrm>
                  <a:off x="5431534" y="3632932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4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899"/>
                        <a:pt x="920" y="4125"/>
                        <a:pt x="2759" y="4125"/>
                      </a:cubicBezTo>
                      <a:cubicBezTo>
                        <a:pt x="3896" y="4113"/>
                        <a:pt x="4815" y="3194"/>
                        <a:pt x="4815" y="2069"/>
                      </a:cubicBezTo>
                      <a:cubicBezTo>
                        <a:pt x="4815" y="824"/>
                        <a:pt x="3795" y="0"/>
                        <a:pt x="273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6" name="Google Shape;4708;p73"/>
                <p:cNvSpPr/>
                <p:nvPr/>
              </p:nvSpPr>
              <p:spPr>
                <a:xfrm>
                  <a:off x="5444472" y="3642638"/>
                  <a:ext cx="15235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61" extrusionOk="0">
                      <a:moveTo>
                        <a:pt x="1114" y="0"/>
                      </a:moveTo>
                      <a:cubicBezTo>
                        <a:pt x="376" y="0"/>
                        <a:pt x="1" y="895"/>
                        <a:pt x="521" y="1415"/>
                      </a:cubicBezTo>
                      <a:cubicBezTo>
                        <a:pt x="690" y="1584"/>
                        <a:pt x="899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1" name="Google Shape;4709;p73"/>
              <p:cNvGrpSpPr/>
              <p:nvPr/>
            </p:nvGrpSpPr>
            <p:grpSpPr>
              <a:xfrm>
                <a:off x="5540755" y="3544829"/>
                <a:ext cx="37783" cy="32357"/>
                <a:chOff x="5540755" y="3544829"/>
                <a:chExt cx="37783" cy="32357"/>
              </a:xfrm>
            </p:grpSpPr>
            <p:sp>
              <p:nvSpPr>
                <p:cNvPr id="2453" name="Google Shape;4710;p73"/>
                <p:cNvSpPr/>
                <p:nvPr/>
              </p:nvSpPr>
              <p:spPr>
                <a:xfrm>
                  <a:off x="5540755" y="354482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4" name="Google Shape;4711;p73"/>
                <p:cNvSpPr/>
                <p:nvPr/>
              </p:nvSpPr>
              <p:spPr>
                <a:xfrm>
                  <a:off x="5553693" y="3554534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96"/>
                        <a:pt x="521" y="1416"/>
                      </a:cubicBezTo>
                      <a:cubicBezTo>
                        <a:pt x="688" y="1583"/>
                        <a:pt x="894" y="1658"/>
                        <a:pt x="1096" y="1658"/>
                      </a:cubicBezTo>
                      <a:cubicBezTo>
                        <a:pt x="1524" y="1658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2" name="Google Shape;4712;p73"/>
              <p:cNvGrpSpPr/>
              <p:nvPr/>
            </p:nvGrpSpPr>
            <p:grpSpPr>
              <a:xfrm>
                <a:off x="5579293" y="3412107"/>
                <a:ext cx="37776" cy="32357"/>
                <a:chOff x="5579293" y="3412107"/>
                <a:chExt cx="37776" cy="32357"/>
              </a:xfrm>
            </p:grpSpPr>
            <p:sp>
              <p:nvSpPr>
                <p:cNvPr id="2451" name="Google Shape;4713;p73"/>
                <p:cNvSpPr/>
                <p:nvPr/>
              </p:nvSpPr>
              <p:spPr>
                <a:xfrm>
                  <a:off x="5579293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4" y="605"/>
                      </a:cubicBezTo>
                      <a:cubicBezTo>
                        <a:pt x="0" y="1900"/>
                        <a:pt x="919" y="4114"/>
                        <a:pt x="2746" y="4114"/>
                      </a:cubicBezTo>
                      <a:cubicBezTo>
                        <a:pt x="3883" y="4114"/>
                        <a:pt x="4802" y="3194"/>
                        <a:pt x="4802" y="2057"/>
                      </a:cubicBezTo>
                      <a:cubicBezTo>
                        <a:pt x="4802" y="821"/>
                        <a:pt x="3788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2" name="Google Shape;4714;p73"/>
                <p:cNvSpPr/>
                <p:nvPr/>
              </p:nvSpPr>
              <p:spPr>
                <a:xfrm>
                  <a:off x="5594418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75" y="1"/>
                        <a:pt x="0" y="363"/>
                        <a:pt x="0" y="823"/>
                      </a:cubicBezTo>
                      <a:cubicBezTo>
                        <a:pt x="0" y="1283"/>
                        <a:pt x="375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3" name="Google Shape;4715;p73"/>
              <p:cNvGrpSpPr/>
              <p:nvPr/>
            </p:nvGrpSpPr>
            <p:grpSpPr>
              <a:xfrm>
                <a:off x="5801346" y="3284615"/>
                <a:ext cx="37783" cy="32357"/>
                <a:chOff x="5801346" y="3284615"/>
                <a:chExt cx="37783" cy="32357"/>
              </a:xfrm>
            </p:grpSpPr>
            <p:sp>
              <p:nvSpPr>
                <p:cNvPr id="2449" name="Google Shape;4716;p73"/>
                <p:cNvSpPr/>
                <p:nvPr/>
              </p:nvSpPr>
              <p:spPr>
                <a:xfrm>
                  <a:off x="5801346" y="3284615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0" name="Google Shape;4717;p73"/>
                <p:cNvSpPr/>
                <p:nvPr/>
              </p:nvSpPr>
              <p:spPr>
                <a:xfrm>
                  <a:off x="5816478" y="3294320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35" y="1"/>
                      </a:moveTo>
                      <a:cubicBezTo>
                        <a:pt x="375" y="1"/>
                        <a:pt x="0" y="364"/>
                        <a:pt x="0" y="823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4" name="Google Shape;4718;p73"/>
              <p:cNvGrpSpPr/>
              <p:nvPr/>
            </p:nvGrpSpPr>
            <p:grpSpPr>
              <a:xfrm>
                <a:off x="5763578" y="3399067"/>
                <a:ext cx="37776" cy="32364"/>
                <a:chOff x="5763578" y="3399067"/>
                <a:chExt cx="37776" cy="32364"/>
              </a:xfrm>
            </p:grpSpPr>
            <p:sp>
              <p:nvSpPr>
                <p:cNvPr id="2447" name="Google Shape;4719;p73"/>
                <p:cNvSpPr/>
                <p:nvPr/>
              </p:nvSpPr>
              <p:spPr>
                <a:xfrm>
                  <a:off x="5763578" y="3399067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8" name="Google Shape;4720;p73"/>
                <p:cNvSpPr/>
                <p:nvPr/>
              </p:nvSpPr>
              <p:spPr>
                <a:xfrm>
                  <a:off x="5776516" y="3408780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1" y="0"/>
                      </a:moveTo>
                      <a:cubicBezTo>
                        <a:pt x="364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63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5" name="Google Shape;4721;p73"/>
              <p:cNvGrpSpPr/>
              <p:nvPr/>
            </p:nvGrpSpPr>
            <p:grpSpPr>
              <a:xfrm>
                <a:off x="5395858" y="3230952"/>
                <a:ext cx="37776" cy="32364"/>
                <a:chOff x="5395858" y="3230952"/>
                <a:chExt cx="37776" cy="32364"/>
              </a:xfrm>
            </p:grpSpPr>
            <p:sp>
              <p:nvSpPr>
                <p:cNvPr id="2445" name="Google Shape;4722;p73"/>
                <p:cNvSpPr/>
                <p:nvPr/>
              </p:nvSpPr>
              <p:spPr>
                <a:xfrm>
                  <a:off x="5395858" y="3230952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2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6" name="Google Shape;4723;p73"/>
                <p:cNvSpPr/>
                <p:nvPr/>
              </p:nvSpPr>
              <p:spPr>
                <a:xfrm>
                  <a:off x="5408702" y="3240571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1" y="1416"/>
                      </a:cubicBezTo>
                      <a:cubicBezTo>
                        <a:pt x="690" y="1585"/>
                        <a:pt x="898" y="1660"/>
                        <a:pt x="1103" y="1660"/>
                      </a:cubicBezTo>
                      <a:cubicBezTo>
                        <a:pt x="1528" y="1660"/>
                        <a:pt x="1936" y="1333"/>
                        <a:pt x="1936" y="835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6" name="Google Shape;4724;p73"/>
              <p:cNvGrpSpPr/>
              <p:nvPr/>
            </p:nvGrpSpPr>
            <p:grpSpPr>
              <a:xfrm>
                <a:off x="5264088" y="3188237"/>
                <a:ext cx="37776" cy="32357"/>
                <a:chOff x="5264088" y="3188237"/>
                <a:chExt cx="37776" cy="32357"/>
              </a:xfrm>
            </p:grpSpPr>
            <p:sp>
              <p:nvSpPr>
                <p:cNvPr id="2443" name="Google Shape;4725;p73"/>
                <p:cNvSpPr/>
                <p:nvPr/>
              </p:nvSpPr>
              <p:spPr>
                <a:xfrm>
                  <a:off x="5264088" y="318823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8"/>
                        <a:pt x="1295" y="606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4" name="Google Shape;4726;p73"/>
                <p:cNvSpPr/>
                <p:nvPr/>
              </p:nvSpPr>
              <p:spPr>
                <a:xfrm>
                  <a:off x="5279212" y="319794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64" y="1"/>
                        <a:pt x="1" y="376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7" name="Google Shape;4727;p73"/>
              <p:cNvGrpSpPr/>
              <p:nvPr/>
            </p:nvGrpSpPr>
            <p:grpSpPr>
              <a:xfrm>
                <a:off x="5585758" y="3237425"/>
                <a:ext cx="37878" cy="32357"/>
                <a:chOff x="5585758" y="3237425"/>
                <a:chExt cx="37878" cy="32357"/>
              </a:xfrm>
            </p:grpSpPr>
            <p:sp>
              <p:nvSpPr>
                <p:cNvPr id="2441" name="Google Shape;4728;p73"/>
                <p:cNvSpPr/>
                <p:nvPr/>
              </p:nvSpPr>
              <p:spPr>
                <a:xfrm>
                  <a:off x="5585758" y="3237425"/>
                  <a:ext cx="37878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14" extrusionOk="0">
                      <a:moveTo>
                        <a:pt x="2744" y="0"/>
                      </a:moveTo>
                      <a:cubicBezTo>
                        <a:pt x="2240" y="0"/>
                        <a:pt x="1725" y="188"/>
                        <a:pt x="1307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96" y="4114"/>
                        <a:pt x="4815" y="3195"/>
                        <a:pt x="4815" y="2057"/>
                      </a:cubicBezTo>
                      <a:cubicBezTo>
                        <a:pt x="4815" y="821"/>
                        <a:pt x="3801" y="0"/>
                        <a:pt x="274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2" name="Google Shape;4729;p73"/>
                <p:cNvSpPr/>
                <p:nvPr/>
              </p:nvSpPr>
              <p:spPr>
                <a:xfrm>
                  <a:off x="5598696" y="3247130"/>
                  <a:ext cx="15235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9" extrusionOk="0">
                      <a:moveTo>
                        <a:pt x="1114" y="1"/>
                      </a:moveTo>
                      <a:cubicBezTo>
                        <a:pt x="376" y="1"/>
                        <a:pt x="1" y="896"/>
                        <a:pt x="521" y="1416"/>
                      </a:cubicBezTo>
                      <a:cubicBezTo>
                        <a:pt x="692" y="1583"/>
                        <a:pt x="899" y="1658"/>
                        <a:pt x="1102" y="1658"/>
                      </a:cubicBezTo>
                      <a:cubicBezTo>
                        <a:pt x="1529" y="1658"/>
                        <a:pt x="1936" y="1324"/>
                        <a:pt x="1936" y="823"/>
                      </a:cubicBezTo>
                      <a:cubicBezTo>
                        <a:pt x="1936" y="376"/>
                        <a:pt x="1573" y="1"/>
                        <a:pt x="111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8" name="Google Shape;4730;p73"/>
              <p:cNvGrpSpPr/>
              <p:nvPr/>
            </p:nvGrpSpPr>
            <p:grpSpPr>
              <a:xfrm>
                <a:off x="4874196" y="3291088"/>
                <a:ext cx="37878" cy="32451"/>
                <a:chOff x="4874196" y="3291088"/>
                <a:chExt cx="37878" cy="32451"/>
              </a:xfrm>
            </p:grpSpPr>
            <p:sp>
              <p:nvSpPr>
                <p:cNvPr id="2439" name="Google Shape;4731;p73"/>
                <p:cNvSpPr/>
                <p:nvPr/>
              </p:nvSpPr>
              <p:spPr>
                <a:xfrm>
                  <a:off x="4874196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0" name="Google Shape;4732;p73"/>
                <p:cNvSpPr/>
                <p:nvPr/>
              </p:nvSpPr>
              <p:spPr>
                <a:xfrm>
                  <a:off x="4889328" y="330079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83"/>
                        <a:pt x="375" y="1658"/>
                        <a:pt x="835" y="1658"/>
                      </a:cubicBezTo>
                      <a:cubicBezTo>
                        <a:pt x="1295" y="1658"/>
                        <a:pt x="1657" y="1283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09" name="Google Shape;4733;p73"/>
              <p:cNvGrpSpPr/>
              <p:nvPr/>
            </p:nvGrpSpPr>
            <p:grpSpPr>
              <a:xfrm>
                <a:off x="5197770" y="3785466"/>
                <a:ext cx="37783" cy="32427"/>
                <a:chOff x="5197770" y="3785466"/>
                <a:chExt cx="37783" cy="32427"/>
              </a:xfrm>
            </p:grpSpPr>
            <p:sp>
              <p:nvSpPr>
                <p:cNvPr id="2437" name="Google Shape;4734;p73"/>
                <p:cNvSpPr/>
                <p:nvPr/>
              </p:nvSpPr>
              <p:spPr>
                <a:xfrm>
                  <a:off x="5197770" y="3785466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2" y="1"/>
                        <a:pt x="1715" y="190"/>
                        <a:pt x="1295" y="614"/>
                      </a:cubicBezTo>
                      <a:cubicBezTo>
                        <a:pt x="1" y="1909"/>
                        <a:pt x="908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8" name="Google Shape;4735;p73"/>
                <p:cNvSpPr/>
                <p:nvPr/>
              </p:nvSpPr>
              <p:spPr>
                <a:xfrm>
                  <a:off x="5212808" y="37951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4"/>
                        <a:pt x="375" y="1657"/>
                        <a:pt x="835" y="1657"/>
                      </a:cubicBezTo>
                      <a:cubicBezTo>
                        <a:pt x="1295" y="1657"/>
                        <a:pt x="1657" y="1294"/>
                        <a:pt x="1657" y="835"/>
                      </a:cubicBezTo>
                      <a:cubicBezTo>
                        <a:pt x="1657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10" name="Google Shape;4736;p73"/>
              <p:cNvGrpSpPr/>
              <p:nvPr/>
            </p:nvGrpSpPr>
            <p:grpSpPr>
              <a:xfrm>
                <a:off x="5177699" y="3492117"/>
                <a:ext cx="37776" cy="32357"/>
                <a:chOff x="5177699" y="3492117"/>
                <a:chExt cx="37776" cy="32357"/>
              </a:xfrm>
            </p:grpSpPr>
            <p:sp>
              <p:nvSpPr>
                <p:cNvPr id="2435" name="Google Shape;4737;p73"/>
                <p:cNvSpPr/>
                <p:nvPr/>
              </p:nvSpPr>
              <p:spPr>
                <a:xfrm>
                  <a:off x="5177699" y="349211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6" y="1"/>
                      </a:moveTo>
                      <a:cubicBezTo>
                        <a:pt x="2232" y="1"/>
                        <a:pt x="1717" y="188"/>
                        <a:pt x="1295" y="606"/>
                      </a:cubicBezTo>
                      <a:cubicBezTo>
                        <a:pt x="1" y="1900"/>
                        <a:pt x="920" y="4114"/>
                        <a:pt x="2746" y="4114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93" y="1"/>
                        <a:pt x="273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6" name="Google Shape;4738;p73"/>
                <p:cNvSpPr/>
                <p:nvPr/>
              </p:nvSpPr>
              <p:spPr>
                <a:xfrm>
                  <a:off x="5192823" y="3501823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3" y="1"/>
                      </a:moveTo>
                      <a:cubicBezTo>
                        <a:pt x="376" y="1"/>
                        <a:pt x="1" y="364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11" name="Google Shape;4739;p73"/>
              <p:cNvGrpSpPr/>
              <p:nvPr/>
            </p:nvGrpSpPr>
            <p:grpSpPr>
              <a:xfrm>
                <a:off x="5349431" y="3622346"/>
                <a:ext cx="37870" cy="32380"/>
                <a:chOff x="5349431" y="3622346"/>
                <a:chExt cx="37870" cy="32380"/>
              </a:xfrm>
            </p:grpSpPr>
            <p:sp>
              <p:nvSpPr>
                <p:cNvPr id="2433" name="Google Shape;4740;p73"/>
                <p:cNvSpPr/>
                <p:nvPr/>
              </p:nvSpPr>
              <p:spPr>
                <a:xfrm>
                  <a:off x="5349431" y="3622346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0" y="0"/>
                      </a:moveTo>
                      <a:cubicBezTo>
                        <a:pt x="2232" y="0"/>
                        <a:pt x="1714" y="189"/>
                        <a:pt x="1295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83" y="4116"/>
                        <a:pt x="4815" y="3197"/>
                        <a:pt x="4815" y="2060"/>
                      </a:cubicBezTo>
                      <a:cubicBezTo>
                        <a:pt x="4815" y="817"/>
                        <a:pt x="3798" y="0"/>
                        <a:pt x="274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4" name="Google Shape;4741;p73"/>
                <p:cNvSpPr/>
                <p:nvPr/>
              </p:nvSpPr>
              <p:spPr>
                <a:xfrm>
                  <a:off x="5362369" y="3632075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34" y="0"/>
                      </a:moveTo>
                      <a:cubicBezTo>
                        <a:pt x="1127" y="0"/>
                        <a:pt x="1120" y="0"/>
                        <a:pt x="1113" y="0"/>
                      </a:cubicBezTo>
                      <a:cubicBezTo>
                        <a:pt x="363" y="0"/>
                        <a:pt x="0" y="883"/>
                        <a:pt x="521" y="1416"/>
                      </a:cubicBezTo>
                      <a:cubicBezTo>
                        <a:pt x="691" y="1583"/>
                        <a:pt x="899" y="1657"/>
                        <a:pt x="1101" y="1657"/>
                      </a:cubicBezTo>
                      <a:cubicBezTo>
                        <a:pt x="1529" y="1657"/>
                        <a:pt x="1936" y="1324"/>
                        <a:pt x="1936" y="823"/>
                      </a:cubicBezTo>
                      <a:cubicBezTo>
                        <a:pt x="1936" y="370"/>
                        <a:pt x="1573" y="0"/>
                        <a:pt x="113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12" name="Google Shape;4742;p73"/>
              <p:cNvGrpSpPr/>
              <p:nvPr/>
            </p:nvGrpSpPr>
            <p:grpSpPr>
              <a:xfrm>
                <a:off x="5068855" y="3563980"/>
                <a:ext cx="53954" cy="46223"/>
                <a:chOff x="5068855" y="3563980"/>
                <a:chExt cx="53954" cy="46223"/>
              </a:xfrm>
            </p:grpSpPr>
            <p:sp>
              <p:nvSpPr>
                <p:cNvPr id="2431" name="Google Shape;4743;p73"/>
                <p:cNvSpPr/>
                <p:nvPr/>
              </p:nvSpPr>
              <p:spPr>
                <a:xfrm>
                  <a:off x="5068855" y="3563980"/>
                  <a:ext cx="53954" cy="46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60" h="5877" extrusionOk="0">
                      <a:moveTo>
                        <a:pt x="3909" y="0"/>
                      </a:moveTo>
                      <a:cubicBezTo>
                        <a:pt x="3187" y="0"/>
                        <a:pt x="2451" y="269"/>
                        <a:pt x="1852" y="868"/>
                      </a:cubicBezTo>
                      <a:cubicBezTo>
                        <a:pt x="1" y="2719"/>
                        <a:pt x="1307" y="5876"/>
                        <a:pt x="3920" y="5876"/>
                      </a:cubicBezTo>
                      <a:cubicBezTo>
                        <a:pt x="5541" y="5876"/>
                        <a:pt x="6848" y="4558"/>
                        <a:pt x="6860" y="2937"/>
                      </a:cubicBezTo>
                      <a:cubicBezTo>
                        <a:pt x="6860" y="1170"/>
                        <a:pt x="5416" y="0"/>
                        <a:pt x="390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2" name="Google Shape;4744;p73"/>
                <p:cNvSpPr/>
                <p:nvPr/>
              </p:nvSpPr>
              <p:spPr>
                <a:xfrm>
                  <a:off x="5086268" y="3573654"/>
                  <a:ext cx="26835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13" extrusionOk="0">
                      <a:moveTo>
                        <a:pt x="1706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12"/>
                        <a:pt x="1706" y="3412"/>
                      </a:cubicBezTo>
                      <a:cubicBezTo>
                        <a:pt x="2650" y="3412"/>
                        <a:pt x="3412" y="2650"/>
                        <a:pt x="3412" y="1707"/>
                      </a:cubicBezTo>
                      <a:cubicBezTo>
                        <a:pt x="3412" y="763"/>
                        <a:pt x="2650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13" name="Google Shape;4745;p73"/>
              <p:cNvGrpSpPr/>
              <p:nvPr/>
            </p:nvGrpSpPr>
            <p:grpSpPr>
              <a:xfrm>
                <a:off x="5037654" y="3392507"/>
                <a:ext cx="37870" cy="32451"/>
                <a:chOff x="5037654" y="3392507"/>
                <a:chExt cx="37870" cy="32451"/>
              </a:xfrm>
            </p:grpSpPr>
            <p:sp>
              <p:nvSpPr>
                <p:cNvPr id="2429" name="Google Shape;4746;p73"/>
                <p:cNvSpPr/>
                <p:nvPr/>
              </p:nvSpPr>
              <p:spPr>
                <a:xfrm>
                  <a:off x="5037654" y="3392507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1"/>
                      </a:moveTo>
                      <a:cubicBezTo>
                        <a:pt x="2238" y="1"/>
                        <a:pt x="1724" y="188"/>
                        <a:pt x="1307" y="606"/>
                      </a:cubicBezTo>
                      <a:cubicBezTo>
                        <a:pt x="0" y="1912"/>
                        <a:pt x="919" y="4126"/>
                        <a:pt x="2758" y="4126"/>
                      </a:cubicBezTo>
                      <a:cubicBezTo>
                        <a:pt x="3895" y="4114"/>
                        <a:pt x="4815" y="3194"/>
                        <a:pt x="4815" y="2069"/>
                      </a:cubicBezTo>
                      <a:cubicBezTo>
                        <a:pt x="4815" y="824"/>
                        <a:pt x="3799" y="1"/>
                        <a:pt x="274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0" name="Google Shape;4747;p73"/>
                <p:cNvSpPr/>
                <p:nvPr/>
              </p:nvSpPr>
              <p:spPr>
                <a:xfrm>
                  <a:off x="5050592" y="3402213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1"/>
                      </a:moveTo>
                      <a:cubicBezTo>
                        <a:pt x="375" y="1"/>
                        <a:pt x="0" y="896"/>
                        <a:pt x="520" y="1416"/>
                      </a:cubicBezTo>
                      <a:cubicBezTo>
                        <a:pt x="689" y="1585"/>
                        <a:pt x="898" y="1661"/>
                        <a:pt x="1103" y="1661"/>
                      </a:cubicBezTo>
                      <a:cubicBezTo>
                        <a:pt x="1528" y="1661"/>
                        <a:pt x="1936" y="1333"/>
                        <a:pt x="1936" y="835"/>
                      </a:cubicBezTo>
                      <a:cubicBezTo>
                        <a:pt x="1936" y="376"/>
                        <a:pt x="1573" y="1"/>
                        <a:pt x="111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14" name="Google Shape;4748;p73"/>
              <p:cNvGrpSpPr/>
              <p:nvPr/>
            </p:nvGrpSpPr>
            <p:grpSpPr>
              <a:xfrm>
                <a:off x="5456560" y="3368629"/>
                <a:ext cx="37870" cy="32451"/>
                <a:chOff x="5456560" y="3368629"/>
                <a:chExt cx="37870" cy="32451"/>
              </a:xfrm>
            </p:grpSpPr>
            <p:sp>
              <p:nvSpPr>
                <p:cNvPr id="2427" name="Google Shape;4749;p73"/>
                <p:cNvSpPr/>
                <p:nvPr/>
              </p:nvSpPr>
              <p:spPr>
                <a:xfrm>
                  <a:off x="5456560" y="3368629"/>
                  <a:ext cx="37870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26" extrusionOk="0">
                      <a:moveTo>
                        <a:pt x="2742" y="0"/>
                      </a:moveTo>
                      <a:cubicBezTo>
                        <a:pt x="2238" y="0"/>
                        <a:pt x="1724" y="187"/>
                        <a:pt x="1307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95" y="4113"/>
                        <a:pt x="4815" y="3194"/>
                        <a:pt x="4815" y="2069"/>
                      </a:cubicBezTo>
                      <a:cubicBezTo>
                        <a:pt x="4815" y="824"/>
                        <a:pt x="3800" y="0"/>
                        <a:pt x="27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8" name="Google Shape;4750;p73"/>
                <p:cNvSpPr/>
                <p:nvPr/>
              </p:nvSpPr>
              <p:spPr>
                <a:xfrm>
                  <a:off x="5469498" y="3378334"/>
                  <a:ext cx="15227" cy="130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61" extrusionOk="0">
                      <a:moveTo>
                        <a:pt x="1113" y="0"/>
                      </a:moveTo>
                      <a:cubicBezTo>
                        <a:pt x="375" y="0"/>
                        <a:pt x="0" y="895"/>
                        <a:pt x="520" y="1416"/>
                      </a:cubicBezTo>
                      <a:cubicBezTo>
                        <a:pt x="693" y="1585"/>
                        <a:pt x="903" y="1660"/>
                        <a:pt x="1108" y="1660"/>
                      </a:cubicBezTo>
                      <a:cubicBezTo>
                        <a:pt x="1533" y="1660"/>
                        <a:pt x="1936" y="1333"/>
                        <a:pt x="1936" y="835"/>
                      </a:cubicBezTo>
                      <a:cubicBezTo>
                        <a:pt x="1936" y="375"/>
                        <a:pt x="1573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15" name="Google Shape;4751;p73"/>
              <p:cNvGrpSpPr/>
              <p:nvPr/>
            </p:nvGrpSpPr>
            <p:grpSpPr>
              <a:xfrm>
                <a:off x="4755749" y="3501516"/>
                <a:ext cx="46246" cy="39608"/>
                <a:chOff x="4755749" y="3501516"/>
                <a:chExt cx="46246" cy="39608"/>
              </a:xfrm>
            </p:grpSpPr>
            <p:sp>
              <p:nvSpPr>
                <p:cNvPr id="2425" name="Google Shape;4752;p73"/>
                <p:cNvSpPr/>
                <p:nvPr/>
              </p:nvSpPr>
              <p:spPr>
                <a:xfrm>
                  <a:off x="4755749" y="3501516"/>
                  <a:ext cx="46246" cy="39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0" h="5036" extrusionOk="0">
                      <a:moveTo>
                        <a:pt x="3345" y="0"/>
                      </a:moveTo>
                      <a:cubicBezTo>
                        <a:pt x="2727" y="0"/>
                        <a:pt x="2097" y="229"/>
                        <a:pt x="1585" y="741"/>
                      </a:cubicBezTo>
                      <a:cubicBezTo>
                        <a:pt x="0" y="2326"/>
                        <a:pt x="1125" y="5036"/>
                        <a:pt x="3363" y="5036"/>
                      </a:cubicBezTo>
                      <a:cubicBezTo>
                        <a:pt x="4754" y="5036"/>
                        <a:pt x="5879" y="3911"/>
                        <a:pt x="5879" y="2520"/>
                      </a:cubicBezTo>
                      <a:cubicBezTo>
                        <a:pt x="5879" y="1005"/>
                        <a:pt x="4638" y="0"/>
                        <a:pt x="334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6" name="Google Shape;4753;p73"/>
                <p:cNvSpPr/>
                <p:nvPr/>
              </p:nvSpPr>
              <p:spPr>
                <a:xfrm>
                  <a:off x="4768687" y="3511245"/>
                  <a:ext cx="23697" cy="202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3" h="2571" extrusionOk="0">
                      <a:moveTo>
                        <a:pt x="1718" y="0"/>
                      </a:moveTo>
                      <a:cubicBezTo>
                        <a:pt x="569" y="0"/>
                        <a:pt x="0" y="1379"/>
                        <a:pt x="811" y="2190"/>
                      </a:cubicBezTo>
                      <a:cubicBezTo>
                        <a:pt x="1074" y="2453"/>
                        <a:pt x="1398" y="2571"/>
                        <a:pt x="1715" y="2571"/>
                      </a:cubicBezTo>
                      <a:cubicBezTo>
                        <a:pt x="2377" y="2571"/>
                        <a:pt x="3013" y="2059"/>
                        <a:pt x="3013" y="1283"/>
                      </a:cubicBezTo>
                      <a:cubicBezTo>
                        <a:pt x="3013" y="581"/>
                        <a:pt x="2432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16" name="Google Shape;4754;p73"/>
              <p:cNvGrpSpPr/>
              <p:nvPr/>
            </p:nvGrpSpPr>
            <p:grpSpPr>
              <a:xfrm>
                <a:off x="4681346" y="3485582"/>
                <a:ext cx="37783" cy="32427"/>
                <a:chOff x="4681346" y="3485582"/>
                <a:chExt cx="37783" cy="32427"/>
              </a:xfrm>
            </p:grpSpPr>
            <p:sp>
              <p:nvSpPr>
                <p:cNvPr id="2423" name="Google Shape;4755;p73"/>
                <p:cNvSpPr/>
                <p:nvPr/>
              </p:nvSpPr>
              <p:spPr>
                <a:xfrm>
                  <a:off x="4681346" y="3485582"/>
                  <a:ext cx="37783" cy="324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3" extrusionOk="0">
                      <a:moveTo>
                        <a:pt x="2738" y="1"/>
                      </a:moveTo>
                      <a:cubicBezTo>
                        <a:pt x="2231" y="1"/>
                        <a:pt x="1715" y="191"/>
                        <a:pt x="1295" y="614"/>
                      </a:cubicBezTo>
                      <a:cubicBezTo>
                        <a:pt x="1" y="1909"/>
                        <a:pt x="920" y="4122"/>
                        <a:pt x="2747" y="4122"/>
                      </a:cubicBezTo>
                      <a:cubicBezTo>
                        <a:pt x="3884" y="4122"/>
                        <a:pt x="4803" y="3203"/>
                        <a:pt x="4803" y="2066"/>
                      </a:cubicBezTo>
                      <a:cubicBezTo>
                        <a:pt x="4803" y="824"/>
                        <a:pt x="3793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4" name="Google Shape;4756;p73"/>
                <p:cNvSpPr/>
                <p:nvPr/>
              </p:nvSpPr>
              <p:spPr>
                <a:xfrm>
                  <a:off x="4696479" y="34952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35"/>
                      </a:cubicBezTo>
                      <a:cubicBezTo>
                        <a:pt x="0" y="1295"/>
                        <a:pt x="363" y="1657"/>
                        <a:pt x="823" y="1657"/>
                      </a:cubicBezTo>
                      <a:cubicBezTo>
                        <a:pt x="1282" y="1657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17" name="Google Shape;4757;p73"/>
              <p:cNvGrpSpPr/>
              <p:nvPr/>
            </p:nvGrpSpPr>
            <p:grpSpPr>
              <a:xfrm>
                <a:off x="4767067" y="3291088"/>
                <a:ext cx="37878" cy="32451"/>
                <a:chOff x="4767067" y="3291088"/>
                <a:chExt cx="37878" cy="32451"/>
              </a:xfrm>
            </p:grpSpPr>
            <p:sp>
              <p:nvSpPr>
                <p:cNvPr id="2421" name="Google Shape;4758;p73"/>
                <p:cNvSpPr/>
                <p:nvPr/>
              </p:nvSpPr>
              <p:spPr>
                <a:xfrm>
                  <a:off x="4767067" y="3291088"/>
                  <a:ext cx="37878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6" extrusionOk="0">
                      <a:moveTo>
                        <a:pt x="2739" y="0"/>
                      </a:moveTo>
                      <a:cubicBezTo>
                        <a:pt x="2233" y="0"/>
                        <a:pt x="1717" y="188"/>
                        <a:pt x="1295" y="605"/>
                      </a:cubicBezTo>
                      <a:cubicBezTo>
                        <a:pt x="1" y="1900"/>
                        <a:pt x="920" y="4126"/>
                        <a:pt x="2759" y="4126"/>
                      </a:cubicBezTo>
                      <a:cubicBezTo>
                        <a:pt x="3884" y="4113"/>
                        <a:pt x="4803" y="3206"/>
                        <a:pt x="4815" y="2069"/>
                      </a:cubicBezTo>
                      <a:cubicBezTo>
                        <a:pt x="4815" y="824"/>
                        <a:pt x="3800" y="0"/>
                        <a:pt x="273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2" name="Google Shape;4759;p73"/>
                <p:cNvSpPr/>
                <p:nvPr/>
              </p:nvSpPr>
              <p:spPr>
                <a:xfrm>
                  <a:off x="4780036" y="3300888"/>
                  <a:ext cx="15203" cy="13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3" h="1654" extrusionOk="0">
                      <a:moveTo>
                        <a:pt x="1131" y="0"/>
                      </a:moveTo>
                      <a:cubicBezTo>
                        <a:pt x="1124" y="0"/>
                        <a:pt x="1117" y="0"/>
                        <a:pt x="1110" y="1"/>
                      </a:cubicBezTo>
                      <a:cubicBezTo>
                        <a:pt x="1105" y="0"/>
                        <a:pt x="1100" y="0"/>
                        <a:pt x="1095" y="0"/>
                      </a:cubicBezTo>
                      <a:cubicBezTo>
                        <a:pt x="367" y="0"/>
                        <a:pt x="0" y="887"/>
                        <a:pt x="517" y="1404"/>
                      </a:cubicBezTo>
                      <a:cubicBezTo>
                        <a:pt x="686" y="1577"/>
                        <a:pt x="895" y="1654"/>
                        <a:pt x="1100" y="1654"/>
                      </a:cubicBezTo>
                      <a:cubicBezTo>
                        <a:pt x="1525" y="1654"/>
                        <a:pt x="1932" y="1321"/>
                        <a:pt x="1932" y="823"/>
                      </a:cubicBezTo>
                      <a:cubicBezTo>
                        <a:pt x="1932" y="371"/>
                        <a:pt x="1569" y="0"/>
                        <a:pt x="113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18" name="Google Shape;4760;p73"/>
              <p:cNvGrpSpPr/>
              <p:nvPr/>
            </p:nvGrpSpPr>
            <p:grpSpPr>
              <a:xfrm>
                <a:off x="4687819" y="3405539"/>
                <a:ext cx="37776" cy="32451"/>
                <a:chOff x="4687819" y="3405539"/>
                <a:chExt cx="37776" cy="32451"/>
              </a:xfrm>
            </p:grpSpPr>
            <p:sp>
              <p:nvSpPr>
                <p:cNvPr id="2419" name="Google Shape;4761;p73"/>
                <p:cNvSpPr/>
                <p:nvPr/>
              </p:nvSpPr>
              <p:spPr>
                <a:xfrm>
                  <a:off x="4687819" y="3405539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1"/>
                      </a:moveTo>
                      <a:cubicBezTo>
                        <a:pt x="2226" y="1"/>
                        <a:pt x="1712" y="188"/>
                        <a:pt x="1295" y="606"/>
                      </a:cubicBezTo>
                      <a:cubicBezTo>
                        <a:pt x="0" y="1912"/>
                        <a:pt x="920" y="4126"/>
                        <a:pt x="2758" y="4126"/>
                      </a:cubicBezTo>
                      <a:cubicBezTo>
                        <a:pt x="3883" y="4114"/>
                        <a:pt x="4803" y="3195"/>
                        <a:pt x="4803" y="2070"/>
                      </a:cubicBezTo>
                      <a:cubicBezTo>
                        <a:pt x="4803" y="824"/>
                        <a:pt x="3787" y="1"/>
                        <a:pt x="2730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20" name="Google Shape;4762;p73"/>
                <p:cNvSpPr/>
                <p:nvPr/>
              </p:nvSpPr>
              <p:spPr>
                <a:xfrm>
                  <a:off x="4702944" y="341524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76" y="1"/>
                        <a:pt x="1" y="376"/>
                        <a:pt x="1" y="836"/>
                      </a:cubicBezTo>
                      <a:cubicBezTo>
                        <a:pt x="1" y="1295"/>
                        <a:pt x="376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6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19" name="Google Shape;4763;p73"/>
              <p:cNvGrpSpPr/>
              <p:nvPr/>
            </p:nvGrpSpPr>
            <p:grpSpPr>
              <a:xfrm>
                <a:off x="4923101" y="3444809"/>
                <a:ext cx="52813" cy="45318"/>
                <a:chOff x="4923101" y="3444809"/>
                <a:chExt cx="52813" cy="45318"/>
              </a:xfrm>
            </p:grpSpPr>
            <p:sp>
              <p:nvSpPr>
                <p:cNvPr id="2417" name="Google Shape;4764;p73"/>
                <p:cNvSpPr/>
                <p:nvPr/>
              </p:nvSpPr>
              <p:spPr>
                <a:xfrm>
                  <a:off x="4923101" y="3444809"/>
                  <a:ext cx="52813" cy="45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15" h="5762" extrusionOk="0">
                      <a:moveTo>
                        <a:pt x="3823" y="1"/>
                      </a:moveTo>
                      <a:cubicBezTo>
                        <a:pt x="3117" y="1"/>
                        <a:pt x="2398" y="263"/>
                        <a:pt x="1815" y="851"/>
                      </a:cubicBezTo>
                      <a:cubicBezTo>
                        <a:pt x="1" y="2665"/>
                        <a:pt x="1283" y="5762"/>
                        <a:pt x="3847" y="5762"/>
                      </a:cubicBezTo>
                      <a:cubicBezTo>
                        <a:pt x="5432" y="5762"/>
                        <a:pt x="6714" y="4468"/>
                        <a:pt x="6714" y="2883"/>
                      </a:cubicBezTo>
                      <a:cubicBezTo>
                        <a:pt x="6714" y="1148"/>
                        <a:pt x="5298" y="1"/>
                        <a:pt x="382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8" name="Google Shape;4765;p73"/>
                <p:cNvSpPr/>
                <p:nvPr/>
              </p:nvSpPr>
              <p:spPr>
                <a:xfrm>
                  <a:off x="4936039" y="3454538"/>
                  <a:ext cx="30265" cy="259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8" h="3295" extrusionOk="0">
                      <a:moveTo>
                        <a:pt x="2202" y="1"/>
                      </a:moveTo>
                      <a:cubicBezTo>
                        <a:pt x="727" y="1"/>
                        <a:pt x="1" y="1779"/>
                        <a:pt x="1029" y="2807"/>
                      </a:cubicBezTo>
                      <a:cubicBezTo>
                        <a:pt x="1365" y="3144"/>
                        <a:pt x="1779" y="3294"/>
                        <a:pt x="2185" y="3294"/>
                      </a:cubicBezTo>
                      <a:cubicBezTo>
                        <a:pt x="3034" y="3294"/>
                        <a:pt x="3847" y="2636"/>
                        <a:pt x="3847" y="1646"/>
                      </a:cubicBezTo>
                      <a:cubicBezTo>
                        <a:pt x="3847" y="739"/>
                        <a:pt x="3110" y="1"/>
                        <a:pt x="220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0" name="Google Shape;4766;p73"/>
              <p:cNvGrpSpPr/>
              <p:nvPr/>
            </p:nvGrpSpPr>
            <p:grpSpPr>
              <a:xfrm>
                <a:off x="4846040" y="3654750"/>
                <a:ext cx="31405" cy="26993"/>
                <a:chOff x="4846040" y="3654750"/>
                <a:chExt cx="31405" cy="26993"/>
              </a:xfrm>
            </p:grpSpPr>
            <p:sp>
              <p:nvSpPr>
                <p:cNvPr id="2415" name="Google Shape;4767;p73"/>
                <p:cNvSpPr/>
                <p:nvPr/>
              </p:nvSpPr>
              <p:spPr>
                <a:xfrm>
                  <a:off x="4846040" y="3654750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32"/>
                        <a:pt x="2274" y="3432"/>
                      </a:cubicBezTo>
                      <a:cubicBezTo>
                        <a:pt x="3218" y="3432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6" name="Google Shape;4768;p73"/>
                <p:cNvSpPr/>
                <p:nvPr/>
              </p:nvSpPr>
              <p:spPr>
                <a:xfrm>
                  <a:off x="4858883" y="3664424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35"/>
                      </a:cubicBezTo>
                      <a:cubicBezTo>
                        <a:pt x="400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1" name="Google Shape;4769;p73"/>
              <p:cNvGrpSpPr/>
              <p:nvPr/>
            </p:nvGrpSpPr>
            <p:grpSpPr>
              <a:xfrm>
                <a:off x="4925673" y="3691700"/>
                <a:ext cx="40253" cy="34472"/>
                <a:chOff x="4925673" y="3691700"/>
                <a:chExt cx="40253" cy="34472"/>
              </a:xfrm>
            </p:grpSpPr>
            <p:sp>
              <p:nvSpPr>
                <p:cNvPr id="2413" name="Google Shape;4770;p73"/>
                <p:cNvSpPr/>
                <p:nvPr/>
              </p:nvSpPr>
              <p:spPr>
                <a:xfrm>
                  <a:off x="4925673" y="3691700"/>
                  <a:ext cx="40253" cy="34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83" extrusionOk="0">
                      <a:moveTo>
                        <a:pt x="2908" y="0"/>
                      </a:moveTo>
                      <a:cubicBezTo>
                        <a:pt x="2371" y="0"/>
                        <a:pt x="1825" y="200"/>
                        <a:pt x="1379" y="645"/>
                      </a:cubicBezTo>
                      <a:cubicBezTo>
                        <a:pt x="0" y="2024"/>
                        <a:pt x="968" y="4383"/>
                        <a:pt x="2915" y="4383"/>
                      </a:cubicBezTo>
                      <a:cubicBezTo>
                        <a:pt x="4125" y="4383"/>
                        <a:pt x="5105" y="3403"/>
                        <a:pt x="5117" y="2193"/>
                      </a:cubicBezTo>
                      <a:cubicBezTo>
                        <a:pt x="5109" y="875"/>
                        <a:pt x="4031" y="0"/>
                        <a:pt x="29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4" name="Google Shape;4771;p73"/>
                <p:cNvSpPr/>
                <p:nvPr/>
              </p:nvSpPr>
              <p:spPr>
                <a:xfrm>
                  <a:off x="4938516" y="3701334"/>
                  <a:ext cx="17704" cy="15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1" h="1931" extrusionOk="0">
                      <a:moveTo>
                        <a:pt x="1295" y="1"/>
                      </a:moveTo>
                      <a:cubicBezTo>
                        <a:pt x="436" y="1"/>
                        <a:pt x="0" y="1041"/>
                        <a:pt x="605" y="1646"/>
                      </a:cubicBezTo>
                      <a:cubicBezTo>
                        <a:pt x="801" y="1842"/>
                        <a:pt x="1043" y="1930"/>
                        <a:pt x="1281" y="1930"/>
                      </a:cubicBezTo>
                      <a:cubicBezTo>
                        <a:pt x="1775" y="1930"/>
                        <a:pt x="2250" y="1549"/>
                        <a:pt x="2250" y="968"/>
                      </a:cubicBezTo>
                      <a:cubicBezTo>
                        <a:pt x="2250" y="436"/>
                        <a:pt x="1827" y="1"/>
                        <a:pt x="129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2" name="Google Shape;4772;p73"/>
              <p:cNvGrpSpPr/>
              <p:nvPr/>
            </p:nvGrpSpPr>
            <p:grpSpPr>
              <a:xfrm>
                <a:off x="4894653" y="3740848"/>
                <a:ext cx="31405" cy="26906"/>
                <a:chOff x="4894653" y="3740848"/>
                <a:chExt cx="31405" cy="26906"/>
              </a:xfrm>
            </p:grpSpPr>
            <p:sp>
              <p:nvSpPr>
                <p:cNvPr id="2411" name="Google Shape;4773;p73"/>
                <p:cNvSpPr/>
                <p:nvPr/>
              </p:nvSpPr>
              <p:spPr>
                <a:xfrm>
                  <a:off x="4894653" y="3740848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2" name="Google Shape;4774;p73"/>
                <p:cNvSpPr/>
                <p:nvPr/>
              </p:nvSpPr>
              <p:spPr>
                <a:xfrm>
                  <a:off x="4907497" y="375052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6" y="922"/>
                        <a:pt x="531" y="967"/>
                        <a:pt x="652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3" name="Google Shape;4775;p73"/>
              <p:cNvGrpSpPr/>
              <p:nvPr/>
            </p:nvGrpSpPr>
            <p:grpSpPr>
              <a:xfrm>
                <a:off x="4962300" y="3696348"/>
                <a:ext cx="38255" cy="32773"/>
                <a:chOff x="4962300" y="3696348"/>
                <a:chExt cx="38255" cy="32773"/>
              </a:xfrm>
            </p:grpSpPr>
            <p:sp>
              <p:nvSpPr>
                <p:cNvPr id="2409" name="Google Shape;4776;p73"/>
                <p:cNvSpPr/>
                <p:nvPr/>
              </p:nvSpPr>
              <p:spPr>
                <a:xfrm>
                  <a:off x="4962300" y="3696348"/>
                  <a:ext cx="38255" cy="32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64" h="4167" extrusionOk="0">
                      <a:moveTo>
                        <a:pt x="2767" y="1"/>
                      </a:moveTo>
                      <a:cubicBezTo>
                        <a:pt x="2259" y="1"/>
                        <a:pt x="1740" y="189"/>
                        <a:pt x="1319" y="611"/>
                      </a:cubicBezTo>
                      <a:cubicBezTo>
                        <a:pt x="0" y="1929"/>
                        <a:pt x="932" y="4167"/>
                        <a:pt x="2783" y="4167"/>
                      </a:cubicBezTo>
                      <a:cubicBezTo>
                        <a:pt x="3932" y="4167"/>
                        <a:pt x="4863" y="3236"/>
                        <a:pt x="4863" y="2086"/>
                      </a:cubicBezTo>
                      <a:cubicBezTo>
                        <a:pt x="4863" y="833"/>
                        <a:pt x="3836" y="1"/>
                        <a:pt x="276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0" name="Google Shape;4777;p73"/>
                <p:cNvSpPr/>
                <p:nvPr/>
              </p:nvSpPr>
              <p:spPr>
                <a:xfrm>
                  <a:off x="4975238" y="3706093"/>
                  <a:ext cx="15612" cy="133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1702" extrusionOk="0">
                      <a:moveTo>
                        <a:pt x="1138" y="1"/>
                      </a:moveTo>
                      <a:cubicBezTo>
                        <a:pt x="388" y="1"/>
                        <a:pt x="1" y="908"/>
                        <a:pt x="533" y="1452"/>
                      </a:cubicBezTo>
                      <a:cubicBezTo>
                        <a:pt x="709" y="1624"/>
                        <a:pt x="923" y="1702"/>
                        <a:pt x="1132" y="1702"/>
                      </a:cubicBezTo>
                      <a:cubicBezTo>
                        <a:pt x="1569" y="1702"/>
                        <a:pt x="1984" y="1363"/>
                        <a:pt x="1984" y="847"/>
                      </a:cubicBezTo>
                      <a:cubicBezTo>
                        <a:pt x="1984" y="376"/>
                        <a:pt x="1609" y="1"/>
                        <a:pt x="113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4" name="Google Shape;4778;p73"/>
              <p:cNvGrpSpPr/>
              <p:nvPr/>
            </p:nvGrpSpPr>
            <p:grpSpPr>
              <a:xfrm>
                <a:off x="4980185" y="3743349"/>
                <a:ext cx="31499" cy="26969"/>
                <a:chOff x="4980185" y="3743349"/>
                <a:chExt cx="31499" cy="26969"/>
              </a:xfrm>
            </p:grpSpPr>
            <p:sp>
              <p:nvSpPr>
                <p:cNvPr id="2407" name="Google Shape;4779;p73"/>
                <p:cNvSpPr/>
                <p:nvPr/>
              </p:nvSpPr>
              <p:spPr>
                <a:xfrm>
                  <a:off x="4980185" y="3743349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74" y="0"/>
                      </a:moveTo>
                      <a:cubicBezTo>
                        <a:pt x="1855" y="0"/>
                        <a:pt x="1427" y="155"/>
                        <a:pt x="1077" y="501"/>
                      </a:cubicBezTo>
                      <a:cubicBezTo>
                        <a:pt x="1" y="1578"/>
                        <a:pt x="763" y="3429"/>
                        <a:pt x="2287" y="3429"/>
                      </a:cubicBezTo>
                      <a:cubicBezTo>
                        <a:pt x="3230" y="3429"/>
                        <a:pt x="3993" y="2667"/>
                        <a:pt x="4005" y="1723"/>
                      </a:cubicBezTo>
                      <a:cubicBezTo>
                        <a:pt x="4005" y="689"/>
                        <a:pt x="3158" y="0"/>
                        <a:pt x="227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8" name="Google Shape;4780;p73"/>
                <p:cNvSpPr/>
                <p:nvPr/>
              </p:nvSpPr>
              <p:spPr>
                <a:xfrm>
                  <a:off x="4993123" y="3753094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5" name="Google Shape;4781;p73"/>
              <p:cNvGrpSpPr/>
              <p:nvPr/>
            </p:nvGrpSpPr>
            <p:grpSpPr>
              <a:xfrm>
                <a:off x="5013768" y="3734312"/>
                <a:ext cx="31499" cy="26969"/>
                <a:chOff x="5013768" y="3734312"/>
                <a:chExt cx="31499" cy="26969"/>
              </a:xfrm>
            </p:grpSpPr>
            <p:sp>
              <p:nvSpPr>
                <p:cNvPr id="2405" name="Google Shape;4782;p73"/>
                <p:cNvSpPr/>
                <p:nvPr/>
              </p:nvSpPr>
              <p:spPr>
                <a:xfrm>
                  <a:off x="5013768" y="3734312"/>
                  <a:ext cx="31499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9" extrusionOk="0">
                      <a:moveTo>
                        <a:pt x="2281" y="1"/>
                      </a:moveTo>
                      <a:cubicBezTo>
                        <a:pt x="1858" y="1"/>
                        <a:pt x="1428" y="159"/>
                        <a:pt x="1077" y="513"/>
                      </a:cubicBezTo>
                      <a:cubicBezTo>
                        <a:pt x="1" y="1590"/>
                        <a:pt x="775" y="3429"/>
                        <a:pt x="2299" y="3429"/>
                      </a:cubicBezTo>
                      <a:cubicBezTo>
                        <a:pt x="3231" y="3417"/>
                        <a:pt x="3993" y="2655"/>
                        <a:pt x="4005" y="1711"/>
                      </a:cubicBezTo>
                      <a:cubicBezTo>
                        <a:pt x="3997" y="682"/>
                        <a:pt x="3157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6" name="Google Shape;4783;p73"/>
                <p:cNvSpPr/>
                <p:nvPr/>
              </p:nvSpPr>
              <p:spPr>
                <a:xfrm>
                  <a:off x="5028043" y="3743963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6" name="Google Shape;4784;p73"/>
              <p:cNvGrpSpPr/>
              <p:nvPr/>
            </p:nvGrpSpPr>
            <p:grpSpPr>
              <a:xfrm>
                <a:off x="5036703" y="3764545"/>
                <a:ext cx="31499" cy="26898"/>
                <a:chOff x="5036703" y="3764545"/>
                <a:chExt cx="31499" cy="26898"/>
              </a:xfrm>
            </p:grpSpPr>
            <p:sp>
              <p:nvSpPr>
                <p:cNvPr id="2403" name="Google Shape;4785;p73"/>
                <p:cNvSpPr/>
                <p:nvPr/>
              </p:nvSpPr>
              <p:spPr>
                <a:xfrm>
                  <a:off x="503670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19"/>
                        <a:pt x="2298" y="3419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4" name="Google Shape;4786;p73"/>
                <p:cNvSpPr/>
                <p:nvPr/>
              </p:nvSpPr>
              <p:spPr>
                <a:xfrm>
                  <a:off x="5049641" y="377421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7" name="Google Shape;4787;p73"/>
              <p:cNvGrpSpPr/>
              <p:nvPr/>
            </p:nvGrpSpPr>
            <p:grpSpPr>
              <a:xfrm>
                <a:off x="4953546" y="3768352"/>
                <a:ext cx="31405" cy="26898"/>
                <a:chOff x="4953546" y="3768352"/>
                <a:chExt cx="31405" cy="26898"/>
              </a:xfrm>
            </p:grpSpPr>
            <p:sp>
              <p:nvSpPr>
                <p:cNvPr id="2401" name="Google Shape;4788;p73"/>
                <p:cNvSpPr/>
                <p:nvPr/>
              </p:nvSpPr>
              <p:spPr>
                <a:xfrm>
                  <a:off x="4953546" y="376835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1" y="0"/>
                      </a:moveTo>
                      <a:cubicBezTo>
                        <a:pt x="1852" y="0"/>
                        <a:pt x="1425" y="156"/>
                        <a:pt x="1077" y="504"/>
                      </a:cubicBezTo>
                      <a:cubicBezTo>
                        <a:pt x="1" y="1581"/>
                        <a:pt x="751" y="3419"/>
                        <a:pt x="2287" y="3419"/>
                      </a:cubicBezTo>
                      <a:cubicBezTo>
                        <a:pt x="3218" y="3419"/>
                        <a:pt x="3992" y="2657"/>
                        <a:pt x="3992" y="1726"/>
                      </a:cubicBezTo>
                      <a:cubicBezTo>
                        <a:pt x="3992" y="686"/>
                        <a:pt x="3150" y="0"/>
                        <a:pt x="227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2" name="Google Shape;4789;p73"/>
                <p:cNvSpPr/>
                <p:nvPr/>
              </p:nvSpPr>
              <p:spPr>
                <a:xfrm>
                  <a:off x="4966390" y="3778018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4" y="1"/>
                      </a:moveTo>
                      <a:cubicBezTo>
                        <a:pt x="218" y="1"/>
                        <a:pt x="1" y="533"/>
                        <a:pt x="303" y="835"/>
                      </a:cubicBezTo>
                      <a:cubicBezTo>
                        <a:pt x="404" y="933"/>
                        <a:pt x="527" y="976"/>
                        <a:pt x="647" y="976"/>
                      </a:cubicBezTo>
                      <a:cubicBezTo>
                        <a:pt x="899" y="976"/>
                        <a:pt x="1138" y="784"/>
                        <a:pt x="1138" y="497"/>
                      </a:cubicBezTo>
                      <a:cubicBezTo>
                        <a:pt x="1138" y="218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8" name="Google Shape;4790;p73"/>
              <p:cNvGrpSpPr/>
              <p:nvPr/>
            </p:nvGrpSpPr>
            <p:grpSpPr>
              <a:xfrm>
                <a:off x="4964770" y="3814016"/>
                <a:ext cx="31499" cy="26993"/>
                <a:chOff x="4964770" y="3814016"/>
                <a:chExt cx="31499" cy="26993"/>
              </a:xfrm>
            </p:grpSpPr>
            <p:sp>
              <p:nvSpPr>
                <p:cNvPr id="2399" name="Google Shape;4791;p73"/>
                <p:cNvSpPr/>
                <p:nvPr/>
              </p:nvSpPr>
              <p:spPr>
                <a:xfrm>
                  <a:off x="4964770" y="3814016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32"/>
                        <a:pt x="2287" y="3432"/>
                      </a:cubicBezTo>
                      <a:cubicBezTo>
                        <a:pt x="3231" y="3432"/>
                        <a:pt x="3993" y="2658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0" name="Google Shape;4792;p73"/>
                <p:cNvSpPr/>
                <p:nvPr/>
              </p:nvSpPr>
              <p:spPr>
                <a:xfrm>
                  <a:off x="4977715" y="3823690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35"/>
                      </a:cubicBezTo>
                      <a:cubicBezTo>
                        <a:pt x="399" y="932"/>
                        <a:pt x="519" y="975"/>
                        <a:pt x="636" y="975"/>
                      </a:cubicBezTo>
                      <a:cubicBezTo>
                        <a:pt x="885" y="975"/>
                        <a:pt x="1125" y="780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29" name="Google Shape;4793;p73"/>
              <p:cNvGrpSpPr/>
              <p:nvPr/>
            </p:nvGrpSpPr>
            <p:grpSpPr>
              <a:xfrm>
                <a:off x="4923290" y="3800504"/>
                <a:ext cx="31468" cy="26898"/>
                <a:chOff x="4923290" y="3800504"/>
                <a:chExt cx="31468" cy="26898"/>
              </a:xfrm>
            </p:grpSpPr>
            <p:sp>
              <p:nvSpPr>
                <p:cNvPr id="2397" name="Google Shape;4794;p73"/>
                <p:cNvSpPr/>
                <p:nvPr/>
              </p:nvSpPr>
              <p:spPr>
                <a:xfrm>
                  <a:off x="4923290" y="3800504"/>
                  <a:ext cx="31468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1" h="3420" extrusionOk="0">
                      <a:moveTo>
                        <a:pt x="2276" y="1"/>
                      </a:moveTo>
                      <a:cubicBezTo>
                        <a:pt x="1855" y="1"/>
                        <a:pt x="1426" y="156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4001" y="683"/>
                        <a:pt x="3156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8" name="Google Shape;4795;p73"/>
                <p:cNvSpPr/>
                <p:nvPr/>
              </p:nvSpPr>
              <p:spPr>
                <a:xfrm>
                  <a:off x="4937470" y="381017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0" name="Google Shape;4796;p73"/>
              <p:cNvGrpSpPr/>
              <p:nvPr/>
            </p:nvGrpSpPr>
            <p:grpSpPr>
              <a:xfrm>
                <a:off x="5108534" y="3650943"/>
                <a:ext cx="31405" cy="26993"/>
                <a:chOff x="5108534" y="3650943"/>
                <a:chExt cx="31405" cy="26993"/>
              </a:xfrm>
            </p:grpSpPr>
            <p:sp>
              <p:nvSpPr>
                <p:cNvPr id="2395" name="Google Shape;4797;p73"/>
                <p:cNvSpPr/>
                <p:nvPr/>
              </p:nvSpPr>
              <p:spPr>
                <a:xfrm>
                  <a:off x="5108534" y="365094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2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6" name="Google Shape;4798;p73"/>
                <p:cNvSpPr/>
                <p:nvPr/>
              </p:nvSpPr>
              <p:spPr>
                <a:xfrm>
                  <a:off x="5122707" y="3660617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0"/>
                      </a:moveTo>
                      <a:cubicBezTo>
                        <a:pt x="218" y="0"/>
                        <a:pt x="1" y="218"/>
                        <a:pt x="1" y="484"/>
                      </a:cubicBezTo>
                      <a:cubicBezTo>
                        <a:pt x="1" y="750"/>
                        <a:pt x="218" y="968"/>
                        <a:pt x="484" y="968"/>
                      </a:cubicBezTo>
                      <a:cubicBezTo>
                        <a:pt x="751" y="968"/>
                        <a:pt x="968" y="750"/>
                        <a:pt x="968" y="484"/>
                      </a:cubicBezTo>
                      <a:cubicBezTo>
                        <a:pt x="968" y="218"/>
                        <a:pt x="751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1" name="Google Shape;4799;p73"/>
              <p:cNvGrpSpPr/>
              <p:nvPr/>
            </p:nvGrpSpPr>
            <p:grpSpPr>
              <a:xfrm>
                <a:off x="5119380" y="3760739"/>
                <a:ext cx="31499" cy="26993"/>
                <a:chOff x="5119380" y="3760739"/>
                <a:chExt cx="31499" cy="26993"/>
              </a:xfrm>
            </p:grpSpPr>
            <p:sp>
              <p:nvSpPr>
                <p:cNvPr id="2393" name="Google Shape;4800;p73"/>
                <p:cNvSpPr/>
                <p:nvPr/>
              </p:nvSpPr>
              <p:spPr>
                <a:xfrm>
                  <a:off x="5119380" y="3760739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20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4" name="Google Shape;4801;p73"/>
                <p:cNvSpPr/>
                <p:nvPr/>
              </p:nvSpPr>
              <p:spPr>
                <a:xfrm>
                  <a:off x="5132318" y="3770405"/>
                  <a:ext cx="8856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3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0" y="972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2" name="Google Shape;4802;p73"/>
              <p:cNvGrpSpPr/>
              <p:nvPr/>
            </p:nvGrpSpPr>
            <p:grpSpPr>
              <a:xfrm>
                <a:off x="5119380" y="3788235"/>
                <a:ext cx="31499" cy="26993"/>
                <a:chOff x="5119380" y="3788235"/>
                <a:chExt cx="31499" cy="26993"/>
              </a:xfrm>
            </p:grpSpPr>
            <p:sp>
              <p:nvSpPr>
                <p:cNvPr id="2391" name="Google Shape;4803;p73"/>
                <p:cNvSpPr/>
                <p:nvPr/>
              </p:nvSpPr>
              <p:spPr>
                <a:xfrm>
                  <a:off x="5119380" y="378823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75" y="0"/>
                      </a:moveTo>
                      <a:cubicBezTo>
                        <a:pt x="1854" y="0"/>
                        <a:pt x="1425" y="156"/>
                        <a:pt x="1077" y="504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19"/>
                        <a:pt x="3992" y="2657"/>
                        <a:pt x="4004" y="1714"/>
                      </a:cubicBezTo>
                      <a:cubicBezTo>
                        <a:pt x="4004" y="683"/>
                        <a:pt x="3157" y="0"/>
                        <a:pt x="227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2" name="Google Shape;4804;p73"/>
                <p:cNvSpPr/>
                <p:nvPr/>
              </p:nvSpPr>
              <p:spPr>
                <a:xfrm>
                  <a:off x="5132318" y="379790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3" y="824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3" name="Google Shape;4805;p73"/>
              <p:cNvGrpSpPr/>
              <p:nvPr/>
            </p:nvGrpSpPr>
            <p:grpSpPr>
              <a:xfrm>
                <a:off x="5158005" y="3875284"/>
                <a:ext cx="31405" cy="27001"/>
                <a:chOff x="5158005" y="3875284"/>
                <a:chExt cx="31405" cy="27001"/>
              </a:xfrm>
            </p:grpSpPr>
            <p:sp>
              <p:nvSpPr>
                <p:cNvPr id="2389" name="Google Shape;4806;p73"/>
                <p:cNvSpPr/>
                <p:nvPr/>
              </p:nvSpPr>
              <p:spPr>
                <a:xfrm>
                  <a:off x="5158005" y="3875284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0" name="Google Shape;4807;p73"/>
                <p:cNvSpPr/>
                <p:nvPr/>
              </p:nvSpPr>
              <p:spPr>
                <a:xfrm>
                  <a:off x="5170848" y="3884958"/>
                  <a:ext cx="8950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2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6" y="926"/>
                        <a:pt x="531" y="972"/>
                        <a:pt x="652" y="972"/>
                      </a:cubicBezTo>
                      <a:cubicBezTo>
                        <a:pt x="902" y="972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4" name="Google Shape;4808;p73"/>
              <p:cNvGrpSpPr/>
              <p:nvPr/>
            </p:nvGrpSpPr>
            <p:grpSpPr>
              <a:xfrm>
                <a:off x="5233163" y="3764545"/>
                <a:ext cx="31499" cy="26898"/>
                <a:chOff x="5233163" y="3764545"/>
                <a:chExt cx="31499" cy="26898"/>
              </a:xfrm>
            </p:grpSpPr>
            <p:sp>
              <p:nvSpPr>
                <p:cNvPr id="2387" name="Google Shape;4809;p73"/>
                <p:cNvSpPr/>
                <p:nvPr/>
              </p:nvSpPr>
              <p:spPr>
                <a:xfrm>
                  <a:off x="5233163" y="376454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8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2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8" name="Google Shape;4810;p73"/>
                <p:cNvSpPr/>
                <p:nvPr/>
              </p:nvSpPr>
              <p:spPr>
                <a:xfrm>
                  <a:off x="5246108" y="3774211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5" name="Google Shape;4811;p73"/>
              <p:cNvGrpSpPr/>
              <p:nvPr/>
            </p:nvGrpSpPr>
            <p:grpSpPr>
              <a:xfrm>
                <a:off x="5276168" y="3805545"/>
                <a:ext cx="31499" cy="26906"/>
                <a:chOff x="5276168" y="3805545"/>
                <a:chExt cx="31499" cy="26906"/>
              </a:xfrm>
            </p:grpSpPr>
            <p:sp>
              <p:nvSpPr>
                <p:cNvPr id="2385" name="Google Shape;4812;p73"/>
                <p:cNvSpPr/>
                <p:nvPr/>
              </p:nvSpPr>
              <p:spPr>
                <a:xfrm>
                  <a:off x="5276168" y="3805545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1" y="1"/>
                      </a:moveTo>
                      <a:cubicBezTo>
                        <a:pt x="1860" y="1"/>
                        <a:pt x="1429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6" name="Google Shape;4813;p73"/>
                <p:cNvSpPr/>
                <p:nvPr/>
              </p:nvSpPr>
              <p:spPr>
                <a:xfrm>
                  <a:off x="5289106" y="3815219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9" y="1"/>
                        <a:pt x="1" y="521"/>
                        <a:pt x="303" y="823"/>
                      </a:cubicBezTo>
                      <a:cubicBezTo>
                        <a:pt x="402" y="922"/>
                        <a:pt x="524" y="967"/>
                        <a:pt x="644" y="967"/>
                      </a:cubicBezTo>
                      <a:cubicBezTo>
                        <a:pt x="890" y="967"/>
                        <a:pt x="1126" y="778"/>
                        <a:pt x="1126" y="484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6" name="Google Shape;4814;p73"/>
              <p:cNvGrpSpPr/>
              <p:nvPr/>
            </p:nvGrpSpPr>
            <p:grpSpPr>
              <a:xfrm>
                <a:off x="5294053" y="3851933"/>
                <a:ext cx="31405" cy="26945"/>
                <a:chOff x="5294053" y="3851933"/>
                <a:chExt cx="31405" cy="26945"/>
              </a:xfrm>
            </p:grpSpPr>
            <p:sp>
              <p:nvSpPr>
                <p:cNvPr id="2383" name="Google Shape;4815;p73"/>
                <p:cNvSpPr/>
                <p:nvPr/>
              </p:nvSpPr>
              <p:spPr>
                <a:xfrm>
                  <a:off x="5294053" y="3851933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1"/>
                      </a:moveTo>
                      <a:cubicBezTo>
                        <a:pt x="1854" y="1"/>
                        <a:pt x="1426" y="158"/>
                        <a:pt x="1077" y="510"/>
                      </a:cubicBezTo>
                      <a:cubicBezTo>
                        <a:pt x="1" y="1587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4" name="Google Shape;4816;p73"/>
                <p:cNvSpPr/>
                <p:nvPr/>
              </p:nvSpPr>
              <p:spPr>
                <a:xfrm>
                  <a:off x="5308234" y="386155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63"/>
                        <a:pt x="218" y="968"/>
                        <a:pt x="484" y="968"/>
                      </a:cubicBezTo>
                      <a:cubicBezTo>
                        <a:pt x="750" y="968"/>
                        <a:pt x="968" y="763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7" name="Google Shape;4817;p73"/>
              <p:cNvGrpSpPr/>
              <p:nvPr/>
            </p:nvGrpSpPr>
            <p:grpSpPr>
              <a:xfrm>
                <a:off x="5341723" y="3851902"/>
                <a:ext cx="31405" cy="26977"/>
                <a:chOff x="5341723" y="3851902"/>
                <a:chExt cx="31405" cy="26977"/>
              </a:xfrm>
            </p:grpSpPr>
            <p:sp>
              <p:nvSpPr>
                <p:cNvPr id="2381" name="Google Shape;4818;p73"/>
                <p:cNvSpPr/>
                <p:nvPr/>
              </p:nvSpPr>
              <p:spPr>
                <a:xfrm>
                  <a:off x="5341723" y="3851902"/>
                  <a:ext cx="31405" cy="269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0" extrusionOk="0">
                      <a:moveTo>
                        <a:pt x="2266" y="1"/>
                      </a:moveTo>
                      <a:cubicBezTo>
                        <a:pt x="1848" y="1"/>
                        <a:pt x="1423" y="156"/>
                        <a:pt x="1077" y="502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4"/>
                      </a:cubicBezTo>
                      <a:cubicBezTo>
                        <a:pt x="3992" y="690"/>
                        <a:pt x="3146" y="1"/>
                        <a:pt x="226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2" name="Google Shape;4819;p73"/>
                <p:cNvSpPr/>
                <p:nvPr/>
              </p:nvSpPr>
              <p:spPr>
                <a:xfrm>
                  <a:off x="5354567" y="3861647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7" y="964"/>
                        <a:pt x="646" y="964"/>
                      </a:cubicBezTo>
                      <a:cubicBezTo>
                        <a:pt x="898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8" name="Google Shape;4820;p73"/>
              <p:cNvGrpSpPr/>
              <p:nvPr/>
            </p:nvGrpSpPr>
            <p:grpSpPr>
              <a:xfrm>
                <a:off x="5054871" y="3507855"/>
                <a:ext cx="31405" cy="26993"/>
                <a:chOff x="5054871" y="3507855"/>
                <a:chExt cx="31405" cy="26993"/>
              </a:xfrm>
            </p:grpSpPr>
            <p:sp>
              <p:nvSpPr>
                <p:cNvPr id="2379" name="Google Shape;4821;p73"/>
                <p:cNvSpPr/>
                <p:nvPr/>
              </p:nvSpPr>
              <p:spPr>
                <a:xfrm>
                  <a:off x="5054871" y="3507855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31"/>
                        <a:pt x="2287" y="3431"/>
                      </a:cubicBezTo>
                      <a:cubicBezTo>
                        <a:pt x="3230" y="3431"/>
                        <a:pt x="3993" y="2657"/>
                        <a:pt x="3993" y="1714"/>
                      </a:cubicBezTo>
                      <a:cubicBezTo>
                        <a:pt x="3993" y="682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80" name="Google Shape;4822;p73"/>
                <p:cNvSpPr/>
                <p:nvPr/>
              </p:nvSpPr>
              <p:spPr>
                <a:xfrm>
                  <a:off x="5067715" y="351752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1"/>
                      </a:moveTo>
                      <a:cubicBezTo>
                        <a:pt x="218" y="1"/>
                        <a:pt x="1" y="521"/>
                        <a:pt x="315" y="823"/>
                      </a:cubicBezTo>
                      <a:cubicBezTo>
                        <a:pt x="414" y="922"/>
                        <a:pt x="536" y="967"/>
                        <a:pt x="656" y="967"/>
                      </a:cubicBezTo>
                      <a:cubicBezTo>
                        <a:pt x="902" y="967"/>
                        <a:pt x="1138" y="778"/>
                        <a:pt x="1138" y="485"/>
                      </a:cubicBezTo>
                      <a:cubicBezTo>
                        <a:pt x="1138" y="219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39" name="Google Shape;4823;p73"/>
              <p:cNvGrpSpPr/>
              <p:nvPr/>
            </p:nvGrpSpPr>
            <p:grpSpPr>
              <a:xfrm>
                <a:off x="4876579" y="3675325"/>
                <a:ext cx="31405" cy="26969"/>
                <a:chOff x="4876579" y="3675325"/>
                <a:chExt cx="31405" cy="26969"/>
              </a:xfrm>
            </p:grpSpPr>
            <p:sp>
              <p:nvSpPr>
                <p:cNvPr id="2377" name="Google Shape;4824;p73"/>
                <p:cNvSpPr/>
                <p:nvPr/>
              </p:nvSpPr>
              <p:spPr>
                <a:xfrm>
                  <a:off x="4876579" y="3675325"/>
                  <a:ext cx="31405" cy="269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9" extrusionOk="0">
                      <a:moveTo>
                        <a:pt x="2266" y="0"/>
                      </a:moveTo>
                      <a:cubicBezTo>
                        <a:pt x="1848" y="0"/>
                        <a:pt x="1423" y="155"/>
                        <a:pt x="1077" y="501"/>
                      </a:cubicBezTo>
                      <a:cubicBezTo>
                        <a:pt x="0" y="1578"/>
                        <a:pt x="762" y="3429"/>
                        <a:pt x="2287" y="3429"/>
                      </a:cubicBezTo>
                      <a:cubicBezTo>
                        <a:pt x="3230" y="3429"/>
                        <a:pt x="3992" y="2667"/>
                        <a:pt x="3992" y="1723"/>
                      </a:cubicBezTo>
                      <a:cubicBezTo>
                        <a:pt x="3992" y="689"/>
                        <a:pt x="3146" y="0"/>
                        <a:pt x="226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8" name="Google Shape;4825;p73"/>
                <p:cNvSpPr/>
                <p:nvPr/>
              </p:nvSpPr>
              <p:spPr>
                <a:xfrm>
                  <a:off x="4889517" y="3684975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2" y="0"/>
                      </a:moveTo>
                      <a:cubicBezTo>
                        <a:pt x="218" y="12"/>
                        <a:pt x="0" y="520"/>
                        <a:pt x="303" y="835"/>
                      </a:cubicBezTo>
                      <a:cubicBezTo>
                        <a:pt x="400" y="932"/>
                        <a:pt x="520" y="976"/>
                        <a:pt x="638" y="976"/>
                      </a:cubicBezTo>
                      <a:cubicBezTo>
                        <a:pt x="886" y="976"/>
                        <a:pt x="1125" y="783"/>
                        <a:pt x="1125" y="496"/>
                      </a:cubicBezTo>
                      <a:cubicBezTo>
                        <a:pt x="1125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40" name="Google Shape;4826;p73"/>
              <p:cNvGrpSpPr/>
              <p:nvPr/>
            </p:nvGrpSpPr>
            <p:grpSpPr>
              <a:xfrm>
                <a:off x="4842233" y="3688333"/>
                <a:ext cx="31405" cy="26993"/>
                <a:chOff x="4842233" y="3688333"/>
                <a:chExt cx="31405" cy="26993"/>
              </a:xfrm>
            </p:grpSpPr>
            <p:sp>
              <p:nvSpPr>
                <p:cNvPr id="2375" name="Google Shape;4827;p73"/>
                <p:cNvSpPr/>
                <p:nvPr/>
              </p:nvSpPr>
              <p:spPr>
                <a:xfrm>
                  <a:off x="4842233" y="3688333"/>
                  <a:ext cx="31405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2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2" y="3420"/>
                        <a:pt x="2287" y="3432"/>
                      </a:cubicBezTo>
                      <a:cubicBezTo>
                        <a:pt x="3230" y="3432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6" name="Google Shape;4828;p73"/>
                <p:cNvSpPr/>
                <p:nvPr/>
              </p:nvSpPr>
              <p:spPr>
                <a:xfrm>
                  <a:off x="4855076" y="369809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64" y="1"/>
                      </a:moveTo>
                      <a:cubicBezTo>
                        <a:pt x="656" y="1"/>
                        <a:pt x="649" y="1"/>
                        <a:pt x="641" y="1"/>
                      </a:cubicBezTo>
                      <a:cubicBezTo>
                        <a:pt x="218" y="1"/>
                        <a:pt x="0" y="522"/>
                        <a:pt x="303" y="824"/>
                      </a:cubicBezTo>
                      <a:cubicBezTo>
                        <a:pt x="400" y="921"/>
                        <a:pt x="520" y="965"/>
                        <a:pt x="638" y="965"/>
                      </a:cubicBezTo>
                      <a:cubicBezTo>
                        <a:pt x="886" y="965"/>
                        <a:pt x="1125" y="772"/>
                        <a:pt x="1125" y="485"/>
                      </a:cubicBezTo>
                      <a:cubicBezTo>
                        <a:pt x="1125" y="215"/>
                        <a:pt x="931" y="1"/>
                        <a:pt x="66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41" name="Google Shape;4829;p73"/>
              <p:cNvGrpSpPr/>
              <p:nvPr/>
            </p:nvGrpSpPr>
            <p:grpSpPr>
              <a:xfrm>
                <a:off x="5187876" y="3608032"/>
                <a:ext cx="31405" cy="27001"/>
                <a:chOff x="5187876" y="3608032"/>
                <a:chExt cx="31405" cy="27001"/>
              </a:xfrm>
            </p:grpSpPr>
            <p:sp>
              <p:nvSpPr>
                <p:cNvPr id="2373" name="Google Shape;4830;p73"/>
                <p:cNvSpPr/>
                <p:nvPr/>
              </p:nvSpPr>
              <p:spPr>
                <a:xfrm>
                  <a:off x="5187876" y="3608032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6" y="157"/>
                        <a:pt x="1077" y="505"/>
                      </a:cubicBezTo>
                      <a:cubicBezTo>
                        <a:pt x="1" y="1582"/>
                        <a:pt x="763" y="3432"/>
                        <a:pt x="2287" y="3432"/>
                      </a:cubicBezTo>
                      <a:cubicBezTo>
                        <a:pt x="3231" y="3420"/>
                        <a:pt x="3993" y="2658"/>
                        <a:pt x="3993" y="1715"/>
                      </a:cubicBezTo>
                      <a:cubicBezTo>
                        <a:pt x="3993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4" name="Google Shape;4831;p73"/>
                <p:cNvSpPr/>
                <p:nvPr/>
              </p:nvSpPr>
              <p:spPr>
                <a:xfrm>
                  <a:off x="5202057" y="3617706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242" name="Google Shape;4832;p73"/>
              <p:cNvSpPr/>
              <p:nvPr/>
            </p:nvSpPr>
            <p:spPr>
              <a:xfrm>
                <a:off x="5142589" y="3410030"/>
                <a:ext cx="42542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4644" extrusionOk="0">
                    <a:moveTo>
                      <a:pt x="3085" y="1"/>
                    </a:moveTo>
                    <a:cubicBezTo>
                      <a:pt x="2516" y="1"/>
                      <a:pt x="1935" y="213"/>
                      <a:pt x="1465" y="688"/>
                    </a:cubicBezTo>
                    <a:cubicBezTo>
                      <a:pt x="1" y="2140"/>
                      <a:pt x="1029" y="4632"/>
                      <a:pt x="3098" y="4644"/>
                    </a:cubicBezTo>
                    <a:cubicBezTo>
                      <a:pt x="4380" y="4632"/>
                      <a:pt x="5408" y="3603"/>
                      <a:pt x="5408" y="2321"/>
                    </a:cubicBezTo>
                    <a:cubicBezTo>
                      <a:pt x="5408" y="923"/>
                      <a:pt x="4270" y="1"/>
                      <a:pt x="3085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43" name="Google Shape;4833;p73"/>
              <p:cNvSpPr/>
              <p:nvPr/>
            </p:nvSpPr>
            <p:spPr>
              <a:xfrm>
                <a:off x="5158382" y="3419720"/>
                <a:ext cx="17138" cy="17130"/>
              </a:xfrm>
              <a:custGeom>
                <a:avLst/>
                <a:gdLst/>
                <a:ahLst/>
                <a:cxnLst/>
                <a:rect l="l" t="t" r="r" b="b"/>
                <a:pathLst>
                  <a:path w="2179" h="2178" extrusionOk="0">
                    <a:moveTo>
                      <a:pt x="1090" y="0"/>
                    </a:moveTo>
                    <a:cubicBezTo>
                      <a:pt x="485" y="0"/>
                      <a:pt x="1" y="484"/>
                      <a:pt x="1" y="1089"/>
                    </a:cubicBezTo>
                    <a:cubicBezTo>
                      <a:pt x="1" y="1694"/>
                      <a:pt x="485" y="2178"/>
                      <a:pt x="1090" y="2178"/>
                    </a:cubicBezTo>
                    <a:cubicBezTo>
                      <a:pt x="1694" y="2178"/>
                      <a:pt x="2178" y="1694"/>
                      <a:pt x="2178" y="1089"/>
                    </a:cubicBezTo>
                    <a:cubicBezTo>
                      <a:pt x="2178" y="484"/>
                      <a:pt x="1694" y="0"/>
                      <a:pt x="1090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44" name="Google Shape;4834;p73"/>
              <p:cNvGrpSpPr/>
              <p:nvPr/>
            </p:nvGrpSpPr>
            <p:grpSpPr>
              <a:xfrm>
                <a:off x="5269224" y="3304167"/>
                <a:ext cx="40253" cy="34402"/>
                <a:chOff x="5269224" y="3304167"/>
                <a:chExt cx="40253" cy="34402"/>
              </a:xfrm>
            </p:grpSpPr>
            <p:sp>
              <p:nvSpPr>
                <p:cNvPr id="2371" name="Google Shape;4835;p73"/>
                <p:cNvSpPr/>
                <p:nvPr/>
              </p:nvSpPr>
              <p:spPr>
                <a:xfrm>
                  <a:off x="5269224" y="3304167"/>
                  <a:ext cx="40253" cy="344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8" h="4374" extrusionOk="0">
                      <a:moveTo>
                        <a:pt x="2915" y="0"/>
                      </a:moveTo>
                      <a:cubicBezTo>
                        <a:pt x="2376" y="0"/>
                        <a:pt x="1827" y="201"/>
                        <a:pt x="1380" y="648"/>
                      </a:cubicBezTo>
                      <a:cubicBezTo>
                        <a:pt x="1" y="2015"/>
                        <a:pt x="980" y="4374"/>
                        <a:pt x="2928" y="4374"/>
                      </a:cubicBezTo>
                      <a:cubicBezTo>
                        <a:pt x="4126" y="4374"/>
                        <a:pt x="5105" y="3394"/>
                        <a:pt x="5118" y="2184"/>
                      </a:cubicBezTo>
                      <a:cubicBezTo>
                        <a:pt x="5109" y="869"/>
                        <a:pt x="4036" y="0"/>
                        <a:pt x="291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2" name="Google Shape;4836;p73"/>
                <p:cNvSpPr/>
                <p:nvPr/>
              </p:nvSpPr>
              <p:spPr>
                <a:xfrm>
                  <a:off x="5284639" y="3313826"/>
                  <a:ext cx="15132" cy="15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4" h="1925" extrusionOk="0">
                      <a:moveTo>
                        <a:pt x="968" y="1"/>
                      </a:moveTo>
                      <a:cubicBezTo>
                        <a:pt x="436" y="1"/>
                        <a:pt x="0" y="436"/>
                        <a:pt x="0" y="956"/>
                      </a:cubicBezTo>
                      <a:cubicBezTo>
                        <a:pt x="0" y="1489"/>
                        <a:pt x="436" y="1924"/>
                        <a:pt x="968" y="1924"/>
                      </a:cubicBezTo>
                      <a:cubicBezTo>
                        <a:pt x="1500" y="1924"/>
                        <a:pt x="1924" y="1489"/>
                        <a:pt x="1924" y="956"/>
                      </a:cubicBezTo>
                      <a:cubicBezTo>
                        <a:pt x="1924" y="436"/>
                        <a:pt x="1500" y="1"/>
                        <a:pt x="968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45" name="Google Shape;4837;p73"/>
              <p:cNvGrpSpPr/>
              <p:nvPr/>
            </p:nvGrpSpPr>
            <p:grpSpPr>
              <a:xfrm>
                <a:off x="5327354" y="3476615"/>
                <a:ext cx="49864" cy="42723"/>
                <a:chOff x="5327354" y="3476615"/>
                <a:chExt cx="49864" cy="42723"/>
              </a:xfrm>
            </p:grpSpPr>
            <p:sp>
              <p:nvSpPr>
                <p:cNvPr id="2369" name="Google Shape;4838;p73"/>
                <p:cNvSpPr/>
                <p:nvPr/>
              </p:nvSpPr>
              <p:spPr>
                <a:xfrm>
                  <a:off x="5327354" y="3476615"/>
                  <a:ext cx="49864" cy="427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40" h="5432" extrusionOk="0">
                      <a:moveTo>
                        <a:pt x="3602" y="1"/>
                      </a:moveTo>
                      <a:cubicBezTo>
                        <a:pt x="2936" y="1"/>
                        <a:pt x="2257" y="248"/>
                        <a:pt x="1706" y="799"/>
                      </a:cubicBezTo>
                      <a:cubicBezTo>
                        <a:pt x="1" y="2504"/>
                        <a:pt x="1210" y="5432"/>
                        <a:pt x="3630" y="5432"/>
                      </a:cubicBezTo>
                      <a:cubicBezTo>
                        <a:pt x="5118" y="5432"/>
                        <a:pt x="6339" y="4222"/>
                        <a:pt x="6339" y="2722"/>
                      </a:cubicBezTo>
                      <a:cubicBezTo>
                        <a:pt x="6339" y="1084"/>
                        <a:pt x="4998" y="1"/>
                        <a:pt x="360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0" name="Google Shape;4839;p73"/>
                <p:cNvSpPr/>
                <p:nvPr/>
              </p:nvSpPr>
              <p:spPr>
                <a:xfrm>
                  <a:off x="5340197" y="3486321"/>
                  <a:ext cx="27315" cy="234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3" h="2976" extrusionOk="0">
                      <a:moveTo>
                        <a:pt x="1985" y="0"/>
                      </a:moveTo>
                      <a:cubicBezTo>
                        <a:pt x="666" y="0"/>
                        <a:pt x="1" y="1597"/>
                        <a:pt x="944" y="2540"/>
                      </a:cubicBezTo>
                      <a:cubicBezTo>
                        <a:pt x="1245" y="2841"/>
                        <a:pt x="1614" y="2975"/>
                        <a:pt x="1977" y="2975"/>
                      </a:cubicBezTo>
                      <a:cubicBezTo>
                        <a:pt x="2739" y="2975"/>
                        <a:pt x="3473" y="2381"/>
                        <a:pt x="3473" y="1488"/>
                      </a:cubicBezTo>
                      <a:cubicBezTo>
                        <a:pt x="3473" y="665"/>
                        <a:pt x="2807" y="0"/>
                        <a:pt x="19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246" name="Google Shape;4840;p73"/>
              <p:cNvSpPr/>
              <p:nvPr/>
            </p:nvSpPr>
            <p:spPr>
              <a:xfrm>
                <a:off x="5290255" y="3703080"/>
                <a:ext cx="31397" cy="26898"/>
              </a:xfrm>
              <a:custGeom>
                <a:avLst/>
                <a:gdLst/>
                <a:ahLst/>
                <a:cxnLst/>
                <a:rect l="l" t="t" r="r" b="b"/>
                <a:pathLst>
                  <a:path w="3992" h="3420" extrusionOk="0">
                    <a:moveTo>
                      <a:pt x="2272" y="1"/>
                    </a:moveTo>
                    <a:cubicBezTo>
                      <a:pt x="1853" y="1"/>
                      <a:pt x="1425" y="156"/>
                      <a:pt x="1077" y="505"/>
                    </a:cubicBezTo>
                    <a:cubicBezTo>
                      <a:pt x="0" y="1581"/>
                      <a:pt x="762" y="3420"/>
                      <a:pt x="2286" y="3420"/>
                    </a:cubicBezTo>
                    <a:cubicBezTo>
                      <a:pt x="3230" y="3420"/>
                      <a:pt x="3992" y="2658"/>
                      <a:pt x="3992" y="1714"/>
                    </a:cubicBezTo>
                    <a:cubicBezTo>
                      <a:pt x="3992" y="683"/>
                      <a:pt x="3150" y="1"/>
                      <a:pt x="2272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47" name="Google Shape;4841;p73"/>
              <p:cNvSpPr/>
              <p:nvPr/>
            </p:nvSpPr>
            <p:spPr>
              <a:xfrm>
                <a:off x="5304427" y="3712754"/>
                <a:ext cx="7621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9" extrusionOk="0">
                    <a:moveTo>
                      <a:pt x="484" y="0"/>
                    </a:moveTo>
                    <a:cubicBezTo>
                      <a:pt x="218" y="0"/>
                      <a:pt x="0" y="218"/>
                      <a:pt x="0" y="484"/>
                    </a:cubicBezTo>
                    <a:cubicBezTo>
                      <a:pt x="0" y="750"/>
                      <a:pt x="218" y="968"/>
                      <a:pt x="484" y="968"/>
                    </a:cubicBezTo>
                    <a:cubicBezTo>
                      <a:pt x="750" y="968"/>
                      <a:pt x="968" y="750"/>
                      <a:pt x="968" y="484"/>
                    </a:cubicBezTo>
                    <a:cubicBezTo>
                      <a:pt x="968" y="218"/>
                      <a:pt x="750" y="0"/>
                      <a:pt x="484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48" name="Google Shape;4842;p73"/>
              <p:cNvGrpSpPr/>
              <p:nvPr/>
            </p:nvGrpSpPr>
            <p:grpSpPr>
              <a:xfrm>
                <a:off x="5341723" y="3775957"/>
                <a:ext cx="31405" cy="26898"/>
                <a:chOff x="5341723" y="3775957"/>
                <a:chExt cx="31405" cy="26898"/>
              </a:xfrm>
            </p:grpSpPr>
            <p:sp>
              <p:nvSpPr>
                <p:cNvPr id="2367" name="Google Shape;4843;p73"/>
                <p:cNvSpPr/>
                <p:nvPr/>
              </p:nvSpPr>
              <p:spPr>
                <a:xfrm>
                  <a:off x="5341723" y="377595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8" name="Google Shape;4844;p73"/>
                <p:cNvSpPr/>
                <p:nvPr/>
              </p:nvSpPr>
              <p:spPr>
                <a:xfrm>
                  <a:off x="5354567" y="3785631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2" y="922"/>
                        <a:pt x="525" y="966"/>
                        <a:pt x="646" y="966"/>
                      </a:cubicBezTo>
                      <a:cubicBezTo>
                        <a:pt x="896" y="966"/>
                        <a:pt x="1138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49" name="Google Shape;4845;p73"/>
              <p:cNvGrpSpPr/>
              <p:nvPr/>
            </p:nvGrpSpPr>
            <p:grpSpPr>
              <a:xfrm>
                <a:off x="5439053" y="3699274"/>
                <a:ext cx="31405" cy="26898"/>
                <a:chOff x="5439053" y="3699274"/>
                <a:chExt cx="31405" cy="26898"/>
              </a:xfrm>
            </p:grpSpPr>
            <p:sp>
              <p:nvSpPr>
                <p:cNvPr id="2365" name="Google Shape;4846;p73"/>
                <p:cNvSpPr/>
                <p:nvPr/>
              </p:nvSpPr>
              <p:spPr>
                <a:xfrm>
                  <a:off x="5439053" y="36992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6" name="Google Shape;4847;p73"/>
                <p:cNvSpPr/>
                <p:nvPr/>
              </p:nvSpPr>
              <p:spPr>
                <a:xfrm>
                  <a:off x="5453225" y="3708948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0" name="Google Shape;4848;p73"/>
              <p:cNvGrpSpPr/>
              <p:nvPr/>
            </p:nvGrpSpPr>
            <p:grpSpPr>
              <a:xfrm>
                <a:off x="5412414" y="3622307"/>
                <a:ext cx="31499" cy="26993"/>
                <a:chOff x="5412414" y="3622307"/>
                <a:chExt cx="31499" cy="26993"/>
              </a:xfrm>
            </p:grpSpPr>
            <p:sp>
              <p:nvSpPr>
                <p:cNvPr id="2363" name="Google Shape;4849;p73"/>
                <p:cNvSpPr/>
                <p:nvPr/>
              </p:nvSpPr>
              <p:spPr>
                <a:xfrm>
                  <a:off x="5412414" y="3622307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4" name="Google Shape;4850;p73"/>
                <p:cNvSpPr/>
                <p:nvPr/>
              </p:nvSpPr>
              <p:spPr>
                <a:xfrm>
                  <a:off x="5426681" y="3632075"/>
                  <a:ext cx="7527" cy="75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6" extrusionOk="0">
                      <a:moveTo>
                        <a:pt x="485" y="0"/>
                      </a:moveTo>
                      <a:cubicBezTo>
                        <a:pt x="206" y="0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85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1" name="Google Shape;4851;p73"/>
              <p:cNvGrpSpPr/>
              <p:nvPr/>
            </p:nvGrpSpPr>
            <p:grpSpPr>
              <a:xfrm>
                <a:off x="5476254" y="3473949"/>
                <a:ext cx="26835" cy="26930"/>
                <a:chOff x="5476254" y="3473949"/>
                <a:chExt cx="26835" cy="26930"/>
              </a:xfrm>
            </p:grpSpPr>
            <p:sp>
              <p:nvSpPr>
                <p:cNvPr id="2361" name="Google Shape;4852;p73"/>
                <p:cNvSpPr/>
                <p:nvPr/>
              </p:nvSpPr>
              <p:spPr>
                <a:xfrm>
                  <a:off x="5476254" y="3473949"/>
                  <a:ext cx="26835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2" h="3424" extrusionOk="0">
                      <a:moveTo>
                        <a:pt x="1706" y="1"/>
                      </a:moveTo>
                      <a:cubicBezTo>
                        <a:pt x="762" y="1"/>
                        <a:pt x="0" y="775"/>
                        <a:pt x="0" y="1718"/>
                      </a:cubicBezTo>
                      <a:cubicBezTo>
                        <a:pt x="0" y="2662"/>
                        <a:pt x="762" y="3424"/>
                        <a:pt x="1706" y="3424"/>
                      </a:cubicBezTo>
                      <a:cubicBezTo>
                        <a:pt x="2649" y="3424"/>
                        <a:pt x="3411" y="2662"/>
                        <a:pt x="3411" y="1718"/>
                      </a:cubicBezTo>
                      <a:cubicBezTo>
                        <a:pt x="3411" y="775"/>
                        <a:pt x="2649" y="1"/>
                        <a:pt x="170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2" name="Google Shape;4853;p73"/>
                <p:cNvSpPr/>
                <p:nvPr/>
              </p:nvSpPr>
              <p:spPr>
                <a:xfrm>
                  <a:off x="5485857" y="3483655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2" name="Google Shape;4854;p73"/>
              <p:cNvGrpSpPr/>
              <p:nvPr/>
            </p:nvGrpSpPr>
            <p:grpSpPr>
              <a:xfrm>
                <a:off x="5564547" y="3481594"/>
                <a:ext cx="31397" cy="26898"/>
                <a:chOff x="5564547" y="3481594"/>
                <a:chExt cx="31397" cy="26898"/>
              </a:xfrm>
            </p:grpSpPr>
            <p:sp>
              <p:nvSpPr>
                <p:cNvPr id="2359" name="Google Shape;4855;p73"/>
                <p:cNvSpPr/>
                <p:nvPr/>
              </p:nvSpPr>
              <p:spPr>
                <a:xfrm>
                  <a:off x="5564547" y="3481594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0" name="Google Shape;4856;p73"/>
                <p:cNvSpPr/>
                <p:nvPr/>
              </p:nvSpPr>
              <p:spPr>
                <a:xfrm>
                  <a:off x="5578719" y="349126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3" name="Google Shape;4857;p73"/>
              <p:cNvGrpSpPr/>
              <p:nvPr/>
            </p:nvGrpSpPr>
            <p:grpSpPr>
              <a:xfrm>
                <a:off x="5534101" y="3470174"/>
                <a:ext cx="31397" cy="26906"/>
                <a:chOff x="5534101" y="3470174"/>
                <a:chExt cx="31397" cy="26906"/>
              </a:xfrm>
            </p:grpSpPr>
            <p:sp>
              <p:nvSpPr>
                <p:cNvPr id="2357" name="Google Shape;4858;p73"/>
                <p:cNvSpPr/>
                <p:nvPr/>
              </p:nvSpPr>
              <p:spPr>
                <a:xfrm>
                  <a:off x="5534101" y="3470174"/>
                  <a:ext cx="31397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8" name="Google Shape;4859;p73"/>
                <p:cNvSpPr/>
                <p:nvPr/>
              </p:nvSpPr>
              <p:spPr>
                <a:xfrm>
                  <a:off x="5546945" y="3479848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4" y="921"/>
                        <a:pt x="526" y="964"/>
                        <a:pt x="646" y="964"/>
                      </a:cubicBezTo>
                      <a:cubicBezTo>
                        <a:pt x="898" y="964"/>
                        <a:pt x="1137" y="771"/>
                        <a:pt x="1137" y="484"/>
                      </a:cubicBezTo>
                      <a:cubicBezTo>
                        <a:pt x="1137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4" name="Google Shape;4860;p73"/>
              <p:cNvGrpSpPr/>
              <p:nvPr/>
            </p:nvGrpSpPr>
            <p:grpSpPr>
              <a:xfrm>
                <a:off x="5610879" y="3314486"/>
                <a:ext cx="31499" cy="26938"/>
                <a:chOff x="5610879" y="3314486"/>
                <a:chExt cx="31499" cy="26938"/>
              </a:xfrm>
            </p:grpSpPr>
            <p:sp>
              <p:nvSpPr>
                <p:cNvPr id="2355" name="Google Shape;4861;p73"/>
                <p:cNvSpPr/>
                <p:nvPr/>
              </p:nvSpPr>
              <p:spPr>
                <a:xfrm>
                  <a:off x="5610879" y="3314486"/>
                  <a:ext cx="31499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5" extrusionOk="0">
                      <a:moveTo>
                        <a:pt x="2285" y="0"/>
                      </a:moveTo>
                      <a:cubicBezTo>
                        <a:pt x="1865" y="0"/>
                        <a:pt x="1437" y="157"/>
                        <a:pt x="1089" y="509"/>
                      </a:cubicBezTo>
                      <a:cubicBezTo>
                        <a:pt x="0" y="1586"/>
                        <a:pt x="774" y="3425"/>
                        <a:pt x="2299" y="3425"/>
                      </a:cubicBezTo>
                      <a:cubicBezTo>
                        <a:pt x="3242" y="3425"/>
                        <a:pt x="4004" y="2663"/>
                        <a:pt x="4004" y="1719"/>
                      </a:cubicBezTo>
                      <a:cubicBezTo>
                        <a:pt x="4004" y="688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6" name="Google Shape;4862;p73"/>
                <p:cNvSpPr/>
                <p:nvPr/>
              </p:nvSpPr>
              <p:spPr>
                <a:xfrm>
                  <a:off x="5623817" y="3324192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75" y="1"/>
                      </a:moveTo>
                      <a:cubicBezTo>
                        <a:pt x="668" y="1"/>
                        <a:pt x="661" y="1"/>
                        <a:pt x="654" y="1"/>
                      </a:cubicBezTo>
                      <a:cubicBezTo>
                        <a:pt x="218" y="1"/>
                        <a:pt x="0" y="509"/>
                        <a:pt x="303" y="824"/>
                      </a:cubicBezTo>
                      <a:cubicBezTo>
                        <a:pt x="404" y="921"/>
                        <a:pt x="525" y="965"/>
                        <a:pt x="644" y="965"/>
                      </a:cubicBezTo>
                      <a:cubicBezTo>
                        <a:pt x="893" y="965"/>
                        <a:pt x="1129" y="772"/>
                        <a:pt x="1137" y="485"/>
                      </a:cubicBezTo>
                      <a:cubicBezTo>
                        <a:pt x="1137" y="214"/>
                        <a:pt x="931" y="1"/>
                        <a:pt x="67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5" name="Google Shape;4863;p73"/>
              <p:cNvGrpSpPr/>
              <p:nvPr/>
            </p:nvGrpSpPr>
            <p:grpSpPr>
              <a:xfrm>
                <a:off x="4834525" y="3501382"/>
                <a:ext cx="31499" cy="26898"/>
                <a:chOff x="4834525" y="3501382"/>
                <a:chExt cx="31499" cy="26898"/>
              </a:xfrm>
            </p:grpSpPr>
            <p:sp>
              <p:nvSpPr>
                <p:cNvPr id="2353" name="Google Shape;4864;p73"/>
                <p:cNvSpPr/>
                <p:nvPr/>
              </p:nvSpPr>
              <p:spPr>
                <a:xfrm>
                  <a:off x="4834525" y="350138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4" name="Google Shape;4865;p73"/>
                <p:cNvSpPr/>
                <p:nvPr/>
              </p:nvSpPr>
              <p:spPr>
                <a:xfrm>
                  <a:off x="4847463" y="3511056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6" name="Google Shape;4866;p73"/>
              <p:cNvGrpSpPr/>
              <p:nvPr/>
            </p:nvGrpSpPr>
            <p:grpSpPr>
              <a:xfrm>
                <a:off x="4898460" y="3580158"/>
                <a:ext cx="31405" cy="26898"/>
                <a:chOff x="4898460" y="3580158"/>
                <a:chExt cx="31405" cy="26898"/>
              </a:xfrm>
            </p:grpSpPr>
            <p:sp>
              <p:nvSpPr>
                <p:cNvPr id="2351" name="Google Shape;4867;p73"/>
                <p:cNvSpPr/>
                <p:nvPr/>
              </p:nvSpPr>
              <p:spPr>
                <a:xfrm>
                  <a:off x="4898460" y="3580158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1"/>
                      </a:moveTo>
                      <a:cubicBezTo>
                        <a:pt x="1853" y="1"/>
                        <a:pt x="1425" y="156"/>
                        <a:pt x="1077" y="505"/>
                      </a:cubicBezTo>
                      <a:cubicBezTo>
                        <a:pt x="0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2" name="Google Shape;4868;p73"/>
                <p:cNvSpPr/>
                <p:nvPr/>
              </p:nvSpPr>
              <p:spPr>
                <a:xfrm>
                  <a:off x="4911303" y="3589832"/>
                  <a:ext cx="8950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7" extrusionOk="0">
                      <a:moveTo>
                        <a:pt x="654" y="0"/>
                      </a:moveTo>
                      <a:cubicBezTo>
                        <a:pt x="218" y="0"/>
                        <a:pt x="1" y="521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1" y="966"/>
                        <a:pt x="1130" y="777"/>
                        <a:pt x="1138" y="484"/>
                      </a:cubicBezTo>
                      <a:cubicBezTo>
                        <a:pt x="1138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7" name="Google Shape;4869;p73"/>
              <p:cNvGrpSpPr/>
              <p:nvPr/>
            </p:nvGrpSpPr>
            <p:grpSpPr>
              <a:xfrm>
                <a:off x="4882667" y="3608032"/>
                <a:ext cx="31499" cy="27001"/>
                <a:chOff x="4882667" y="3608032"/>
                <a:chExt cx="31499" cy="27001"/>
              </a:xfrm>
            </p:grpSpPr>
            <p:sp>
              <p:nvSpPr>
                <p:cNvPr id="2349" name="Google Shape;4870;p73"/>
                <p:cNvSpPr/>
                <p:nvPr/>
              </p:nvSpPr>
              <p:spPr>
                <a:xfrm>
                  <a:off x="4882667" y="3608032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6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20"/>
                        <a:pt x="4004" y="2658"/>
                        <a:pt x="4004" y="1715"/>
                      </a:cubicBezTo>
                      <a:cubicBezTo>
                        <a:pt x="4004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0" name="Google Shape;4871;p73"/>
                <p:cNvSpPr/>
                <p:nvPr/>
              </p:nvSpPr>
              <p:spPr>
                <a:xfrm>
                  <a:off x="4895605" y="3617706"/>
                  <a:ext cx="8950" cy="7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3" extrusionOk="0">
                      <a:moveTo>
                        <a:pt x="642" y="1"/>
                      </a:moveTo>
                      <a:cubicBezTo>
                        <a:pt x="218" y="1"/>
                        <a:pt x="1" y="521"/>
                        <a:pt x="303" y="823"/>
                      </a:cubicBezTo>
                      <a:cubicBezTo>
                        <a:pt x="402" y="926"/>
                        <a:pt x="524" y="972"/>
                        <a:pt x="644" y="972"/>
                      </a:cubicBezTo>
                      <a:cubicBezTo>
                        <a:pt x="891" y="972"/>
                        <a:pt x="1130" y="778"/>
                        <a:pt x="1138" y="485"/>
                      </a:cubicBezTo>
                      <a:cubicBezTo>
                        <a:pt x="1138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8" name="Google Shape;4872;p73"/>
              <p:cNvGrpSpPr/>
              <p:nvPr/>
            </p:nvGrpSpPr>
            <p:grpSpPr>
              <a:xfrm>
                <a:off x="4843373" y="3631407"/>
                <a:ext cx="16273" cy="16186"/>
                <a:chOff x="4843373" y="3631407"/>
                <a:chExt cx="16273" cy="16186"/>
              </a:xfrm>
            </p:grpSpPr>
            <p:sp>
              <p:nvSpPr>
                <p:cNvPr id="2347" name="Google Shape;4873;p73"/>
                <p:cNvSpPr/>
                <p:nvPr/>
              </p:nvSpPr>
              <p:spPr>
                <a:xfrm>
                  <a:off x="4843373" y="3631407"/>
                  <a:ext cx="16273" cy="161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2058" extrusionOk="0">
                      <a:moveTo>
                        <a:pt x="1029" y="1"/>
                      </a:moveTo>
                      <a:cubicBezTo>
                        <a:pt x="460" y="1"/>
                        <a:pt x="0" y="460"/>
                        <a:pt x="0" y="1029"/>
                      </a:cubicBezTo>
                      <a:cubicBezTo>
                        <a:pt x="0" y="1597"/>
                        <a:pt x="460" y="2057"/>
                        <a:pt x="1029" y="2057"/>
                      </a:cubicBezTo>
                      <a:cubicBezTo>
                        <a:pt x="1609" y="2057"/>
                        <a:pt x="2069" y="1597"/>
                        <a:pt x="2069" y="1029"/>
                      </a:cubicBezTo>
                      <a:cubicBezTo>
                        <a:pt x="2069" y="460"/>
                        <a:pt x="1609" y="1"/>
                        <a:pt x="10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8" name="Google Shape;4874;p73"/>
                <p:cNvSpPr/>
                <p:nvPr/>
              </p:nvSpPr>
              <p:spPr>
                <a:xfrm>
                  <a:off x="4849178" y="3637211"/>
                  <a:ext cx="4672" cy="4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4" h="582" extrusionOk="0">
                      <a:moveTo>
                        <a:pt x="291" y="1"/>
                      </a:moveTo>
                      <a:cubicBezTo>
                        <a:pt x="133" y="1"/>
                        <a:pt x="0" y="134"/>
                        <a:pt x="0" y="291"/>
                      </a:cubicBezTo>
                      <a:cubicBezTo>
                        <a:pt x="0" y="460"/>
                        <a:pt x="133" y="581"/>
                        <a:pt x="291" y="581"/>
                      </a:cubicBezTo>
                      <a:cubicBezTo>
                        <a:pt x="460" y="581"/>
                        <a:pt x="593" y="460"/>
                        <a:pt x="593" y="291"/>
                      </a:cubicBezTo>
                      <a:cubicBezTo>
                        <a:pt x="593" y="134"/>
                        <a:pt x="460" y="1"/>
                        <a:pt x="29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9" name="Google Shape;4875;p73"/>
              <p:cNvGrpSpPr/>
              <p:nvPr/>
            </p:nvGrpSpPr>
            <p:grpSpPr>
              <a:xfrm>
                <a:off x="4727773" y="3591578"/>
                <a:ext cx="31499" cy="26898"/>
                <a:chOff x="4727773" y="3591578"/>
                <a:chExt cx="31499" cy="26898"/>
              </a:xfrm>
            </p:grpSpPr>
            <p:sp>
              <p:nvSpPr>
                <p:cNvPr id="2345" name="Google Shape;4876;p73"/>
                <p:cNvSpPr/>
                <p:nvPr/>
              </p:nvSpPr>
              <p:spPr>
                <a:xfrm>
                  <a:off x="4727773" y="3591578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4005" y="1714"/>
                      </a:cubicBezTo>
                      <a:cubicBezTo>
                        <a:pt x="4005" y="683"/>
                        <a:pt x="3158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6" name="Google Shape;4877;p73"/>
                <p:cNvSpPr/>
                <p:nvPr/>
              </p:nvSpPr>
              <p:spPr>
                <a:xfrm>
                  <a:off x="4740719" y="3601244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1" y="1"/>
                      </a:moveTo>
                      <a:cubicBezTo>
                        <a:pt x="206" y="1"/>
                        <a:pt x="0" y="521"/>
                        <a:pt x="302" y="824"/>
                      </a:cubicBezTo>
                      <a:cubicBezTo>
                        <a:pt x="400" y="921"/>
                        <a:pt x="520" y="964"/>
                        <a:pt x="638" y="964"/>
                      </a:cubicBezTo>
                      <a:cubicBezTo>
                        <a:pt x="886" y="964"/>
                        <a:pt x="1125" y="772"/>
                        <a:pt x="1125" y="485"/>
                      </a:cubicBezTo>
                      <a:cubicBezTo>
                        <a:pt x="1125" y="219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260" name="Google Shape;4878;p73"/>
              <p:cNvSpPr/>
              <p:nvPr/>
            </p:nvSpPr>
            <p:spPr>
              <a:xfrm>
                <a:off x="4652041" y="3622590"/>
                <a:ext cx="31405" cy="26906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3421" extrusionOk="0">
                    <a:moveTo>
                      <a:pt x="2273" y="1"/>
                    </a:moveTo>
                    <a:cubicBezTo>
                      <a:pt x="1853" y="1"/>
                      <a:pt x="1426" y="157"/>
                      <a:pt x="1077" y="505"/>
                    </a:cubicBezTo>
                    <a:cubicBezTo>
                      <a:pt x="1" y="1581"/>
                      <a:pt x="763" y="3420"/>
                      <a:pt x="2287" y="3420"/>
                    </a:cubicBezTo>
                    <a:cubicBezTo>
                      <a:pt x="3231" y="3420"/>
                      <a:pt x="3993" y="2658"/>
                      <a:pt x="3993" y="1714"/>
                    </a:cubicBezTo>
                    <a:cubicBezTo>
                      <a:pt x="3993" y="683"/>
                      <a:pt x="3151" y="1"/>
                      <a:pt x="2273" y="1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61" name="Google Shape;4879;p73"/>
              <p:cNvSpPr/>
              <p:nvPr/>
            </p:nvSpPr>
            <p:spPr>
              <a:xfrm>
                <a:off x="4666222" y="3632264"/>
                <a:ext cx="7613" cy="7621"/>
              </a:xfrm>
              <a:custGeom>
                <a:avLst/>
                <a:gdLst/>
                <a:ahLst/>
                <a:cxnLst/>
                <a:rect l="l" t="t" r="r" b="b"/>
                <a:pathLst>
                  <a:path w="968" h="969" extrusionOk="0">
                    <a:moveTo>
                      <a:pt x="484" y="1"/>
                    </a:moveTo>
                    <a:cubicBezTo>
                      <a:pt x="218" y="1"/>
                      <a:pt x="0" y="218"/>
                      <a:pt x="0" y="484"/>
                    </a:cubicBezTo>
                    <a:cubicBezTo>
                      <a:pt x="0" y="751"/>
                      <a:pt x="218" y="968"/>
                      <a:pt x="484" y="968"/>
                    </a:cubicBezTo>
                    <a:cubicBezTo>
                      <a:pt x="750" y="968"/>
                      <a:pt x="968" y="751"/>
                      <a:pt x="968" y="484"/>
                    </a:cubicBezTo>
                    <a:cubicBezTo>
                      <a:pt x="968" y="218"/>
                      <a:pt x="750" y="1"/>
                      <a:pt x="484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62" name="Google Shape;4880;p73"/>
              <p:cNvGrpSpPr/>
              <p:nvPr/>
            </p:nvGrpSpPr>
            <p:grpSpPr>
              <a:xfrm>
                <a:off x="4609421" y="3577398"/>
                <a:ext cx="31499" cy="27001"/>
                <a:chOff x="4609421" y="3577398"/>
                <a:chExt cx="31499" cy="27001"/>
              </a:xfrm>
            </p:grpSpPr>
            <p:sp>
              <p:nvSpPr>
                <p:cNvPr id="2343" name="Google Shape;4881;p73"/>
                <p:cNvSpPr/>
                <p:nvPr/>
              </p:nvSpPr>
              <p:spPr>
                <a:xfrm>
                  <a:off x="4609421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1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4005" y="1714"/>
                      </a:cubicBezTo>
                      <a:cubicBezTo>
                        <a:pt x="3996" y="683"/>
                        <a:pt x="3152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4" name="Google Shape;4882;p73"/>
                <p:cNvSpPr/>
                <p:nvPr/>
              </p:nvSpPr>
              <p:spPr>
                <a:xfrm>
                  <a:off x="4623594" y="358707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3" name="Google Shape;4883;p73"/>
              <p:cNvGrpSpPr/>
              <p:nvPr/>
            </p:nvGrpSpPr>
            <p:grpSpPr>
              <a:xfrm>
                <a:off x="4649289" y="3577398"/>
                <a:ext cx="31499" cy="27001"/>
                <a:chOff x="4649289" y="3577398"/>
                <a:chExt cx="31499" cy="27001"/>
              </a:xfrm>
            </p:grpSpPr>
            <p:sp>
              <p:nvSpPr>
                <p:cNvPr id="2341" name="Google Shape;4884;p73"/>
                <p:cNvSpPr/>
                <p:nvPr/>
              </p:nvSpPr>
              <p:spPr>
                <a:xfrm>
                  <a:off x="4649289" y="3577398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6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2" name="Google Shape;4885;p73"/>
                <p:cNvSpPr/>
                <p:nvPr/>
              </p:nvSpPr>
              <p:spPr>
                <a:xfrm>
                  <a:off x="4662227" y="3587072"/>
                  <a:ext cx="8856" cy="7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6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35"/>
                      </a:cubicBezTo>
                      <a:cubicBezTo>
                        <a:pt x="400" y="932"/>
                        <a:pt x="519" y="976"/>
                        <a:pt x="636" y="976"/>
                      </a:cubicBezTo>
                      <a:cubicBezTo>
                        <a:pt x="885" y="976"/>
                        <a:pt x="1125" y="780"/>
                        <a:pt x="1125" y="484"/>
                      </a:cubicBezTo>
                      <a:cubicBezTo>
                        <a:pt x="1125" y="218"/>
                        <a:pt x="907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4" name="Google Shape;4886;p73"/>
              <p:cNvGrpSpPr/>
              <p:nvPr/>
            </p:nvGrpSpPr>
            <p:grpSpPr>
              <a:xfrm>
                <a:off x="4605614" y="3639523"/>
                <a:ext cx="31499" cy="26906"/>
                <a:chOff x="4605614" y="3639523"/>
                <a:chExt cx="31499" cy="26906"/>
              </a:xfrm>
            </p:grpSpPr>
            <p:sp>
              <p:nvSpPr>
                <p:cNvPr id="2339" name="Google Shape;4887;p73"/>
                <p:cNvSpPr/>
                <p:nvPr/>
              </p:nvSpPr>
              <p:spPr>
                <a:xfrm>
                  <a:off x="4605614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76" y="1"/>
                      </a:moveTo>
                      <a:cubicBezTo>
                        <a:pt x="1855" y="1"/>
                        <a:pt x="1425" y="157"/>
                        <a:pt x="1077" y="505"/>
                      </a:cubicBezTo>
                      <a:cubicBezTo>
                        <a:pt x="1" y="1582"/>
                        <a:pt x="763" y="3420"/>
                        <a:pt x="2287" y="3420"/>
                      </a:cubicBezTo>
                      <a:cubicBezTo>
                        <a:pt x="3230" y="3420"/>
                        <a:pt x="3993" y="2658"/>
                        <a:pt x="4005" y="1715"/>
                      </a:cubicBezTo>
                      <a:cubicBezTo>
                        <a:pt x="4005" y="683"/>
                        <a:pt x="3157" y="1"/>
                        <a:pt x="227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40" name="Google Shape;4888;p73"/>
                <p:cNvSpPr/>
                <p:nvPr/>
              </p:nvSpPr>
              <p:spPr>
                <a:xfrm>
                  <a:off x="4619795" y="3649197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84" y="968"/>
                      </a:cubicBezTo>
                      <a:cubicBezTo>
                        <a:pt x="750" y="968"/>
                        <a:pt x="968" y="751"/>
                        <a:pt x="968" y="485"/>
                      </a:cubicBezTo>
                      <a:cubicBezTo>
                        <a:pt x="968" y="218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5" name="Google Shape;4889;p73"/>
              <p:cNvGrpSpPr/>
              <p:nvPr/>
            </p:nvGrpSpPr>
            <p:grpSpPr>
              <a:xfrm>
                <a:off x="4785149" y="3618846"/>
                <a:ext cx="26930" cy="26843"/>
                <a:chOff x="4785149" y="3618846"/>
                <a:chExt cx="26930" cy="26843"/>
              </a:xfrm>
            </p:grpSpPr>
            <p:sp>
              <p:nvSpPr>
                <p:cNvPr id="2337" name="Google Shape;4890;p73"/>
                <p:cNvSpPr/>
                <p:nvPr/>
              </p:nvSpPr>
              <p:spPr>
                <a:xfrm>
                  <a:off x="4785149" y="3618846"/>
                  <a:ext cx="26930" cy="26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13" extrusionOk="0">
                      <a:moveTo>
                        <a:pt x="1718" y="1"/>
                      </a:moveTo>
                      <a:cubicBezTo>
                        <a:pt x="774" y="1"/>
                        <a:pt x="0" y="763"/>
                        <a:pt x="0" y="1707"/>
                      </a:cubicBezTo>
                      <a:cubicBezTo>
                        <a:pt x="0" y="2650"/>
                        <a:pt x="774" y="3412"/>
                        <a:pt x="1718" y="3412"/>
                      </a:cubicBezTo>
                      <a:cubicBezTo>
                        <a:pt x="2662" y="3412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8" name="Google Shape;4891;p73"/>
                <p:cNvSpPr/>
                <p:nvPr/>
              </p:nvSpPr>
              <p:spPr>
                <a:xfrm>
                  <a:off x="4793611" y="3628457"/>
                  <a:ext cx="8856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5" extrusionOk="0">
                      <a:moveTo>
                        <a:pt x="642" y="1"/>
                      </a:moveTo>
                      <a:cubicBezTo>
                        <a:pt x="206" y="1"/>
                        <a:pt x="1" y="521"/>
                        <a:pt x="303" y="823"/>
                      </a:cubicBezTo>
                      <a:cubicBezTo>
                        <a:pt x="401" y="921"/>
                        <a:pt x="521" y="964"/>
                        <a:pt x="639" y="964"/>
                      </a:cubicBezTo>
                      <a:cubicBezTo>
                        <a:pt x="887" y="964"/>
                        <a:pt x="1126" y="772"/>
                        <a:pt x="1126" y="485"/>
                      </a:cubicBezTo>
                      <a:cubicBezTo>
                        <a:pt x="1126" y="218"/>
                        <a:pt x="908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6" name="Google Shape;4892;p73"/>
              <p:cNvGrpSpPr/>
              <p:nvPr/>
            </p:nvGrpSpPr>
            <p:grpSpPr>
              <a:xfrm>
                <a:off x="4810167" y="3601567"/>
                <a:ext cx="31405" cy="26898"/>
                <a:chOff x="4810167" y="3601567"/>
                <a:chExt cx="31405" cy="26898"/>
              </a:xfrm>
            </p:grpSpPr>
            <p:sp>
              <p:nvSpPr>
                <p:cNvPr id="2335" name="Google Shape;4893;p73"/>
                <p:cNvSpPr/>
                <p:nvPr/>
              </p:nvSpPr>
              <p:spPr>
                <a:xfrm>
                  <a:off x="4810167" y="3601567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1" y="3420"/>
                        <a:pt x="3993" y="2658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6" name="Google Shape;4894;p73"/>
                <p:cNvSpPr/>
                <p:nvPr/>
              </p:nvSpPr>
              <p:spPr>
                <a:xfrm>
                  <a:off x="4824348" y="3611241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7" name="Google Shape;4895;p73"/>
              <p:cNvGrpSpPr/>
              <p:nvPr/>
            </p:nvGrpSpPr>
            <p:grpSpPr>
              <a:xfrm>
                <a:off x="4831002" y="3373230"/>
                <a:ext cx="31405" cy="26898"/>
                <a:chOff x="4831002" y="3373230"/>
                <a:chExt cx="31405" cy="26898"/>
              </a:xfrm>
            </p:grpSpPr>
            <p:sp>
              <p:nvSpPr>
                <p:cNvPr id="2333" name="Google Shape;4896;p73"/>
                <p:cNvSpPr/>
                <p:nvPr/>
              </p:nvSpPr>
              <p:spPr>
                <a:xfrm>
                  <a:off x="4831002" y="3373230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6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4" name="Google Shape;4897;p73"/>
                <p:cNvSpPr/>
                <p:nvPr/>
              </p:nvSpPr>
              <p:spPr>
                <a:xfrm>
                  <a:off x="4845182" y="3382896"/>
                  <a:ext cx="7519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6" h="969" extrusionOk="0">
                      <a:moveTo>
                        <a:pt x="472" y="1"/>
                      </a:moveTo>
                      <a:cubicBezTo>
                        <a:pt x="206" y="1"/>
                        <a:pt x="0" y="219"/>
                        <a:pt x="0" y="485"/>
                      </a:cubicBezTo>
                      <a:cubicBezTo>
                        <a:pt x="0" y="751"/>
                        <a:pt x="206" y="969"/>
                        <a:pt x="472" y="969"/>
                      </a:cubicBezTo>
                      <a:cubicBezTo>
                        <a:pt x="750" y="969"/>
                        <a:pt x="956" y="751"/>
                        <a:pt x="956" y="485"/>
                      </a:cubicBezTo>
                      <a:cubicBezTo>
                        <a:pt x="956" y="219"/>
                        <a:pt x="750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8" name="Google Shape;4898;p73"/>
              <p:cNvGrpSpPr/>
              <p:nvPr/>
            </p:nvGrpSpPr>
            <p:grpSpPr>
              <a:xfrm>
                <a:off x="4719311" y="3355054"/>
                <a:ext cx="31499" cy="27001"/>
                <a:chOff x="4719311" y="3355054"/>
                <a:chExt cx="31499" cy="27001"/>
              </a:xfrm>
            </p:grpSpPr>
            <p:sp>
              <p:nvSpPr>
                <p:cNvPr id="2331" name="Google Shape;4899;p73"/>
                <p:cNvSpPr/>
                <p:nvPr/>
              </p:nvSpPr>
              <p:spPr>
                <a:xfrm>
                  <a:off x="4719311" y="335505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75" y="1"/>
                      </a:moveTo>
                      <a:cubicBezTo>
                        <a:pt x="1854" y="1"/>
                        <a:pt x="1425" y="157"/>
                        <a:pt x="1077" y="505"/>
                      </a:cubicBezTo>
                      <a:cubicBezTo>
                        <a:pt x="0" y="1581"/>
                        <a:pt x="762" y="3432"/>
                        <a:pt x="2287" y="3432"/>
                      </a:cubicBezTo>
                      <a:cubicBezTo>
                        <a:pt x="3230" y="3432"/>
                        <a:pt x="4004" y="2658"/>
                        <a:pt x="4004" y="1714"/>
                      </a:cubicBezTo>
                      <a:cubicBezTo>
                        <a:pt x="4004" y="683"/>
                        <a:pt x="3157" y="1"/>
                        <a:pt x="227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2" name="Google Shape;4900;p73"/>
                <p:cNvSpPr/>
                <p:nvPr/>
              </p:nvSpPr>
              <p:spPr>
                <a:xfrm>
                  <a:off x="4733578" y="3364822"/>
                  <a:ext cx="7527" cy="75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57" extrusionOk="0">
                      <a:moveTo>
                        <a:pt x="473" y="1"/>
                      </a:moveTo>
                      <a:cubicBezTo>
                        <a:pt x="206" y="1"/>
                        <a:pt x="1" y="206"/>
                        <a:pt x="1" y="472"/>
                      </a:cubicBezTo>
                      <a:cubicBezTo>
                        <a:pt x="1" y="738"/>
                        <a:pt x="206" y="956"/>
                        <a:pt x="473" y="956"/>
                      </a:cubicBezTo>
                      <a:cubicBezTo>
                        <a:pt x="751" y="956"/>
                        <a:pt x="956" y="738"/>
                        <a:pt x="956" y="472"/>
                      </a:cubicBezTo>
                      <a:cubicBezTo>
                        <a:pt x="956" y="206"/>
                        <a:pt x="751" y="1"/>
                        <a:pt x="47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9" name="Google Shape;4901;p73"/>
              <p:cNvGrpSpPr/>
              <p:nvPr/>
            </p:nvGrpSpPr>
            <p:grpSpPr>
              <a:xfrm>
                <a:off x="4798755" y="3450260"/>
                <a:ext cx="26930" cy="26930"/>
                <a:chOff x="4798755" y="3450260"/>
                <a:chExt cx="26930" cy="26930"/>
              </a:xfrm>
            </p:grpSpPr>
            <p:sp>
              <p:nvSpPr>
                <p:cNvPr id="2329" name="Google Shape;4902;p73"/>
                <p:cNvSpPr/>
                <p:nvPr/>
              </p:nvSpPr>
              <p:spPr>
                <a:xfrm>
                  <a:off x="4798755" y="3450260"/>
                  <a:ext cx="26930" cy="2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4" h="3424" extrusionOk="0">
                      <a:moveTo>
                        <a:pt x="1718" y="0"/>
                      </a:moveTo>
                      <a:cubicBezTo>
                        <a:pt x="774" y="0"/>
                        <a:pt x="0" y="763"/>
                        <a:pt x="0" y="1706"/>
                      </a:cubicBezTo>
                      <a:cubicBezTo>
                        <a:pt x="0" y="2650"/>
                        <a:pt x="774" y="3424"/>
                        <a:pt x="1718" y="3424"/>
                      </a:cubicBezTo>
                      <a:cubicBezTo>
                        <a:pt x="2661" y="3424"/>
                        <a:pt x="3423" y="2650"/>
                        <a:pt x="3423" y="1706"/>
                      </a:cubicBezTo>
                      <a:cubicBezTo>
                        <a:pt x="3423" y="763"/>
                        <a:pt x="2661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0" name="Google Shape;4903;p73"/>
                <p:cNvSpPr/>
                <p:nvPr/>
              </p:nvSpPr>
              <p:spPr>
                <a:xfrm>
                  <a:off x="4807218" y="3459871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0"/>
                      </a:moveTo>
                      <a:cubicBezTo>
                        <a:pt x="206" y="0"/>
                        <a:pt x="1" y="520"/>
                        <a:pt x="303" y="823"/>
                      </a:cubicBezTo>
                      <a:cubicBezTo>
                        <a:pt x="402" y="922"/>
                        <a:pt x="524" y="966"/>
                        <a:pt x="644" y="966"/>
                      </a:cubicBezTo>
                      <a:cubicBezTo>
                        <a:pt x="890" y="966"/>
                        <a:pt x="1126" y="777"/>
                        <a:pt x="1126" y="484"/>
                      </a:cubicBezTo>
                      <a:cubicBezTo>
                        <a:pt x="1126" y="218"/>
                        <a:pt x="908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0" name="Google Shape;4904;p73"/>
              <p:cNvGrpSpPr/>
              <p:nvPr/>
            </p:nvGrpSpPr>
            <p:grpSpPr>
              <a:xfrm>
                <a:off x="4645576" y="3467555"/>
                <a:ext cx="31405" cy="26953"/>
                <a:chOff x="4645576" y="3467555"/>
                <a:chExt cx="31405" cy="26953"/>
              </a:xfrm>
            </p:grpSpPr>
            <p:sp>
              <p:nvSpPr>
                <p:cNvPr id="2327" name="Google Shape;4905;p73"/>
                <p:cNvSpPr/>
                <p:nvPr/>
              </p:nvSpPr>
              <p:spPr>
                <a:xfrm>
                  <a:off x="4645576" y="3467555"/>
                  <a:ext cx="31405" cy="269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7" extrusionOk="0">
                      <a:moveTo>
                        <a:pt x="2272" y="0"/>
                      </a:moveTo>
                      <a:cubicBezTo>
                        <a:pt x="1853" y="0"/>
                        <a:pt x="1425" y="155"/>
                        <a:pt x="1077" y="499"/>
                      </a:cubicBezTo>
                      <a:cubicBezTo>
                        <a:pt x="0" y="1576"/>
                        <a:pt x="750" y="3414"/>
                        <a:pt x="2274" y="3426"/>
                      </a:cubicBezTo>
                      <a:cubicBezTo>
                        <a:pt x="3218" y="3426"/>
                        <a:pt x="3992" y="2652"/>
                        <a:pt x="3992" y="1709"/>
                      </a:cubicBezTo>
                      <a:cubicBezTo>
                        <a:pt x="3992" y="677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8" name="Google Shape;4906;p73"/>
                <p:cNvSpPr/>
                <p:nvPr/>
              </p:nvSpPr>
              <p:spPr>
                <a:xfrm>
                  <a:off x="4659749" y="3477182"/>
                  <a:ext cx="7527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7" h="969" extrusionOk="0">
                      <a:moveTo>
                        <a:pt x="472" y="1"/>
                      </a:moveTo>
                      <a:cubicBezTo>
                        <a:pt x="206" y="1"/>
                        <a:pt x="1" y="219"/>
                        <a:pt x="1" y="485"/>
                      </a:cubicBezTo>
                      <a:cubicBezTo>
                        <a:pt x="1" y="751"/>
                        <a:pt x="206" y="969"/>
                        <a:pt x="472" y="969"/>
                      </a:cubicBezTo>
                      <a:cubicBezTo>
                        <a:pt x="751" y="969"/>
                        <a:pt x="956" y="751"/>
                        <a:pt x="956" y="485"/>
                      </a:cubicBezTo>
                      <a:cubicBezTo>
                        <a:pt x="956" y="219"/>
                        <a:pt x="751" y="1"/>
                        <a:pt x="47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1" name="Google Shape;4907;p73"/>
              <p:cNvGrpSpPr/>
              <p:nvPr/>
            </p:nvGrpSpPr>
            <p:grpSpPr>
              <a:xfrm>
                <a:off x="4687631" y="3583965"/>
                <a:ext cx="31499" cy="26898"/>
                <a:chOff x="4687631" y="3583965"/>
                <a:chExt cx="31499" cy="26898"/>
              </a:xfrm>
            </p:grpSpPr>
            <p:sp>
              <p:nvSpPr>
                <p:cNvPr id="2325" name="Google Shape;4908;p73"/>
                <p:cNvSpPr/>
                <p:nvPr/>
              </p:nvSpPr>
              <p:spPr>
                <a:xfrm>
                  <a:off x="4687631" y="3583965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6" name="Google Shape;4909;p73"/>
                <p:cNvSpPr/>
                <p:nvPr/>
              </p:nvSpPr>
              <p:spPr>
                <a:xfrm>
                  <a:off x="4700568" y="3593639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41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4" y="920"/>
                        <a:pt x="525" y="964"/>
                        <a:pt x="644" y="964"/>
                      </a:cubicBezTo>
                      <a:cubicBezTo>
                        <a:pt x="893" y="964"/>
                        <a:pt x="1129" y="771"/>
                        <a:pt x="1137" y="484"/>
                      </a:cubicBezTo>
                      <a:cubicBezTo>
                        <a:pt x="1137" y="218"/>
                        <a:pt x="920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2" name="Google Shape;4910;p73"/>
              <p:cNvGrpSpPr/>
              <p:nvPr/>
            </p:nvGrpSpPr>
            <p:grpSpPr>
              <a:xfrm>
                <a:off x="4719311" y="3471314"/>
                <a:ext cx="31499" cy="27001"/>
                <a:chOff x="4719311" y="3471314"/>
                <a:chExt cx="31499" cy="27001"/>
              </a:xfrm>
            </p:grpSpPr>
            <p:sp>
              <p:nvSpPr>
                <p:cNvPr id="2323" name="Google Shape;4911;p73"/>
                <p:cNvSpPr/>
                <p:nvPr/>
              </p:nvSpPr>
              <p:spPr>
                <a:xfrm>
                  <a:off x="4719311" y="3471314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32"/>
                        <a:pt x="4004" y="2658"/>
                        <a:pt x="4004" y="1715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4" name="Google Shape;4912;p73"/>
                <p:cNvSpPr/>
                <p:nvPr/>
              </p:nvSpPr>
              <p:spPr>
                <a:xfrm>
                  <a:off x="4732249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3" name="Google Shape;4913;p73"/>
              <p:cNvGrpSpPr/>
              <p:nvPr/>
            </p:nvGrpSpPr>
            <p:grpSpPr>
              <a:xfrm>
                <a:off x="4719311" y="3434404"/>
                <a:ext cx="31499" cy="26898"/>
                <a:chOff x="4719311" y="3434404"/>
                <a:chExt cx="31499" cy="26898"/>
              </a:xfrm>
            </p:grpSpPr>
            <p:sp>
              <p:nvSpPr>
                <p:cNvPr id="2321" name="Google Shape;4914;p73"/>
                <p:cNvSpPr/>
                <p:nvPr/>
              </p:nvSpPr>
              <p:spPr>
                <a:xfrm>
                  <a:off x="4719311" y="3434404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2" name="Google Shape;4915;p73"/>
                <p:cNvSpPr/>
                <p:nvPr/>
              </p:nvSpPr>
              <p:spPr>
                <a:xfrm>
                  <a:off x="4732249" y="3444078"/>
                  <a:ext cx="8856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4" extrusionOk="0">
                      <a:moveTo>
                        <a:pt x="642" y="0"/>
                      </a:moveTo>
                      <a:cubicBezTo>
                        <a:pt x="218" y="0"/>
                        <a:pt x="0" y="520"/>
                        <a:pt x="303" y="823"/>
                      </a:cubicBezTo>
                      <a:cubicBezTo>
                        <a:pt x="400" y="920"/>
                        <a:pt x="520" y="964"/>
                        <a:pt x="638" y="964"/>
                      </a:cubicBezTo>
                      <a:cubicBezTo>
                        <a:pt x="886" y="964"/>
                        <a:pt x="1125" y="771"/>
                        <a:pt x="1125" y="484"/>
                      </a:cubicBezTo>
                      <a:cubicBezTo>
                        <a:pt x="1125" y="218"/>
                        <a:pt x="920" y="0"/>
                        <a:pt x="64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4" name="Google Shape;4916;p73"/>
              <p:cNvGrpSpPr/>
              <p:nvPr/>
            </p:nvGrpSpPr>
            <p:grpSpPr>
              <a:xfrm>
                <a:off x="4768876" y="3401772"/>
                <a:ext cx="31499" cy="26898"/>
                <a:chOff x="4768876" y="3401772"/>
                <a:chExt cx="31499" cy="26898"/>
              </a:xfrm>
            </p:grpSpPr>
            <p:sp>
              <p:nvSpPr>
                <p:cNvPr id="2319" name="Google Shape;4917;p73"/>
                <p:cNvSpPr/>
                <p:nvPr/>
              </p:nvSpPr>
              <p:spPr>
                <a:xfrm>
                  <a:off x="4768876" y="3401772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76" y="0"/>
                      </a:moveTo>
                      <a:cubicBezTo>
                        <a:pt x="1855" y="0"/>
                        <a:pt x="1425" y="156"/>
                        <a:pt x="1077" y="504"/>
                      </a:cubicBezTo>
                      <a:cubicBezTo>
                        <a:pt x="1" y="1581"/>
                        <a:pt x="763" y="3419"/>
                        <a:pt x="2287" y="3419"/>
                      </a:cubicBezTo>
                      <a:cubicBezTo>
                        <a:pt x="3231" y="3419"/>
                        <a:pt x="4005" y="2657"/>
                        <a:pt x="4005" y="1714"/>
                      </a:cubicBezTo>
                      <a:cubicBezTo>
                        <a:pt x="4005" y="683"/>
                        <a:pt x="3157" y="0"/>
                        <a:pt x="227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0" name="Google Shape;4918;p73"/>
                <p:cNvSpPr/>
                <p:nvPr/>
              </p:nvSpPr>
              <p:spPr>
                <a:xfrm>
                  <a:off x="4783057" y="3411438"/>
                  <a:ext cx="7613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9" extrusionOk="0">
                      <a:moveTo>
                        <a:pt x="484" y="1"/>
                      </a:moveTo>
                      <a:cubicBezTo>
                        <a:pt x="218" y="1"/>
                        <a:pt x="0" y="219"/>
                        <a:pt x="0" y="485"/>
                      </a:cubicBezTo>
                      <a:cubicBezTo>
                        <a:pt x="0" y="751"/>
                        <a:pt x="218" y="969"/>
                        <a:pt x="484" y="969"/>
                      </a:cubicBezTo>
                      <a:cubicBezTo>
                        <a:pt x="750" y="969"/>
                        <a:pt x="968" y="751"/>
                        <a:pt x="968" y="485"/>
                      </a:cubicBezTo>
                      <a:cubicBezTo>
                        <a:pt x="968" y="219"/>
                        <a:pt x="750" y="1"/>
                        <a:pt x="48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5" name="Google Shape;4919;p73"/>
              <p:cNvGrpSpPr/>
              <p:nvPr/>
            </p:nvGrpSpPr>
            <p:grpSpPr>
              <a:xfrm>
                <a:off x="4762214" y="3471377"/>
                <a:ext cx="26938" cy="26938"/>
                <a:chOff x="4762214" y="3471377"/>
                <a:chExt cx="26938" cy="26938"/>
              </a:xfrm>
            </p:grpSpPr>
            <p:sp>
              <p:nvSpPr>
                <p:cNvPr id="2317" name="Google Shape;4920;p73"/>
                <p:cNvSpPr/>
                <p:nvPr/>
              </p:nvSpPr>
              <p:spPr>
                <a:xfrm>
                  <a:off x="4762214" y="3471377"/>
                  <a:ext cx="26938" cy="26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5" h="3425" extrusionOk="0">
                      <a:moveTo>
                        <a:pt x="1707" y="1"/>
                      </a:moveTo>
                      <a:cubicBezTo>
                        <a:pt x="763" y="1"/>
                        <a:pt x="1" y="763"/>
                        <a:pt x="1" y="1707"/>
                      </a:cubicBezTo>
                      <a:cubicBezTo>
                        <a:pt x="1" y="2650"/>
                        <a:pt x="763" y="3424"/>
                        <a:pt x="1707" y="3424"/>
                      </a:cubicBezTo>
                      <a:cubicBezTo>
                        <a:pt x="2662" y="3424"/>
                        <a:pt x="3424" y="2650"/>
                        <a:pt x="3424" y="1707"/>
                      </a:cubicBezTo>
                      <a:cubicBezTo>
                        <a:pt x="3424" y="763"/>
                        <a:pt x="2662" y="1"/>
                        <a:pt x="1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8" name="Google Shape;4921;p73"/>
                <p:cNvSpPr/>
                <p:nvPr/>
              </p:nvSpPr>
              <p:spPr>
                <a:xfrm>
                  <a:off x="4770591" y="3480988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2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8"/>
                        <a:pt x="920" y="1"/>
                        <a:pt x="64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6" name="Google Shape;4922;p73"/>
              <p:cNvGrpSpPr/>
              <p:nvPr/>
            </p:nvGrpSpPr>
            <p:grpSpPr>
              <a:xfrm>
                <a:off x="4790473" y="3344782"/>
                <a:ext cx="31405" cy="26898"/>
                <a:chOff x="4790473" y="3344782"/>
                <a:chExt cx="31405" cy="26898"/>
              </a:xfrm>
            </p:grpSpPr>
            <p:sp>
              <p:nvSpPr>
                <p:cNvPr id="2315" name="Google Shape;4923;p73"/>
                <p:cNvSpPr/>
                <p:nvPr/>
              </p:nvSpPr>
              <p:spPr>
                <a:xfrm>
                  <a:off x="4790473" y="3344782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3" y="2657"/>
                        <a:pt x="3993" y="1714"/>
                      </a:cubicBezTo>
                      <a:cubicBezTo>
                        <a:pt x="3993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6" name="Google Shape;4924;p73"/>
                <p:cNvSpPr/>
                <p:nvPr/>
              </p:nvSpPr>
              <p:spPr>
                <a:xfrm>
                  <a:off x="4804654" y="3354456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18" y="0"/>
                        <a:pt x="0" y="218"/>
                        <a:pt x="0" y="484"/>
                      </a:cubicBezTo>
                      <a:cubicBezTo>
                        <a:pt x="0" y="750"/>
                        <a:pt x="218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7" name="Google Shape;4925;p73"/>
              <p:cNvGrpSpPr/>
              <p:nvPr/>
            </p:nvGrpSpPr>
            <p:grpSpPr>
              <a:xfrm>
                <a:off x="4823774" y="3950733"/>
                <a:ext cx="37398" cy="32034"/>
                <a:chOff x="4823774" y="3950733"/>
                <a:chExt cx="37398" cy="32034"/>
              </a:xfrm>
            </p:grpSpPr>
            <p:sp>
              <p:nvSpPr>
                <p:cNvPr id="2313" name="Google Shape;4926;p73"/>
                <p:cNvSpPr/>
                <p:nvPr/>
              </p:nvSpPr>
              <p:spPr>
                <a:xfrm>
                  <a:off x="4823774" y="3950733"/>
                  <a:ext cx="37398" cy="320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55" h="4073" extrusionOk="0">
                      <a:moveTo>
                        <a:pt x="2707" y="1"/>
                      </a:moveTo>
                      <a:cubicBezTo>
                        <a:pt x="2207" y="1"/>
                        <a:pt x="1698" y="186"/>
                        <a:pt x="1283" y="601"/>
                      </a:cubicBezTo>
                      <a:cubicBezTo>
                        <a:pt x="1" y="1883"/>
                        <a:pt x="908" y="4073"/>
                        <a:pt x="2722" y="4073"/>
                      </a:cubicBezTo>
                      <a:cubicBezTo>
                        <a:pt x="3835" y="4073"/>
                        <a:pt x="4755" y="3166"/>
                        <a:pt x="4755" y="2041"/>
                      </a:cubicBezTo>
                      <a:cubicBezTo>
                        <a:pt x="4755" y="813"/>
                        <a:pt x="3752" y="1"/>
                        <a:pt x="270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4" name="Google Shape;4927;p73"/>
                <p:cNvSpPr/>
                <p:nvPr/>
              </p:nvSpPr>
              <p:spPr>
                <a:xfrm>
                  <a:off x="4836617" y="3960407"/>
                  <a:ext cx="14849" cy="127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" h="1617" extrusionOk="0">
                      <a:moveTo>
                        <a:pt x="1089" y="0"/>
                      </a:moveTo>
                      <a:cubicBezTo>
                        <a:pt x="363" y="0"/>
                        <a:pt x="1" y="871"/>
                        <a:pt x="509" y="1379"/>
                      </a:cubicBezTo>
                      <a:cubicBezTo>
                        <a:pt x="673" y="1543"/>
                        <a:pt x="874" y="1616"/>
                        <a:pt x="1073" y="1616"/>
                      </a:cubicBezTo>
                      <a:cubicBezTo>
                        <a:pt x="1488" y="1616"/>
                        <a:pt x="1888" y="1294"/>
                        <a:pt x="1888" y="811"/>
                      </a:cubicBezTo>
                      <a:cubicBezTo>
                        <a:pt x="1888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8" name="Google Shape;4928;p73"/>
              <p:cNvGrpSpPr/>
              <p:nvPr/>
            </p:nvGrpSpPr>
            <p:grpSpPr>
              <a:xfrm>
                <a:off x="4823396" y="4110566"/>
                <a:ext cx="31405" cy="26906"/>
                <a:chOff x="4823396" y="4110566"/>
                <a:chExt cx="31405" cy="26906"/>
              </a:xfrm>
            </p:grpSpPr>
            <p:sp>
              <p:nvSpPr>
                <p:cNvPr id="2311" name="Google Shape;4929;p73"/>
                <p:cNvSpPr/>
                <p:nvPr/>
              </p:nvSpPr>
              <p:spPr>
                <a:xfrm>
                  <a:off x="4823396" y="4110566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2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5"/>
                      </a:cubicBezTo>
                      <a:cubicBezTo>
                        <a:pt x="3992" y="683"/>
                        <a:pt x="3150" y="1"/>
                        <a:pt x="227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2" name="Google Shape;4930;p73"/>
                <p:cNvSpPr/>
                <p:nvPr/>
              </p:nvSpPr>
              <p:spPr>
                <a:xfrm>
                  <a:off x="4836240" y="4120145"/>
                  <a:ext cx="8950" cy="76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77" extrusionOk="0">
                      <a:moveTo>
                        <a:pt x="653" y="1"/>
                      </a:moveTo>
                      <a:cubicBezTo>
                        <a:pt x="218" y="1"/>
                        <a:pt x="0" y="533"/>
                        <a:pt x="303" y="835"/>
                      </a:cubicBezTo>
                      <a:cubicBezTo>
                        <a:pt x="404" y="933"/>
                        <a:pt x="527" y="976"/>
                        <a:pt x="646" y="976"/>
                      </a:cubicBezTo>
                      <a:cubicBezTo>
                        <a:pt x="898" y="976"/>
                        <a:pt x="1137" y="784"/>
                        <a:pt x="1137" y="497"/>
                      </a:cubicBezTo>
                      <a:cubicBezTo>
                        <a:pt x="1137" y="218"/>
                        <a:pt x="920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9" name="Google Shape;4931;p73"/>
              <p:cNvGrpSpPr/>
              <p:nvPr/>
            </p:nvGrpSpPr>
            <p:grpSpPr>
              <a:xfrm>
                <a:off x="4838332" y="3821150"/>
                <a:ext cx="31499" cy="26898"/>
                <a:chOff x="4838332" y="3821150"/>
                <a:chExt cx="31499" cy="26898"/>
              </a:xfrm>
            </p:grpSpPr>
            <p:sp>
              <p:nvSpPr>
                <p:cNvPr id="2309" name="Google Shape;4932;p73"/>
                <p:cNvSpPr/>
                <p:nvPr/>
              </p:nvSpPr>
              <p:spPr>
                <a:xfrm>
                  <a:off x="4838332" y="3821150"/>
                  <a:ext cx="31499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0" extrusionOk="0">
                      <a:moveTo>
                        <a:pt x="2285" y="1"/>
                      </a:moveTo>
                      <a:cubicBezTo>
                        <a:pt x="1865" y="1"/>
                        <a:pt x="1437" y="156"/>
                        <a:pt x="1089" y="505"/>
                      </a:cubicBezTo>
                      <a:cubicBezTo>
                        <a:pt x="0" y="1581"/>
                        <a:pt x="775" y="3420"/>
                        <a:pt x="2299" y="3420"/>
                      </a:cubicBezTo>
                      <a:cubicBezTo>
                        <a:pt x="3242" y="3420"/>
                        <a:pt x="4004" y="2658"/>
                        <a:pt x="4004" y="1714"/>
                      </a:cubicBezTo>
                      <a:cubicBezTo>
                        <a:pt x="4004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0" name="Google Shape;4933;p73"/>
                <p:cNvSpPr/>
                <p:nvPr/>
              </p:nvSpPr>
              <p:spPr>
                <a:xfrm>
                  <a:off x="4851270" y="3830824"/>
                  <a:ext cx="8950" cy="7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4" extrusionOk="0">
                      <a:moveTo>
                        <a:pt x="654" y="0"/>
                      </a:moveTo>
                      <a:cubicBezTo>
                        <a:pt x="218" y="0"/>
                        <a:pt x="0" y="521"/>
                        <a:pt x="303" y="823"/>
                      </a:cubicBezTo>
                      <a:cubicBezTo>
                        <a:pt x="404" y="920"/>
                        <a:pt x="526" y="964"/>
                        <a:pt x="644" y="964"/>
                      </a:cubicBezTo>
                      <a:cubicBezTo>
                        <a:pt x="893" y="964"/>
                        <a:pt x="1129" y="771"/>
                        <a:pt x="1138" y="484"/>
                      </a:cubicBezTo>
                      <a:cubicBezTo>
                        <a:pt x="1125" y="218"/>
                        <a:pt x="920" y="0"/>
                        <a:pt x="65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0" name="Google Shape;4934;p73"/>
              <p:cNvGrpSpPr/>
              <p:nvPr/>
            </p:nvGrpSpPr>
            <p:grpSpPr>
              <a:xfrm>
                <a:off x="4661275" y="3815007"/>
                <a:ext cx="36824" cy="31523"/>
                <a:chOff x="4661275" y="3815007"/>
                <a:chExt cx="36824" cy="31523"/>
              </a:xfrm>
            </p:grpSpPr>
            <p:sp>
              <p:nvSpPr>
                <p:cNvPr id="2307" name="Google Shape;4935;p73"/>
                <p:cNvSpPr/>
                <p:nvPr/>
              </p:nvSpPr>
              <p:spPr>
                <a:xfrm>
                  <a:off x="4661275" y="3815007"/>
                  <a:ext cx="36824" cy="315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2" h="4008" extrusionOk="0">
                      <a:moveTo>
                        <a:pt x="2663" y="0"/>
                      </a:moveTo>
                      <a:cubicBezTo>
                        <a:pt x="2169" y="0"/>
                        <a:pt x="1666" y="184"/>
                        <a:pt x="1258" y="596"/>
                      </a:cubicBezTo>
                      <a:cubicBezTo>
                        <a:pt x="0" y="1854"/>
                        <a:pt x="895" y="4007"/>
                        <a:pt x="2674" y="4007"/>
                      </a:cubicBezTo>
                      <a:cubicBezTo>
                        <a:pt x="3774" y="4007"/>
                        <a:pt x="4682" y="3112"/>
                        <a:pt x="4682" y="2011"/>
                      </a:cubicBezTo>
                      <a:cubicBezTo>
                        <a:pt x="4682" y="801"/>
                        <a:pt x="3692" y="0"/>
                        <a:pt x="266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8" name="Google Shape;4936;p73"/>
                <p:cNvSpPr/>
                <p:nvPr/>
              </p:nvSpPr>
              <p:spPr>
                <a:xfrm>
                  <a:off x="4676211" y="3824736"/>
                  <a:ext cx="12183" cy="12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9" h="1549" extrusionOk="0">
                      <a:moveTo>
                        <a:pt x="775" y="0"/>
                      </a:moveTo>
                      <a:cubicBezTo>
                        <a:pt x="351" y="0"/>
                        <a:pt x="0" y="339"/>
                        <a:pt x="0" y="774"/>
                      </a:cubicBezTo>
                      <a:cubicBezTo>
                        <a:pt x="0" y="1198"/>
                        <a:pt x="351" y="1549"/>
                        <a:pt x="775" y="1549"/>
                      </a:cubicBezTo>
                      <a:cubicBezTo>
                        <a:pt x="1210" y="1549"/>
                        <a:pt x="1549" y="1198"/>
                        <a:pt x="1549" y="774"/>
                      </a:cubicBezTo>
                      <a:cubicBezTo>
                        <a:pt x="1549" y="339"/>
                        <a:pt x="1210" y="0"/>
                        <a:pt x="77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1" name="Google Shape;4937;p73"/>
              <p:cNvGrpSpPr/>
              <p:nvPr/>
            </p:nvGrpSpPr>
            <p:grpSpPr>
              <a:xfrm>
                <a:off x="4558998" y="3851037"/>
                <a:ext cx="33591" cy="28699"/>
                <a:chOff x="4558998" y="3851037"/>
                <a:chExt cx="33591" cy="28699"/>
              </a:xfrm>
            </p:grpSpPr>
            <p:sp>
              <p:nvSpPr>
                <p:cNvPr id="2305" name="Google Shape;4938;p73"/>
                <p:cNvSpPr/>
                <p:nvPr/>
              </p:nvSpPr>
              <p:spPr>
                <a:xfrm>
                  <a:off x="4558998" y="3851037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30" y="0"/>
                      </a:moveTo>
                      <a:cubicBezTo>
                        <a:pt x="1980" y="0"/>
                        <a:pt x="1522" y="167"/>
                        <a:pt x="1149" y="539"/>
                      </a:cubicBezTo>
                      <a:cubicBezTo>
                        <a:pt x="0" y="1688"/>
                        <a:pt x="823" y="3648"/>
                        <a:pt x="2444" y="3648"/>
                      </a:cubicBezTo>
                      <a:cubicBezTo>
                        <a:pt x="3448" y="3648"/>
                        <a:pt x="4270" y="2838"/>
                        <a:pt x="4270" y="1822"/>
                      </a:cubicBezTo>
                      <a:cubicBezTo>
                        <a:pt x="4270" y="726"/>
                        <a:pt x="3369" y="0"/>
                        <a:pt x="24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6" name="Google Shape;4939;p73"/>
                <p:cNvSpPr/>
                <p:nvPr/>
              </p:nvSpPr>
              <p:spPr>
                <a:xfrm>
                  <a:off x="4573557" y="386069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5" y="932"/>
                        <a:pt x="1185" y="594"/>
                      </a:cubicBezTo>
                      <a:cubicBezTo>
                        <a:pt x="1185" y="267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2" name="Google Shape;4940;p73"/>
              <p:cNvGrpSpPr/>
              <p:nvPr/>
            </p:nvGrpSpPr>
            <p:grpSpPr>
              <a:xfrm>
                <a:off x="4696762" y="3638587"/>
                <a:ext cx="33591" cy="28794"/>
                <a:chOff x="4696762" y="3638587"/>
                <a:chExt cx="33591" cy="28794"/>
              </a:xfrm>
            </p:grpSpPr>
            <p:sp>
              <p:nvSpPr>
                <p:cNvPr id="2303" name="Google Shape;4941;p73"/>
                <p:cNvSpPr/>
                <p:nvPr/>
              </p:nvSpPr>
              <p:spPr>
                <a:xfrm>
                  <a:off x="4696762" y="3638587"/>
                  <a:ext cx="33591" cy="287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61" extrusionOk="0">
                      <a:moveTo>
                        <a:pt x="2426" y="1"/>
                      </a:moveTo>
                      <a:cubicBezTo>
                        <a:pt x="1978" y="1"/>
                        <a:pt x="1521" y="167"/>
                        <a:pt x="1150" y="539"/>
                      </a:cubicBezTo>
                      <a:cubicBezTo>
                        <a:pt x="0" y="1688"/>
                        <a:pt x="823" y="3660"/>
                        <a:pt x="2444" y="3660"/>
                      </a:cubicBezTo>
                      <a:cubicBezTo>
                        <a:pt x="3448" y="3648"/>
                        <a:pt x="4258" y="2838"/>
                        <a:pt x="4270" y="1834"/>
                      </a:cubicBezTo>
                      <a:cubicBezTo>
                        <a:pt x="4262" y="729"/>
                        <a:pt x="3363" y="1"/>
                        <a:pt x="242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4" name="Google Shape;4942;p73"/>
                <p:cNvSpPr/>
                <p:nvPr/>
              </p:nvSpPr>
              <p:spPr>
                <a:xfrm>
                  <a:off x="4711320" y="3648245"/>
                  <a:ext cx="9328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99" extrusionOk="0">
                      <a:moveTo>
                        <a:pt x="593" y="1"/>
                      </a:moveTo>
                      <a:cubicBezTo>
                        <a:pt x="266" y="1"/>
                        <a:pt x="0" y="279"/>
                        <a:pt x="0" y="606"/>
                      </a:cubicBezTo>
                      <a:cubicBezTo>
                        <a:pt x="0" y="932"/>
                        <a:pt x="266" y="1198"/>
                        <a:pt x="593" y="1198"/>
                      </a:cubicBezTo>
                      <a:cubicBezTo>
                        <a:pt x="919" y="1198"/>
                        <a:pt x="1186" y="932"/>
                        <a:pt x="1186" y="606"/>
                      </a:cubicBezTo>
                      <a:cubicBezTo>
                        <a:pt x="1186" y="279"/>
                        <a:pt x="919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3" name="Google Shape;4943;p73"/>
              <p:cNvGrpSpPr/>
              <p:nvPr/>
            </p:nvGrpSpPr>
            <p:grpSpPr>
              <a:xfrm>
                <a:off x="4929479" y="3939140"/>
                <a:ext cx="33497" cy="28692"/>
                <a:chOff x="4929479" y="3939140"/>
                <a:chExt cx="33497" cy="28692"/>
              </a:xfrm>
            </p:grpSpPr>
            <p:sp>
              <p:nvSpPr>
                <p:cNvPr id="2301" name="Google Shape;4944;p73"/>
                <p:cNvSpPr/>
                <p:nvPr/>
              </p:nvSpPr>
              <p:spPr>
                <a:xfrm>
                  <a:off x="4929479" y="3939140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8" y="0"/>
                        <a:pt x="1521" y="167"/>
                        <a:pt x="1149" y="539"/>
                      </a:cubicBezTo>
                      <a:cubicBezTo>
                        <a:pt x="0" y="1688"/>
                        <a:pt x="811" y="3648"/>
                        <a:pt x="2431" y="3648"/>
                      </a:cubicBezTo>
                      <a:cubicBezTo>
                        <a:pt x="3448" y="3648"/>
                        <a:pt x="4258" y="2837"/>
                        <a:pt x="4258" y="1833"/>
                      </a:cubicBezTo>
                      <a:cubicBezTo>
                        <a:pt x="4258" y="729"/>
                        <a:pt x="3361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2" name="Google Shape;4945;p73"/>
                <p:cNvSpPr/>
                <p:nvPr/>
              </p:nvSpPr>
              <p:spPr>
                <a:xfrm>
                  <a:off x="4943935" y="3948893"/>
                  <a:ext cx="9430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9" h="1186" extrusionOk="0">
                      <a:moveTo>
                        <a:pt x="593" y="0"/>
                      </a:moveTo>
                      <a:cubicBezTo>
                        <a:pt x="267" y="0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4" name="Google Shape;4946;p73"/>
              <p:cNvGrpSpPr/>
              <p:nvPr/>
            </p:nvGrpSpPr>
            <p:grpSpPr>
              <a:xfrm>
                <a:off x="4907119" y="3986039"/>
                <a:ext cx="33497" cy="28699"/>
                <a:chOff x="4907119" y="3986039"/>
                <a:chExt cx="33497" cy="28699"/>
              </a:xfrm>
            </p:grpSpPr>
            <p:sp>
              <p:nvSpPr>
                <p:cNvPr id="2299" name="Google Shape;4947;p73"/>
                <p:cNvSpPr/>
                <p:nvPr/>
              </p:nvSpPr>
              <p:spPr>
                <a:xfrm>
                  <a:off x="4907119" y="3986039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7"/>
                        <a:pt x="1149" y="540"/>
                      </a:cubicBezTo>
                      <a:cubicBezTo>
                        <a:pt x="0" y="1689"/>
                        <a:pt x="811" y="3648"/>
                        <a:pt x="2444" y="3648"/>
                      </a:cubicBezTo>
                      <a:cubicBezTo>
                        <a:pt x="3448" y="3648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00" name="Google Shape;4948;p73"/>
                <p:cNvSpPr/>
                <p:nvPr/>
              </p:nvSpPr>
              <p:spPr>
                <a:xfrm>
                  <a:off x="4921583" y="3995705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605" y="0"/>
                      </a:moveTo>
                      <a:cubicBezTo>
                        <a:pt x="266" y="0"/>
                        <a:pt x="0" y="266"/>
                        <a:pt x="0" y="593"/>
                      </a:cubicBezTo>
                      <a:cubicBezTo>
                        <a:pt x="0" y="919"/>
                        <a:pt x="266" y="1186"/>
                        <a:pt x="605" y="1186"/>
                      </a:cubicBezTo>
                      <a:cubicBezTo>
                        <a:pt x="931" y="1186"/>
                        <a:pt x="1198" y="919"/>
                        <a:pt x="1198" y="593"/>
                      </a:cubicBezTo>
                      <a:cubicBezTo>
                        <a:pt x="1198" y="266"/>
                        <a:pt x="931" y="0"/>
                        <a:pt x="60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5" name="Google Shape;4949;p73"/>
              <p:cNvGrpSpPr/>
              <p:nvPr/>
            </p:nvGrpSpPr>
            <p:grpSpPr>
              <a:xfrm>
                <a:off x="4911783" y="4048102"/>
                <a:ext cx="33591" cy="28762"/>
                <a:chOff x="4911783" y="4048102"/>
                <a:chExt cx="33591" cy="28762"/>
              </a:xfrm>
            </p:grpSpPr>
            <p:sp>
              <p:nvSpPr>
                <p:cNvPr id="2297" name="Google Shape;4950;p73"/>
                <p:cNvSpPr/>
                <p:nvPr/>
              </p:nvSpPr>
              <p:spPr>
                <a:xfrm>
                  <a:off x="4911783" y="4048102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2" y="0"/>
                      </a:moveTo>
                      <a:cubicBezTo>
                        <a:pt x="1974" y="0"/>
                        <a:pt x="1519" y="166"/>
                        <a:pt x="1149" y="536"/>
                      </a:cubicBezTo>
                      <a:cubicBezTo>
                        <a:pt x="0" y="1685"/>
                        <a:pt x="823" y="3657"/>
                        <a:pt x="2456" y="3657"/>
                      </a:cubicBezTo>
                      <a:cubicBezTo>
                        <a:pt x="3448" y="3645"/>
                        <a:pt x="4258" y="2834"/>
                        <a:pt x="4270" y="1842"/>
                      </a:cubicBezTo>
                      <a:cubicBezTo>
                        <a:pt x="4270" y="735"/>
                        <a:pt x="3364" y="0"/>
                        <a:pt x="242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8" name="Google Shape;4951;p73"/>
                <p:cNvSpPr/>
                <p:nvPr/>
              </p:nvSpPr>
              <p:spPr>
                <a:xfrm>
                  <a:off x="4926333" y="4057831"/>
                  <a:ext cx="9336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6" extrusionOk="0">
                      <a:moveTo>
                        <a:pt x="594" y="0"/>
                      </a:moveTo>
                      <a:cubicBezTo>
                        <a:pt x="267" y="0"/>
                        <a:pt x="1" y="266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6"/>
                        <a:pt x="920" y="0"/>
                        <a:pt x="59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286" name="Google Shape;4952;p73"/>
              <p:cNvSpPr/>
              <p:nvPr/>
            </p:nvSpPr>
            <p:spPr>
              <a:xfrm>
                <a:off x="4713506" y="3934476"/>
                <a:ext cx="33497" cy="28692"/>
              </a:xfrm>
              <a:custGeom>
                <a:avLst/>
                <a:gdLst/>
                <a:ahLst/>
                <a:cxnLst/>
                <a:rect l="l" t="t" r="r" b="b"/>
                <a:pathLst>
                  <a:path w="4259" h="3648" extrusionOk="0">
                    <a:moveTo>
                      <a:pt x="2422" y="0"/>
                    </a:moveTo>
                    <a:cubicBezTo>
                      <a:pt x="1974" y="0"/>
                      <a:pt x="1518" y="167"/>
                      <a:pt x="1150" y="539"/>
                    </a:cubicBezTo>
                    <a:cubicBezTo>
                      <a:pt x="0" y="1688"/>
                      <a:pt x="811" y="3648"/>
                      <a:pt x="2432" y="3648"/>
                    </a:cubicBezTo>
                    <a:cubicBezTo>
                      <a:pt x="3436" y="3648"/>
                      <a:pt x="4258" y="2838"/>
                      <a:pt x="4258" y="1821"/>
                    </a:cubicBezTo>
                    <a:cubicBezTo>
                      <a:pt x="4258" y="726"/>
                      <a:pt x="3357" y="0"/>
                      <a:pt x="242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2287" name="Google Shape;4953;p73"/>
              <p:cNvSpPr/>
              <p:nvPr/>
            </p:nvSpPr>
            <p:spPr>
              <a:xfrm>
                <a:off x="4727970" y="3944135"/>
                <a:ext cx="9328" cy="9430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199" extrusionOk="0">
                    <a:moveTo>
                      <a:pt x="593" y="1"/>
                    </a:moveTo>
                    <a:cubicBezTo>
                      <a:pt x="266" y="1"/>
                      <a:pt x="0" y="267"/>
                      <a:pt x="0" y="593"/>
                    </a:cubicBezTo>
                    <a:cubicBezTo>
                      <a:pt x="0" y="932"/>
                      <a:pt x="266" y="1198"/>
                      <a:pt x="593" y="1198"/>
                    </a:cubicBezTo>
                    <a:cubicBezTo>
                      <a:pt x="919" y="1198"/>
                      <a:pt x="1186" y="932"/>
                      <a:pt x="1186" y="593"/>
                    </a:cubicBezTo>
                    <a:cubicBezTo>
                      <a:pt x="1186" y="267"/>
                      <a:pt x="919" y="1"/>
                      <a:pt x="593" y="1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288" name="Google Shape;4954;p73"/>
              <p:cNvGrpSpPr/>
              <p:nvPr/>
            </p:nvGrpSpPr>
            <p:grpSpPr>
              <a:xfrm>
                <a:off x="4762623" y="3837847"/>
                <a:ext cx="42416" cy="36273"/>
                <a:chOff x="4762623" y="3837847"/>
                <a:chExt cx="42416" cy="36273"/>
              </a:xfrm>
            </p:grpSpPr>
            <p:sp>
              <p:nvSpPr>
                <p:cNvPr id="2295" name="Google Shape;4955;p73"/>
                <p:cNvSpPr/>
                <p:nvPr/>
              </p:nvSpPr>
              <p:spPr>
                <a:xfrm>
                  <a:off x="4762623" y="3837847"/>
                  <a:ext cx="42416" cy="362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93" h="4612" extrusionOk="0">
                      <a:moveTo>
                        <a:pt x="3064" y="1"/>
                      </a:moveTo>
                      <a:cubicBezTo>
                        <a:pt x="2496" y="1"/>
                        <a:pt x="1918" y="211"/>
                        <a:pt x="1449" y="680"/>
                      </a:cubicBezTo>
                      <a:cubicBezTo>
                        <a:pt x="1" y="2128"/>
                        <a:pt x="1033" y="4611"/>
                        <a:pt x="3067" y="4611"/>
                      </a:cubicBezTo>
                      <a:cubicBezTo>
                        <a:pt x="3072" y="4611"/>
                        <a:pt x="3077" y="4611"/>
                        <a:pt x="3082" y="4611"/>
                      </a:cubicBezTo>
                      <a:cubicBezTo>
                        <a:pt x="4352" y="4611"/>
                        <a:pt x="5380" y="3583"/>
                        <a:pt x="5392" y="2313"/>
                      </a:cubicBezTo>
                      <a:cubicBezTo>
                        <a:pt x="5392" y="921"/>
                        <a:pt x="4251" y="1"/>
                        <a:pt x="306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6" name="Google Shape;4956;p73"/>
                <p:cNvSpPr/>
                <p:nvPr/>
              </p:nvSpPr>
              <p:spPr>
                <a:xfrm>
                  <a:off x="4775538" y="3847568"/>
                  <a:ext cx="19796" cy="169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7" h="2156" extrusionOk="0">
                      <a:moveTo>
                        <a:pt x="1440" y="0"/>
                      </a:moveTo>
                      <a:cubicBezTo>
                        <a:pt x="484" y="0"/>
                        <a:pt x="0" y="1162"/>
                        <a:pt x="678" y="1839"/>
                      </a:cubicBezTo>
                      <a:cubicBezTo>
                        <a:pt x="896" y="2058"/>
                        <a:pt x="1165" y="2155"/>
                        <a:pt x="1429" y="2155"/>
                      </a:cubicBezTo>
                      <a:cubicBezTo>
                        <a:pt x="1984" y="2155"/>
                        <a:pt x="2517" y="1724"/>
                        <a:pt x="2517" y="1077"/>
                      </a:cubicBezTo>
                      <a:cubicBezTo>
                        <a:pt x="2517" y="484"/>
                        <a:pt x="2045" y="0"/>
                        <a:pt x="144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9" name="Google Shape;4957;p73"/>
              <p:cNvGrpSpPr/>
              <p:nvPr/>
            </p:nvGrpSpPr>
            <p:grpSpPr>
              <a:xfrm>
                <a:off x="4746044" y="4104966"/>
                <a:ext cx="33497" cy="28699"/>
                <a:chOff x="4746044" y="4104966"/>
                <a:chExt cx="33497" cy="28699"/>
              </a:xfrm>
            </p:grpSpPr>
            <p:sp>
              <p:nvSpPr>
                <p:cNvPr id="2293" name="Google Shape;4958;p73"/>
                <p:cNvSpPr/>
                <p:nvPr/>
              </p:nvSpPr>
              <p:spPr>
                <a:xfrm>
                  <a:off x="4746044" y="4104966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8" y="1"/>
                      </a:moveTo>
                      <a:cubicBezTo>
                        <a:pt x="1979" y="1"/>
                        <a:pt x="1522" y="167"/>
                        <a:pt x="1150" y="540"/>
                      </a:cubicBezTo>
                      <a:cubicBezTo>
                        <a:pt x="0" y="1677"/>
                        <a:pt x="811" y="3648"/>
                        <a:pt x="2432" y="3648"/>
                      </a:cubicBezTo>
                      <a:cubicBezTo>
                        <a:pt x="3436" y="3648"/>
                        <a:pt x="4259" y="2826"/>
                        <a:pt x="4259" y="1822"/>
                      </a:cubicBezTo>
                      <a:cubicBezTo>
                        <a:pt x="4259" y="726"/>
                        <a:pt x="3363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4" name="Google Shape;4959;p73"/>
                <p:cNvSpPr/>
                <p:nvPr/>
              </p:nvSpPr>
              <p:spPr>
                <a:xfrm>
                  <a:off x="4758887" y="4114632"/>
                  <a:ext cx="11042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2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5" y="1191"/>
                        <a:pt x="792" y="1191"/>
                      </a:cubicBezTo>
                      <a:cubicBezTo>
                        <a:pt x="1099" y="1191"/>
                        <a:pt x="1396" y="953"/>
                        <a:pt x="1404" y="593"/>
                      </a:cubicBezTo>
                      <a:cubicBezTo>
                        <a:pt x="1404" y="266"/>
                        <a:pt x="1126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0" name="Google Shape;4960;p73"/>
              <p:cNvGrpSpPr/>
              <p:nvPr/>
            </p:nvGrpSpPr>
            <p:grpSpPr>
              <a:xfrm>
                <a:off x="4859646" y="4162554"/>
                <a:ext cx="33591" cy="28762"/>
                <a:chOff x="4859646" y="4162554"/>
                <a:chExt cx="33591" cy="28762"/>
              </a:xfrm>
            </p:grpSpPr>
            <p:sp>
              <p:nvSpPr>
                <p:cNvPr id="2291" name="Google Shape;4961;p73"/>
                <p:cNvSpPr/>
                <p:nvPr/>
              </p:nvSpPr>
              <p:spPr>
                <a:xfrm>
                  <a:off x="4859646" y="4162554"/>
                  <a:ext cx="33591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57" extrusionOk="0">
                      <a:moveTo>
                        <a:pt x="2423" y="0"/>
                      </a:moveTo>
                      <a:cubicBezTo>
                        <a:pt x="1975" y="0"/>
                        <a:pt x="1520" y="166"/>
                        <a:pt x="1149" y="536"/>
                      </a:cubicBezTo>
                      <a:cubicBezTo>
                        <a:pt x="0" y="1685"/>
                        <a:pt x="823" y="3657"/>
                        <a:pt x="2444" y="3657"/>
                      </a:cubicBezTo>
                      <a:cubicBezTo>
                        <a:pt x="3448" y="3657"/>
                        <a:pt x="4258" y="2834"/>
                        <a:pt x="4270" y="1830"/>
                      </a:cubicBezTo>
                      <a:cubicBezTo>
                        <a:pt x="4270" y="732"/>
                        <a:pt x="3365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92" name="Google Shape;4962;p73"/>
                <p:cNvSpPr/>
                <p:nvPr/>
              </p:nvSpPr>
              <p:spPr>
                <a:xfrm>
                  <a:off x="4874196" y="4172283"/>
                  <a:ext cx="9336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87" extrusionOk="0">
                      <a:moveTo>
                        <a:pt x="594" y="1"/>
                      </a:moveTo>
                      <a:cubicBezTo>
                        <a:pt x="267" y="1"/>
                        <a:pt x="1" y="267"/>
                        <a:pt x="1" y="593"/>
                      </a:cubicBezTo>
                      <a:cubicBezTo>
                        <a:pt x="1" y="920"/>
                        <a:pt x="267" y="1186"/>
                        <a:pt x="594" y="1186"/>
                      </a:cubicBezTo>
                      <a:cubicBezTo>
                        <a:pt x="920" y="1186"/>
                        <a:pt x="1186" y="920"/>
                        <a:pt x="1186" y="593"/>
                      </a:cubicBezTo>
                      <a:cubicBezTo>
                        <a:pt x="1186" y="267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983" name="Google Shape;4963;p73"/>
            <p:cNvGrpSpPr/>
            <p:nvPr/>
          </p:nvGrpSpPr>
          <p:grpSpPr>
            <a:xfrm>
              <a:off x="3597785" y="3274438"/>
              <a:ext cx="855610" cy="1122100"/>
              <a:chOff x="3597785" y="3274438"/>
              <a:chExt cx="855610" cy="1122100"/>
            </a:xfrm>
          </p:grpSpPr>
          <p:grpSp>
            <p:nvGrpSpPr>
              <p:cNvPr id="1984" name="Google Shape;4964;p73"/>
              <p:cNvGrpSpPr/>
              <p:nvPr/>
            </p:nvGrpSpPr>
            <p:grpSpPr>
              <a:xfrm>
                <a:off x="3617857" y="3284717"/>
                <a:ext cx="826785" cy="1099165"/>
                <a:chOff x="3617857" y="3284717"/>
                <a:chExt cx="826785" cy="1099165"/>
              </a:xfrm>
            </p:grpSpPr>
            <p:sp>
              <p:nvSpPr>
                <p:cNvPr id="2122" name="Google Shape;4965;p73"/>
                <p:cNvSpPr/>
                <p:nvPr/>
              </p:nvSpPr>
              <p:spPr>
                <a:xfrm>
                  <a:off x="4155028" y="3869354"/>
                  <a:ext cx="289613" cy="514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823" h="65420" fill="none" extrusionOk="0">
                      <a:moveTo>
                        <a:pt x="5928" y="64827"/>
                      </a:moveTo>
                      <a:lnTo>
                        <a:pt x="6158" y="49755"/>
                      </a:lnTo>
                      <a:lnTo>
                        <a:pt x="8202" y="42327"/>
                      </a:lnTo>
                      <a:lnTo>
                        <a:pt x="8795" y="36351"/>
                      </a:lnTo>
                      <a:lnTo>
                        <a:pt x="8795" y="28912"/>
                      </a:lnTo>
                      <a:lnTo>
                        <a:pt x="3049" y="23347"/>
                      </a:lnTo>
                      <a:lnTo>
                        <a:pt x="0" y="12291"/>
                      </a:lnTo>
                      <a:lnTo>
                        <a:pt x="11601" y="1"/>
                      </a:lnTo>
                      <a:lnTo>
                        <a:pt x="19319" y="4259"/>
                      </a:lnTo>
                      <a:lnTo>
                        <a:pt x="27266" y="11747"/>
                      </a:lnTo>
                      <a:lnTo>
                        <a:pt x="36823" y="15472"/>
                      </a:lnTo>
                      <a:lnTo>
                        <a:pt x="34827" y="25803"/>
                      </a:lnTo>
                      <a:lnTo>
                        <a:pt x="26722" y="36944"/>
                      </a:lnTo>
                      <a:lnTo>
                        <a:pt x="19924" y="49198"/>
                      </a:lnTo>
                      <a:lnTo>
                        <a:pt x="11008" y="60690"/>
                      </a:lnTo>
                      <a:lnTo>
                        <a:pt x="5335" y="6542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3" name="Google Shape;4966;p73"/>
                <p:cNvSpPr/>
                <p:nvPr/>
              </p:nvSpPr>
              <p:spPr>
                <a:xfrm>
                  <a:off x="3617857" y="3284717"/>
                  <a:ext cx="662957" cy="685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2" h="87218" fill="none" extrusionOk="0">
                      <a:moveTo>
                        <a:pt x="79900" y="75157"/>
                      </a:moveTo>
                      <a:lnTo>
                        <a:pt x="77916" y="83262"/>
                      </a:lnTo>
                      <a:lnTo>
                        <a:pt x="68299" y="87218"/>
                      </a:lnTo>
                      <a:lnTo>
                        <a:pt x="61610" y="72314"/>
                      </a:lnTo>
                      <a:lnTo>
                        <a:pt x="48376" y="64524"/>
                      </a:lnTo>
                      <a:lnTo>
                        <a:pt x="37489" y="50685"/>
                      </a:lnTo>
                      <a:lnTo>
                        <a:pt x="32771" y="39181"/>
                      </a:lnTo>
                      <a:lnTo>
                        <a:pt x="28525" y="27000"/>
                      </a:lnTo>
                      <a:lnTo>
                        <a:pt x="19779" y="19379"/>
                      </a:lnTo>
                      <a:lnTo>
                        <a:pt x="1" y="14057"/>
                      </a:lnTo>
                      <a:lnTo>
                        <a:pt x="5227" y="0"/>
                      </a:lnTo>
                      <a:lnTo>
                        <a:pt x="40380" y="3605"/>
                      </a:lnTo>
                      <a:lnTo>
                        <a:pt x="53662" y="9254"/>
                      </a:lnTo>
                      <a:lnTo>
                        <a:pt x="56711" y="17734"/>
                      </a:lnTo>
                      <a:lnTo>
                        <a:pt x="69727" y="26177"/>
                      </a:lnTo>
                      <a:lnTo>
                        <a:pt x="84291" y="20649"/>
                      </a:lnTo>
                      <a:lnTo>
                        <a:pt x="79465" y="38165"/>
                      </a:lnTo>
                      <a:lnTo>
                        <a:pt x="72207" y="46960"/>
                      </a:lnTo>
                      <a:lnTo>
                        <a:pt x="64791" y="54677"/>
                      </a:lnTo>
                      <a:lnTo>
                        <a:pt x="54497" y="63206"/>
                      </a:lnTo>
                      <a:lnTo>
                        <a:pt x="62094" y="63556"/>
                      </a:lnTo>
                      <a:lnTo>
                        <a:pt x="66098" y="74335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4" name="Google Shape;4967;p73"/>
                <p:cNvSpPr/>
                <p:nvPr/>
              </p:nvSpPr>
              <p:spPr>
                <a:xfrm>
                  <a:off x="4230666" y="3943372"/>
                  <a:ext cx="15612" cy="779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5" h="9909" fill="none" extrusionOk="0">
                      <a:moveTo>
                        <a:pt x="1984" y="9908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5" name="Google Shape;4968;p73"/>
                <p:cNvSpPr/>
                <p:nvPr/>
              </p:nvSpPr>
              <p:spPr>
                <a:xfrm>
                  <a:off x="4230666" y="3902843"/>
                  <a:ext cx="138817" cy="116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0" h="14868" fill="none" extrusionOk="0">
                      <a:moveTo>
                        <a:pt x="11952" y="14868"/>
                      </a:moveTo>
                      <a:lnTo>
                        <a:pt x="0" y="4670"/>
                      </a:lnTo>
                      <a:lnTo>
                        <a:pt x="9702" y="1"/>
                      </a:lnTo>
                      <a:lnTo>
                        <a:pt x="17649" y="7489"/>
                      </a:lnTo>
                      <a:close/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6" name="Google Shape;4969;p73"/>
                <p:cNvSpPr/>
                <p:nvPr/>
              </p:nvSpPr>
              <p:spPr>
                <a:xfrm>
                  <a:off x="4234473" y="3939573"/>
                  <a:ext cx="143953" cy="2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03" h="2819" fill="none" extrusionOk="0">
                      <a:moveTo>
                        <a:pt x="0" y="0"/>
                      </a:moveTo>
                      <a:lnTo>
                        <a:pt x="18303" y="2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7" name="Google Shape;4970;p73"/>
                <p:cNvSpPr/>
                <p:nvPr/>
              </p:nvSpPr>
              <p:spPr>
                <a:xfrm>
                  <a:off x="4300405" y="4023579"/>
                  <a:ext cx="24264" cy="11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14323" fill="none" extrusionOk="0">
                      <a:moveTo>
                        <a:pt x="0" y="14323"/>
                      </a:moveTo>
                      <a:lnTo>
                        <a:pt x="308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8" name="Google Shape;4971;p73"/>
                <p:cNvSpPr/>
                <p:nvPr/>
              </p:nvSpPr>
              <p:spPr>
                <a:xfrm>
                  <a:off x="4324661" y="4019772"/>
                  <a:ext cx="40544" cy="1401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55" h="17820" fill="none" extrusionOk="0">
                      <a:moveTo>
                        <a:pt x="1" y="1"/>
                      </a:moveTo>
                      <a:lnTo>
                        <a:pt x="5154" y="1781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9" name="Google Shape;4972;p73"/>
                <p:cNvSpPr/>
                <p:nvPr/>
              </p:nvSpPr>
              <p:spPr>
                <a:xfrm>
                  <a:off x="4324661" y="4019772"/>
                  <a:ext cx="104282" cy="525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59" h="6678" fill="none" extrusionOk="0">
                      <a:moveTo>
                        <a:pt x="1" y="1"/>
                      </a:moveTo>
                      <a:lnTo>
                        <a:pt x="13259" y="667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0" name="Google Shape;4973;p73"/>
                <p:cNvSpPr/>
                <p:nvPr/>
              </p:nvSpPr>
              <p:spPr>
                <a:xfrm>
                  <a:off x="4328467" y="3989901"/>
                  <a:ext cx="113421" cy="2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21" h="3799" fill="none" extrusionOk="0">
                      <a:moveTo>
                        <a:pt x="14420" y="0"/>
                      </a:moveTo>
                      <a:lnTo>
                        <a:pt x="1" y="379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1" name="Google Shape;4974;p73"/>
                <p:cNvSpPr/>
                <p:nvPr/>
              </p:nvSpPr>
              <p:spPr>
                <a:xfrm>
                  <a:off x="4224193" y="4019772"/>
                  <a:ext cx="23886" cy="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9787" fill="none" extrusionOk="0">
                      <a:moveTo>
                        <a:pt x="1" y="9787"/>
                      </a:moveTo>
                      <a:lnTo>
                        <a:pt x="303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2" name="Google Shape;4975;p73"/>
                <p:cNvSpPr/>
                <p:nvPr/>
              </p:nvSpPr>
              <p:spPr>
                <a:xfrm>
                  <a:off x="4248071" y="4019772"/>
                  <a:ext cx="52342" cy="11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5" h="14807" fill="none" extrusionOk="0">
                      <a:moveTo>
                        <a:pt x="1" y="1"/>
                      </a:moveTo>
                      <a:lnTo>
                        <a:pt x="6654" y="1480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3" name="Google Shape;4976;p73"/>
                <p:cNvSpPr/>
                <p:nvPr/>
              </p:nvSpPr>
              <p:spPr>
                <a:xfrm>
                  <a:off x="4300405" y="4138982"/>
                  <a:ext cx="6567" cy="1190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15134" fill="none" extrusionOk="0">
                      <a:moveTo>
                        <a:pt x="0" y="1"/>
                      </a:moveTo>
                      <a:lnTo>
                        <a:pt x="835" y="151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4" name="Google Shape;4977;p73"/>
                <p:cNvSpPr/>
                <p:nvPr/>
              </p:nvSpPr>
              <p:spPr>
                <a:xfrm>
                  <a:off x="4219726" y="4200164"/>
                  <a:ext cx="85343" cy="60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51" h="7694" fill="none" extrusionOk="0">
                      <a:moveTo>
                        <a:pt x="0" y="0"/>
                      </a:moveTo>
                      <a:lnTo>
                        <a:pt x="10851" y="76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5" name="Google Shape;4978;p73"/>
                <p:cNvSpPr/>
                <p:nvPr/>
              </p:nvSpPr>
              <p:spPr>
                <a:xfrm>
                  <a:off x="4223430" y="4137275"/>
                  <a:ext cx="81930" cy="151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17" h="1924" fill="none" extrusionOk="0">
                      <a:moveTo>
                        <a:pt x="1" y="1923"/>
                      </a:moveTo>
                      <a:lnTo>
                        <a:pt x="10416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6" name="Google Shape;4979;p73"/>
                <p:cNvSpPr/>
                <p:nvPr/>
              </p:nvSpPr>
              <p:spPr>
                <a:xfrm>
                  <a:off x="4303638" y="4138982"/>
                  <a:ext cx="59947" cy="23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2" h="3038" fill="none" extrusionOk="0">
                      <a:moveTo>
                        <a:pt x="7621" y="3037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7" name="Google Shape;4980;p73"/>
                <p:cNvSpPr/>
                <p:nvPr/>
              </p:nvSpPr>
              <p:spPr>
                <a:xfrm>
                  <a:off x="4201644" y="4267237"/>
                  <a:ext cx="39970" cy="77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82" h="9811" fill="none" extrusionOk="0">
                      <a:moveTo>
                        <a:pt x="1" y="0"/>
                      </a:moveTo>
                      <a:lnTo>
                        <a:pt x="5081" y="981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8" name="Google Shape;4981;p73"/>
                <p:cNvSpPr/>
                <p:nvPr/>
              </p:nvSpPr>
              <p:spPr>
                <a:xfrm>
                  <a:off x="4203831" y="4258003"/>
                  <a:ext cx="103142" cy="92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14" h="1175" fill="none" extrusionOk="0">
                      <a:moveTo>
                        <a:pt x="1" y="1174"/>
                      </a:moveTo>
                      <a:lnTo>
                        <a:pt x="1311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39" name="Google Shape;4982;p73"/>
                <p:cNvSpPr/>
                <p:nvPr/>
              </p:nvSpPr>
              <p:spPr>
                <a:xfrm>
                  <a:off x="4179001" y="3943372"/>
                  <a:ext cx="51673" cy="10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0" h="13344" fill="none" extrusionOk="0">
                      <a:moveTo>
                        <a:pt x="1" y="13344"/>
                      </a:moveTo>
                      <a:lnTo>
                        <a:pt x="656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0" name="Google Shape;4983;p73"/>
                <p:cNvSpPr/>
                <p:nvPr/>
              </p:nvSpPr>
              <p:spPr>
                <a:xfrm>
                  <a:off x="4248071" y="4019772"/>
                  <a:ext cx="76597" cy="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39" h="1" fill="none" extrusionOk="0">
                      <a:moveTo>
                        <a:pt x="1" y="1"/>
                      </a:moveTo>
                      <a:lnTo>
                        <a:pt x="9739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1" name="Google Shape;4984;p73"/>
                <p:cNvSpPr/>
                <p:nvPr/>
              </p:nvSpPr>
              <p:spPr>
                <a:xfrm>
                  <a:off x="4219529" y="4138982"/>
                  <a:ext cx="84116" cy="632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5" h="8046" fill="none" extrusionOk="0">
                      <a:moveTo>
                        <a:pt x="1" y="8045"/>
                      </a:moveTo>
                      <a:lnTo>
                        <a:pt x="10694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2" name="Google Shape;4985;p73"/>
                <p:cNvSpPr/>
                <p:nvPr/>
              </p:nvSpPr>
              <p:spPr>
                <a:xfrm>
                  <a:off x="3654964" y="3289853"/>
                  <a:ext cx="46820" cy="638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53" h="8118" fill="none" extrusionOk="0">
                      <a:moveTo>
                        <a:pt x="1" y="0"/>
                      </a:moveTo>
                      <a:lnTo>
                        <a:pt x="5952" y="8117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3" name="Google Shape;4986;p73"/>
                <p:cNvSpPr/>
                <p:nvPr/>
              </p:nvSpPr>
              <p:spPr>
                <a:xfrm>
                  <a:off x="3619760" y="3353693"/>
                  <a:ext cx="85736" cy="367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1" h="4670" fill="none" extrusionOk="0">
                      <a:moveTo>
                        <a:pt x="1" y="4670"/>
                      </a:moveTo>
                      <a:lnTo>
                        <a:pt x="1090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4" name="Google Shape;4987;p73"/>
                <p:cNvSpPr/>
                <p:nvPr/>
              </p:nvSpPr>
              <p:spPr>
                <a:xfrm>
                  <a:off x="3703011" y="3354739"/>
                  <a:ext cx="70415" cy="7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53" h="10089" fill="none" extrusionOk="0">
                      <a:moveTo>
                        <a:pt x="1" y="0"/>
                      </a:moveTo>
                      <a:lnTo>
                        <a:pt x="8952" y="10089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5" name="Google Shape;4988;p73"/>
                <p:cNvSpPr/>
                <p:nvPr/>
              </p:nvSpPr>
              <p:spPr>
                <a:xfrm>
                  <a:off x="3779884" y="3366443"/>
                  <a:ext cx="34449" cy="67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8601" fill="none" extrusionOk="0">
                      <a:moveTo>
                        <a:pt x="1" y="8601"/>
                      </a:moveTo>
                      <a:lnTo>
                        <a:pt x="438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6" name="Google Shape;4989;p73"/>
                <p:cNvSpPr/>
                <p:nvPr/>
              </p:nvSpPr>
              <p:spPr>
                <a:xfrm>
                  <a:off x="3701776" y="3353693"/>
                  <a:ext cx="116363" cy="127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95" h="1622" fill="none" extrusionOk="0">
                      <a:moveTo>
                        <a:pt x="14795" y="1621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7" name="Google Shape;4990;p73"/>
                <p:cNvSpPr/>
                <p:nvPr/>
              </p:nvSpPr>
              <p:spPr>
                <a:xfrm>
                  <a:off x="3701776" y="3313063"/>
                  <a:ext cx="227204" cy="406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88" h="5167" fill="none" extrusionOk="0">
                      <a:moveTo>
                        <a:pt x="28887" y="1"/>
                      </a:moveTo>
                      <a:lnTo>
                        <a:pt x="0" y="51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8" name="Google Shape;4991;p73"/>
                <p:cNvSpPr/>
                <p:nvPr/>
              </p:nvSpPr>
              <p:spPr>
                <a:xfrm>
                  <a:off x="3888633" y="3313063"/>
                  <a:ext cx="40347" cy="114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30" h="14554" fill="none" extrusionOk="0">
                      <a:moveTo>
                        <a:pt x="5129" y="1"/>
                      </a:moveTo>
                      <a:lnTo>
                        <a:pt x="0" y="1455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49" name="Google Shape;4992;p73"/>
                <p:cNvSpPr/>
                <p:nvPr/>
              </p:nvSpPr>
              <p:spPr>
                <a:xfrm>
                  <a:off x="3814325" y="3366443"/>
                  <a:ext cx="74316" cy="610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49" h="7767" fill="none" extrusionOk="0">
                      <a:moveTo>
                        <a:pt x="1" y="0"/>
                      </a:moveTo>
                      <a:lnTo>
                        <a:pt x="9448" y="776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0" name="Google Shape;4993;p73"/>
                <p:cNvSpPr/>
                <p:nvPr/>
              </p:nvSpPr>
              <p:spPr>
                <a:xfrm>
                  <a:off x="3838399" y="3427522"/>
                  <a:ext cx="50242" cy="677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8" h="8614" fill="none" extrusionOk="0">
                      <a:moveTo>
                        <a:pt x="0" y="8613"/>
                      </a:moveTo>
                      <a:lnTo>
                        <a:pt x="638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1" name="Google Shape;4994;p73"/>
                <p:cNvSpPr/>
                <p:nvPr/>
              </p:nvSpPr>
              <p:spPr>
                <a:xfrm>
                  <a:off x="3814325" y="3313063"/>
                  <a:ext cx="114656" cy="53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78" h="6788" fill="none" extrusionOk="0">
                      <a:moveTo>
                        <a:pt x="1" y="6787"/>
                      </a:moveTo>
                      <a:lnTo>
                        <a:pt x="14577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2" name="Google Shape;4995;p73"/>
                <p:cNvSpPr/>
                <p:nvPr/>
              </p:nvSpPr>
              <p:spPr>
                <a:xfrm>
                  <a:off x="3888633" y="3427522"/>
                  <a:ext cx="55377" cy="762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41" h="9690" fill="none" extrusionOk="0">
                      <a:moveTo>
                        <a:pt x="0" y="0"/>
                      </a:moveTo>
                      <a:lnTo>
                        <a:pt x="7041" y="969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3" name="Google Shape;4996;p73"/>
                <p:cNvSpPr/>
                <p:nvPr/>
              </p:nvSpPr>
              <p:spPr>
                <a:xfrm>
                  <a:off x="3944003" y="3406208"/>
                  <a:ext cx="40631" cy="97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6" h="12400" fill="none" extrusionOk="0">
                      <a:moveTo>
                        <a:pt x="1" y="12400"/>
                      </a:moveTo>
                      <a:lnTo>
                        <a:pt x="516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4" name="Google Shape;4997;p73"/>
                <p:cNvSpPr/>
                <p:nvPr/>
              </p:nvSpPr>
              <p:spPr>
                <a:xfrm>
                  <a:off x="3984625" y="3357500"/>
                  <a:ext cx="55291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0" h="6194" fill="none" extrusionOk="0">
                      <a:moveTo>
                        <a:pt x="1" y="6194"/>
                      </a:moveTo>
                      <a:lnTo>
                        <a:pt x="7029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5" name="Google Shape;4998;p73"/>
                <p:cNvSpPr/>
                <p:nvPr/>
              </p:nvSpPr>
              <p:spPr>
                <a:xfrm>
                  <a:off x="3888633" y="3406208"/>
                  <a:ext cx="96000" cy="21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06" h="2711" fill="none" extrusionOk="0">
                      <a:moveTo>
                        <a:pt x="0" y="2710"/>
                      </a:moveTo>
                      <a:lnTo>
                        <a:pt x="1220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6" name="Google Shape;4999;p73"/>
                <p:cNvSpPr/>
                <p:nvPr/>
              </p:nvSpPr>
              <p:spPr>
                <a:xfrm>
                  <a:off x="3984625" y="3406208"/>
                  <a:ext cx="42251" cy="136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72" h="17336" fill="none" extrusionOk="0">
                      <a:moveTo>
                        <a:pt x="1" y="1"/>
                      </a:moveTo>
                      <a:lnTo>
                        <a:pt x="5372" y="17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7" name="Google Shape;5000;p73"/>
                <p:cNvSpPr/>
                <p:nvPr/>
              </p:nvSpPr>
              <p:spPr>
                <a:xfrm>
                  <a:off x="4026868" y="3427522"/>
                  <a:ext cx="35597" cy="1150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6" h="14626" fill="none" extrusionOk="0">
                      <a:moveTo>
                        <a:pt x="1" y="14625"/>
                      </a:moveTo>
                      <a:lnTo>
                        <a:pt x="4525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8" name="Google Shape;5001;p73"/>
                <p:cNvSpPr/>
                <p:nvPr/>
              </p:nvSpPr>
              <p:spPr>
                <a:xfrm>
                  <a:off x="3876261" y="3542548"/>
                  <a:ext cx="150615" cy="52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50" h="6618" fill="none" extrusionOk="0">
                      <a:moveTo>
                        <a:pt x="1" y="6617"/>
                      </a:moveTo>
                      <a:lnTo>
                        <a:pt x="19150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59" name="Google Shape;5002;p73"/>
                <p:cNvSpPr/>
                <p:nvPr/>
              </p:nvSpPr>
              <p:spPr>
                <a:xfrm>
                  <a:off x="4006702" y="3542548"/>
                  <a:ext cx="20174" cy="990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5" h="12593" fill="none" extrusionOk="0">
                      <a:moveTo>
                        <a:pt x="2565" y="0"/>
                      </a:moveTo>
                      <a:lnTo>
                        <a:pt x="0" y="1259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0" name="Google Shape;5003;p73"/>
                <p:cNvSpPr/>
                <p:nvPr/>
              </p:nvSpPr>
              <p:spPr>
                <a:xfrm>
                  <a:off x="3912700" y="3641584"/>
                  <a:ext cx="97817" cy="417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37" h="5312" fill="none" extrusionOk="0">
                      <a:moveTo>
                        <a:pt x="1" y="5311"/>
                      </a:moveTo>
                      <a:lnTo>
                        <a:pt x="12436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1" name="Google Shape;5004;p73"/>
                <p:cNvSpPr/>
                <p:nvPr/>
              </p:nvSpPr>
              <p:spPr>
                <a:xfrm>
                  <a:off x="3875601" y="3503726"/>
                  <a:ext cx="68410" cy="891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98" h="11336" fill="none" extrusionOk="0">
                      <a:moveTo>
                        <a:pt x="8698" y="1"/>
                      </a:moveTo>
                      <a:lnTo>
                        <a:pt x="0" y="11335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2" name="Google Shape;5005;p73"/>
                <p:cNvSpPr/>
                <p:nvPr/>
              </p:nvSpPr>
              <p:spPr>
                <a:xfrm>
                  <a:off x="3944003" y="3503726"/>
                  <a:ext cx="89441" cy="361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72" h="4598" fill="none" extrusionOk="0">
                      <a:moveTo>
                        <a:pt x="1" y="1"/>
                      </a:moveTo>
                      <a:lnTo>
                        <a:pt x="11372" y="459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3" name="Google Shape;5006;p73"/>
                <p:cNvSpPr/>
                <p:nvPr/>
              </p:nvSpPr>
              <p:spPr>
                <a:xfrm>
                  <a:off x="4033436" y="3490599"/>
                  <a:ext cx="132824" cy="492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88" h="6267" fill="none" extrusionOk="0">
                      <a:moveTo>
                        <a:pt x="1" y="6267"/>
                      </a:moveTo>
                      <a:lnTo>
                        <a:pt x="16888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4" name="Google Shape;5007;p73"/>
                <p:cNvSpPr/>
                <p:nvPr/>
              </p:nvSpPr>
              <p:spPr>
                <a:xfrm>
                  <a:off x="4166252" y="3490599"/>
                  <a:ext cx="73459" cy="955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40" h="12146" fill="none" extrusionOk="0">
                      <a:moveTo>
                        <a:pt x="1" y="0"/>
                      </a:moveTo>
                      <a:lnTo>
                        <a:pt x="9339" y="12146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5" name="Google Shape;5008;p73"/>
                <p:cNvSpPr/>
                <p:nvPr/>
              </p:nvSpPr>
              <p:spPr>
                <a:xfrm>
                  <a:off x="4027726" y="3539882"/>
                  <a:ext cx="211985" cy="399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953" h="5082" fill="none" extrusionOk="0">
                      <a:moveTo>
                        <a:pt x="26952" y="5081"/>
                      </a:moveTo>
                      <a:lnTo>
                        <a:pt x="1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6" name="Google Shape;5009;p73"/>
                <p:cNvSpPr/>
                <p:nvPr/>
              </p:nvSpPr>
              <p:spPr>
                <a:xfrm>
                  <a:off x="4027726" y="3539882"/>
                  <a:ext cx="99720" cy="174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9" h="22235" fill="none" extrusionOk="0">
                      <a:moveTo>
                        <a:pt x="1" y="1"/>
                      </a:moveTo>
                      <a:lnTo>
                        <a:pt x="12678" y="2223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7" name="Google Shape;5010;p73"/>
                <p:cNvSpPr/>
                <p:nvPr/>
              </p:nvSpPr>
              <p:spPr>
                <a:xfrm>
                  <a:off x="4027726" y="3539882"/>
                  <a:ext cx="159754" cy="1117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312" h="14203" fill="none" extrusionOk="0">
                      <a:moveTo>
                        <a:pt x="1" y="1"/>
                      </a:moveTo>
                      <a:lnTo>
                        <a:pt x="20311" y="142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8" name="Google Shape;5011;p73"/>
                <p:cNvSpPr/>
                <p:nvPr/>
              </p:nvSpPr>
              <p:spPr>
                <a:xfrm>
                  <a:off x="4006702" y="3641584"/>
                  <a:ext cx="120743" cy="731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2" h="9304" fill="none" extrusionOk="0">
                      <a:moveTo>
                        <a:pt x="0" y="1"/>
                      </a:moveTo>
                      <a:lnTo>
                        <a:pt x="15351" y="9303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69" name="Google Shape;5012;p73"/>
                <p:cNvSpPr/>
                <p:nvPr/>
              </p:nvSpPr>
              <p:spPr>
                <a:xfrm>
                  <a:off x="4006702" y="3641584"/>
                  <a:ext cx="39773" cy="1402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7" h="17832" fill="none" extrusionOk="0">
                      <a:moveTo>
                        <a:pt x="5057" y="17832"/>
                      </a:moveTo>
                      <a:lnTo>
                        <a:pt x="0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0" name="Google Shape;5013;p73"/>
                <p:cNvSpPr/>
                <p:nvPr/>
              </p:nvSpPr>
              <p:spPr>
                <a:xfrm>
                  <a:off x="3996423" y="3784585"/>
                  <a:ext cx="51862" cy="102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4" h="1307" fill="none" extrusionOk="0">
                      <a:moveTo>
                        <a:pt x="1" y="1307"/>
                      </a:moveTo>
                      <a:lnTo>
                        <a:pt x="6594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1" name="Google Shape;5014;p73"/>
                <p:cNvSpPr/>
                <p:nvPr/>
              </p:nvSpPr>
              <p:spPr>
                <a:xfrm>
                  <a:off x="4048277" y="3784585"/>
                  <a:ext cx="47583" cy="68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50" h="8759" fill="none" extrusionOk="0">
                      <a:moveTo>
                        <a:pt x="1" y="0"/>
                      </a:moveTo>
                      <a:lnTo>
                        <a:pt x="6049" y="8758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2" name="Google Shape;5015;p73"/>
                <p:cNvSpPr/>
                <p:nvPr/>
              </p:nvSpPr>
              <p:spPr>
                <a:xfrm>
                  <a:off x="4095947" y="3788392"/>
                  <a:ext cx="10280" cy="64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8251" fill="none" extrusionOk="0">
                      <a:moveTo>
                        <a:pt x="0" y="8250"/>
                      </a:moveTo>
                      <a:lnTo>
                        <a:pt x="1307" y="0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3" name="Google Shape;5016;p73"/>
                <p:cNvSpPr/>
                <p:nvPr/>
              </p:nvSpPr>
              <p:spPr>
                <a:xfrm>
                  <a:off x="4095852" y="3853467"/>
                  <a:ext cx="45672" cy="158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07" h="2021" fill="none" extrusionOk="0">
                      <a:moveTo>
                        <a:pt x="0" y="0"/>
                      </a:moveTo>
                      <a:lnTo>
                        <a:pt x="5807" y="202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4" name="Google Shape;5017;p73"/>
                <p:cNvSpPr/>
                <p:nvPr/>
              </p:nvSpPr>
              <p:spPr>
                <a:xfrm>
                  <a:off x="4138567" y="3868308"/>
                  <a:ext cx="16469" cy="1017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2932" fill="none" extrusionOk="0">
                      <a:moveTo>
                        <a:pt x="1" y="1"/>
                      </a:moveTo>
                      <a:lnTo>
                        <a:pt x="2093" y="1293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5" name="Google Shape;5018;p73"/>
                <p:cNvSpPr/>
                <p:nvPr/>
              </p:nvSpPr>
              <p:spPr>
                <a:xfrm>
                  <a:off x="3875601" y="3592876"/>
                  <a:ext cx="131110" cy="48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70" h="6194" fill="none" extrusionOk="0">
                      <a:moveTo>
                        <a:pt x="0" y="0"/>
                      </a:moveTo>
                      <a:lnTo>
                        <a:pt x="16669" y="6194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6" name="Google Shape;5019;p73"/>
                <p:cNvSpPr/>
                <p:nvPr/>
              </p:nvSpPr>
              <p:spPr>
                <a:xfrm>
                  <a:off x="4164828" y="3394410"/>
                  <a:ext cx="26458" cy="931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64" h="11844" fill="none" extrusionOk="0">
                      <a:moveTo>
                        <a:pt x="0" y="11843"/>
                      </a:moveTo>
                      <a:lnTo>
                        <a:pt x="3363" y="1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7" name="Google Shape;5020;p73"/>
                <p:cNvSpPr/>
                <p:nvPr/>
              </p:nvSpPr>
              <p:spPr>
                <a:xfrm>
                  <a:off x="4191278" y="3394410"/>
                  <a:ext cx="86586" cy="527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9" h="6703" fill="none" extrusionOk="0">
                      <a:moveTo>
                        <a:pt x="0" y="1"/>
                      </a:moveTo>
                      <a:lnTo>
                        <a:pt x="11008" y="6702"/>
                      </a:lnTo>
                    </a:path>
                  </a:pathLst>
                </a:custGeom>
                <a:noFill/>
                <a:ln w="1825" cap="flat" cmpd="sng">
                  <a:solidFill>
                    <a:srgbClr val="A5B7C5"/>
                  </a:solidFill>
                  <a:prstDash val="solid"/>
                  <a:miter lim="12096"/>
                  <a:headEnd type="none" w="sm" len="sm"/>
                  <a:tailEnd type="none" w="sm" len="sm"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85" name="Google Shape;5021;p73"/>
              <p:cNvGrpSpPr/>
              <p:nvPr/>
            </p:nvGrpSpPr>
            <p:grpSpPr>
              <a:xfrm>
                <a:off x="4180904" y="4251758"/>
                <a:ext cx="37783" cy="32420"/>
                <a:chOff x="4180904" y="4251758"/>
                <a:chExt cx="37783" cy="32420"/>
              </a:xfrm>
            </p:grpSpPr>
            <p:sp>
              <p:nvSpPr>
                <p:cNvPr id="2120" name="Google Shape;5022;p73"/>
                <p:cNvSpPr/>
                <p:nvPr/>
              </p:nvSpPr>
              <p:spPr>
                <a:xfrm>
                  <a:off x="4180904" y="4251758"/>
                  <a:ext cx="37783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2" extrusionOk="0">
                      <a:moveTo>
                        <a:pt x="2738" y="0"/>
                      </a:moveTo>
                      <a:cubicBezTo>
                        <a:pt x="2231" y="0"/>
                        <a:pt x="1715" y="190"/>
                        <a:pt x="1295" y="613"/>
                      </a:cubicBezTo>
                      <a:cubicBezTo>
                        <a:pt x="1" y="1908"/>
                        <a:pt x="920" y="4121"/>
                        <a:pt x="2759" y="4121"/>
                      </a:cubicBezTo>
                      <a:cubicBezTo>
                        <a:pt x="3884" y="4109"/>
                        <a:pt x="4803" y="3190"/>
                        <a:pt x="4803" y="2065"/>
                      </a:cubicBezTo>
                      <a:cubicBezTo>
                        <a:pt x="4803" y="823"/>
                        <a:pt x="3792" y="0"/>
                        <a:pt x="273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21" name="Google Shape;5023;p73"/>
                <p:cNvSpPr/>
                <p:nvPr/>
              </p:nvSpPr>
              <p:spPr>
                <a:xfrm>
                  <a:off x="4196037" y="426143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86" name="Google Shape;5024;p73"/>
              <p:cNvGrpSpPr/>
              <p:nvPr/>
            </p:nvGrpSpPr>
            <p:grpSpPr>
              <a:xfrm>
                <a:off x="4201644" y="4081324"/>
                <a:ext cx="37783" cy="32364"/>
                <a:chOff x="4201644" y="4081324"/>
                <a:chExt cx="37783" cy="32364"/>
              </a:xfrm>
            </p:grpSpPr>
            <p:sp>
              <p:nvSpPr>
                <p:cNvPr id="2118" name="Google Shape;5025;p73"/>
                <p:cNvSpPr/>
                <p:nvPr/>
              </p:nvSpPr>
              <p:spPr>
                <a:xfrm>
                  <a:off x="4201644" y="4081324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9" name="Google Shape;5026;p73"/>
                <p:cNvSpPr/>
                <p:nvPr/>
              </p:nvSpPr>
              <p:spPr>
                <a:xfrm>
                  <a:off x="4214582" y="4091037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02" y="0"/>
                      </a:moveTo>
                      <a:cubicBezTo>
                        <a:pt x="364" y="0"/>
                        <a:pt x="1" y="883"/>
                        <a:pt x="521" y="1415"/>
                      </a:cubicBezTo>
                      <a:cubicBezTo>
                        <a:pt x="688" y="1582"/>
                        <a:pt x="894" y="1657"/>
                        <a:pt x="1096" y="1657"/>
                      </a:cubicBezTo>
                      <a:cubicBezTo>
                        <a:pt x="1524" y="1657"/>
                        <a:pt x="1936" y="1323"/>
                        <a:pt x="1936" y="823"/>
                      </a:cubicBezTo>
                      <a:cubicBezTo>
                        <a:pt x="1936" y="363"/>
                        <a:pt x="1561" y="0"/>
                        <a:pt x="1102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87" name="Google Shape;5027;p73"/>
              <p:cNvGrpSpPr/>
              <p:nvPr/>
            </p:nvGrpSpPr>
            <p:grpSpPr>
              <a:xfrm>
                <a:off x="4284416" y="3887428"/>
                <a:ext cx="37783" cy="32451"/>
                <a:chOff x="4284416" y="3887428"/>
                <a:chExt cx="37783" cy="32451"/>
              </a:xfrm>
            </p:grpSpPr>
            <p:sp>
              <p:nvSpPr>
                <p:cNvPr id="2116" name="Google Shape;5028;p73"/>
                <p:cNvSpPr/>
                <p:nvPr/>
              </p:nvSpPr>
              <p:spPr>
                <a:xfrm>
                  <a:off x="4284416" y="3887428"/>
                  <a:ext cx="37783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26" extrusionOk="0">
                      <a:moveTo>
                        <a:pt x="2731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1" y="1900"/>
                        <a:pt x="920" y="4126"/>
                        <a:pt x="2747" y="4126"/>
                      </a:cubicBezTo>
                      <a:cubicBezTo>
                        <a:pt x="3884" y="4114"/>
                        <a:pt x="4803" y="3195"/>
                        <a:pt x="4803" y="2070"/>
                      </a:cubicBezTo>
                      <a:cubicBezTo>
                        <a:pt x="4803" y="824"/>
                        <a:pt x="3788" y="1"/>
                        <a:pt x="273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7" name="Google Shape;5029;p73"/>
                <p:cNvSpPr/>
                <p:nvPr/>
              </p:nvSpPr>
              <p:spPr>
                <a:xfrm>
                  <a:off x="4299548" y="3897039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35"/>
                      </a:cubicBezTo>
                      <a:cubicBezTo>
                        <a:pt x="0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88" name="Google Shape;5030;p73"/>
              <p:cNvGrpSpPr/>
              <p:nvPr/>
            </p:nvGrpSpPr>
            <p:grpSpPr>
              <a:xfrm>
                <a:off x="4223721" y="3860404"/>
                <a:ext cx="37870" cy="32364"/>
                <a:chOff x="4223721" y="3860404"/>
                <a:chExt cx="37870" cy="32364"/>
              </a:xfrm>
            </p:grpSpPr>
            <p:sp>
              <p:nvSpPr>
                <p:cNvPr id="2114" name="Google Shape;5031;p73"/>
                <p:cNvSpPr/>
                <p:nvPr/>
              </p:nvSpPr>
              <p:spPr>
                <a:xfrm>
                  <a:off x="4223721" y="3860404"/>
                  <a:ext cx="37870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5" extrusionOk="0">
                      <a:moveTo>
                        <a:pt x="2735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58" y="4114"/>
                      </a:cubicBezTo>
                      <a:cubicBezTo>
                        <a:pt x="3883" y="4114"/>
                        <a:pt x="4803" y="3195"/>
                        <a:pt x="4815" y="2058"/>
                      </a:cubicBezTo>
                      <a:cubicBezTo>
                        <a:pt x="4815" y="822"/>
                        <a:pt x="3795" y="1"/>
                        <a:pt x="273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5" name="Google Shape;5032;p73"/>
                <p:cNvSpPr/>
                <p:nvPr/>
              </p:nvSpPr>
              <p:spPr>
                <a:xfrm>
                  <a:off x="4238846" y="38701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89" name="Google Shape;5033;p73"/>
              <p:cNvGrpSpPr/>
              <p:nvPr/>
            </p:nvGrpSpPr>
            <p:grpSpPr>
              <a:xfrm>
                <a:off x="4104889" y="3699242"/>
                <a:ext cx="37776" cy="32357"/>
                <a:chOff x="4104889" y="3699242"/>
                <a:chExt cx="37776" cy="32357"/>
              </a:xfrm>
            </p:grpSpPr>
            <p:sp>
              <p:nvSpPr>
                <p:cNvPr id="2112" name="Google Shape;5034;p73"/>
                <p:cNvSpPr/>
                <p:nvPr/>
              </p:nvSpPr>
              <p:spPr>
                <a:xfrm>
                  <a:off x="4104889" y="3699242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8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3" name="Google Shape;5035;p73"/>
                <p:cNvSpPr/>
                <p:nvPr/>
              </p:nvSpPr>
              <p:spPr>
                <a:xfrm>
                  <a:off x="4120013" y="3708948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76" y="0"/>
                        <a:pt x="1" y="375"/>
                        <a:pt x="1" y="823"/>
                      </a:cubicBezTo>
                      <a:cubicBezTo>
                        <a:pt x="1" y="1283"/>
                        <a:pt x="376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0" name="Google Shape;5036;p73"/>
              <p:cNvGrpSpPr/>
              <p:nvPr/>
            </p:nvGrpSpPr>
            <p:grpSpPr>
              <a:xfrm>
                <a:off x="4143608" y="3475121"/>
                <a:ext cx="37878" cy="32420"/>
                <a:chOff x="4143608" y="3475121"/>
                <a:chExt cx="37878" cy="32420"/>
              </a:xfrm>
            </p:grpSpPr>
            <p:sp>
              <p:nvSpPr>
                <p:cNvPr id="2110" name="Google Shape;5037;p73"/>
                <p:cNvSpPr/>
                <p:nvPr/>
              </p:nvSpPr>
              <p:spPr>
                <a:xfrm>
                  <a:off x="4143608" y="3475121"/>
                  <a:ext cx="37878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6" h="4122" extrusionOk="0">
                      <a:moveTo>
                        <a:pt x="2750" y="0"/>
                      </a:moveTo>
                      <a:cubicBezTo>
                        <a:pt x="2244" y="0"/>
                        <a:pt x="1727" y="190"/>
                        <a:pt x="1307" y="614"/>
                      </a:cubicBezTo>
                      <a:cubicBezTo>
                        <a:pt x="1" y="1908"/>
                        <a:pt x="920" y="4122"/>
                        <a:pt x="2759" y="4122"/>
                      </a:cubicBezTo>
                      <a:cubicBezTo>
                        <a:pt x="3896" y="4122"/>
                        <a:pt x="4815" y="3202"/>
                        <a:pt x="4815" y="2065"/>
                      </a:cubicBezTo>
                      <a:cubicBezTo>
                        <a:pt x="4815" y="823"/>
                        <a:pt x="3805" y="0"/>
                        <a:pt x="275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1" name="Google Shape;5038;p73"/>
                <p:cNvSpPr/>
                <p:nvPr/>
              </p:nvSpPr>
              <p:spPr>
                <a:xfrm>
                  <a:off x="4158741" y="348479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5" y="1"/>
                        <a:pt x="0" y="376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94" y="1658"/>
                        <a:pt x="1657" y="1295"/>
                        <a:pt x="1657" y="835"/>
                      </a:cubicBezTo>
                      <a:cubicBezTo>
                        <a:pt x="1657" y="376"/>
                        <a:pt x="1294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1" name="Google Shape;5039;p73"/>
              <p:cNvGrpSpPr/>
              <p:nvPr/>
            </p:nvGrpSpPr>
            <p:grpSpPr>
              <a:xfrm>
                <a:off x="4217248" y="3570893"/>
                <a:ext cx="37776" cy="32364"/>
                <a:chOff x="4217248" y="3570893"/>
                <a:chExt cx="37776" cy="32364"/>
              </a:xfrm>
            </p:grpSpPr>
            <p:sp>
              <p:nvSpPr>
                <p:cNvPr id="2108" name="Google Shape;5040;p73"/>
                <p:cNvSpPr/>
                <p:nvPr/>
              </p:nvSpPr>
              <p:spPr>
                <a:xfrm>
                  <a:off x="4217248" y="3570893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8" y="1"/>
                        <a:pt x="1713" y="188"/>
                        <a:pt x="1295" y="606"/>
                      </a:cubicBezTo>
                      <a:cubicBezTo>
                        <a:pt x="1" y="1900"/>
                        <a:pt x="920" y="4114"/>
                        <a:pt x="2759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9" name="Google Shape;5041;p73"/>
                <p:cNvSpPr/>
                <p:nvPr/>
              </p:nvSpPr>
              <p:spPr>
                <a:xfrm>
                  <a:off x="4232373" y="3580599"/>
                  <a:ext cx="13048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9" extrusionOk="0">
                      <a:moveTo>
                        <a:pt x="824" y="1"/>
                      </a:moveTo>
                      <a:cubicBezTo>
                        <a:pt x="364" y="1"/>
                        <a:pt x="1" y="376"/>
                        <a:pt x="1" y="824"/>
                      </a:cubicBezTo>
                      <a:cubicBezTo>
                        <a:pt x="1" y="1283"/>
                        <a:pt x="364" y="1658"/>
                        <a:pt x="824" y="1658"/>
                      </a:cubicBezTo>
                      <a:cubicBezTo>
                        <a:pt x="1283" y="1658"/>
                        <a:pt x="1658" y="1283"/>
                        <a:pt x="1658" y="824"/>
                      </a:cubicBezTo>
                      <a:cubicBezTo>
                        <a:pt x="1658" y="376"/>
                        <a:pt x="1283" y="1"/>
                        <a:pt x="82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2" name="Google Shape;5042;p73"/>
              <p:cNvGrpSpPr/>
              <p:nvPr/>
            </p:nvGrpSpPr>
            <p:grpSpPr>
              <a:xfrm>
                <a:off x="4255307" y="3431612"/>
                <a:ext cx="37776" cy="32451"/>
                <a:chOff x="4255307" y="3431612"/>
                <a:chExt cx="37776" cy="32451"/>
              </a:xfrm>
            </p:grpSpPr>
            <p:sp>
              <p:nvSpPr>
                <p:cNvPr id="2106" name="Google Shape;5043;p73"/>
                <p:cNvSpPr/>
                <p:nvPr/>
              </p:nvSpPr>
              <p:spPr>
                <a:xfrm>
                  <a:off x="4255307" y="3431612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5" y="605"/>
                      </a:cubicBezTo>
                      <a:cubicBezTo>
                        <a:pt x="0" y="1912"/>
                        <a:pt x="920" y="4125"/>
                        <a:pt x="2758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7" name="Google Shape;5044;p73"/>
                <p:cNvSpPr/>
                <p:nvPr/>
              </p:nvSpPr>
              <p:spPr>
                <a:xfrm>
                  <a:off x="4270432" y="3441317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75"/>
                        <a:pt x="1" y="835"/>
                      </a:cubicBezTo>
                      <a:cubicBezTo>
                        <a:pt x="1" y="1295"/>
                        <a:pt x="376" y="1658"/>
                        <a:pt x="835" y="1658"/>
                      </a:cubicBezTo>
                      <a:cubicBezTo>
                        <a:pt x="1295" y="1658"/>
                        <a:pt x="1658" y="1295"/>
                        <a:pt x="1658" y="835"/>
                      </a:cubicBezTo>
                      <a:cubicBezTo>
                        <a:pt x="1658" y="375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3" name="Google Shape;5045;p73"/>
              <p:cNvGrpSpPr/>
              <p:nvPr/>
            </p:nvGrpSpPr>
            <p:grpSpPr>
              <a:xfrm>
                <a:off x="3853052" y="3577398"/>
                <a:ext cx="37776" cy="32420"/>
                <a:chOff x="3853052" y="3577398"/>
                <a:chExt cx="37776" cy="32420"/>
              </a:xfrm>
            </p:grpSpPr>
            <p:sp>
              <p:nvSpPr>
                <p:cNvPr id="2104" name="Google Shape;5046;p73"/>
                <p:cNvSpPr/>
                <p:nvPr/>
              </p:nvSpPr>
              <p:spPr>
                <a:xfrm>
                  <a:off x="3853052" y="3577398"/>
                  <a:ext cx="37776" cy="324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2" extrusionOk="0">
                      <a:moveTo>
                        <a:pt x="2737" y="0"/>
                      </a:moveTo>
                      <a:cubicBezTo>
                        <a:pt x="2231" y="0"/>
                        <a:pt x="1714" y="190"/>
                        <a:pt x="1294" y="614"/>
                      </a:cubicBezTo>
                      <a:cubicBezTo>
                        <a:pt x="0" y="1908"/>
                        <a:pt x="919" y="4122"/>
                        <a:pt x="2746" y="4122"/>
                      </a:cubicBezTo>
                      <a:cubicBezTo>
                        <a:pt x="3883" y="4122"/>
                        <a:pt x="4803" y="3202"/>
                        <a:pt x="4803" y="2065"/>
                      </a:cubicBezTo>
                      <a:cubicBezTo>
                        <a:pt x="4803" y="823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5" name="Google Shape;5047;p73"/>
                <p:cNvSpPr/>
                <p:nvPr/>
              </p:nvSpPr>
              <p:spPr>
                <a:xfrm>
                  <a:off x="3868176" y="358707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76"/>
                        <a:pt x="1" y="835"/>
                      </a:cubicBezTo>
                      <a:cubicBezTo>
                        <a:pt x="1" y="1295"/>
                        <a:pt x="363" y="1658"/>
                        <a:pt x="823" y="1658"/>
                      </a:cubicBezTo>
                      <a:cubicBezTo>
                        <a:pt x="1283" y="1658"/>
                        <a:pt x="1658" y="1295"/>
                        <a:pt x="1658" y="835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4" name="Google Shape;5048;p73"/>
              <p:cNvGrpSpPr/>
              <p:nvPr/>
            </p:nvGrpSpPr>
            <p:grpSpPr>
              <a:xfrm>
                <a:off x="4039908" y="3412107"/>
                <a:ext cx="37776" cy="32357"/>
                <a:chOff x="4039908" y="3412107"/>
                <a:chExt cx="37776" cy="32357"/>
              </a:xfrm>
            </p:grpSpPr>
            <p:sp>
              <p:nvSpPr>
                <p:cNvPr id="2102" name="Google Shape;5049;p73"/>
                <p:cNvSpPr/>
                <p:nvPr/>
              </p:nvSpPr>
              <p:spPr>
                <a:xfrm>
                  <a:off x="4039908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3" name="Google Shape;5050;p73"/>
                <p:cNvSpPr/>
                <p:nvPr/>
              </p:nvSpPr>
              <p:spPr>
                <a:xfrm>
                  <a:off x="4055033" y="3421812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1" y="363"/>
                        <a:pt x="1" y="823"/>
                      </a:cubicBezTo>
                      <a:cubicBezTo>
                        <a:pt x="1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5" name="Google Shape;5051;p73"/>
              <p:cNvGrpSpPr/>
              <p:nvPr/>
            </p:nvGrpSpPr>
            <p:grpSpPr>
              <a:xfrm>
                <a:off x="4017360" y="3342061"/>
                <a:ext cx="37870" cy="32380"/>
                <a:chOff x="4017360" y="3342061"/>
                <a:chExt cx="37870" cy="32380"/>
              </a:xfrm>
            </p:grpSpPr>
            <p:sp>
              <p:nvSpPr>
                <p:cNvPr id="2100" name="Google Shape;5052;p73"/>
                <p:cNvSpPr/>
                <p:nvPr/>
              </p:nvSpPr>
              <p:spPr>
                <a:xfrm>
                  <a:off x="4017360" y="3342061"/>
                  <a:ext cx="37870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5" h="4117" extrusionOk="0">
                      <a:moveTo>
                        <a:pt x="2749" y="0"/>
                      </a:moveTo>
                      <a:cubicBezTo>
                        <a:pt x="2243" y="0"/>
                        <a:pt x="1726" y="189"/>
                        <a:pt x="1307" y="608"/>
                      </a:cubicBezTo>
                      <a:cubicBezTo>
                        <a:pt x="0" y="1903"/>
                        <a:pt x="920" y="4116"/>
                        <a:pt x="2758" y="4116"/>
                      </a:cubicBezTo>
                      <a:cubicBezTo>
                        <a:pt x="3895" y="4116"/>
                        <a:pt x="4815" y="3197"/>
                        <a:pt x="4815" y="2060"/>
                      </a:cubicBezTo>
                      <a:cubicBezTo>
                        <a:pt x="4815" y="817"/>
                        <a:pt x="3804" y="0"/>
                        <a:pt x="2749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1" name="Google Shape;5053;p73"/>
                <p:cNvSpPr/>
                <p:nvPr/>
              </p:nvSpPr>
              <p:spPr>
                <a:xfrm>
                  <a:off x="4032484" y="3351790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6" y="0"/>
                        <a:pt x="1" y="363"/>
                        <a:pt x="1" y="823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23"/>
                      </a:cubicBezTo>
                      <a:cubicBezTo>
                        <a:pt x="1658" y="363"/>
                        <a:pt x="1295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996" name="Google Shape;5054;p73"/>
              <p:cNvSpPr/>
              <p:nvPr/>
            </p:nvSpPr>
            <p:spPr>
              <a:xfrm>
                <a:off x="3998712" y="3520180"/>
                <a:ext cx="47764" cy="40929"/>
              </a:xfrm>
              <a:custGeom>
                <a:avLst/>
                <a:gdLst/>
                <a:ahLst/>
                <a:cxnLst/>
                <a:rect l="l" t="t" r="r" b="b"/>
                <a:pathLst>
                  <a:path w="6073" h="5204" extrusionOk="0">
                    <a:moveTo>
                      <a:pt x="3457" y="0"/>
                    </a:moveTo>
                    <a:cubicBezTo>
                      <a:pt x="2821" y="0"/>
                      <a:pt x="2173" y="236"/>
                      <a:pt x="1645" y="764"/>
                    </a:cubicBezTo>
                    <a:cubicBezTo>
                      <a:pt x="0" y="2397"/>
                      <a:pt x="1162" y="5191"/>
                      <a:pt x="3472" y="5203"/>
                    </a:cubicBezTo>
                    <a:cubicBezTo>
                      <a:pt x="4899" y="5191"/>
                      <a:pt x="6061" y="4030"/>
                      <a:pt x="6073" y="2602"/>
                    </a:cubicBezTo>
                    <a:cubicBezTo>
                      <a:pt x="6073" y="1038"/>
                      <a:pt x="4792" y="0"/>
                      <a:pt x="3457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sp>
            <p:nvSpPr>
              <p:cNvPr id="1997" name="Google Shape;5055;p73"/>
              <p:cNvSpPr/>
              <p:nvPr/>
            </p:nvSpPr>
            <p:spPr>
              <a:xfrm>
                <a:off x="4011744" y="3529893"/>
                <a:ext cx="25026" cy="21448"/>
              </a:xfrm>
              <a:custGeom>
                <a:avLst/>
                <a:gdLst/>
                <a:ahLst/>
                <a:cxnLst/>
                <a:rect l="l" t="t" r="r" b="b"/>
                <a:pathLst>
                  <a:path w="3182" h="2727" extrusionOk="0">
                    <a:moveTo>
                      <a:pt x="1815" y="0"/>
                    </a:moveTo>
                    <a:cubicBezTo>
                      <a:pt x="605" y="0"/>
                      <a:pt x="1" y="1464"/>
                      <a:pt x="847" y="2323"/>
                    </a:cubicBezTo>
                    <a:cubicBezTo>
                      <a:pt x="1126" y="2601"/>
                      <a:pt x="1468" y="2726"/>
                      <a:pt x="1803" y="2726"/>
                    </a:cubicBezTo>
                    <a:cubicBezTo>
                      <a:pt x="2503" y="2726"/>
                      <a:pt x="3174" y="2185"/>
                      <a:pt x="3182" y="1367"/>
                    </a:cubicBezTo>
                    <a:cubicBezTo>
                      <a:pt x="3182" y="605"/>
                      <a:pt x="2565" y="0"/>
                      <a:pt x="1815" y="0"/>
                    </a:cubicBezTo>
                    <a:close/>
                  </a:path>
                </a:pathLst>
              </a:custGeom>
              <a:solidFill>
                <a:srgbClr val="869FB1"/>
              </a:solidFill>
              <a:ln>
                <a:noFill/>
              </a:ln>
            </p:spPr>
            <p:txBody>
              <a:bodyPr spcFirstLastPara="1" wrap="square" lIns="68569" tIns="68569" rIns="68569" bIns="68569" anchor="ctr" anchorCtr="0">
                <a:noAutofit/>
              </a:bodyPr>
              <a:lstStyle/>
              <a:p>
                <a:pPr algn="r" rtl="1"/>
                <a:endParaRPr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98" name="Google Shape;5056;p73"/>
              <p:cNvGrpSpPr/>
              <p:nvPr/>
            </p:nvGrpSpPr>
            <p:grpSpPr>
              <a:xfrm>
                <a:off x="3750870" y="3418650"/>
                <a:ext cx="37776" cy="32380"/>
                <a:chOff x="3750870" y="3418650"/>
                <a:chExt cx="37776" cy="32380"/>
              </a:xfrm>
            </p:grpSpPr>
            <p:sp>
              <p:nvSpPr>
                <p:cNvPr id="2098" name="Google Shape;5057;p73"/>
                <p:cNvSpPr/>
                <p:nvPr/>
              </p:nvSpPr>
              <p:spPr>
                <a:xfrm>
                  <a:off x="3750870" y="3418650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0"/>
                      </a:moveTo>
                      <a:cubicBezTo>
                        <a:pt x="2231" y="0"/>
                        <a:pt x="1714" y="188"/>
                        <a:pt x="1295" y="608"/>
                      </a:cubicBezTo>
                      <a:cubicBezTo>
                        <a:pt x="0" y="1903"/>
                        <a:pt x="920" y="4116"/>
                        <a:pt x="2746" y="4116"/>
                      </a:cubicBezTo>
                      <a:cubicBezTo>
                        <a:pt x="3883" y="4104"/>
                        <a:pt x="4803" y="3185"/>
                        <a:pt x="4803" y="2060"/>
                      </a:cubicBezTo>
                      <a:cubicBezTo>
                        <a:pt x="4803" y="817"/>
                        <a:pt x="3792" y="0"/>
                        <a:pt x="2737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9" name="Google Shape;5058;p73"/>
                <p:cNvSpPr/>
                <p:nvPr/>
              </p:nvSpPr>
              <p:spPr>
                <a:xfrm>
                  <a:off x="3765994" y="342828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1" y="375"/>
                        <a:pt x="1" y="835"/>
                      </a:cubicBezTo>
                      <a:cubicBezTo>
                        <a:pt x="1" y="1294"/>
                        <a:pt x="363" y="1657"/>
                        <a:pt x="823" y="1657"/>
                      </a:cubicBezTo>
                      <a:cubicBezTo>
                        <a:pt x="1283" y="1657"/>
                        <a:pt x="1658" y="1294"/>
                        <a:pt x="1658" y="835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999" name="Google Shape;5059;p73"/>
              <p:cNvGrpSpPr/>
              <p:nvPr/>
            </p:nvGrpSpPr>
            <p:grpSpPr>
              <a:xfrm>
                <a:off x="3632509" y="3274438"/>
                <a:ext cx="37783" cy="32357"/>
                <a:chOff x="3632509" y="3274438"/>
                <a:chExt cx="37783" cy="32357"/>
              </a:xfrm>
            </p:grpSpPr>
            <p:sp>
              <p:nvSpPr>
                <p:cNvPr id="2096" name="Google Shape;5060;p73"/>
                <p:cNvSpPr/>
                <p:nvPr/>
              </p:nvSpPr>
              <p:spPr>
                <a:xfrm>
                  <a:off x="3632509" y="3274438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3" y="187"/>
                        <a:pt x="1295" y="605"/>
                      </a:cubicBezTo>
                      <a:cubicBezTo>
                        <a:pt x="1" y="1900"/>
                        <a:pt x="908" y="4114"/>
                        <a:pt x="2747" y="4114"/>
                      </a:cubicBezTo>
                      <a:cubicBezTo>
                        <a:pt x="3872" y="4114"/>
                        <a:pt x="4791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7" name="Google Shape;5061;p73"/>
                <p:cNvSpPr/>
                <p:nvPr/>
              </p:nvSpPr>
              <p:spPr>
                <a:xfrm>
                  <a:off x="3647547" y="328404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0"/>
                      </a:moveTo>
                      <a:cubicBezTo>
                        <a:pt x="375" y="0"/>
                        <a:pt x="0" y="375"/>
                        <a:pt x="0" y="835"/>
                      </a:cubicBezTo>
                      <a:cubicBezTo>
                        <a:pt x="0" y="1295"/>
                        <a:pt x="375" y="1658"/>
                        <a:pt x="835" y="1658"/>
                      </a:cubicBezTo>
                      <a:cubicBezTo>
                        <a:pt x="1282" y="1658"/>
                        <a:pt x="1657" y="1295"/>
                        <a:pt x="1657" y="835"/>
                      </a:cubicBezTo>
                      <a:cubicBezTo>
                        <a:pt x="1657" y="375"/>
                        <a:pt x="1282" y="0"/>
                        <a:pt x="83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0" name="Google Shape;5062;p73"/>
              <p:cNvGrpSpPr/>
              <p:nvPr/>
            </p:nvGrpSpPr>
            <p:grpSpPr>
              <a:xfrm>
                <a:off x="3906424" y="3297561"/>
                <a:ext cx="37776" cy="32451"/>
                <a:chOff x="3906424" y="3297561"/>
                <a:chExt cx="37776" cy="32451"/>
              </a:xfrm>
            </p:grpSpPr>
            <p:sp>
              <p:nvSpPr>
                <p:cNvPr id="2094" name="Google Shape;5063;p73"/>
                <p:cNvSpPr/>
                <p:nvPr/>
              </p:nvSpPr>
              <p:spPr>
                <a:xfrm>
                  <a:off x="3906424" y="3297561"/>
                  <a:ext cx="37776" cy="324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26" extrusionOk="0">
                      <a:moveTo>
                        <a:pt x="2730" y="0"/>
                      </a:moveTo>
                      <a:cubicBezTo>
                        <a:pt x="2226" y="0"/>
                        <a:pt x="1713" y="187"/>
                        <a:pt x="1295" y="605"/>
                      </a:cubicBezTo>
                      <a:cubicBezTo>
                        <a:pt x="0" y="1899"/>
                        <a:pt x="920" y="4125"/>
                        <a:pt x="2746" y="4125"/>
                      </a:cubicBezTo>
                      <a:cubicBezTo>
                        <a:pt x="3883" y="4113"/>
                        <a:pt x="4803" y="3194"/>
                        <a:pt x="4803" y="2069"/>
                      </a:cubicBezTo>
                      <a:cubicBezTo>
                        <a:pt x="4803" y="824"/>
                        <a:pt x="3788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5" name="Google Shape;5064;p73"/>
                <p:cNvSpPr/>
                <p:nvPr/>
              </p:nvSpPr>
              <p:spPr>
                <a:xfrm>
                  <a:off x="3921548" y="3307361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0"/>
                      </a:moveTo>
                      <a:cubicBezTo>
                        <a:pt x="364" y="0"/>
                        <a:pt x="1" y="363"/>
                        <a:pt x="1" y="823"/>
                      </a:cubicBezTo>
                      <a:cubicBezTo>
                        <a:pt x="1" y="1282"/>
                        <a:pt x="364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63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1" name="Google Shape;5065;p73"/>
              <p:cNvGrpSpPr/>
              <p:nvPr/>
            </p:nvGrpSpPr>
            <p:grpSpPr>
              <a:xfrm>
                <a:off x="3866084" y="3412107"/>
                <a:ext cx="37776" cy="32357"/>
                <a:chOff x="3866084" y="3412107"/>
                <a:chExt cx="37776" cy="32357"/>
              </a:xfrm>
            </p:grpSpPr>
            <p:sp>
              <p:nvSpPr>
                <p:cNvPr id="2092" name="Google Shape;5066;p73"/>
                <p:cNvSpPr/>
                <p:nvPr/>
              </p:nvSpPr>
              <p:spPr>
                <a:xfrm>
                  <a:off x="3866084" y="3412107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2" y="0"/>
                      </a:moveTo>
                      <a:cubicBezTo>
                        <a:pt x="2227" y="0"/>
                        <a:pt x="1713" y="187"/>
                        <a:pt x="1295" y="605"/>
                      </a:cubicBezTo>
                      <a:cubicBezTo>
                        <a:pt x="0" y="1900"/>
                        <a:pt x="920" y="4114"/>
                        <a:pt x="2746" y="4114"/>
                      </a:cubicBezTo>
                      <a:cubicBezTo>
                        <a:pt x="3883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3" name="Google Shape;5067;p73"/>
                <p:cNvSpPr/>
                <p:nvPr/>
              </p:nvSpPr>
              <p:spPr>
                <a:xfrm>
                  <a:off x="3881208" y="3421812"/>
                  <a:ext cx="13048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9" h="1658" extrusionOk="0">
                      <a:moveTo>
                        <a:pt x="823" y="1"/>
                      </a:moveTo>
                      <a:cubicBezTo>
                        <a:pt x="364" y="1"/>
                        <a:pt x="1" y="363"/>
                        <a:pt x="1" y="823"/>
                      </a:cubicBezTo>
                      <a:cubicBezTo>
                        <a:pt x="1" y="1283"/>
                        <a:pt x="364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3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2" name="Google Shape;5068;p73"/>
              <p:cNvGrpSpPr/>
              <p:nvPr/>
            </p:nvGrpSpPr>
            <p:grpSpPr>
              <a:xfrm>
                <a:off x="4023919" y="3766409"/>
                <a:ext cx="37783" cy="32357"/>
                <a:chOff x="4023919" y="3766409"/>
                <a:chExt cx="37783" cy="32357"/>
              </a:xfrm>
            </p:grpSpPr>
            <p:sp>
              <p:nvSpPr>
                <p:cNvPr id="2090" name="Google Shape;5069;p73"/>
                <p:cNvSpPr/>
                <p:nvPr/>
              </p:nvSpPr>
              <p:spPr>
                <a:xfrm>
                  <a:off x="4023919" y="3766409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1" name="Google Shape;5070;p73"/>
                <p:cNvSpPr/>
                <p:nvPr/>
              </p:nvSpPr>
              <p:spPr>
                <a:xfrm>
                  <a:off x="4039051" y="3776115"/>
                  <a:ext cx="13040" cy="130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9" extrusionOk="0">
                      <a:moveTo>
                        <a:pt x="823" y="1"/>
                      </a:moveTo>
                      <a:cubicBezTo>
                        <a:pt x="363" y="1"/>
                        <a:pt x="0" y="376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76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3" name="Google Shape;5071;p73"/>
              <p:cNvGrpSpPr/>
              <p:nvPr/>
            </p:nvGrpSpPr>
            <p:grpSpPr>
              <a:xfrm>
                <a:off x="3973882" y="3779449"/>
                <a:ext cx="37776" cy="32357"/>
                <a:chOff x="3973882" y="3779449"/>
                <a:chExt cx="37776" cy="32357"/>
              </a:xfrm>
            </p:grpSpPr>
            <p:sp>
              <p:nvSpPr>
                <p:cNvPr id="2088" name="Google Shape;5072;p73"/>
                <p:cNvSpPr/>
                <p:nvPr/>
              </p:nvSpPr>
              <p:spPr>
                <a:xfrm>
                  <a:off x="3973882" y="3779449"/>
                  <a:ext cx="37776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4" extrusionOk="0">
                      <a:moveTo>
                        <a:pt x="2730" y="0"/>
                      </a:moveTo>
                      <a:cubicBezTo>
                        <a:pt x="2226" y="0"/>
                        <a:pt x="1712" y="187"/>
                        <a:pt x="1294" y="605"/>
                      </a:cubicBezTo>
                      <a:cubicBezTo>
                        <a:pt x="0" y="1899"/>
                        <a:pt x="919" y="4113"/>
                        <a:pt x="2746" y="4113"/>
                      </a:cubicBezTo>
                      <a:cubicBezTo>
                        <a:pt x="3883" y="4113"/>
                        <a:pt x="4802" y="3194"/>
                        <a:pt x="4802" y="2069"/>
                      </a:cubicBezTo>
                      <a:cubicBezTo>
                        <a:pt x="4802" y="824"/>
                        <a:pt x="3787" y="0"/>
                        <a:pt x="2730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9" name="Google Shape;5073;p73"/>
                <p:cNvSpPr/>
                <p:nvPr/>
              </p:nvSpPr>
              <p:spPr>
                <a:xfrm>
                  <a:off x="3989006" y="3789155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0"/>
                      </a:moveTo>
                      <a:cubicBezTo>
                        <a:pt x="363" y="0"/>
                        <a:pt x="0" y="375"/>
                        <a:pt x="0" y="823"/>
                      </a:cubicBezTo>
                      <a:cubicBezTo>
                        <a:pt x="0" y="1282"/>
                        <a:pt x="363" y="1657"/>
                        <a:pt x="823" y="1657"/>
                      </a:cubicBezTo>
                      <a:cubicBezTo>
                        <a:pt x="1283" y="1657"/>
                        <a:pt x="1658" y="1282"/>
                        <a:pt x="1658" y="823"/>
                      </a:cubicBezTo>
                      <a:cubicBezTo>
                        <a:pt x="1658" y="375"/>
                        <a:pt x="1283" y="0"/>
                        <a:pt x="82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4" name="Google Shape;5074;p73"/>
              <p:cNvGrpSpPr/>
              <p:nvPr/>
            </p:nvGrpSpPr>
            <p:grpSpPr>
              <a:xfrm>
                <a:off x="4073398" y="3838028"/>
                <a:ext cx="37776" cy="32380"/>
                <a:chOff x="4073398" y="3838028"/>
                <a:chExt cx="37776" cy="32380"/>
              </a:xfrm>
            </p:grpSpPr>
            <p:sp>
              <p:nvSpPr>
                <p:cNvPr id="2086" name="Google Shape;5075;p73"/>
                <p:cNvSpPr/>
                <p:nvPr/>
              </p:nvSpPr>
              <p:spPr>
                <a:xfrm>
                  <a:off x="4073398" y="3838028"/>
                  <a:ext cx="37776" cy="323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7" extrusionOk="0">
                      <a:moveTo>
                        <a:pt x="2737" y="1"/>
                      </a:moveTo>
                      <a:cubicBezTo>
                        <a:pt x="2231" y="1"/>
                        <a:pt x="1714" y="189"/>
                        <a:pt x="1295" y="609"/>
                      </a:cubicBezTo>
                      <a:cubicBezTo>
                        <a:pt x="0" y="1891"/>
                        <a:pt x="920" y="4105"/>
                        <a:pt x="2746" y="4117"/>
                      </a:cubicBezTo>
                      <a:cubicBezTo>
                        <a:pt x="3883" y="4105"/>
                        <a:pt x="4803" y="3185"/>
                        <a:pt x="4803" y="2060"/>
                      </a:cubicBezTo>
                      <a:cubicBezTo>
                        <a:pt x="4803" y="818"/>
                        <a:pt x="3792" y="1"/>
                        <a:pt x="273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7" name="Google Shape;5076;p73"/>
                <p:cNvSpPr/>
                <p:nvPr/>
              </p:nvSpPr>
              <p:spPr>
                <a:xfrm>
                  <a:off x="4088428" y="3847663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35" y="1"/>
                      </a:moveTo>
                      <a:cubicBezTo>
                        <a:pt x="376" y="1"/>
                        <a:pt x="1" y="376"/>
                        <a:pt x="1" y="835"/>
                      </a:cubicBezTo>
                      <a:cubicBezTo>
                        <a:pt x="1" y="1283"/>
                        <a:pt x="376" y="1658"/>
                        <a:pt x="835" y="1658"/>
                      </a:cubicBezTo>
                      <a:cubicBezTo>
                        <a:pt x="1295" y="1658"/>
                        <a:pt x="1658" y="1283"/>
                        <a:pt x="1658" y="835"/>
                      </a:cubicBezTo>
                      <a:cubicBezTo>
                        <a:pt x="1658" y="376"/>
                        <a:pt x="1295" y="1"/>
                        <a:pt x="83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5" name="Google Shape;5077;p73"/>
              <p:cNvGrpSpPr/>
              <p:nvPr/>
            </p:nvGrpSpPr>
            <p:grpSpPr>
              <a:xfrm>
                <a:off x="4342672" y="4144496"/>
                <a:ext cx="37752" cy="32364"/>
                <a:chOff x="4342672" y="4144496"/>
                <a:chExt cx="37752" cy="32364"/>
              </a:xfrm>
            </p:grpSpPr>
            <p:sp>
              <p:nvSpPr>
                <p:cNvPr id="2084" name="Google Shape;5078;p73"/>
                <p:cNvSpPr/>
                <p:nvPr/>
              </p:nvSpPr>
              <p:spPr>
                <a:xfrm>
                  <a:off x="4342672" y="4144496"/>
                  <a:ext cx="37752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4115" extrusionOk="0">
                      <a:moveTo>
                        <a:pt x="2729" y="1"/>
                      </a:moveTo>
                      <a:cubicBezTo>
                        <a:pt x="2224" y="1"/>
                        <a:pt x="1710" y="188"/>
                        <a:pt x="1291" y="606"/>
                      </a:cubicBezTo>
                      <a:cubicBezTo>
                        <a:pt x="1" y="1897"/>
                        <a:pt x="912" y="4114"/>
                        <a:pt x="2740" y="4114"/>
                      </a:cubicBezTo>
                      <a:cubicBezTo>
                        <a:pt x="2745" y="4114"/>
                        <a:pt x="2750" y="4114"/>
                        <a:pt x="2755" y="4114"/>
                      </a:cubicBezTo>
                      <a:cubicBezTo>
                        <a:pt x="3880" y="4114"/>
                        <a:pt x="4800" y="3195"/>
                        <a:pt x="4800" y="2058"/>
                      </a:cubicBezTo>
                      <a:cubicBezTo>
                        <a:pt x="4800" y="822"/>
                        <a:pt x="3785" y="1"/>
                        <a:pt x="2729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5" name="Google Shape;5079;p73"/>
                <p:cNvSpPr/>
                <p:nvPr/>
              </p:nvSpPr>
              <p:spPr>
                <a:xfrm>
                  <a:off x="4355586" y="4154209"/>
                  <a:ext cx="15227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8" extrusionOk="0">
                      <a:moveTo>
                        <a:pt x="1101" y="0"/>
                      </a:moveTo>
                      <a:cubicBezTo>
                        <a:pt x="363" y="0"/>
                        <a:pt x="0" y="895"/>
                        <a:pt x="520" y="1416"/>
                      </a:cubicBezTo>
                      <a:cubicBezTo>
                        <a:pt x="688" y="1583"/>
                        <a:pt x="893" y="1657"/>
                        <a:pt x="1096" y="1657"/>
                      </a:cubicBezTo>
                      <a:cubicBezTo>
                        <a:pt x="1523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6" name="Google Shape;5080;p73"/>
              <p:cNvGrpSpPr/>
              <p:nvPr/>
            </p:nvGrpSpPr>
            <p:grpSpPr>
              <a:xfrm>
                <a:off x="4406386" y="4056872"/>
                <a:ext cx="37783" cy="32364"/>
                <a:chOff x="4406386" y="4056872"/>
                <a:chExt cx="37783" cy="32364"/>
              </a:xfrm>
            </p:grpSpPr>
            <p:sp>
              <p:nvSpPr>
                <p:cNvPr id="2082" name="Google Shape;5081;p73"/>
                <p:cNvSpPr/>
                <p:nvPr/>
              </p:nvSpPr>
              <p:spPr>
                <a:xfrm>
                  <a:off x="4406386" y="4056872"/>
                  <a:ext cx="37783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5" extrusionOk="0">
                      <a:moveTo>
                        <a:pt x="2733" y="1"/>
                      </a:moveTo>
                      <a:cubicBezTo>
                        <a:pt x="2228" y="1"/>
                        <a:pt x="1714" y="188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3" name="Google Shape;5082;p73"/>
                <p:cNvSpPr/>
                <p:nvPr/>
              </p:nvSpPr>
              <p:spPr>
                <a:xfrm>
                  <a:off x="4419332" y="4066577"/>
                  <a:ext cx="15227" cy="130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6" h="1655" extrusionOk="0">
                      <a:moveTo>
                        <a:pt x="1123" y="1"/>
                      </a:moveTo>
                      <a:cubicBezTo>
                        <a:pt x="1115" y="1"/>
                        <a:pt x="1108" y="1"/>
                        <a:pt x="1101" y="1"/>
                      </a:cubicBezTo>
                      <a:cubicBezTo>
                        <a:pt x="363" y="1"/>
                        <a:pt x="0" y="884"/>
                        <a:pt x="520" y="1404"/>
                      </a:cubicBezTo>
                      <a:cubicBezTo>
                        <a:pt x="689" y="1577"/>
                        <a:pt x="898" y="1655"/>
                        <a:pt x="1103" y="1655"/>
                      </a:cubicBezTo>
                      <a:cubicBezTo>
                        <a:pt x="1528" y="1655"/>
                        <a:pt x="1936" y="1322"/>
                        <a:pt x="1936" y="824"/>
                      </a:cubicBezTo>
                      <a:cubicBezTo>
                        <a:pt x="1936" y="371"/>
                        <a:pt x="1572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7" name="Google Shape;5083;p73"/>
              <p:cNvGrpSpPr/>
              <p:nvPr/>
            </p:nvGrpSpPr>
            <p:grpSpPr>
              <a:xfrm>
                <a:off x="4284416" y="4245254"/>
                <a:ext cx="37783" cy="32357"/>
                <a:chOff x="4284416" y="4245254"/>
                <a:chExt cx="37783" cy="32357"/>
              </a:xfrm>
            </p:grpSpPr>
            <p:sp>
              <p:nvSpPr>
                <p:cNvPr id="2080" name="Google Shape;5084;p73"/>
                <p:cNvSpPr/>
                <p:nvPr/>
              </p:nvSpPr>
              <p:spPr>
                <a:xfrm>
                  <a:off x="4284416" y="4245254"/>
                  <a:ext cx="37783" cy="32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4114" extrusionOk="0">
                      <a:moveTo>
                        <a:pt x="2732" y="0"/>
                      </a:moveTo>
                      <a:cubicBezTo>
                        <a:pt x="2228" y="0"/>
                        <a:pt x="1714" y="187"/>
                        <a:pt x="1295" y="606"/>
                      </a:cubicBezTo>
                      <a:cubicBezTo>
                        <a:pt x="1" y="1900"/>
                        <a:pt x="920" y="4114"/>
                        <a:pt x="2747" y="4114"/>
                      </a:cubicBezTo>
                      <a:cubicBezTo>
                        <a:pt x="3884" y="4114"/>
                        <a:pt x="4803" y="3194"/>
                        <a:pt x="4803" y="2057"/>
                      </a:cubicBezTo>
                      <a:cubicBezTo>
                        <a:pt x="4803" y="821"/>
                        <a:pt x="3789" y="0"/>
                        <a:pt x="273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81" name="Google Shape;5085;p73"/>
                <p:cNvSpPr/>
                <p:nvPr/>
              </p:nvSpPr>
              <p:spPr>
                <a:xfrm>
                  <a:off x="4299548" y="4254959"/>
                  <a:ext cx="13040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" h="1658" extrusionOk="0">
                      <a:moveTo>
                        <a:pt x="823" y="1"/>
                      </a:moveTo>
                      <a:cubicBezTo>
                        <a:pt x="363" y="1"/>
                        <a:pt x="0" y="364"/>
                        <a:pt x="0" y="823"/>
                      </a:cubicBezTo>
                      <a:cubicBezTo>
                        <a:pt x="0" y="1283"/>
                        <a:pt x="363" y="1658"/>
                        <a:pt x="823" y="1658"/>
                      </a:cubicBezTo>
                      <a:cubicBezTo>
                        <a:pt x="1283" y="1658"/>
                        <a:pt x="1658" y="1283"/>
                        <a:pt x="1658" y="823"/>
                      </a:cubicBezTo>
                      <a:cubicBezTo>
                        <a:pt x="1658" y="364"/>
                        <a:pt x="1283" y="1"/>
                        <a:pt x="82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8" name="Google Shape;5086;p73"/>
              <p:cNvGrpSpPr/>
              <p:nvPr/>
            </p:nvGrpSpPr>
            <p:grpSpPr>
              <a:xfrm>
                <a:off x="4219057" y="4331258"/>
                <a:ext cx="37776" cy="32364"/>
                <a:chOff x="4219057" y="4331258"/>
                <a:chExt cx="37776" cy="32364"/>
              </a:xfrm>
            </p:grpSpPr>
            <p:sp>
              <p:nvSpPr>
                <p:cNvPr id="2078" name="Google Shape;5087;p73"/>
                <p:cNvSpPr/>
                <p:nvPr/>
              </p:nvSpPr>
              <p:spPr>
                <a:xfrm>
                  <a:off x="4219057" y="4331258"/>
                  <a:ext cx="37776" cy="323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3" h="4115" extrusionOk="0">
                      <a:moveTo>
                        <a:pt x="2732" y="1"/>
                      </a:moveTo>
                      <a:cubicBezTo>
                        <a:pt x="2227" y="1"/>
                        <a:pt x="1713" y="188"/>
                        <a:pt x="1295" y="606"/>
                      </a:cubicBezTo>
                      <a:cubicBezTo>
                        <a:pt x="0" y="1901"/>
                        <a:pt x="920" y="4114"/>
                        <a:pt x="2746" y="4114"/>
                      </a:cubicBezTo>
                      <a:cubicBezTo>
                        <a:pt x="3883" y="4114"/>
                        <a:pt x="4803" y="3195"/>
                        <a:pt x="4803" y="2058"/>
                      </a:cubicBezTo>
                      <a:cubicBezTo>
                        <a:pt x="4803" y="821"/>
                        <a:pt x="3789" y="1"/>
                        <a:pt x="2732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9" name="Google Shape;5088;p73"/>
                <p:cNvSpPr/>
                <p:nvPr/>
              </p:nvSpPr>
              <p:spPr>
                <a:xfrm>
                  <a:off x="4231995" y="4340971"/>
                  <a:ext cx="15235" cy="130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37" h="1658" extrusionOk="0">
                      <a:moveTo>
                        <a:pt x="1113" y="0"/>
                      </a:moveTo>
                      <a:cubicBezTo>
                        <a:pt x="363" y="0"/>
                        <a:pt x="1" y="895"/>
                        <a:pt x="521" y="1416"/>
                      </a:cubicBezTo>
                      <a:cubicBezTo>
                        <a:pt x="688" y="1583"/>
                        <a:pt x="894" y="1657"/>
                        <a:pt x="1096" y="1657"/>
                      </a:cubicBezTo>
                      <a:cubicBezTo>
                        <a:pt x="1524" y="1657"/>
                        <a:pt x="1936" y="1324"/>
                        <a:pt x="1936" y="823"/>
                      </a:cubicBezTo>
                      <a:cubicBezTo>
                        <a:pt x="1936" y="375"/>
                        <a:pt x="1561" y="0"/>
                        <a:pt x="1113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09" name="Google Shape;5089;p73"/>
              <p:cNvGrpSpPr/>
              <p:nvPr/>
            </p:nvGrpSpPr>
            <p:grpSpPr>
              <a:xfrm>
                <a:off x="4204122" y="4141688"/>
                <a:ext cx="33497" cy="28699"/>
                <a:chOff x="4204122" y="4141688"/>
                <a:chExt cx="33497" cy="28699"/>
              </a:xfrm>
            </p:grpSpPr>
            <p:sp>
              <p:nvSpPr>
                <p:cNvPr id="2076" name="Google Shape;5090;p73"/>
                <p:cNvSpPr/>
                <p:nvPr/>
              </p:nvSpPr>
              <p:spPr>
                <a:xfrm>
                  <a:off x="4204122" y="4141688"/>
                  <a:ext cx="33497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9" extrusionOk="0">
                      <a:moveTo>
                        <a:pt x="2427" y="1"/>
                      </a:moveTo>
                      <a:cubicBezTo>
                        <a:pt x="1979" y="1"/>
                        <a:pt x="1522" y="168"/>
                        <a:pt x="1149" y="540"/>
                      </a:cubicBezTo>
                      <a:cubicBezTo>
                        <a:pt x="0" y="1677"/>
                        <a:pt x="811" y="3649"/>
                        <a:pt x="2432" y="3649"/>
                      </a:cubicBezTo>
                      <a:cubicBezTo>
                        <a:pt x="3448" y="3649"/>
                        <a:pt x="4258" y="2826"/>
                        <a:pt x="4258" y="1822"/>
                      </a:cubicBezTo>
                      <a:cubicBezTo>
                        <a:pt x="4258" y="726"/>
                        <a:pt x="3363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7" name="Google Shape;5091;p73"/>
                <p:cNvSpPr/>
                <p:nvPr/>
              </p:nvSpPr>
              <p:spPr>
                <a:xfrm>
                  <a:off x="4216965" y="4151259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6" y="0"/>
                        <a:pt x="0" y="641"/>
                        <a:pt x="375" y="1016"/>
                      </a:cubicBezTo>
                      <a:cubicBezTo>
                        <a:pt x="498" y="1139"/>
                        <a:pt x="650" y="1195"/>
                        <a:pt x="799" y="1195"/>
                      </a:cubicBezTo>
                      <a:cubicBezTo>
                        <a:pt x="1103" y="1195"/>
                        <a:pt x="1395" y="963"/>
                        <a:pt x="1404" y="605"/>
                      </a:cubicBezTo>
                      <a:cubicBezTo>
                        <a:pt x="1404" y="278"/>
                        <a:pt x="1137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0" name="Google Shape;5092;p73"/>
              <p:cNvGrpSpPr/>
              <p:nvPr/>
            </p:nvGrpSpPr>
            <p:grpSpPr>
              <a:xfrm>
                <a:off x="4301546" y="4003869"/>
                <a:ext cx="38916" cy="33324"/>
                <a:chOff x="4301546" y="4003869"/>
                <a:chExt cx="38916" cy="33324"/>
              </a:xfrm>
            </p:grpSpPr>
            <p:sp>
              <p:nvSpPr>
                <p:cNvPr id="2074" name="Google Shape;5093;p73"/>
                <p:cNvSpPr/>
                <p:nvPr/>
              </p:nvSpPr>
              <p:spPr>
                <a:xfrm>
                  <a:off x="4301546" y="4003869"/>
                  <a:ext cx="38916" cy="333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8" h="4237" extrusionOk="0">
                      <a:moveTo>
                        <a:pt x="2818" y="1"/>
                      </a:moveTo>
                      <a:cubicBezTo>
                        <a:pt x="2295" y="1"/>
                        <a:pt x="1763" y="196"/>
                        <a:pt x="1331" y="631"/>
                      </a:cubicBezTo>
                      <a:cubicBezTo>
                        <a:pt x="0" y="1962"/>
                        <a:pt x="944" y="4236"/>
                        <a:pt x="2831" y="4236"/>
                      </a:cubicBezTo>
                      <a:cubicBezTo>
                        <a:pt x="3992" y="4236"/>
                        <a:pt x="4948" y="3293"/>
                        <a:pt x="4948" y="2119"/>
                      </a:cubicBezTo>
                      <a:cubicBezTo>
                        <a:pt x="4948" y="845"/>
                        <a:pt x="3905" y="1"/>
                        <a:pt x="2818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5" name="Google Shape;5094;p73"/>
                <p:cNvSpPr/>
                <p:nvPr/>
              </p:nvSpPr>
              <p:spPr>
                <a:xfrm>
                  <a:off x="4314389" y="4013590"/>
                  <a:ext cx="16469" cy="1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" h="1780" extrusionOk="0">
                      <a:moveTo>
                        <a:pt x="1220" y="0"/>
                      </a:moveTo>
                      <a:cubicBezTo>
                        <a:pt x="1213" y="0"/>
                        <a:pt x="1205" y="0"/>
                        <a:pt x="1198" y="0"/>
                      </a:cubicBezTo>
                      <a:cubicBezTo>
                        <a:pt x="400" y="0"/>
                        <a:pt x="0" y="956"/>
                        <a:pt x="569" y="1512"/>
                      </a:cubicBezTo>
                      <a:cubicBezTo>
                        <a:pt x="750" y="1697"/>
                        <a:pt x="974" y="1780"/>
                        <a:pt x="1194" y="1780"/>
                      </a:cubicBezTo>
                      <a:cubicBezTo>
                        <a:pt x="1652" y="1780"/>
                        <a:pt x="2093" y="1422"/>
                        <a:pt x="2093" y="883"/>
                      </a:cubicBezTo>
                      <a:cubicBezTo>
                        <a:pt x="2093" y="395"/>
                        <a:pt x="1706" y="0"/>
                        <a:pt x="1220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1" name="Google Shape;5095;p73"/>
              <p:cNvGrpSpPr/>
              <p:nvPr/>
            </p:nvGrpSpPr>
            <p:grpSpPr>
              <a:xfrm>
                <a:off x="4210681" y="3924669"/>
                <a:ext cx="36549" cy="31366"/>
                <a:chOff x="4210681" y="3924669"/>
                <a:chExt cx="36549" cy="31366"/>
              </a:xfrm>
            </p:grpSpPr>
            <p:sp>
              <p:nvSpPr>
                <p:cNvPr id="2072" name="Google Shape;5096;p73"/>
                <p:cNvSpPr/>
                <p:nvPr/>
              </p:nvSpPr>
              <p:spPr>
                <a:xfrm>
                  <a:off x="4210681" y="3924669"/>
                  <a:ext cx="36549" cy="31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3988" extrusionOk="0">
                      <a:moveTo>
                        <a:pt x="2642" y="0"/>
                      </a:moveTo>
                      <a:cubicBezTo>
                        <a:pt x="2152" y="0"/>
                        <a:pt x="1654" y="182"/>
                        <a:pt x="1247" y="589"/>
                      </a:cubicBezTo>
                      <a:cubicBezTo>
                        <a:pt x="1" y="1847"/>
                        <a:pt x="884" y="3988"/>
                        <a:pt x="2662" y="3988"/>
                      </a:cubicBezTo>
                      <a:cubicBezTo>
                        <a:pt x="3751" y="3976"/>
                        <a:pt x="4646" y="3093"/>
                        <a:pt x="4646" y="1992"/>
                      </a:cubicBezTo>
                      <a:cubicBezTo>
                        <a:pt x="4646" y="797"/>
                        <a:pt x="3665" y="0"/>
                        <a:pt x="264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3" name="Google Shape;5097;p73"/>
                <p:cNvSpPr/>
                <p:nvPr/>
              </p:nvSpPr>
              <p:spPr>
                <a:xfrm>
                  <a:off x="4225625" y="3934335"/>
                  <a:ext cx="11994" cy="119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1525" extrusionOk="0">
                      <a:moveTo>
                        <a:pt x="762" y="1"/>
                      </a:moveTo>
                      <a:cubicBezTo>
                        <a:pt x="339" y="1"/>
                        <a:pt x="0" y="339"/>
                        <a:pt x="0" y="763"/>
                      </a:cubicBezTo>
                      <a:cubicBezTo>
                        <a:pt x="0" y="1186"/>
                        <a:pt x="339" y="1525"/>
                        <a:pt x="762" y="1525"/>
                      </a:cubicBezTo>
                      <a:cubicBezTo>
                        <a:pt x="1173" y="1525"/>
                        <a:pt x="1524" y="1186"/>
                        <a:pt x="1524" y="763"/>
                      </a:cubicBezTo>
                      <a:cubicBezTo>
                        <a:pt x="1524" y="339"/>
                        <a:pt x="1173" y="1"/>
                        <a:pt x="762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2" name="Google Shape;5098;p73"/>
              <p:cNvGrpSpPr/>
              <p:nvPr/>
            </p:nvGrpSpPr>
            <p:grpSpPr>
              <a:xfrm>
                <a:off x="3987771" y="3628874"/>
                <a:ext cx="31499" cy="26993"/>
                <a:chOff x="3987771" y="3628874"/>
                <a:chExt cx="31499" cy="26993"/>
              </a:xfrm>
            </p:grpSpPr>
            <p:sp>
              <p:nvSpPr>
                <p:cNvPr id="2070" name="Google Shape;5099;p73"/>
                <p:cNvSpPr/>
                <p:nvPr/>
              </p:nvSpPr>
              <p:spPr>
                <a:xfrm>
                  <a:off x="3987771" y="3628874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4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4" y="3432"/>
                        <a:pt x="2299" y="3432"/>
                      </a:cubicBezTo>
                      <a:cubicBezTo>
                        <a:pt x="3242" y="3419"/>
                        <a:pt x="4004" y="2657"/>
                        <a:pt x="4004" y="1714"/>
                      </a:cubicBezTo>
                      <a:cubicBezTo>
                        <a:pt x="4004" y="682"/>
                        <a:pt x="3162" y="0"/>
                        <a:pt x="2284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1" name="Google Shape;5100;p73"/>
                <p:cNvSpPr/>
                <p:nvPr/>
              </p:nvSpPr>
              <p:spPr>
                <a:xfrm>
                  <a:off x="4000709" y="3638540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41" y="1"/>
                      </a:moveTo>
                      <a:cubicBezTo>
                        <a:pt x="218" y="1"/>
                        <a:pt x="0" y="521"/>
                        <a:pt x="303" y="823"/>
                      </a:cubicBezTo>
                      <a:cubicBezTo>
                        <a:pt x="402" y="922"/>
                        <a:pt x="524" y="967"/>
                        <a:pt x="643" y="967"/>
                      </a:cubicBezTo>
                      <a:cubicBezTo>
                        <a:pt x="890" y="967"/>
                        <a:pt x="1125" y="778"/>
                        <a:pt x="1125" y="485"/>
                      </a:cubicBezTo>
                      <a:cubicBezTo>
                        <a:pt x="1125" y="219"/>
                        <a:pt x="908" y="1"/>
                        <a:pt x="641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3" name="Google Shape;5101;p73"/>
              <p:cNvGrpSpPr/>
              <p:nvPr/>
            </p:nvGrpSpPr>
            <p:grpSpPr>
              <a:xfrm>
                <a:off x="4087382" y="3775674"/>
                <a:ext cx="31405" cy="26898"/>
                <a:chOff x="4087382" y="3775674"/>
                <a:chExt cx="31405" cy="26898"/>
              </a:xfrm>
            </p:grpSpPr>
            <p:sp>
              <p:nvSpPr>
                <p:cNvPr id="2068" name="Google Shape;5102;p73"/>
                <p:cNvSpPr/>
                <p:nvPr/>
              </p:nvSpPr>
              <p:spPr>
                <a:xfrm>
                  <a:off x="4087382" y="3775674"/>
                  <a:ext cx="31405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0" extrusionOk="0">
                      <a:moveTo>
                        <a:pt x="2273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50" y="3420"/>
                        <a:pt x="2275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9" name="Google Shape;5103;p73"/>
                <p:cNvSpPr/>
                <p:nvPr/>
              </p:nvSpPr>
              <p:spPr>
                <a:xfrm>
                  <a:off x="4101460" y="3785348"/>
                  <a:ext cx="7621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485" y="0"/>
                      </a:moveTo>
                      <a:cubicBezTo>
                        <a:pt x="219" y="0"/>
                        <a:pt x="1" y="218"/>
                        <a:pt x="1" y="484"/>
                      </a:cubicBezTo>
                      <a:cubicBezTo>
                        <a:pt x="1" y="750"/>
                        <a:pt x="219" y="968"/>
                        <a:pt x="485" y="968"/>
                      </a:cubicBezTo>
                      <a:cubicBezTo>
                        <a:pt x="751" y="968"/>
                        <a:pt x="969" y="750"/>
                        <a:pt x="969" y="484"/>
                      </a:cubicBezTo>
                      <a:cubicBezTo>
                        <a:pt x="969" y="218"/>
                        <a:pt x="751" y="0"/>
                        <a:pt x="485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4" name="Google Shape;5104;p73"/>
              <p:cNvGrpSpPr/>
              <p:nvPr/>
            </p:nvGrpSpPr>
            <p:grpSpPr>
              <a:xfrm>
                <a:off x="4118873" y="3856637"/>
                <a:ext cx="31405" cy="26906"/>
                <a:chOff x="4118873" y="3856637"/>
                <a:chExt cx="31405" cy="26906"/>
              </a:xfrm>
            </p:grpSpPr>
            <p:sp>
              <p:nvSpPr>
                <p:cNvPr id="2066" name="Google Shape;5105;p73"/>
                <p:cNvSpPr/>
                <p:nvPr/>
              </p:nvSpPr>
              <p:spPr>
                <a:xfrm>
                  <a:off x="4118873" y="3856637"/>
                  <a:ext cx="31405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1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1" y="1581"/>
                        <a:pt x="763" y="3420"/>
                        <a:pt x="2287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7" name="Google Shape;5106;p73"/>
                <p:cNvSpPr/>
                <p:nvPr/>
              </p:nvSpPr>
              <p:spPr>
                <a:xfrm>
                  <a:off x="4133046" y="3866310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4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4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5" name="Google Shape;5107;p73"/>
              <p:cNvGrpSpPr/>
              <p:nvPr/>
            </p:nvGrpSpPr>
            <p:grpSpPr>
              <a:xfrm>
                <a:off x="4168541" y="3639523"/>
                <a:ext cx="31499" cy="26906"/>
                <a:chOff x="4168541" y="3639523"/>
                <a:chExt cx="31499" cy="26906"/>
              </a:xfrm>
            </p:grpSpPr>
            <p:sp>
              <p:nvSpPr>
                <p:cNvPr id="2064" name="Google Shape;5108;p73"/>
                <p:cNvSpPr/>
                <p:nvPr/>
              </p:nvSpPr>
              <p:spPr>
                <a:xfrm>
                  <a:off x="4168541" y="3639523"/>
                  <a:ext cx="31499" cy="269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21" extrusionOk="0">
                      <a:moveTo>
                        <a:pt x="2284" y="1"/>
                      </a:moveTo>
                      <a:cubicBezTo>
                        <a:pt x="1865" y="1"/>
                        <a:pt x="1437" y="157"/>
                        <a:pt x="1089" y="505"/>
                      </a:cubicBezTo>
                      <a:cubicBezTo>
                        <a:pt x="0" y="1582"/>
                        <a:pt x="774" y="3420"/>
                        <a:pt x="2298" y="3420"/>
                      </a:cubicBezTo>
                      <a:cubicBezTo>
                        <a:pt x="3242" y="3420"/>
                        <a:pt x="4004" y="2658"/>
                        <a:pt x="4004" y="1715"/>
                      </a:cubicBezTo>
                      <a:cubicBezTo>
                        <a:pt x="4004" y="683"/>
                        <a:pt x="3162" y="1"/>
                        <a:pt x="2284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5" name="Google Shape;5109;p73"/>
                <p:cNvSpPr/>
                <p:nvPr/>
              </p:nvSpPr>
              <p:spPr>
                <a:xfrm>
                  <a:off x="4182713" y="3649197"/>
                  <a:ext cx="7716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" h="969" extrusionOk="0">
                      <a:moveTo>
                        <a:pt x="496" y="1"/>
                      </a:moveTo>
                      <a:cubicBezTo>
                        <a:pt x="218" y="1"/>
                        <a:pt x="0" y="218"/>
                        <a:pt x="0" y="485"/>
                      </a:cubicBezTo>
                      <a:cubicBezTo>
                        <a:pt x="0" y="751"/>
                        <a:pt x="218" y="968"/>
                        <a:pt x="496" y="968"/>
                      </a:cubicBezTo>
                      <a:cubicBezTo>
                        <a:pt x="763" y="968"/>
                        <a:pt x="980" y="751"/>
                        <a:pt x="980" y="485"/>
                      </a:cubicBezTo>
                      <a:cubicBezTo>
                        <a:pt x="980" y="218"/>
                        <a:pt x="763" y="1"/>
                        <a:pt x="496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6" name="Google Shape;5110;p73"/>
              <p:cNvGrpSpPr/>
              <p:nvPr/>
            </p:nvGrpSpPr>
            <p:grpSpPr>
              <a:xfrm>
                <a:off x="3965789" y="3393545"/>
                <a:ext cx="31405" cy="26945"/>
                <a:chOff x="3965789" y="3393545"/>
                <a:chExt cx="31405" cy="26945"/>
              </a:xfrm>
            </p:grpSpPr>
            <p:sp>
              <p:nvSpPr>
                <p:cNvPr id="2062" name="Google Shape;5111;p73"/>
                <p:cNvSpPr/>
                <p:nvPr/>
              </p:nvSpPr>
              <p:spPr>
                <a:xfrm>
                  <a:off x="3965789" y="3393545"/>
                  <a:ext cx="31405" cy="26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26" extrusionOk="0">
                      <a:moveTo>
                        <a:pt x="2273" y="0"/>
                      </a:moveTo>
                      <a:cubicBezTo>
                        <a:pt x="1854" y="0"/>
                        <a:pt x="1426" y="158"/>
                        <a:pt x="1077" y="510"/>
                      </a:cubicBezTo>
                      <a:cubicBezTo>
                        <a:pt x="1" y="1586"/>
                        <a:pt x="763" y="3425"/>
                        <a:pt x="2287" y="3425"/>
                      </a:cubicBezTo>
                      <a:cubicBezTo>
                        <a:pt x="3231" y="3425"/>
                        <a:pt x="3993" y="2663"/>
                        <a:pt x="3993" y="1720"/>
                      </a:cubicBezTo>
                      <a:cubicBezTo>
                        <a:pt x="3993" y="688"/>
                        <a:pt x="3151" y="0"/>
                        <a:pt x="227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3" name="Google Shape;5112;p73"/>
                <p:cNvSpPr/>
                <p:nvPr/>
              </p:nvSpPr>
              <p:spPr>
                <a:xfrm>
                  <a:off x="3978632" y="3403259"/>
                  <a:ext cx="8950" cy="75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8" h="965" extrusionOk="0">
                      <a:moveTo>
                        <a:pt x="654" y="1"/>
                      </a:moveTo>
                      <a:cubicBezTo>
                        <a:pt x="219" y="1"/>
                        <a:pt x="1" y="509"/>
                        <a:pt x="315" y="823"/>
                      </a:cubicBezTo>
                      <a:cubicBezTo>
                        <a:pt x="413" y="921"/>
                        <a:pt x="533" y="964"/>
                        <a:pt x="651" y="964"/>
                      </a:cubicBezTo>
                      <a:cubicBezTo>
                        <a:pt x="899" y="964"/>
                        <a:pt x="1138" y="772"/>
                        <a:pt x="1138" y="485"/>
                      </a:cubicBezTo>
                      <a:cubicBezTo>
                        <a:pt x="1138" y="206"/>
                        <a:pt x="920" y="1"/>
                        <a:pt x="65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7" name="Google Shape;5113;p73"/>
              <p:cNvGrpSpPr/>
              <p:nvPr/>
            </p:nvGrpSpPr>
            <p:grpSpPr>
              <a:xfrm>
                <a:off x="3925166" y="3491008"/>
                <a:ext cx="31405" cy="27001"/>
                <a:chOff x="3925166" y="3491008"/>
                <a:chExt cx="31405" cy="27001"/>
              </a:xfrm>
            </p:grpSpPr>
            <p:sp>
              <p:nvSpPr>
                <p:cNvPr id="2060" name="Google Shape;5114;p73"/>
                <p:cNvSpPr/>
                <p:nvPr/>
              </p:nvSpPr>
              <p:spPr>
                <a:xfrm>
                  <a:off x="3925166" y="3491008"/>
                  <a:ext cx="31405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3" h="3433" extrusionOk="0">
                      <a:moveTo>
                        <a:pt x="2273" y="1"/>
                      </a:moveTo>
                      <a:cubicBezTo>
                        <a:pt x="1853" y="1"/>
                        <a:pt x="1425" y="157"/>
                        <a:pt x="1077" y="505"/>
                      </a:cubicBezTo>
                      <a:cubicBezTo>
                        <a:pt x="0" y="1582"/>
                        <a:pt x="763" y="3432"/>
                        <a:pt x="2287" y="3432"/>
                      </a:cubicBezTo>
                      <a:cubicBezTo>
                        <a:pt x="3230" y="3432"/>
                        <a:pt x="3992" y="2658"/>
                        <a:pt x="3992" y="1715"/>
                      </a:cubicBezTo>
                      <a:cubicBezTo>
                        <a:pt x="3992" y="683"/>
                        <a:pt x="3151" y="1"/>
                        <a:pt x="2273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1" name="Google Shape;5115;p73"/>
                <p:cNvSpPr/>
                <p:nvPr/>
              </p:nvSpPr>
              <p:spPr>
                <a:xfrm>
                  <a:off x="3939339" y="3500682"/>
                  <a:ext cx="7621" cy="7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9" extrusionOk="0">
                      <a:moveTo>
                        <a:pt x="485" y="1"/>
                      </a:moveTo>
                      <a:cubicBezTo>
                        <a:pt x="219" y="1"/>
                        <a:pt x="1" y="218"/>
                        <a:pt x="1" y="485"/>
                      </a:cubicBezTo>
                      <a:cubicBezTo>
                        <a:pt x="1" y="751"/>
                        <a:pt x="219" y="968"/>
                        <a:pt x="485" y="968"/>
                      </a:cubicBezTo>
                      <a:cubicBezTo>
                        <a:pt x="751" y="968"/>
                        <a:pt x="969" y="751"/>
                        <a:pt x="969" y="485"/>
                      </a:cubicBezTo>
                      <a:cubicBezTo>
                        <a:pt x="969" y="218"/>
                        <a:pt x="751" y="1"/>
                        <a:pt x="48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8" name="Google Shape;5116;p73"/>
              <p:cNvGrpSpPr/>
              <p:nvPr/>
            </p:nvGrpSpPr>
            <p:grpSpPr>
              <a:xfrm>
                <a:off x="3682845" y="3340976"/>
                <a:ext cx="31397" cy="26898"/>
                <a:chOff x="3682845" y="3340976"/>
                <a:chExt cx="31397" cy="26898"/>
              </a:xfrm>
            </p:grpSpPr>
            <p:sp>
              <p:nvSpPr>
                <p:cNvPr id="2058" name="Google Shape;5117;p73"/>
                <p:cNvSpPr/>
                <p:nvPr/>
              </p:nvSpPr>
              <p:spPr>
                <a:xfrm>
                  <a:off x="3682845" y="3340976"/>
                  <a:ext cx="31397" cy="268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92" h="3420" extrusionOk="0">
                      <a:moveTo>
                        <a:pt x="2272" y="0"/>
                      </a:moveTo>
                      <a:cubicBezTo>
                        <a:pt x="1853" y="0"/>
                        <a:pt x="1425" y="156"/>
                        <a:pt x="1077" y="504"/>
                      </a:cubicBezTo>
                      <a:cubicBezTo>
                        <a:pt x="0" y="1581"/>
                        <a:pt x="762" y="3420"/>
                        <a:pt x="2286" y="3420"/>
                      </a:cubicBezTo>
                      <a:cubicBezTo>
                        <a:pt x="3230" y="3420"/>
                        <a:pt x="3992" y="2658"/>
                        <a:pt x="3992" y="1714"/>
                      </a:cubicBezTo>
                      <a:cubicBezTo>
                        <a:pt x="3992" y="683"/>
                        <a:pt x="3150" y="0"/>
                        <a:pt x="2272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9" name="Google Shape;5118;p73"/>
                <p:cNvSpPr/>
                <p:nvPr/>
              </p:nvSpPr>
              <p:spPr>
                <a:xfrm>
                  <a:off x="3695783" y="3350650"/>
                  <a:ext cx="8856" cy="76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72" extrusionOk="0">
                      <a:moveTo>
                        <a:pt x="641" y="0"/>
                      </a:moveTo>
                      <a:cubicBezTo>
                        <a:pt x="206" y="0"/>
                        <a:pt x="0" y="520"/>
                        <a:pt x="303" y="823"/>
                      </a:cubicBezTo>
                      <a:cubicBezTo>
                        <a:pt x="401" y="926"/>
                        <a:pt x="524" y="972"/>
                        <a:pt x="643" y="972"/>
                      </a:cubicBezTo>
                      <a:cubicBezTo>
                        <a:pt x="890" y="972"/>
                        <a:pt x="1125" y="777"/>
                        <a:pt x="1125" y="484"/>
                      </a:cubicBezTo>
                      <a:cubicBezTo>
                        <a:pt x="1125" y="218"/>
                        <a:pt x="907" y="0"/>
                        <a:pt x="641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19" name="Google Shape;5119;p73"/>
              <p:cNvGrpSpPr/>
              <p:nvPr/>
            </p:nvGrpSpPr>
            <p:grpSpPr>
              <a:xfrm>
                <a:off x="3795393" y="3353725"/>
                <a:ext cx="31499" cy="26993"/>
                <a:chOff x="3795393" y="3353725"/>
                <a:chExt cx="31499" cy="26993"/>
              </a:xfrm>
            </p:grpSpPr>
            <p:sp>
              <p:nvSpPr>
                <p:cNvPr id="2056" name="Google Shape;5120;p73"/>
                <p:cNvSpPr/>
                <p:nvPr/>
              </p:nvSpPr>
              <p:spPr>
                <a:xfrm>
                  <a:off x="3795393" y="3353725"/>
                  <a:ext cx="31499" cy="26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2" extrusionOk="0">
                      <a:moveTo>
                        <a:pt x="2285" y="0"/>
                      </a:moveTo>
                      <a:cubicBezTo>
                        <a:pt x="1865" y="0"/>
                        <a:pt x="1437" y="156"/>
                        <a:pt x="1089" y="504"/>
                      </a:cubicBezTo>
                      <a:cubicBezTo>
                        <a:pt x="0" y="1581"/>
                        <a:pt x="775" y="3432"/>
                        <a:pt x="2299" y="3432"/>
                      </a:cubicBezTo>
                      <a:cubicBezTo>
                        <a:pt x="3242" y="3432"/>
                        <a:pt x="4005" y="2658"/>
                        <a:pt x="4005" y="1714"/>
                      </a:cubicBezTo>
                      <a:cubicBezTo>
                        <a:pt x="4005" y="683"/>
                        <a:pt x="3163" y="0"/>
                        <a:pt x="2285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7" name="Google Shape;5121;p73"/>
                <p:cNvSpPr/>
                <p:nvPr/>
              </p:nvSpPr>
              <p:spPr>
                <a:xfrm>
                  <a:off x="3809668" y="3363399"/>
                  <a:ext cx="7613" cy="7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" h="968" extrusionOk="0">
                      <a:moveTo>
                        <a:pt x="484" y="0"/>
                      </a:moveTo>
                      <a:cubicBezTo>
                        <a:pt x="206" y="0"/>
                        <a:pt x="0" y="218"/>
                        <a:pt x="0" y="484"/>
                      </a:cubicBezTo>
                      <a:cubicBezTo>
                        <a:pt x="0" y="750"/>
                        <a:pt x="206" y="968"/>
                        <a:pt x="484" y="968"/>
                      </a:cubicBezTo>
                      <a:cubicBezTo>
                        <a:pt x="750" y="968"/>
                        <a:pt x="968" y="750"/>
                        <a:pt x="968" y="484"/>
                      </a:cubicBezTo>
                      <a:cubicBezTo>
                        <a:pt x="968" y="218"/>
                        <a:pt x="750" y="0"/>
                        <a:pt x="484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0" name="Google Shape;5122;p73"/>
              <p:cNvGrpSpPr/>
              <p:nvPr/>
            </p:nvGrpSpPr>
            <p:grpSpPr>
              <a:xfrm>
                <a:off x="4176909" y="4363221"/>
                <a:ext cx="38924" cy="33316"/>
                <a:chOff x="4176909" y="4363221"/>
                <a:chExt cx="38924" cy="33316"/>
              </a:xfrm>
            </p:grpSpPr>
            <p:sp>
              <p:nvSpPr>
                <p:cNvPr id="2054" name="Google Shape;5123;p73"/>
                <p:cNvSpPr/>
                <p:nvPr/>
              </p:nvSpPr>
              <p:spPr>
                <a:xfrm>
                  <a:off x="4176909" y="4363221"/>
                  <a:ext cx="38924" cy="333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" h="4236" extrusionOk="0">
                      <a:moveTo>
                        <a:pt x="2823" y="0"/>
                      </a:moveTo>
                      <a:cubicBezTo>
                        <a:pt x="2301" y="0"/>
                        <a:pt x="1767" y="195"/>
                        <a:pt x="1331" y="631"/>
                      </a:cubicBezTo>
                      <a:cubicBezTo>
                        <a:pt x="1" y="1961"/>
                        <a:pt x="944" y="4236"/>
                        <a:pt x="2831" y="4236"/>
                      </a:cubicBezTo>
                      <a:cubicBezTo>
                        <a:pt x="4005" y="4236"/>
                        <a:pt x="4948" y="3292"/>
                        <a:pt x="4948" y="2119"/>
                      </a:cubicBezTo>
                      <a:cubicBezTo>
                        <a:pt x="4948" y="844"/>
                        <a:pt x="3911" y="0"/>
                        <a:pt x="2823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5" name="Google Shape;5124;p73"/>
                <p:cNvSpPr/>
                <p:nvPr/>
              </p:nvSpPr>
              <p:spPr>
                <a:xfrm>
                  <a:off x="4192230" y="4372934"/>
                  <a:ext cx="13897" cy="13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7" h="1779" extrusionOk="0">
                      <a:moveTo>
                        <a:pt x="883" y="1"/>
                      </a:moveTo>
                      <a:cubicBezTo>
                        <a:pt x="399" y="1"/>
                        <a:pt x="0" y="400"/>
                        <a:pt x="0" y="896"/>
                      </a:cubicBezTo>
                      <a:cubicBezTo>
                        <a:pt x="0" y="1380"/>
                        <a:pt x="399" y="1779"/>
                        <a:pt x="883" y="1779"/>
                      </a:cubicBezTo>
                      <a:cubicBezTo>
                        <a:pt x="1379" y="1779"/>
                        <a:pt x="1766" y="1380"/>
                        <a:pt x="1766" y="896"/>
                      </a:cubicBezTo>
                      <a:cubicBezTo>
                        <a:pt x="1766" y="400"/>
                        <a:pt x="1379" y="1"/>
                        <a:pt x="88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1" name="Google Shape;5125;p73"/>
              <p:cNvGrpSpPr/>
              <p:nvPr/>
            </p:nvGrpSpPr>
            <p:grpSpPr>
              <a:xfrm>
                <a:off x="4226191" y="4007660"/>
                <a:ext cx="33560" cy="28770"/>
                <a:chOff x="4226191" y="4007660"/>
                <a:chExt cx="33560" cy="28770"/>
              </a:xfrm>
            </p:grpSpPr>
            <p:sp>
              <p:nvSpPr>
                <p:cNvPr id="2052" name="Google Shape;5126;p73"/>
                <p:cNvSpPr/>
                <p:nvPr/>
              </p:nvSpPr>
              <p:spPr>
                <a:xfrm>
                  <a:off x="4226191" y="4007660"/>
                  <a:ext cx="33560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67" h="3658" extrusionOk="0">
                      <a:moveTo>
                        <a:pt x="2427" y="1"/>
                      </a:moveTo>
                      <a:cubicBezTo>
                        <a:pt x="1980" y="1"/>
                        <a:pt x="1524" y="167"/>
                        <a:pt x="1150" y="537"/>
                      </a:cubicBezTo>
                      <a:cubicBezTo>
                        <a:pt x="1" y="1686"/>
                        <a:pt x="811" y="3645"/>
                        <a:pt x="2444" y="3658"/>
                      </a:cubicBezTo>
                      <a:cubicBezTo>
                        <a:pt x="3436" y="3645"/>
                        <a:pt x="4259" y="2835"/>
                        <a:pt x="4259" y="1843"/>
                      </a:cubicBezTo>
                      <a:cubicBezTo>
                        <a:pt x="4267" y="736"/>
                        <a:pt x="3369" y="1"/>
                        <a:pt x="2427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3" name="Google Shape;5127;p73"/>
                <p:cNvSpPr/>
                <p:nvPr/>
              </p:nvSpPr>
              <p:spPr>
                <a:xfrm>
                  <a:off x="4239129" y="4017397"/>
                  <a:ext cx="10948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2" h="1193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8"/>
                        <a:pt x="647" y="1192"/>
                        <a:pt x="794" y="1192"/>
                      </a:cubicBezTo>
                      <a:cubicBezTo>
                        <a:pt x="1099" y="1192"/>
                        <a:pt x="1392" y="957"/>
                        <a:pt x="1392" y="605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2" name="Google Shape;5128;p73"/>
              <p:cNvGrpSpPr/>
              <p:nvPr/>
            </p:nvGrpSpPr>
            <p:grpSpPr>
              <a:xfrm>
                <a:off x="3597785" y="3377045"/>
                <a:ext cx="33591" cy="28699"/>
                <a:chOff x="3597785" y="3377045"/>
                <a:chExt cx="33591" cy="28699"/>
              </a:xfrm>
            </p:grpSpPr>
            <p:sp>
              <p:nvSpPr>
                <p:cNvPr id="2050" name="Google Shape;5129;p73"/>
                <p:cNvSpPr/>
                <p:nvPr/>
              </p:nvSpPr>
              <p:spPr>
                <a:xfrm>
                  <a:off x="3597785" y="3377045"/>
                  <a:ext cx="33591" cy="286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9" extrusionOk="0">
                      <a:moveTo>
                        <a:pt x="2428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0" y="1676"/>
                        <a:pt x="811" y="3648"/>
                        <a:pt x="2444" y="3648"/>
                      </a:cubicBezTo>
                      <a:cubicBezTo>
                        <a:pt x="3448" y="3648"/>
                        <a:pt x="4259" y="2826"/>
                        <a:pt x="4271" y="1822"/>
                      </a:cubicBezTo>
                      <a:cubicBezTo>
                        <a:pt x="4262" y="726"/>
                        <a:pt x="3364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1" name="Google Shape;5130;p73"/>
                <p:cNvSpPr/>
                <p:nvPr/>
              </p:nvSpPr>
              <p:spPr>
                <a:xfrm>
                  <a:off x="3612343" y="3386703"/>
                  <a:ext cx="9328" cy="93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6" h="1187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4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20" y="1186"/>
                        <a:pt x="1186" y="920"/>
                        <a:pt x="1186" y="594"/>
                      </a:cubicBezTo>
                      <a:cubicBezTo>
                        <a:pt x="1186" y="267"/>
                        <a:pt x="920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3" name="Google Shape;5131;p73"/>
              <p:cNvGrpSpPr/>
              <p:nvPr/>
            </p:nvGrpSpPr>
            <p:grpSpPr>
              <a:xfrm>
                <a:off x="3887870" y="3669796"/>
                <a:ext cx="33591" cy="28692"/>
                <a:chOff x="3887870" y="3669796"/>
                <a:chExt cx="33591" cy="28692"/>
              </a:xfrm>
            </p:grpSpPr>
            <p:sp>
              <p:nvSpPr>
                <p:cNvPr id="2048" name="Google Shape;5132;p73"/>
                <p:cNvSpPr/>
                <p:nvPr/>
              </p:nvSpPr>
              <p:spPr>
                <a:xfrm>
                  <a:off x="3887870" y="3669796"/>
                  <a:ext cx="33591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1" h="3648" extrusionOk="0">
                      <a:moveTo>
                        <a:pt x="2431" y="0"/>
                      </a:moveTo>
                      <a:cubicBezTo>
                        <a:pt x="1981" y="0"/>
                        <a:pt x="1522" y="167"/>
                        <a:pt x="1150" y="539"/>
                      </a:cubicBezTo>
                      <a:cubicBezTo>
                        <a:pt x="1" y="1676"/>
                        <a:pt x="823" y="3648"/>
                        <a:pt x="2444" y="3648"/>
                      </a:cubicBezTo>
                      <a:cubicBezTo>
                        <a:pt x="3448" y="3648"/>
                        <a:pt x="4271" y="2825"/>
                        <a:pt x="4271" y="1821"/>
                      </a:cubicBezTo>
                      <a:cubicBezTo>
                        <a:pt x="4271" y="725"/>
                        <a:pt x="3370" y="0"/>
                        <a:pt x="243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9" name="Google Shape;5133;p73"/>
                <p:cNvSpPr/>
                <p:nvPr/>
              </p:nvSpPr>
              <p:spPr>
                <a:xfrm>
                  <a:off x="3902428" y="3679454"/>
                  <a:ext cx="9422" cy="9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" h="1186" extrusionOk="0">
                      <a:moveTo>
                        <a:pt x="593" y="1"/>
                      </a:moveTo>
                      <a:cubicBezTo>
                        <a:pt x="266" y="1"/>
                        <a:pt x="0" y="267"/>
                        <a:pt x="0" y="593"/>
                      </a:cubicBezTo>
                      <a:cubicBezTo>
                        <a:pt x="0" y="920"/>
                        <a:pt x="266" y="1186"/>
                        <a:pt x="593" y="1186"/>
                      </a:cubicBezTo>
                      <a:cubicBezTo>
                        <a:pt x="932" y="1186"/>
                        <a:pt x="1198" y="920"/>
                        <a:pt x="1198" y="593"/>
                      </a:cubicBezTo>
                      <a:cubicBezTo>
                        <a:pt x="1198" y="267"/>
                        <a:pt x="932" y="1"/>
                        <a:pt x="59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4" name="Google Shape;5134;p73"/>
              <p:cNvGrpSpPr/>
              <p:nvPr/>
            </p:nvGrpSpPr>
            <p:grpSpPr>
              <a:xfrm>
                <a:off x="3818320" y="3481625"/>
                <a:ext cx="33497" cy="28770"/>
                <a:chOff x="3818320" y="3481625"/>
                <a:chExt cx="33497" cy="28770"/>
              </a:xfrm>
            </p:grpSpPr>
            <p:sp>
              <p:nvSpPr>
                <p:cNvPr id="2046" name="Google Shape;5135;p73"/>
                <p:cNvSpPr/>
                <p:nvPr/>
              </p:nvSpPr>
              <p:spPr>
                <a:xfrm>
                  <a:off x="3818320" y="3481625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1"/>
                      </a:moveTo>
                      <a:cubicBezTo>
                        <a:pt x="1975" y="1"/>
                        <a:pt x="1520" y="166"/>
                        <a:pt x="1150" y="537"/>
                      </a:cubicBezTo>
                      <a:cubicBezTo>
                        <a:pt x="1" y="1686"/>
                        <a:pt x="811" y="3658"/>
                        <a:pt x="2432" y="3658"/>
                      </a:cubicBezTo>
                      <a:cubicBezTo>
                        <a:pt x="3448" y="3658"/>
                        <a:pt x="4259" y="2835"/>
                        <a:pt x="4259" y="1831"/>
                      </a:cubicBezTo>
                      <a:cubicBezTo>
                        <a:pt x="4259" y="732"/>
                        <a:pt x="3359" y="1"/>
                        <a:pt x="2421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7" name="Google Shape;5136;p73"/>
                <p:cNvSpPr/>
                <p:nvPr/>
              </p:nvSpPr>
              <p:spPr>
                <a:xfrm>
                  <a:off x="3831258" y="3491362"/>
                  <a:ext cx="10956" cy="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2" extrusionOk="0">
                      <a:moveTo>
                        <a:pt x="787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7" y="1137"/>
                        <a:pt x="646" y="1192"/>
                        <a:pt x="792" y="1192"/>
                      </a:cubicBezTo>
                      <a:cubicBezTo>
                        <a:pt x="1098" y="1192"/>
                        <a:pt x="1392" y="953"/>
                        <a:pt x="1392" y="593"/>
                      </a:cubicBezTo>
                      <a:cubicBezTo>
                        <a:pt x="1392" y="266"/>
                        <a:pt x="1126" y="0"/>
                        <a:pt x="78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5" name="Google Shape;5137;p73"/>
              <p:cNvGrpSpPr/>
              <p:nvPr/>
            </p:nvGrpSpPr>
            <p:grpSpPr>
              <a:xfrm>
                <a:off x="4278139" y="4120948"/>
                <a:ext cx="37492" cy="32129"/>
                <a:chOff x="4278139" y="4120948"/>
                <a:chExt cx="37492" cy="32129"/>
              </a:xfrm>
            </p:grpSpPr>
            <p:sp>
              <p:nvSpPr>
                <p:cNvPr id="2044" name="Google Shape;5138;p73"/>
                <p:cNvSpPr/>
                <p:nvPr/>
              </p:nvSpPr>
              <p:spPr>
                <a:xfrm>
                  <a:off x="4278139" y="4120948"/>
                  <a:ext cx="37492" cy="321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7" h="4085" extrusionOk="0">
                      <a:moveTo>
                        <a:pt x="2708" y="0"/>
                      </a:moveTo>
                      <a:cubicBezTo>
                        <a:pt x="2207" y="0"/>
                        <a:pt x="1697" y="186"/>
                        <a:pt x="1283" y="600"/>
                      </a:cubicBezTo>
                      <a:cubicBezTo>
                        <a:pt x="1" y="1895"/>
                        <a:pt x="908" y="4084"/>
                        <a:pt x="2722" y="4084"/>
                      </a:cubicBezTo>
                      <a:cubicBezTo>
                        <a:pt x="3847" y="4084"/>
                        <a:pt x="4755" y="3177"/>
                        <a:pt x="4767" y="2052"/>
                      </a:cubicBezTo>
                      <a:cubicBezTo>
                        <a:pt x="4767" y="815"/>
                        <a:pt x="3758" y="0"/>
                        <a:pt x="2708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5" name="Google Shape;5139;p73"/>
                <p:cNvSpPr/>
                <p:nvPr/>
              </p:nvSpPr>
              <p:spPr>
                <a:xfrm>
                  <a:off x="4290983" y="4130614"/>
                  <a:ext cx="14943" cy="12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0" h="1629" extrusionOk="0">
                      <a:moveTo>
                        <a:pt x="1089" y="0"/>
                      </a:moveTo>
                      <a:cubicBezTo>
                        <a:pt x="363" y="0"/>
                        <a:pt x="1" y="883"/>
                        <a:pt x="509" y="1391"/>
                      </a:cubicBezTo>
                      <a:cubicBezTo>
                        <a:pt x="673" y="1555"/>
                        <a:pt x="876" y="1629"/>
                        <a:pt x="1076" y="1629"/>
                      </a:cubicBezTo>
                      <a:cubicBezTo>
                        <a:pt x="1495" y="1629"/>
                        <a:pt x="1900" y="1306"/>
                        <a:pt x="1900" y="823"/>
                      </a:cubicBezTo>
                      <a:cubicBezTo>
                        <a:pt x="1900" y="363"/>
                        <a:pt x="1537" y="0"/>
                        <a:pt x="108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6" name="Google Shape;5140;p73"/>
              <p:cNvGrpSpPr/>
              <p:nvPr/>
            </p:nvGrpSpPr>
            <p:grpSpPr>
              <a:xfrm>
                <a:off x="4419898" y="3977388"/>
                <a:ext cx="33497" cy="28692"/>
                <a:chOff x="4419898" y="3977388"/>
                <a:chExt cx="33497" cy="28692"/>
              </a:xfrm>
            </p:grpSpPr>
            <p:sp>
              <p:nvSpPr>
                <p:cNvPr id="2042" name="Google Shape;5141;p73"/>
                <p:cNvSpPr/>
                <p:nvPr/>
              </p:nvSpPr>
              <p:spPr>
                <a:xfrm>
                  <a:off x="4419898" y="3977388"/>
                  <a:ext cx="33497" cy="286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48" extrusionOk="0">
                      <a:moveTo>
                        <a:pt x="2426" y="0"/>
                      </a:moveTo>
                      <a:cubicBezTo>
                        <a:pt x="1979" y="0"/>
                        <a:pt x="1522" y="167"/>
                        <a:pt x="1150" y="539"/>
                      </a:cubicBezTo>
                      <a:cubicBezTo>
                        <a:pt x="1" y="1688"/>
                        <a:pt x="811" y="3648"/>
                        <a:pt x="2432" y="3648"/>
                      </a:cubicBezTo>
                      <a:cubicBezTo>
                        <a:pt x="3448" y="3648"/>
                        <a:pt x="4259" y="2837"/>
                        <a:pt x="4259" y="1833"/>
                      </a:cubicBezTo>
                      <a:cubicBezTo>
                        <a:pt x="4259" y="729"/>
                        <a:pt x="3362" y="0"/>
                        <a:pt x="2426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3" name="Google Shape;5142;p73"/>
                <p:cNvSpPr/>
                <p:nvPr/>
              </p:nvSpPr>
              <p:spPr>
                <a:xfrm>
                  <a:off x="4432742" y="3987046"/>
                  <a:ext cx="11042" cy="93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4" h="1195" extrusionOk="0">
                      <a:moveTo>
                        <a:pt x="799" y="0"/>
                      </a:moveTo>
                      <a:cubicBezTo>
                        <a:pt x="267" y="0"/>
                        <a:pt x="1" y="641"/>
                        <a:pt x="376" y="1016"/>
                      </a:cubicBezTo>
                      <a:cubicBezTo>
                        <a:pt x="499" y="1139"/>
                        <a:pt x="650" y="1195"/>
                        <a:pt x="799" y="1195"/>
                      </a:cubicBezTo>
                      <a:cubicBezTo>
                        <a:pt x="1104" y="1195"/>
                        <a:pt x="1396" y="963"/>
                        <a:pt x="1404" y="605"/>
                      </a:cubicBezTo>
                      <a:cubicBezTo>
                        <a:pt x="1404" y="266"/>
                        <a:pt x="1138" y="0"/>
                        <a:pt x="799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7" name="Google Shape;5143;p73"/>
              <p:cNvGrpSpPr/>
              <p:nvPr/>
            </p:nvGrpSpPr>
            <p:grpSpPr>
              <a:xfrm>
                <a:off x="4158930" y="4034684"/>
                <a:ext cx="33497" cy="28762"/>
                <a:chOff x="4158930" y="4034684"/>
                <a:chExt cx="33497" cy="28762"/>
              </a:xfrm>
            </p:grpSpPr>
            <p:sp>
              <p:nvSpPr>
                <p:cNvPr id="2040" name="Google Shape;5144;p73"/>
                <p:cNvSpPr/>
                <p:nvPr/>
              </p:nvSpPr>
              <p:spPr>
                <a:xfrm>
                  <a:off x="4158930" y="4034684"/>
                  <a:ext cx="33497" cy="287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7" extrusionOk="0">
                      <a:moveTo>
                        <a:pt x="2421" y="0"/>
                      </a:moveTo>
                      <a:cubicBezTo>
                        <a:pt x="1974" y="0"/>
                        <a:pt x="1520" y="166"/>
                        <a:pt x="1149" y="536"/>
                      </a:cubicBezTo>
                      <a:cubicBezTo>
                        <a:pt x="0" y="1685"/>
                        <a:pt x="811" y="3645"/>
                        <a:pt x="2432" y="3657"/>
                      </a:cubicBezTo>
                      <a:cubicBezTo>
                        <a:pt x="3436" y="3645"/>
                        <a:pt x="4258" y="2834"/>
                        <a:pt x="4258" y="1830"/>
                      </a:cubicBezTo>
                      <a:cubicBezTo>
                        <a:pt x="4258" y="732"/>
                        <a:pt x="3358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41" name="Google Shape;5145;p73"/>
                <p:cNvSpPr/>
                <p:nvPr/>
              </p:nvSpPr>
              <p:spPr>
                <a:xfrm>
                  <a:off x="4173385" y="4044319"/>
                  <a:ext cx="9336" cy="9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7" h="1199" extrusionOk="0">
                      <a:moveTo>
                        <a:pt x="594" y="1"/>
                      </a:moveTo>
                      <a:cubicBezTo>
                        <a:pt x="267" y="1"/>
                        <a:pt x="1" y="279"/>
                        <a:pt x="1" y="605"/>
                      </a:cubicBezTo>
                      <a:cubicBezTo>
                        <a:pt x="1" y="932"/>
                        <a:pt x="267" y="1198"/>
                        <a:pt x="594" y="1198"/>
                      </a:cubicBezTo>
                      <a:cubicBezTo>
                        <a:pt x="920" y="1198"/>
                        <a:pt x="1186" y="932"/>
                        <a:pt x="1186" y="605"/>
                      </a:cubicBezTo>
                      <a:cubicBezTo>
                        <a:pt x="1186" y="279"/>
                        <a:pt x="920" y="1"/>
                        <a:pt x="594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8" name="Google Shape;5146;p73"/>
              <p:cNvGrpSpPr/>
              <p:nvPr/>
            </p:nvGrpSpPr>
            <p:grpSpPr>
              <a:xfrm>
                <a:off x="4134949" y="3957049"/>
                <a:ext cx="33497" cy="28770"/>
                <a:chOff x="4134949" y="3957049"/>
                <a:chExt cx="33497" cy="28770"/>
              </a:xfrm>
            </p:grpSpPr>
            <p:sp>
              <p:nvSpPr>
                <p:cNvPr id="2038" name="Google Shape;5147;p73"/>
                <p:cNvSpPr/>
                <p:nvPr/>
              </p:nvSpPr>
              <p:spPr>
                <a:xfrm>
                  <a:off x="4134949" y="3957049"/>
                  <a:ext cx="33497" cy="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9" h="3658" extrusionOk="0">
                      <a:moveTo>
                        <a:pt x="2421" y="0"/>
                      </a:moveTo>
                      <a:cubicBezTo>
                        <a:pt x="1975" y="0"/>
                        <a:pt x="1520" y="166"/>
                        <a:pt x="1150" y="536"/>
                      </a:cubicBezTo>
                      <a:cubicBezTo>
                        <a:pt x="1" y="1685"/>
                        <a:pt x="811" y="3657"/>
                        <a:pt x="2432" y="3657"/>
                      </a:cubicBezTo>
                      <a:cubicBezTo>
                        <a:pt x="3436" y="3657"/>
                        <a:pt x="4259" y="2834"/>
                        <a:pt x="4259" y="1830"/>
                      </a:cubicBezTo>
                      <a:cubicBezTo>
                        <a:pt x="4259" y="732"/>
                        <a:pt x="3359" y="0"/>
                        <a:pt x="2421" y="0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9" name="Google Shape;5148;p73"/>
                <p:cNvSpPr/>
                <p:nvPr/>
              </p:nvSpPr>
              <p:spPr>
                <a:xfrm>
                  <a:off x="4147793" y="3966778"/>
                  <a:ext cx="10956" cy="93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" h="1193" extrusionOk="0">
                      <a:moveTo>
                        <a:pt x="799" y="1"/>
                      </a:moveTo>
                      <a:cubicBezTo>
                        <a:pt x="267" y="1"/>
                        <a:pt x="1" y="642"/>
                        <a:pt x="376" y="1017"/>
                      </a:cubicBezTo>
                      <a:cubicBezTo>
                        <a:pt x="497" y="1138"/>
                        <a:pt x="646" y="1192"/>
                        <a:pt x="792" y="1192"/>
                      </a:cubicBezTo>
                      <a:cubicBezTo>
                        <a:pt x="1098" y="1192"/>
                        <a:pt x="1392" y="954"/>
                        <a:pt x="1392" y="593"/>
                      </a:cubicBezTo>
                      <a:cubicBezTo>
                        <a:pt x="1392" y="267"/>
                        <a:pt x="1126" y="1"/>
                        <a:pt x="799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29" name="Google Shape;5149;p73"/>
              <p:cNvGrpSpPr/>
              <p:nvPr/>
            </p:nvGrpSpPr>
            <p:grpSpPr>
              <a:xfrm>
                <a:off x="4193653" y="4184403"/>
                <a:ext cx="43580" cy="37264"/>
                <a:chOff x="4193653" y="4184403"/>
                <a:chExt cx="43580" cy="37264"/>
              </a:xfrm>
            </p:grpSpPr>
            <p:sp>
              <p:nvSpPr>
                <p:cNvPr id="2036" name="Google Shape;5150;p73"/>
                <p:cNvSpPr/>
                <p:nvPr/>
              </p:nvSpPr>
              <p:spPr>
                <a:xfrm>
                  <a:off x="4193653" y="4184403"/>
                  <a:ext cx="43580" cy="372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38" extrusionOk="0">
                      <a:moveTo>
                        <a:pt x="3156" y="1"/>
                      </a:moveTo>
                      <a:cubicBezTo>
                        <a:pt x="2575" y="1"/>
                        <a:pt x="1982" y="216"/>
                        <a:pt x="1501" y="698"/>
                      </a:cubicBezTo>
                      <a:cubicBezTo>
                        <a:pt x="1" y="2185"/>
                        <a:pt x="1065" y="4738"/>
                        <a:pt x="3170" y="4738"/>
                      </a:cubicBezTo>
                      <a:cubicBezTo>
                        <a:pt x="4476" y="4738"/>
                        <a:pt x="5529" y="3673"/>
                        <a:pt x="5541" y="2367"/>
                      </a:cubicBezTo>
                      <a:cubicBezTo>
                        <a:pt x="5541" y="943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7" name="Google Shape;5151;p73"/>
                <p:cNvSpPr/>
                <p:nvPr/>
              </p:nvSpPr>
              <p:spPr>
                <a:xfrm>
                  <a:off x="4206591" y="4194069"/>
                  <a:ext cx="20944" cy="179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3" h="2282" extrusionOk="0">
                      <a:moveTo>
                        <a:pt x="1525" y="1"/>
                      </a:moveTo>
                      <a:cubicBezTo>
                        <a:pt x="509" y="1"/>
                        <a:pt x="1" y="1223"/>
                        <a:pt x="714" y="1948"/>
                      </a:cubicBezTo>
                      <a:cubicBezTo>
                        <a:pt x="948" y="2179"/>
                        <a:pt x="1234" y="2282"/>
                        <a:pt x="1514" y="2282"/>
                      </a:cubicBezTo>
                      <a:cubicBezTo>
                        <a:pt x="2101" y="2282"/>
                        <a:pt x="2662" y="1826"/>
                        <a:pt x="2662" y="1138"/>
                      </a:cubicBezTo>
                      <a:cubicBezTo>
                        <a:pt x="2662" y="509"/>
                        <a:pt x="2154" y="1"/>
                        <a:pt x="1525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30" name="Google Shape;5152;p73"/>
              <p:cNvGrpSpPr/>
              <p:nvPr/>
            </p:nvGrpSpPr>
            <p:grpSpPr>
              <a:xfrm>
                <a:off x="4343600" y="3943844"/>
                <a:ext cx="43580" cy="37312"/>
                <a:chOff x="4343600" y="3943844"/>
                <a:chExt cx="43580" cy="37312"/>
              </a:xfrm>
            </p:grpSpPr>
            <p:sp>
              <p:nvSpPr>
                <p:cNvPr id="2034" name="Google Shape;5153;p73"/>
                <p:cNvSpPr/>
                <p:nvPr/>
              </p:nvSpPr>
              <p:spPr>
                <a:xfrm>
                  <a:off x="4343600" y="3943844"/>
                  <a:ext cx="43580" cy="373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41" h="4744" extrusionOk="0">
                      <a:moveTo>
                        <a:pt x="3156" y="1"/>
                      </a:moveTo>
                      <a:cubicBezTo>
                        <a:pt x="2574" y="1"/>
                        <a:pt x="1982" y="218"/>
                        <a:pt x="1500" y="703"/>
                      </a:cubicBezTo>
                      <a:cubicBezTo>
                        <a:pt x="0" y="2191"/>
                        <a:pt x="1065" y="4743"/>
                        <a:pt x="3169" y="4743"/>
                      </a:cubicBezTo>
                      <a:cubicBezTo>
                        <a:pt x="4476" y="4731"/>
                        <a:pt x="5528" y="3679"/>
                        <a:pt x="5540" y="2372"/>
                      </a:cubicBezTo>
                      <a:cubicBezTo>
                        <a:pt x="5540" y="949"/>
                        <a:pt x="4373" y="1"/>
                        <a:pt x="3156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5" name="Google Shape;5154;p73"/>
                <p:cNvSpPr/>
                <p:nvPr/>
              </p:nvSpPr>
              <p:spPr>
                <a:xfrm>
                  <a:off x="4359581" y="3953557"/>
                  <a:ext cx="17893" cy="178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5" h="2275" extrusionOk="0">
                      <a:moveTo>
                        <a:pt x="1137" y="0"/>
                      </a:moveTo>
                      <a:cubicBezTo>
                        <a:pt x="508" y="0"/>
                        <a:pt x="0" y="508"/>
                        <a:pt x="0" y="1137"/>
                      </a:cubicBezTo>
                      <a:cubicBezTo>
                        <a:pt x="0" y="1766"/>
                        <a:pt x="508" y="2274"/>
                        <a:pt x="1137" y="2274"/>
                      </a:cubicBezTo>
                      <a:cubicBezTo>
                        <a:pt x="1766" y="2274"/>
                        <a:pt x="2275" y="1766"/>
                        <a:pt x="2275" y="1137"/>
                      </a:cubicBezTo>
                      <a:cubicBezTo>
                        <a:pt x="2275" y="508"/>
                        <a:pt x="1766" y="0"/>
                        <a:pt x="1137" y="0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031" name="Google Shape;5155;p73"/>
              <p:cNvGrpSpPr/>
              <p:nvPr/>
            </p:nvGrpSpPr>
            <p:grpSpPr>
              <a:xfrm>
                <a:off x="4172339" y="3381693"/>
                <a:ext cx="31499" cy="27001"/>
                <a:chOff x="4172339" y="3381693"/>
                <a:chExt cx="31499" cy="27001"/>
              </a:xfrm>
            </p:grpSpPr>
            <p:sp>
              <p:nvSpPr>
                <p:cNvPr id="2032" name="Google Shape;5156;p73"/>
                <p:cNvSpPr/>
                <p:nvPr/>
              </p:nvSpPr>
              <p:spPr>
                <a:xfrm>
                  <a:off x="4172339" y="3381693"/>
                  <a:ext cx="31499" cy="27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5" h="3433" extrusionOk="0">
                      <a:moveTo>
                        <a:pt x="2285" y="1"/>
                      </a:moveTo>
                      <a:cubicBezTo>
                        <a:pt x="1866" y="1"/>
                        <a:pt x="1438" y="157"/>
                        <a:pt x="1090" y="505"/>
                      </a:cubicBezTo>
                      <a:cubicBezTo>
                        <a:pt x="1" y="1581"/>
                        <a:pt x="775" y="3420"/>
                        <a:pt x="2299" y="3432"/>
                      </a:cubicBezTo>
                      <a:cubicBezTo>
                        <a:pt x="3243" y="3420"/>
                        <a:pt x="4005" y="2658"/>
                        <a:pt x="4005" y="1714"/>
                      </a:cubicBezTo>
                      <a:cubicBezTo>
                        <a:pt x="4005" y="683"/>
                        <a:pt x="3163" y="1"/>
                        <a:pt x="2285" y="1"/>
                      </a:cubicBezTo>
                      <a:close/>
                    </a:path>
                  </a:pathLst>
                </a:custGeom>
                <a:solidFill>
                  <a:srgbClr val="CFD9E0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3" name="Google Shape;5157;p73"/>
                <p:cNvSpPr/>
                <p:nvPr/>
              </p:nvSpPr>
              <p:spPr>
                <a:xfrm>
                  <a:off x="4185285" y="3391367"/>
                  <a:ext cx="8856" cy="7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6" h="967" extrusionOk="0">
                      <a:moveTo>
                        <a:pt x="653" y="1"/>
                      </a:moveTo>
                      <a:cubicBezTo>
                        <a:pt x="218" y="1"/>
                        <a:pt x="0" y="521"/>
                        <a:pt x="302" y="823"/>
                      </a:cubicBezTo>
                      <a:cubicBezTo>
                        <a:pt x="401" y="922"/>
                        <a:pt x="523" y="967"/>
                        <a:pt x="643" y="967"/>
                      </a:cubicBezTo>
                      <a:cubicBezTo>
                        <a:pt x="889" y="967"/>
                        <a:pt x="1125" y="778"/>
                        <a:pt x="1125" y="484"/>
                      </a:cubicBezTo>
                      <a:cubicBezTo>
                        <a:pt x="1125" y="218"/>
                        <a:pt x="919" y="1"/>
                        <a:pt x="653" y="1"/>
                      </a:cubicBezTo>
                      <a:close/>
                    </a:path>
                  </a:pathLst>
                </a:custGeom>
                <a:solidFill>
                  <a:srgbClr val="869FB1"/>
                </a:solidFill>
                <a:ln>
                  <a:noFill/>
                </a:ln>
              </p:spPr>
              <p:txBody>
                <a:bodyPr spcFirstLastPara="1" wrap="square" lIns="68569" tIns="68569" rIns="68569" bIns="68569" anchor="ctr" anchorCtr="0">
                  <a:noAutofit/>
                </a:bodyPr>
                <a:lstStyle/>
                <a:p>
                  <a:pPr algn="r" rtl="1"/>
                  <a:endParaRPr sz="135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785" name="Google Shape;7312;p80"/>
          <p:cNvSpPr txBox="1">
            <a:spLocks/>
          </p:cNvSpPr>
          <p:nvPr/>
        </p:nvSpPr>
        <p:spPr>
          <a:xfrm>
            <a:off x="3289852" y="177536"/>
            <a:ext cx="5038033" cy="597716"/>
          </a:xfrm>
          <a:prstGeom prst="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ctr" rtl="1">
              <a:lnSpc>
                <a:spcPct val="150000"/>
              </a:lnSpc>
              <a:defRPr sz="2400" b="1">
                <a:solidFill>
                  <a:schemeClr val="tx1"/>
                </a:solidFill>
                <a:cs typeface="B Titr" panose="00000700000000000000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fa-IR">
                <a:solidFill>
                  <a:prstClr val="black"/>
                </a:solidFill>
              </a:rPr>
              <a:t>نقشه</a:t>
            </a:r>
            <a:endParaRPr lang="fa-I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3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u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Elbow Connector 9"/>
          <p:cNvCxnSpPr/>
          <p:nvPr/>
        </p:nvCxnSpPr>
        <p:spPr>
          <a:xfrm rot="5400000">
            <a:off x="3871755" y="4326559"/>
            <a:ext cx="718000" cy="1423115"/>
          </a:xfrm>
          <a:prstGeom prst="bentConnector2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lowchart: Terminator 10"/>
          <p:cNvSpPr/>
          <p:nvPr/>
        </p:nvSpPr>
        <p:spPr>
          <a:xfrm>
            <a:off x="554698" y="5152506"/>
            <a:ext cx="3343562" cy="1280044"/>
          </a:xfrm>
          <a:prstGeom prst="flowChartTerminator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گردآورنده: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 نام و نام خانوادگی 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endParaRPr lang="en-US" sz="28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cxnSp>
        <p:nvCxnSpPr>
          <p:cNvPr id="5" name="Elbow Connector 4"/>
          <p:cNvCxnSpPr/>
          <p:nvPr/>
        </p:nvCxnSpPr>
        <p:spPr>
          <a:xfrm rot="10800000" flipV="1">
            <a:off x="9748280" y="1621350"/>
            <a:ext cx="1619931" cy="699916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/>
          <p:cNvSpPr/>
          <p:nvPr/>
        </p:nvSpPr>
        <p:spPr>
          <a:xfrm>
            <a:off x="554698" y="150556"/>
            <a:ext cx="10920475" cy="1520131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75000"/>
              </a:schemeClr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تحقیق: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عنوان تحقیق در اینجا نوشته می شود.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0800000" flipV="1">
            <a:off x="7052618" y="3210171"/>
            <a:ext cx="1748483" cy="96301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lowchart: Terminator 7"/>
          <p:cNvSpPr/>
          <p:nvPr/>
        </p:nvSpPr>
        <p:spPr>
          <a:xfrm>
            <a:off x="3898260" y="3649335"/>
            <a:ext cx="3343562" cy="1280044"/>
          </a:xfrm>
          <a:prstGeom prst="flowChartTerminator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اساتید مشاور: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 نام و نام خانوادگی 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endParaRPr lang="en-US" sz="28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6687273" y="2062533"/>
            <a:ext cx="3457029" cy="1228635"/>
          </a:xfrm>
          <a:prstGeom prst="flowChartTerminator">
            <a:avLst/>
          </a:prstGeom>
          <a:ln w="38100">
            <a:solidFill>
              <a:schemeClr val="accent4">
                <a:lumMod val="75000"/>
              </a:schemeClr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fa-IR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استاد راهنما:</a:t>
            </a:r>
          </a:p>
          <a:p>
            <a:pPr algn="ctr">
              <a:lnSpc>
                <a:spcPct val="150000"/>
              </a:lnSpc>
            </a:pPr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 نام و نام خانوادگی  </a:t>
            </a:r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/>
            <a:endParaRPr lang="en-US" sz="2400" dirty="0">
              <a:solidFill>
                <a:prstClr val="black"/>
              </a:solidFill>
              <a:cs typeface="B Titr" panose="00000700000000000000" pitchFamily="2" charset="-78"/>
            </a:endParaRPr>
          </a:p>
          <a:p>
            <a:pPr algn="ctr"/>
            <a:r>
              <a:rPr lang="fa-IR" sz="24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52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reeform: Shape 31">
            <a:extLst>
              <a:ext uri="{FF2B5EF4-FFF2-40B4-BE49-F238E27FC236}">
                <a16:creationId xmlns:a16="http://schemas.microsoft.com/office/drawing/2014/main" id="{1D9DDD6C-EF9C-413F-A4E1-FA4A6D047518}"/>
              </a:ext>
            </a:extLst>
          </p:cNvPr>
          <p:cNvSpPr/>
          <p:nvPr/>
        </p:nvSpPr>
        <p:spPr>
          <a:xfrm rot="11402321" flipV="1">
            <a:off x="8456197" y="1926904"/>
            <a:ext cx="1359608" cy="840650"/>
          </a:xfrm>
          <a:custGeom>
            <a:avLst/>
            <a:gdLst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2047875 w 5150408"/>
              <a:gd name="connsiteY6" fmla="*/ 806662 h 2748976"/>
              <a:gd name="connsiteX7" fmla="*/ 0 w 5150408"/>
              <a:gd name="connsiteY7" fmla="*/ 805397 h 2748976"/>
              <a:gd name="connsiteX8" fmla="*/ 0 w 5150408"/>
              <a:gd name="connsiteY8" fmla="*/ 300 h 2748976"/>
              <a:gd name="connsiteX9" fmla="*/ 2047875 w 5150408"/>
              <a:gd name="connsiteY9" fmla="*/ 0 h 2748976"/>
              <a:gd name="connsiteX10" fmla="*/ 2047875 w 5150408"/>
              <a:gd name="connsiteY10" fmla="*/ 456 h 2748976"/>
              <a:gd name="connsiteX11" fmla="*/ 2170188 w 5150408"/>
              <a:gd name="connsiteY11" fmla="*/ 1 h 2748976"/>
              <a:gd name="connsiteX12" fmla="*/ 4695436 w 5150408"/>
              <a:gd name="connsiteY12" fmla="*/ 1983066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0 w 5150408"/>
              <a:gd name="connsiteY6" fmla="*/ 805397 h 2748976"/>
              <a:gd name="connsiteX7" fmla="*/ 0 w 5150408"/>
              <a:gd name="connsiteY7" fmla="*/ 300 h 2748976"/>
              <a:gd name="connsiteX8" fmla="*/ 2047875 w 5150408"/>
              <a:gd name="connsiteY8" fmla="*/ 0 h 2748976"/>
              <a:gd name="connsiteX9" fmla="*/ 2047875 w 5150408"/>
              <a:gd name="connsiteY9" fmla="*/ 456 h 2748976"/>
              <a:gd name="connsiteX10" fmla="*/ 2170188 w 5150408"/>
              <a:gd name="connsiteY10" fmla="*/ 1 h 2748976"/>
              <a:gd name="connsiteX11" fmla="*/ 4695436 w 5150408"/>
              <a:gd name="connsiteY11" fmla="*/ 1983066 h 2748976"/>
              <a:gd name="connsiteX12" fmla="*/ 5150408 w 5150408"/>
              <a:gd name="connsiteY12" fmla="*/ 1983065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0 w 5150408"/>
              <a:gd name="connsiteY5" fmla="*/ 805397 h 2748976"/>
              <a:gd name="connsiteX6" fmla="*/ 0 w 5150408"/>
              <a:gd name="connsiteY6" fmla="*/ 300 h 2748976"/>
              <a:gd name="connsiteX7" fmla="*/ 2047875 w 5150408"/>
              <a:gd name="connsiteY7" fmla="*/ 0 h 2748976"/>
              <a:gd name="connsiteX8" fmla="*/ 2047875 w 5150408"/>
              <a:gd name="connsiteY8" fmla="*/ 456 h 2748976"/>
              <a:gd name="connsiteX9" fmla="*/ 2170188 w 5150408"/>
              <a:gd name="connsiteY9" fmla="*/ 1 h 2748976"/>
              <a:gd name="connsiteX10" fmla="*/ 4695436 w 5150408"/>
              <a:gd name="connsiteY10" fmla="*/ 1983066 h 2748976"/>
              <a:gd name="connsiteX11" fmla="*/ 5150408 w 5150408"/>
              <a:gd name="connsiteY11" fmla="*/ 1983065 h 27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0408" h="2748976">
                <a:moveTo>
                  <a:pt x="5150408" y="1983065"/>
                </a:moveTo>
                <a:lnTo>
                  <a:pt x="4400972" y="2748976"/>
                </a:lnTo>
                <a:lnTo>
                  <a:pt x="3394665" y="1983065"/>
                </a:lnTo>
                <a:lnTo>
                  <a:pt x="3840570" y="1983065"/>
                </a:lnTo>
                <a:cubicBezTo>
                  <a:pt x="3545103" y="1293482"/>
                  <a:pt x="2888749" y="849952"/>
                  <a:pt x="2167853" y="807433"/>
                </a:cubicBezTo>
                <a:lnTo>
                  <a:pt x="0" y="805397"/>
                </a:lnTo>
                <a:lnTo>
                  <a:pt x="0" y="300"/>
                </a:lnTo>
                <a:lnTo>
                  <a:pt x="2047875" y="0"/>
                </a:lnTo>
                <a:lnTo>
                  <a:pt x="2047875" y="456"/>
                </a:lnTo>
                <a:lnTo>
                  <a:pt x="2170188" y="1"/>
                </a:lnTo>
                <a:cubicBezTo>
                  <a:pt x="3331257" y="48724"/>
                  <a:pt x="4361712" y="831717"/>
                  <a:pt x="4695436" y="1983066"/>
                </a:cubicBezTo>
                <a:lnTo>
                  <a:pt x="5150408" y="1983065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5" name="Freeform: Shape 31">
            <a:extLst>
              <a:ext uri="{FF2B5EF4-FFF2-40B4-BE49-F238E27FC236}">
                <a16:creationId xmlns:a16="http://schemas.microsoft.com/office/drawing/2014/main" id="{1D9DDD6C-EF9C-413F-A4E1-FA4A6D047518}"/>
              </a:ext>
            </a:extLst>
          </p:cNvPr>
          <p:cNvSpPr/>
          <p:nvPr/>
        </p:nvSpPr>
        <p:spPr>
          <a:xfrm rot="11402321" flipV="1">
            <a:off x="3857737" y="2433418"/>
            <a:ext cx="1165285" cy="807465"/>
          </a:xfrm>
          <a:custGeom>
            <a:avLst/>
            <a:gdLst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2047875 w 5150408"/>
              <a:gd name="connsiteY6" fmla="*/ 806662 h 2748976"/>
              <a:gd name="connsiteX7" fmla="*/ 0 w 5150408"/>
              <a:gd name="connsiteY7" fmla="*/ 805397 h 2748976"/>
              <a:gd name="connsiteX8" fmla="*/ 0 w 5150408"/>
              <a:gd name="connsiteY8" fmla="*/ 300 h 2748976"/>
              <a:gd name="connsiteX9" fmla="*/ 2047875 w 5150408"/>
              <a:gd name="connsiteY9" fmla="*/ 0 h 2748976"/>
              <a:gd name="connsiteX10" fmla="*/ 2047875 w 5150408"/>
              <a:gd name="connsiteY10" fmla="*/ 456 h 2748976"/>
              <a:gd name="connsiteX11" fmla="*/ 2170188 w 5150408"/>
              <a:gd name="connsiteY11" fmla="*/ 1 h 2748976"/>
              <a:gd name="connsiteX12" fmla="*/ 4695436 w 5150408"/>
              <a:gd name="connsiteY12" fmla="*/ 1983066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0 w 5150408"/>
              <a:gd name="connsiteY6" fmla="*/ 805397 h 2748976"/>
              <a:gd name="connsiteX7" fmla="*/ 0 w 5150408"/>
              <a:gd name="connsiteY7" fmla="*/ 300 h 2748976"/>
              <a:gd name="connsiteX8" fmla="*/ 2047875 w 5150408"/>
              <a:gd name="connsiteY8" fmla="*/ 0 h 2748976"/>
              <a:gd name="connsiteX9" fmla="*/ 2047875 w 5150408"/>
              <a:gd name="connsiteY9" fmla="*/ 456 h 2748976"/>
              <a:gd name="connsiteX10" fmla="*/ 2170188 w 5150408"/>
              <a:gd name="connsiteY10" fmla="*/ 1 h 2748976"/>
              <a:gd name="connsiteX11" fmla="*/ 4695436 w 5150408"/>
              <a:gd name="connsiteY11" fmla="*/ 1983066 h 2748976"/>
              <a:gd name="connsiteX12" fmla="*/ 5150408 w 5150408"/>
              <a:gd name="connsiteY12" fmla="*/ 1983065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0 w 5150408"/>
              <a:gd name="connsiteY5" fmla="*/ 805397 h 2748976"/>
              <a:gd name="connsiteX6" fmla="*/ 0 w 5150408"/>
              <a:gd name="connsiteY6" fmla="*/ 300 h 2748976"/>
              <a:gd name="connsiteX7" fmla="*/ 2047875 w 5150408"/>
              <a:gd name="connsiteY7" fmla="*/ 0 h 2748976"/>
              <a:gd name="connsiteX8" fmla="*/ 2047875 w 5150408"/>
              <a:gd name="connsiteY8" fmla="*/ 456 h 2748976"/>
              <a:gd name="connsiteX9" fmla="*/ 2170188 w 5150408"/>
              <a:gd name="connsiteY9" fmla="*/ 1 h 2748976"/>
              <a:gd name="connsiteX10" fmla="*/ 4695436 w 5150408"/>
              <a:gd name="connsiteY10" fmla="*/ 1983066 h 2748976"/>
              <a:gd name="connsiteX11" fmla="*/ 5150408 w 5150408"/>
              <a:gd name="connsiteY11" fmla="*/ 1983065 h 27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0408" h="2748976">
                <a:moveTo>
                  <a:pt x="5150408" y="1983065"/>
                </a:moveTo>
                <a:lnTo>
                  <a:pt x="4400972" y="2748976"/>
                </a:lnTo>
                <a:lnTo>
                  <a:pt x="3394665" y="1983065"/>
                </a:lnTo>
                <a:lnTo>
                  <a:pt x="3840570" y="1983065"/>
                </a:lnTo>
                <a:cubicBezTo>
                  <a:pt x="3545103" y="1293482"/>
                  <a:pt x="2888749" y="849952"/>
                  <a:pt x="2167853" y="807433"/>
                </a:cubicBezTo>
                <a:lnTo>
                  <a:pt x="0" y="805397"/>
                </a:lnTo>
                <a:lnTo>
                  <a:pt x="0" y="300"/>
                </a:lnTo>
                <a:lnTo>
                  <a:pt x="2047875" y="0"/>
                </a:lnTo>
                <a:lnTo>
                  <a:pt x="2047875" y="456"/>
                </a:lnTo>
                <a:lnTo>
                  <a:pt x="2170188" y="1"/>
                </a:lnTo>
                <a:cubicBezTo>
                  <a:pt x="3331257" y="48724"/>
                  <a:pt x="4361712" y="831717"/>
                  <a:pt x="4695436" y="1983066"/>
                </a:cubicBezTo>
                <a:lnTo>
                  <a:pt x="5150408" y="1983065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7" name="Freeform: Shape 33">
            <a:extLst>
              <a:ext uri="{FF2B5EF4-FFF2-40B4-BE49-F238E27FC236}">
                <a16:creationId xmlns:a16="http://schemas.microsoft.com/office/drawing/2014/main" id="{55C931AD-5DA9-474F-B2D5-D16A06E4058E}"/>
              </a:ext>
            </a:extLst>
          </p:cNvPr>
          <p:cNvSpPr/>
          <p:nvPr/>
        </p:nvSpPr>
        <p:spPr>
          <a:xfrm rot="8876305">
            <a:off x="6342687" y="3940080"/>
            <a:ext cx="1203473" cy="879836"/>
          </a:xfrm>
          <a:custGeom>
            <a:avLst/>
            <a:gdLst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2047875 w 5150408"/>
              <a:gd name="connsiteY6" fmla="*/ 806662 h 2748976"/>
              <a:gd name="connsiteX7" fmla="*/ 0 w 5150408"/>
              <a:gd name="connsiteY7" fmla="*/ 805397 h 2748976"/>
              <a:gd name="connsiteX8" fmla="*/ 0 w 5150408"/>
              <a:gd name="connsiteY8" fmla="*/ 300 h 2748976"/>
              <a:gd name="connsiteX9" fmla="*/ 2047875 w 5150408"/>
              <a:gd name="connsiteY9" fmla="*/ 0 h 2748976"/>
              <a:gd name="connsiteX10" fmla="*/ 2047875 w 5150408"/>
              <a:gd name="connsiteY10" fmla="*/ 456 h 2748976"/>
              <a:gd name="connsiteX11" fmla="*/ 2170188 w 5150408"/>
              <a:gd name="connsiteY11" fmla="*/ 1 h 2748976"/>
              <a:gd name="connsiteX12" fmla="*/ 4695436 w 5150408"/>
              <a:gd name="connsiteY12" fmla="*/ 1983066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0 w 5150408"/>
              <a:gd name="connsiteY6" fmla="*/ 805397 h 2748976"/>
              <a:gd name="connsiteX7" fmla="*/ 0 w 5150408"/>
              <a:gd name="connsiteY7" fmla="*/ 300 h 2748976"/>
              <a:gd name="connsiteX8" fmla="*/ 2047875 w 5150408"/>
              <a:gd name="connsiteY8" fmla="*/ 0 h 2748976"/>
              <a:gd name="connsiteX9" fmla="*/ 2047875 w 5150408"/>
              <a:gd name="connsiteY9" fmla="*/ 456 h 2748976"/>
              <a:gd name="connsiteX10" fmla="*/ 2170188 w 5150408"/>
              <a:gd name="connsiteY10" fmla="*/ 1 h 2748976"/>
              <a:gd name="connsiteX11" fmla="*/ 4695436 w 5150408"/>
              <a:gd name="connsiteY11" fmla="*/ 1983066 h 2748976"/>
              <a:gd name="connsiteX12" fmla="*/ 5150408 w 5150408"/>
              <a:gd name="connsiteY12" fmla="*/ 1983065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0 w 5150408"/>
              <a:gd name="connsiteY5" fmla="*/ 805397 h 2748976"/>
              <a:gd name="connsiteX6" fmla="*/ 0 w 5150408"/>
              <a:gd name="connsiteY6" fmla="*/ 300 h 2748976"/>
              <a:gd name="connsiteX7" fmla="*/ 2047875 w 5150408"/>
              <a:gd name="connsiteY7" fmla="*/ 0 h 2748976"/>
              <a:gd name="connsiteX8" fmla="*/ 2047875 w 5150408"/>
              <a:gd name="connsiteY8" fmla="*/ 456 h 2748976"/>
              <a:gd name="connsiteX9" fmla="*/ 2170188 w 5150408"/>
              <a:gd name="connsiteY9" fmla="*/ 1 h 2748976"/>
              <a:gd name="connsiteX10" fmla="*/ 4695436 w 5150408"/>
              <a:gd name="connsiteY10" fmla="*/ 1983066 h 2748976"/>
              <a:gd name="connsiteX11" fmla="*/ 5150408 w 5150408"/>
              <a:gd name="connsiteY11" fmla="*/ 1983065 h 27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0408" h="2748976">
                <a:moveTo>
                  <a:pt x="5150408" y="1983065"/>
                </a:moveTo>
                <a:lnTo>
                  <a:pt x="4400972" y="2748976"/>
                </a:lnTo>
                <a:lnTo>
                  <a:pt x="3394665" y="1983065"/>
                </a:lnTo>
                <a:lnTo>
                  <a:pt x="3840570" y="1983065"/>
                </a:lnTo>
                <a:cubicBezTo>
                  <a:pt x="3545103" y="1293482"/>
                  <a:pt x="2888749" y="849952"/>
                  <a:pt x="2167853" y="807433"/>
                </a:cubicBezTo>
                <a:lnTo>
                  <a:pt x="0" y="805397"/>
                </a:lnTo>
                <a:lnTo>
                  <a:pt x="0" y="300"/>
                </a:lnTo>
                <a:lnTo>
                  <a:pt x="2047875" y="0"/>
                </a:lnTo>
                <a:lnTo>
                  <a:pt x="2047875" y="456"/>
                </a:lnTo>
                <a:lnTo>
                  <a:pt x="2170188" y="1"/>
                </a:lnTo>
                <a:cubicBezTo>
                  <a:pt x="3331257" y="48724"/>
                  <a:pt x="4361712" y="831717"/>
                  <a:pt x="4695436" y="1983066"/>
                </a:cubicBezTo>
                <a:lnTo>
                  <a:pt x="5150408" y="1983065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18" name="Freeform: Shape 33">
            <a:extLst>
              <a:ext uri="{FF2B5EF4-FFF2-40B4-BE49-F238E27FC236}">
                <a16:creationId xmlns:a16="http://schemas.microsoft.com/office/drawing/2014/main" id="{55C931AD-5DA9-474F-B2D5-D16A06E4058E}"/>
              </a:ext>
            </a:extLst>
          </p:cNvPr>
          <p:cNvSpPr/>
          <p:nvPr/>
        </p:nvSpPr>
        <p:spPr>
          <a:xfrm rot="8876305">
            <a:off x="1810785" y="4686697"/>
            <a:ext cx="1203473" cy="879836"/>
          </a:xfrm>
          <a:custGeom>
            <a:avLst/>
            <a:gdLst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2047875 w 5150408"/>
              <a:gd name="connsiteY6" fmla="*/ 806662 h 2748976"/>
              <a:gd name="connsiteX7" fmla="*/ 0 w 5150408"/>
              <a:gd name="connsiteY7" fmla="*/ 805397 h 2748976"/>
              <a:gd name="connsiteX8" fmla="*/ 0 w 5150408"/>
              <a:gd name="connsiteY8" fmla="*/ 300 h 2748976"/>
              <a:gd name="connsiteX9" fmla="*/ 2047875 w 5150408"/>
              <a:gd name="connsiteY9" fmla="*/ 0 h 2748976"/>
              <a:gd name="connsiteX10" fmla="*/ 2047875 w 5150408"/>
              <a:gd name="connsiteY10" fmla="*/ 456 h 2748976"/>
              <a:gd name="connsiteX11" fmla="*/ 2170188 w 5150408"/>
              <a:gd name="connsiteY11" fmla="*/ 1 h 2748976"/>
              <a:gd name="connsiteX12" fmla="*/ 4695436 w 5150408"/>
              <a:gd name="connsiteY12" fmla="*/ 1983066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2047875 w 5150408"/>
              <a:gd name="connsiteY5" fmla="*/ 805552 h 2748976"/>
              <a:gd name="connsiteX6" fmla="*/ 0 w 5150408"/>
              <a:gd name="connsiteY6" fmla="*/ 805397 h 2748976"/>
              <a:gd name="connsiteX7" fmla="*/ 0 w 5150408"/>
              <a:gd name="connsiteY7" fmla="*/ 300 h 2748976"/>
              <a:gd name="connsiteX8" fmla="*/ 2047875 w 5150408"/>
              <a:gd name="connsiteY8" fmla="*/ 0 h 2748976"/>
              <a:gd name="connsiteX9" fmla="*/ 2047875 w 5150408"/>
              <a:gd name="connsiteY9" fmla="*/ 456 h 2748976"/>
              <a:gd name="connsiteX10" fmla="*/ 2170188 w 5150408"/>
              <a:gd name="connsiteY10" fmla="*/ 1 h 2748976"/>
              <a:gd name="connsiteX11" fmla="*/ 4695436 w 5150408"/>
              <a:gd name="connsiteY11" fmla="*/ 1983066 h 2748976"/>
              <a:gd name="connsiteX12" fmla="*/ 5150408 w 5150408"/>
              <a:gd name="connsiteY12" fmla="*/ 1983065 h 2748976"/>
              <a:gd name="connsiteX0" fmla="*/ 5150408 w 5150408"/>
              <a:gd name="connsiteY0" fmla="*/ 1983065 h 2748976"/>
              <a:gd name="connsiteX1" fmla="*/ 4400972 w 5150408"/>
              <a:gd name="connsiteY1" fmla="*/ 2748976 h 2748976"/>
              <a:gd name="connsiteX2" fmla="*/ 3394665 w 5150408"/>
              <a:gd name="connsiteY2" fmla="*/ 1983065 h 2748976"/>
              <a:gd name="connsiteX3" fmla="*/ 3840570 w 5150408"/>
              <a:gd name="connsiteY3" fmla="*/ 1983065 h 2748976"/>
              <a:gd name="connsiteX4" fmla="*/ 2167853 w 5150408"/>
              <a:gd name="connsiteY4" fmla="*/ 807433 h 2748976"/>
              <a:gd name="connsiteX5" fmla="*/ 0 w 5150408"/>
              <a:gd name="connsiteY5" fmla="*/ 805397 h 2748976"/>
              <a:gd name="connsiteX6" fmla="*/ 0 w 5150408"/>
              <a:gd name="connsiteY6" fmla="*/ 300 h 2748976"/>
              <a:gd name="connsiteX7" fmla="*/ 2047875 w 5150408"/>
              <a:gd name="connsiteY7" fmla="*/ 0 h 2748976"/>
              <a:gd name="connsiteX8" fmla="*/ 2047875 w 5150408"/>
              <a:gd name="connsiteY8" fmla="*/ 456 h 2748976"/>
              <a:gd name="connsiteX9" fmla="*/ 2170188 w 5150408"/>
              <a:gd name="connsiteY9" fmla="*/ 1 h 2748976"/>
              <a:gd name="connsiteX10" fmla="*/ 4695436 w 5150408"/>
              <a:gd name="connsiteY10" fmla="*/ 1983066 h 2748976"/>
              <a:gd name="connsiteX11" fmla="*/ 5150408 w 5150408"/>
              <a:gd name="connsiteY11" fmla="*/ 1983065 h 2748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150408" h="2748976">
                <a:moveTo>
                  <a:pt x="5150408" y="1983065"/>
                </a:moveTo>
                <a:lnTo>
                  <a:pt x="4400972" y="2748976"/>
                </a:lnTo>
                <a:lnTo>
                  <a:pt x="3394665" y="1983065"/>
                </a:lnTo>
                <a:lnTo>
                  <a:pt x="3840570" y="1983065"/>
                </a:lnTo>
                <a:cubicBezTo>
                  <a:pt x="3545103" y="1293482"/>
                  <a:pt x="2888749" y="849952"/>
                  <a:pt x="2167853" y="807433"/>
                </a:cubicBezTo>
                <a:lnTo>
                  <a:pt x="0" y="805397"/>
                </a:lnTo>
                <a:lnTo>
                  <a:pt x="0" y="300"/>
                </a:lnTo>
                <a:lnTo>
                  <a:pt x="2047875" y="0"/>
                </a:lnTo>
                <a:lnTo>
                  <a:pt x="2047875" y="456"/>
                </a:lnTo>
                <a:lnTo>
                  <a:pt x="2170188" y="1"/>
                </a:lnTo>
                <a:cubicBezTo>
                  <a:pt x="3331257" y="48724"/>
                  <a:pt x="4361712" y="831717"/>
                  <a:pt x="4695436" y="1983066"/>
                </a:cubicBezTo>
                <a:lnTo>
                  <a:pt x="5150408" y="1983065"/>
                </a:lnTo>
                <a:close/>
              </a:path>
            </a:pathLst>
          </a:custGeom>
          <a:solidFill>
            <a:schemeClr val="accent2"/>
          </a:solidFill>
          <a:ln w="12700" cap="flat" cmpd="sng" algn="ctr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133850" y="214726"/>
            <a:ext cx="8058150" cy="72390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3200" dirty="0">
                <a:solidFill>
                  <a:prstClr val="black"/>
                </a:solidFill>
                <a:cs typeface="B Titr" panose="00000700000000000000" pitchFamily="2" charset="-78"/>
              </a:rPr>
              <a:t>آنچه در این ارائه خواهیم دید:</a:t>
            </a:r>
          </a:p>
        </p:txBody>
      </p:sp>
      <p:grpSp>
        <p:nvGrpSpPr>
          <p:cNvPr id="99" name="Group 98"/>
          <p:cNvGrpSpPr/>
          <p:nvPr/>
        </p:nvGrpSpPr>
        <p:grpSpPr>
          <a:xfrm>
            <a:off x="9645572" y="1079721"/>
            <a:ext cx="2426909" cy="2535017"/>
            <a:chOff x="628650" y="3771900"/>
            <a:chExt cx="2267594" cy="2267594"/>
          </a:xfrm>
          <a:effectLst>
            <a:reflection stA="16000" endPos="46000" dist="139700" dir="5400000" sy="-100000" algn="bl" rotWithShape="0"/>
          </a:effectLst>
        </p:grpSpPr>
        <p:sp>
          <p:nvSpPr>
            <p:cNvPr id="100" name="Oval 99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B9DAB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01" name="Oval 100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2000" b="1" dirty="0">
                  <a:solidFill>
                    <a:prstClr val="black"/>
                  </a:solidFill>
                  <a:cs typeface="B Titr" panose="00000700000000000000" pitchFamily="2" charset="-78"/>
                </a:rPr>
                <a:t>بیان مسئله و ضرورت تحقیق</a:t>
              </a:r>
              <a:endParaRPr lang="en-US" sz="2000" b="1" dirty="0">
                <a:solidFill>
                  <a:prstClr val="black"/>
                </a:solidFill>
                <a:cs typeface="B Titr" panose="00000700000000000000" pitchFamily="2" charset="-78"/>
              </a:endParaRPr>
            </a:p>
            <a:p>
              <a:pPr algn="ctr"/>
              <a:r>
                <a:rPr lang="da-DK" sz="2000" dirty="0">
                  <a:solidFill>
                    <a:prstClr val="black"/>
                  </a:solidFill>
                  <a:cs typeface="B Titr" panose="00000700000000000000" pitchFamily="2" charset="-78"/>
                </a:rPr>
                <a:t> </a:t>
              </a:r>
              <a:endParaRPr lang="en-US" sz="2000" dirty="0">
                <a:solidFill>
                  <a:prstClr val="black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118086" y="2147010"/>
            <a:ext cx="2825333" cy="2809874"/>
            <a:chOff x="628650" y="3771900"/>
            <a:chExt cx="2267594" cy="2267594"/>
          </a:xfrm>
          <a:effectLst>
            <a:reflection stA="16000" endPos="46000" dist="139700" dir="5400000" sy="-100000" algn="bl" rotWithShape="0"/>
          </a:effectLst>
        </p:grpSpPr>
        <p:sp>
          <p:nvSpPr>
            <p:cNvPr id="103" name="Oval 102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04" name="Oval 103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>
                <a:lnSpc>
                  <a:spcPct val="200000"/>
                </a:lnSpc>
              </a:pPr>
              <a:r>
                <a:rPr lang="en-US" sz="2000" b="1" dirty="0">
                  <a:solidFill>
                    <a:prstClr val="black"/>
                  </a:solidFill>
                  <a:cs typeface="B Titr" panose="00000700000000000000" pitchFamily="2" charset="-78"/>
                </a:rPr>
                <a:t> </a:t>
              </a:r>
              <a:r>
                <a:rPr lang="fa-IR" sz="2000" b="1" dirty="0">
                  <a:solidFill>
                    <a:prstClr val="black"/>
                  </a:solidFill>
                  <a:cs typeface="B Titr" panose="00000700000000000000" pitchFamily="2" charset="-78"/>
                </a:rPr>
                <a:t>بحث و </a:t>
              </a:r>
            </a:p>
            <a:p>
              <a:pPr algn="ctr"/>
              <a:r>
                <a:rPr lang="fa-IR" sz="2000" b="1" dirty="0">
                  <a:solidFill>
                    <a:prstClr val="black"/>
                  </a:solidFill>
                  <a:cs typeface="B Titr" panose="00000700000000000000" pitchFamily="2" charset="-78"/>
                </a:rPr>
                <a:t>نتیجه گیری</a:t>
              </a:r>
              <a:endParaRPr lang="en-US" sz="2000" b="1" dirty="0">
                <a:solidFill>
                  <a:prstClr val="black"/>
                </a:solidFill>
                <a:cs typeface="B Titr" panose="00000700000000000000" pitchFamily="2" charset="-78"/>
              </a:endParaRPr>
            </a:p>
            <a:p>
              <a:pPr algn="ctr"/>
              <a:r>
                <a:rPr lang="fa-IR" sz="2000" dirty="0">
                  <a:solidFill>
                    <a:prstClr val="black"/>
                  </a:solidFill>
                  <a:cs typeface="B Titr" panose="00000700000000000000" pitchFamily="2" charset="-78"/>
                </a:rPr>
                <a:t> </a:t>
              </a:r>
              <a:endParaRPr lang="en-US" sz="2000" dirty="0">
                <a:solidFill>
                  <a:prstClr val="black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7529359" y="2686741"/>
            <a:ext cx="2538145" cy="2436912"/>
            <a:chOff x="628650" y="3771900"/>
            <a:chExt cx="2267594" cy="2267594"/>
          </a:xfrm>
          <a:effectLst>
            <a:reflection stA="16000" endPos="46000" dist="139700" dir="5400000" sy="-100000" algn="bl" rotWithShape="0"/>
          </a:effectLst>
        </p:grpSpPr>
        <p:sp>
          <p:nvSpPr>
            <p:cNvPr id="106" name="Oval 105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endParaRPr lang="en-US" sz="2000" b="1" dirty="0">
                <a:solidFill>
                  <a:prstClr val="black"/>
                </a:solidFill>
                <a:cs typeface="B Titr" panose="00000700000000000000" pitchFamily="2" charset="-78"/>
              </a:endParaRPr>
            </a:p>
            <a:p>
              <a:pPr algn="ctr"/>
              <a:r>
                <a:rPr lang="fa-IR" sz="2000" dirty="0">
                  <a:solidFill>
                    <a:prstClr val="black"/>
                  </a:solidFill>
                  <a:cs typeface="B Titr" panose="00000700000000000000" pitchFamily="2" charset="-78"/>
                </a:rPr>
                <a:t> پیشینه تحقیق</a:t>
              </a:r>
              <a:endParaRPr lang="en-US" sz="2000" dirty="0">
                <a:solidFill>
                  <a:prstClr val="black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2863234" y="3257542"/>
            <a:ext cx="2538145" cy="2436912"/>
            <a:chOff x="628650" y="3771900"/>
            <a:chExt cx="2267594" cy="2267594"/>
          </a:xfrm>
          <a:effectLst>
            <a:reflection stA="16000" endPos="46000" dist="139700" dir="5400000" sy="-100000" algn="bl" rotWithShape="0"/>
          </a:effectLst>
        </p:grpSpPr>
        <p:sp>
          <p:nvSpPr>
            <p:cNvPr id="109" name="Oval 108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20768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a-IR" sz="2000" b="1" dirty="0">
                  <a:solidFill>
                    <a:prstClr val="black"/>
                  </a:solidFill>
                  <a:cs typeface="B Titr" panose="00000700000000000000" pitchFamily="2" charset="-78"/>
                </a:rPr>
                <a:t>یافته های تحقیق</a:t>
              </a:r>
              <a:endParaRPr lang="en-US" sz="2000" b="1" dirty="0">
                <a:solidFill>
                  <a:prstClr val="black"/>
                </a:solidFill>
                <a:cs typeface="B Titr" panose="00000700000000000000" pitchFamily="2" charset="-78"/>
              </a:endParaRPr>
            </a:p>
            <a:p>
              <a:pPr algn="ctr"/>
              <a:r>
                <a:rPr lang="fa-IR" sz="2000" dirty="0">
                  <a:solidFill>
                    <a:prstClr val="black"/>
                  </a:solidFill>
                  <a:cs typeface="B Titr" panose="00000700000000000000" pitchFamily="2" charset="-78"/>
                </a:rPr>
                <a:t> </a:t>
              </a:r>
              <a:endParaRPr lang="en-US" sz="2000" dirty="0">
                <a:solidFill>
                  <a:prstClr val="black"/>
                </a:solidFill>
                <a:cs typeface="B Titr" panose="00000700000000000000" pitchFamily="2" charset="-78"/>
              </a:endParaRPr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983717" y="1679948"/>
            <a:ext cx="2705680" cy="2530356"/>
            <a:chOff x="628650" y="3771900"/>
            <a:chExt cx="2267594" cy="2267594"/>
          </a:xfrm>
          <a:effectLst>
            <a:reflection stA="16000" endPos="46000" dist="139700" dir="5400000" sy="-100000" algn="bl" rotWithShape="0"/>
          </a:effectLst>
        </p:grpSpPr>
        <p:sp>
          <p:nvSpPr>
            <p:cNvPr id="112" name="Oval 111"/>
            <p:cNvSpPr/>
            <p:nvPr/>
          </p:nvSpPr>
          <p:spPr>
            <a:xfrm>
              <a:off x="628650" y="3771900"/>
              <a:ext cx="2267594" cy="2267594"/>
            </a:xfrm>
            <a:prstGeom prst="ellipse">
              <a:avLst/>
            </a:prstGeom>
            <a:solidFill>
              <a:srgbClr val="B25501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solidFill>
                  <a:prstClr val="white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113" name="Oval 112"/>
            <p:cNvSpPr/>
            <p:nvPr/>
          </p:nvSpPr>
          <p:spPr>
            <a:xfrm>
              <a:off x="902600" y="4045850"/>
              <a:ext cx="1719695" cy="1719695"/>
            </a:xfrm>
            <a:prstGeom prst="ellipse">
              <a:avLst/>
            </a:prstGeom>
            <a:solidFill>
              <a:schemeClr val="bg1"/>
            </a:solidFill>
            <a:ln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>
              <a:normAutofit/>
            </a:bodyPr>
            <a:lstStyle/>
            <a:p>
              <a:pPr algn="ctr"/>
              <a:r>
                <a:rPr lang="fa-IR" sz="2000" b="1" dirty="0">
                  <a:solidFill>
                    <a:prstClr val="black"/>
                  </a:solidFill>
                  <a:cs typeface="B Titr" panose="00000700000000000000" pitchFamily="2" charset="-78"/>
                </a:rPr>
                <a:t>روش تحقیق</a:t>
              </a:r>
              <a:endParaRPr lang="en-US" sz="2000" b="1" dirty="0">
                <a:solidFill>
                  <a:prstClr val="black"/>
                </a:solidFill>
                <a:cs typeface="B Titr" panose="00000700000000000000" pitchFamily="2" charset="-78"/>
              </a:endParaRPr>
            </a:p>
            <a:p>
              <a:pPr algn="ctr"/>
              <a:r>
                <a:rPr lang="fa-IR" sz="2000" dirty="0">
                  <a:solidFill>
                    <a:prstClr val="black"/>
                  </a:solidFill>
                  <a:cs typeface="B Titr" panose="00000700000000000000" pitchFamily="2" charset="-78"/>
                </a:rPr>
                <a:t> </a:t>
              </a:r>
              <a:endParaRPr lang="en-US" sz="2000" dirty="0">
                <a:solidFill>
                  <a:prstClr val="black"/>
                </a:solidFill>
                <a:cs typeface="B Titr" panose="000007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50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7" grpId="0" animBg="1"/>
      <p:bldP spid="11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" y="5924246"/>
            <a:ext cx="12269912" cy="1221820"/>
            <a:chOff x="0" y="5636180"/>
            <a:chExt cx="12269912" cy="12218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39823F-9D97-45D5-B922-30C290CD8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732178"/>
              <a:ext cx="12269912" cy="1125822"/>
            </a:xfrm>
            <a:prstGeom prst="rect">
              <a:avLst/>
            </a:prstGeom>
            <a:solidFill>
              <a:srgbClr val="2C4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129" y="5636180"/>
              <a:ext cx="11494871" cy="824598"/>
              <a:chOff x="715382" y="5552575"/>
              <a:chExt cx="11494871" cy="824598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420264" y="5598263"/>
                <a:ext cx="2200692" cy="64806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5382" y="5552575"/>
                <a:ext cx="11494871" cy="824598"/>
                <a:chOff x="715382" y="5552575"/>
                <a:chExt cx="11494871" cy="824598"/>
              </a:xfrm>
            </p:grpSpPr>
            <p:sp>
              <p:nvSpPr>
                <p:cNvPr id="2" name="Flowchart: Data 1"/>
                <p:cNvSpPr/>
                <p:nvPr/>
              </p:nvSpPr>
              <p:spPr>
                <a:xfrm>
                  <a:off x="10009561" y="5578678"/>
                  <a:ext cx="2200692" cy="648069"/>
                </a:xfrm>
                <a:prstGeom prst="flowChartInputOutput">
                  <a:avLst/>
                </a:prstGeom>
                <a:solidFill>
                  <a:srgbClr val="B8E6E4"/>
                </a:solidFill>
                <a:ln>
                  <a:solidFill>
                    <a:srgbClr val="B8E6E4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Flowchart: Data 26"/>
                <p:cNvSpPr/>
                <p:nvPr/>
              </p:nvSpPr>
              <p:spPr>
                <a:xfrm>
                  <a:off x="8125146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lowchart: Data 27"/>
                <p:cNvSpPr/>
                <p:nvPr/>
              </p:nvSpPr>
              <p:spPr>
                <a:xfrm>
                  <a:off x="6257923" y="560239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Flowchart: Data 32"/>
                <p:cNvSpPr/>
                <p:nvPr/>
              </p:nvSpPr>
              <p:spPr>
                <a:xfrm>
                  <a:off x="2567823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715382" y="5583333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480661" y="5648573"/>
                  <a:ext cx="13035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a-IR" sz="2400" dirty="0">
                      <a:solidFill>
                        <a:srgbClr val="5B9BD5">
                          <a:lumMod val="50000"/>
                        </a:srgbClr>
                      </a:solidFill>
                      <a:cs typeface="B Titr" panose="00000700000000000000" pitchFamily="2" charset="-78"/>
                    </a:rPr>
                    <a:t>بیان مسئله</a:t>
                  </a:r>
                  <a:endParaRPr lang="en-IN" sz="2400" dirty="0">
                    <a:solidFill>
                      <a:srgbClr val="5B9BD5">
                        <a:lumMod val="50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46C3FFFC-8AF1-4A0F-98A0-43BAAC4CA1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41645" y="5626407"/>
                  <a:ext cx="159271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روش تحقیق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8" name="Rectangle 23">
                  <a:extLst>
                    <a:ext uri="{FF2B5EF4-FFF2-40B4-BE49-F238E27FC236}">
                      <a16:creationId xmlns:a16="http://schemas.microsoft.com/office/drawing/2014/main" id="{BE546521-DD0A-42FC-9FE6-9926EC2ED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69019" y="5595550"/>
                  <a:ext cx="1919340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نتایج و یافته‌ها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EA5FF548-6EAF-44BC-A4A0-366D06CB25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3149" y="5568405"/>
                  <a:ext cx="1690898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نتیجه‌گیری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ACA58D9F-25BB-42EB-A7B8-180F0EBF3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29231" y="5552575"/>
                  <a:ext cx="1899872" cy="7182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پیشنهادات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24AB9C4D-7FA6-4C7F-9CC0-3945EA5C8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48761" y="5658903"/>
                  <a:ext cx="159308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پیشینه تحقیق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</p:grpSp>
      <p:grpSp>
        <p:nvGrpSpPr>
          <p:cNvPr id="29" name="Group 28"/>
          <p:cNvGrpSpPr/>
          <p:nvPr/>
        </p:nvGrpSpPr>
        <p:grpSpPr>
          <a:xfrm>
            <a:off x="-38342" y="5944257"/>
            <a:ext cx="1127938" cy="652847"/>
            <a:chOff x="1411782" y="1967543"/>
            <a:chExt cx="1127938" cy="65284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82" y="1967543"/>
              <a:ext cx="1127938" cy="652847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662845" y="2105172"/>
              <a:ext cx="35137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fa-IR" sz="2400" dirty="0">
                  <a:solidFill>
                    <a:prstClr val="white"/>
                  </a:solidFill>
                  <a:cs typeface="B Titr" panose="00000700000000000000" pitchFamily="2" charset="-78"/>
                </a:rPr>
                <a:t>2</a:t>
              </a:r>
            </a:p>
          </p:txBody>
        </p:sp>
      </p:grpSp>
      <p:grpSp>
        <p:nvGrpSpPr>
          <p:cNvPr id="334" name="Group 333"/>
          <p:cNvGrpSpPr/>
          <p:nvPr/>
        </p:nvGrpSpPr>
        <p:grpSpPr>
          <a:xfrm>
            <a:off x="9343297" y="2013230"/>
            <a:ext cx="2848050" cy="2600981"/>
            <a:chOff x="5958081" y="1811992"/>
            <a:chExt cx="2848050" cy="2600981"/>
          </a:xfrm>
        </p:grpSpPr>
        <p:sp>
          <p:nvSpPr>
            <p:cNvPr id="335" name="Freeform 6"/>
            <p:cNvSpPr>
              <a:spLocks/>
            </p:cNvSpPr>
            <p:nvPr/>
          </p:nvSpPr>
          <p:spPr bwMode="auto">
            <a:xfrm>
              <a:off x="6029375" y="1900495"/>
              <a:ext cx="2776756" cy="2512478"/>
            </a:xfrm>
            <a:custGeom>
              <a:avLst/>
              <a:gdLst>
                <a:gd name="T0" fmla="*/ 8802 w 9034"/>
                <a:gd name="T1" fmla="*/ 4402 h 8175"/>
                <a:gd name="T2" fmla="*/ 8539 w 9034"/>
                <a:gd name="T3" fmla="*/ 5011 h 8175"/>
                <a:gd name="T4" fmla="*/ 8193 w 9034"/>
                <a:gd name="T5" fmla="*/ 5587 h 8175"/>
                <a:gd name="T6" fmla="*/ 7773 w 9034"/>
                <a:gd name="T7" fmla="*/ 6123 h 8175"/>
                <a:gd name="T8" fmla="*/ 7288 w 9034"/>
                <a:gd name="T9" fmla="*/ 6612 h 8175"/>
                <a:gd name="T10" fmla="*/ 6747 w 9034"/>
                <a:gd name="T11" fmla="*/ 7047 h 8175"/>
                <a:gd name="T12" fmla="*/ 6160 w 9034"/>
                <a:gd name="T13" fmla="*/ 7422 h 8175"/>
                <a:gd name="T14" fmla="*/ 5536 w 9034"/>
                <a:gd name="T15" fmla="*/ 7729 h 8175"/>
                <a:gd name="T16" fmla="*/ 4885 w 9034"/>
                <a:gd name="T17" fmla="*/ 7961 h 8175"/>
                <a:gd name="T18" fmla="*/ 4215 w 9034"/>
                <a:gd name="T19" fmla="*/ 8113 h 8175"/>
                <a:gd name="T20" fmla="*/ 3534 w 9034"/>
                <a:gd name="T21" fmla="*/ 8175 h 8175"/>
                <a:gd name="T22" fmla="*/ 3087 w 9034"/>
                <a:gd name="T23" fmla="*/ 8165 h 8175"/>
                <a:gd name="T24" fmla="*/ 2460 w 9034"/>
                <a:gd name="T25" fmla="*/ 8071 h 8175"/>
                <a:gd name="T26" fmla="*/ 1891 w 9034"/>
                <a:gd name="T27" fmla="*/ 7893 h 8175"/>
                <a:gd name="T28" fmla="*/ 1385 w 9034"/>
                <a:gd name="T29" fmla="*/ 7635 h 8175"/>
                <a:gd name="T30" fmla="*/ 950 w 9034"/>
                <a:gd name="T31" fmla="*/ 7304 h 8175"/>
                <a:gd name="T32" fmla="*/ 590 w 9034"/>
                <a:gd name="T33" fmla="*/ 6909 h 8175"/>
                <a:gd name="T34" fmla="*/ 310 w 9034"/>
                <a:gd name="T35" fmla="*/ 6454 h 8175"/>
                <a:gd name="T36" fmla="*/ 115 w 9034"/>
                <a:gd name="T37" fmla="*/ 5950 h 8175"/>
                <a:gd name="T38" fmla="*/ 14 w 9034"/>
                <a:gd name="T39" fmla="*/ 5399 h 8175"/>
                <a:gd name="T40" fmla="*/ 9 w 9034"/>
                <a:gd name="T41" fmla="*/ 4812 h 8175"/>
                <a:gd name="T42" fmla="*/ 109 w 9034"/>
                <a:gd name="T43" fmla="*/ 4193 h 8175"/>
                <a:gd name="T44" fmla="*/ 232 w 9034"/>
                <a:gd name="T45" fmla="*/ 3773 h 8175"/>
                <a:gd name="T46" fmla="*/ 495 w 9034"/>
                <a:gd name="T47" fmla="*/ 3164 h 8175"/>
                <a:gd name="T48" fmla="*/ 841 w 9034"/>
                <a:gd name="T49" fmla="*/ 2589 h 8175"/>
                <a:gd name="T50" fmla="*/ 1261 w 9034"/>
                <a:gd name="T51" fmla="*/ 2052 h 8175"/>
                <a:gd name="T52" fmla="*/ 1746 w 9034"/>
                <a:gd name="T53" fmla="*/ 1564 h 8175"/>
                <a:gd name="T54" fmla="*/ 2286 w 9034"/>
                <a:gd name="T55" fmla="*/ 1128 h 8175"/>
                <a:gd name="T56" fmla="*/ 2873 w 9034"/>
                <a:gd name="T57" fmla="*/ 753 h 8175"/>
                <a:gd name="T58" fmla="*/ 3498 w 9034"/>
                <a:gd name="T59" fmla="*/ 446 h 8175"/>
                <a:gd name="T60" fmla="*/ 4149 w 9034"/>
                <a:gd name="T61" fmla="*/ 214 h 8175"/>
                <a:gd name="T62" fmla="*/ 4820 w 9034"/>
                <a:gd name="T63" fmla="*/ 63 h 8175"/>
                <a:gd name="T64" fmla="*/ 5499 w 9034"/>
                <a:gd name="T65" fmla="*/ 0 h 8175"/>
                <a:gd name="T66" fmla="*/ 5946 w 9034"/>
                <a:gd name="T67" fmla="*/ 11 h 8175"/>
                <a:gd name="T68" fmla="*/ 6574 w 9034"/>
                <a:gd name="T69" fmla="*/ 104 h 8175"/>
                <a:gd name="T70" fmla="*/ 7143 w 9034"/>
                <a:gd name="T71" fmla="*/ 283 h 8175"/>
                <a:gd name="T72" fmla="*/ 7648 w 9034"/>
                <a:gd name="T73" fmla="*/ 541 h 8175"/>
                <a:gd name="T74" fmla="*/ 8084 w 9034"/>
                <a:gd name="T75" fmla="*/ 871 h 8175"/>
                <a:gd name="T76" fmla="*/ 8444 w 9034"/>
                <a:gd name="T77" fmla="*/ 1267 h 8175"/>
                <a:gd name="T78" fmla="*/ 8724 w 9034"/>
                <a:gd name="T79" fmla="*/ 1720 h 8175"/>
                <a:gd name="T80" fmla="*/ 8918 w 9034"/>
                <a:gd name="T81" fmla="*/ 2226 h 8175"/>
                <a:gd name="T82" fmla="*/ 9020 w 9034"/>
                <a:gd name="T83" fmla="*/ 2777 h 8175"/>
                <a:gd name="T84" fmla="*/ 9025 w 9034"/>
                <a:gd name="T85" fmla="*/ 3364 h 8175"/>
                <a:gd name="T86" fmla="*/ 8926 w 9034"/>
                <a:gd name="T87" fmla="*/ 3982 h 8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34" h="8175">
                  <a:moveTo>
                    <a:pt x="8898" y="4087"/>
                  </a:moveTo>
                  <a:lnTo>
                    <a:pt x="8869" y="4193"/>
                  </a:lnTo>
                  <a:lnTo>
                    <a:pt x="8802" y="4402"/>
                  </a:lnTo>
                  <a:lnTo>
                    <a:pt x="8724" y="4608"/>
                  </a:lnTo>
                  <a:lnTo>
                    <a:pt x="8636" y="4812"/>
                  </a:lnTo>
                  <a:lnTo>
                    <a:pt x="8539" y="5011"/>
                  </a:lnTo>
                  <a:lnTo>
                    <a:pt x="8432" y="5207"/>
                  </a:lnTo>
                  <a:lnTo>
                    <a:pt x="8317" y="5399"/>
                  </a:lnTo>
                  <a:lnTo>
                    <a:pt x="8193" y="5587"/>
                  </a:lnTo>
                  <a:lnTo>
                    <a:pt x="8060" y="5771"/>
                  </a:lnTo>
                  <a:lnTo>
                    <a:pt x="7920" y="5948"/>
                  </a:lnTo>
                  <a:lnTo>
                    <a:pt x="7773" y="6123"/>
                  </a:lnTo>
                  <a:lnTo>
                    <a:pt x="7618" y="6292"/>
                  </a:lnTo>
                  <a:lnTo>
                    <a:pt x="7456" y="6454"/>
                  </a:lnTo>
                  <a:lnTo>
                    <a:pt x="7288" y="6612"/>
                  </a:lnTo>
                  <a:lnTo>
                    <a:pt x="7113" y="6764"/>
                  </a:lnTo>
                  <a:lnTo>
                    <a:pt x="6933" y="6909"/>
                  </a:lnTo>
                  <a:lnTo>
                    <a:pt x="6747" y="7047"/>
                  </a:lnTo>
                  <a:lnTo>
                    <a:pt x="6556" y="7180"/>
                  </a:lnTo>
                  <a:lnTo>
                    <a:pt x="6360" y="7304"/>
                  </a:lnTo>
                  <a:lnTo>
                    <a:pt x="6160" y="7422"/>
                  </a:lnTo>
                  <a:lnTo>
                    <a:pt x="5956" y="7532"/>
                  </a:lnTo>
                  <a:lnTo>
                    <a:pt x="5748" y="7635"/>
                  </a:lnTo>
                  <a:lnTo>
                    <a:pt x="5536" y="7729"/>
                  </a:lnTo>
                  <a:lnTo>
                    <a:pt x="5322" y="7815"/>
                  </a:lnTo>
                  <a:lnTo>
                    <a:pt x="5104" y="7893"/>
                  </a:lnTo>
                  <a:lnTo>
                    <a:pt x="4885" y="7961"/>
                  </a:lnTo>
                  <a:lnTo>
                    <a:pt x="4662" y="8021"/>
                  </a:lnTo>
                  <a:lnTo>
                    <a:pt x="4439" y="8071"/>
                  </a:lnTo>
                  <a:lnTo>
                    <a:pt x="4215" y="8113"/>
                  </a:lnTo>
                  <a:lnTo>
                    <a:pt x="3988" y="8143"/>
                  </a:lnTo>
                  <a:lnTo>
                    <a:pt x="3761" y="8165"/>
                  </a:lnTo>
                  <a:lnTo>
                    <a:pt x="3534" y="8175"/>
                  </a:lnTo>
                  <a:lnTo>
                    <a:pt x="3422" y="8175"/>
                  </a:lnTo>
                  <a:lnTo>
                    <a:pt x="3309" y="8175"/>
                  </a:lnTo>
                  <a:lnTo>
                    <a:pt x="3087" y="8165"/>
                  </a:lnTo>
                  <a:lnTo>
                    <a:pt x="2872" y="8143"/>
                  </a:lnTo>
                  <a:lnTo>
                    <a:pt x="2663" y="8113"/>
                  </a:lnTo>
                  <a:lnTo>
                    <a:pt x="2460" y="8071"/>
                  </a:lnTo>
                  <a:lnTo>
                    <a:pt x="2263" y="8021"/>
                  </a:lnTo>
                  <a:lnTo>
                    <a:pt x="2074" y="7961"/>
                  </a:lnTo>
                  <a:lnTo>
                    <a:pt x="1891" y="7893"/>
                  </a:lnTo>
                  <a:lnTo>
                    <a:pt x="1715" y="7815"/>
                  </a:lnTo>
                  <a:lnTo>
                    <a:pt x="1546" y="7729"/>
                  </a:lnTo>
                  <a:lnTo>
                    <a:pt x="1385" y="7635"/>
                  </a:lnTo>
                  <a:lnTo>
                    <a:pt x="1232" y="7532"/>
                  </a:lnTo>
                  <a:lnTo>
                    <a:pt x="1087" y="7422"/>
                  </a:lnTo>
                  <a:lnTo>
                    <a:pt x="950" y="7304"/>
                  </a:lnTo>
                  <a:lnTo>
                    <a:pt x="820" y="7180"/>
                  </a:lnTo>
                  <a:lnTo>
                    <a:pt x="701" y="7047"/>
                  </a:lnTo>
                  <a:lnTo>
                    <a:pt x="590" y="6909"/>
                  </a:lnTo>
                  <a:lnTo>
                    <a:pt x="487" y="6764"/>
                  </a:lnTo>
                  <a:lnTo>
                    <a:pt x="394" y="6612"/>
                  </a:lnTo>
                  <a:lnTo>
                    <a:pt x="310" y="6454"/>
                  </a:lnTo>
                  <a:lnTo>
                    <a:pt x="234" y="6292"/>
                  </a:lnTo>
                  <a:lnTo>
                    <a:pt x="170" y="6123"/>
                  </a:lnTo>
                  <a:lnTo>
                    <a:pt x="115" y="5950"/>
                  </a:lnTo>
                  <a:lnTo>
                    <a:pt x="71" y="5771"/>
                  </a:lnTo>
                  <a:lnTo>
                    <a:pt x="37" y="5587"/>
                  </a:lnTo>
                  <a:lnTo>
                    <a:pt x="14" y="5399"/>
                  </a:lnTo>
                  <a:lnTo>
                    <a:pt x="1" y="5207"/>
                  </a:lnTo>
                  <a:lnTo>
                    <a:pt x="0" y="5011"/>
                  </a:lnTo>
                  <a:lnTo>
                    <a:pt x="9" y="4812"/>
                  </a:lnTo>
                  <a:lnTo>
                    <a:pt x="31" y="4608"/>
                  </a:lnTo>
                  <a:lnTo>
                    <a:pt x="63" y="4402"/>
                  </a:lnTo>
                  <a:lnTo>
                    <a:pt x="109" y="4193"/>
                  </a:lnTo>
                  <a:lnTo>
                    <a:pt x="136" y="4088"/>
                  </a:lnTo>
                  <a:lnTo>
                    <a:pt x="164" y="3982"/>
                  </a:lnTo>
                  <a:lnTo>
                    <a:pt x="232" y="3773"/>
                  </a:lnTo>
                  <a:lnTo>
                    <a:pt x="310" y="3567"/>
                  </a:lnTo>
                  <a:lnTo>
                    <a:pt x="398" y="3364"/>
                  </a:lnTo>
                  <a:lnTo>
                    <a:pt x="495" y="3164"/>
                  </a:lnTo>
                  <a:lnTo>
                    <a:pt x="601" y="2969"/>
                  </a:lnTo>
                  <a:lnTo>
                    <a:pt x="717" y="2777"/>
                  </a:lnTo>
                  <a:lnTo>
                    <a:pt x="841" y="2589"/>
                  </a:lnTo>
                  <a:lnTo>
                    <a:pt x="973" y="2405"/>
                  </a:lnTo>
                  <a:lnTo>
                    <a:pt x="1113" y="2226"/>
                  </a:lnTo>
                  <a:lnTo>
                    <a:pt x="1261" y="2052"/>
                  </a:lnTo>
                  <a:lnTo>
                    <a:pt x="1415" y="1884"/>
                  </a:lnTo>
                  <a:lnTo>
                    <a:pt x="1577" y="1720"/>
                  </a:lnTo>
                  <a:lnTo>
                    <a:pt x="1746" y="1564"/>
                  </a:lnTo>
                  <a:lnTo>
                    <a:pt x="1921" y="1412"/>
                  </a:lnTo>
                  <a:lnTo>
                    <a:pt x="2101" y="1267"/>
                  </a:lnTo>
                  <a:lnTo>
                    <a:pt x="2286" y="1128"/>
                  </a:lnTo>
                  <a:lnTo>
                    <a:pt x="2478" y="996"/>
                  </a:lnTo>
                  <a:lnTo>
                    <a:pt x="2674" y="871"/>
                  </a:lnTo>
                  <a:lnTo>
                    <a:pt x="2873" y="753"/>
                  </a:lnTo>
                  <a:lnTo>
                    <a:pt x="3078" y="643"/>
                  </a:lnTo>
                  <a:lnTo>
                    <a:pt x="3285" y="541"/>
                  </a:lnTo>
                  <a:lnTo>
                    <a:pt x="3498" y="446"/>
                  </a:lnTo>
                  <a:lnTo>
                    <a:pt x="3712" y="361"/>
                  </a:lnTo>
                  <a:lnTo>
                    <a:pt x="3930" y="283"/>
                  </a:lnTo>
                  <a:lnTo>
                    <a:pt x="4149" y="214"/>
                  </a:lnTo>
                  <a:lnTo>
                    <a:pt x="4372" y="155"/>
                  </a:lnTo>
                  <a:lnTo>
                    <a:pt x="4595" y="104"/>
                  </a:lnTo>
                  <a:lnTo>
                    <a:pt x="4820" y="63"/>
                  </a:lnTo>
                  <a:lnTo>
                    <a:pt x="5046" y="33"/>
                  </a:lnTo>
                  <a:lnTo>
                    <a:pt x="5272" y="11"/>
                  </a:lnTo>
                  <a:lnTo>
                    <a:pt x="5499" y="0"/>
                  </a:lnTo>
                  <a:lnTo>
                    <a:pt x="5612" y="0"/>
                  </a:lnTo>
                  <a:lnTo>
                    <a:pt x="5725" y="0"/>
                  </a:lnTo>
                  <a:lnTo>
                    <a:pt x="5946" y="11"/>
                  </a:lnTo>
                  <a:lnTo>
                    <a:pt x="6162" y="33"/>
                  </a:lnTo>
                  <a:lnTo>
                    <a:pt x="6372" y="63"/>
                  </a:lnTo>
                  <a:lnTo>
                    <a:pt x="6574" y="104"/>
                  </a:lnTo>
                  <a:lnTo>
                    <a:pt x="6771" y="155"/>
                  </a:lnTo>
                  <a:lnTo>
                    <a:pt x="6960" y="214"/>
                  </a:lnTo>
                  <a:lnTo>
                    <a:pt x="7143" y="283"/>
                  </a:lnTo>
                  <a:lnTo>
                    <a:pt x="7319" y="361"/>
                  </a:lnTo>
                  <a:lnTo>
                    <a:pt x="7488" y="446"/>
                  </a:lnTo>
                  <a:lnTo>
                    <a:pt x="7648" y="541"/>
                  </a:lnTo>
                  <a:lnTo>
                    <a:pt x="7801" y="643"/>
                  </a:lnTo>
                  <a:lnTo>
                    <a:pt x="7946" y="753"/>
                  </a:lnTo>
                  <a:lnTo>
                    <a:pt x="8084" y="871"/>
                  </a:lnTo>
                  <a:lnTo>
                    <a:pt x="8213" y="996"/>
                  </a:lnTo>
                  <a:lnTo>
                    <a:pt x="8333" y="1128"/>
                  </a:lnTo>
                  <a:lnTo>
                    <a:pt x="8444" y="1267"/>
                  </a:lnTo>
                  <a:lnTo>
                    <a:pt x="8546" y="1412"/>
                  </a:lnTo>
                  <a:lnTo>
                    <a:pt x="8641" y="1564"/>
                  </a:lnTo>
                  <a:lnTo>
                    <a:pt x="8724" y="1720"/>
                  </a:lnTo>
                  <a:lnTo>
                    <a:pt x="8799" y="1884"/>
                  </a:lnTo>
                  <a:lnTo>
                    <a:pt x="8864" y="2052"/>
                  </a:lnTo>
                  <a:lnTo>
                    <a:pt x="8918" y="2226"/>
                  </a:lnTo>
                  <a:lnTo>
                    <a:pt x="8963" y="2405"/>
                  </a:lnTo>
                  <a:lnTo>
                    <a:pt x="8996" y="2589"/>
                  </a:lnTo>
                  <a:lnTo>
                    <a:pt x="9020" y="2777"/>
                  </a:lnTo>
                  <a:lnTo>
                    <a:pt x="9033" y="2969"/>
                  </a:lnTo>
                  <a:lnTo>
                    <a:pt x="9034" y="3164"/>
                  </a:lnTo>
                  <a:lnTo>
                    <a:pt x="9025" y="3364"/>
                  </a:lnTo>
                  <a:lnTo>
                    <a:pt x="9003" y="3567"/>
                  </a:lnTo>
                  <a:lnTo>
                    <a:pt x="8970" y="3773"/>
                  </a:lnTo>
                  <a:lnTo>
                    <a:pt x="8926" y="3982"/>
                  </a:lnTo>
                  <a:lnTo>
                    <a:pt x="8898" y="4087"/>
                  </a:lnTo>
                  <a:close/>
                </a:path>
              </a:pathLst>
            </a:custGeom>
            <a:solidFill>
              <a:srgbClr val="8D908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6" name="Freeform 7"/>
            <p:cNvSpPr>
              <a:spLocks/>
            </p:cNvSpPr>
            <p:nvPr/>
          </p:nvSpPr>
          <p:spPr bwMode="auto">
            <a:xfrm>
              <a:off x="5997416" y="1861160"/>
              <a:ext cx="2776756" cy="2512478"/>
            </a:xfrm>
            <a:custGeom>
              <a:avLst/>
              <a:gdLst>
                <a:gd name="T0" fmla="*/ 8802 w 9034"/>
                <a:gd name="T1" fmla="*/ 4403 h 8176"/>
                <a:gd name="T2" fmla="*/ 8539 w 9034"/>
                <a:gd name="T3" fmla="*/ 5011 h 8176"/>
                <a:gd name="T4" fmla="*/ 8193 w 9034"/>
                <a:gd name="T5" fmla="*/ 5587 h 8176"/>
                <a:gd name="T6" fmla="*/ 7773 w 9034"/>
                <a:gd name="T7" fmla="*/ 6123 h 8176"/>
                <a:gd name="T8" fmla="*/ 7288 w 9034"/>
                <a:gd name="T9" fmla="*/ 6611 h 8176"/>
                <a:gd name="T10" fmla="*/ 6748 w 9034"/>
                <a:gd name="T11" fmla="*/ 7047 h 8176"/>
                <a:gd name="T12" fmla="*/ 6161 w 9034"/>
                <a:gd name="T13" fmla="*/ 7421 h 8176"/>
                <a:gd name="T14" fmla="*/ 5536 w 9034"/>
                <a:gd name="T15" fmla="*/ 7729 h 8176"/>
                <a:gd name="T16" fmla="*/ 4885 w 9034"/>
                <a:gd name="T17" fmla="*/ 7961 h 8176"/>
                <a:gd name="T18" fmla="*/ 4215 w 9034"/>
                <a:gd name="T19" fmla="*/ 8112 h 8176"/>
                <a:gd name="T20" fmla="*/ 3535 w 9034"/>
                <a:gd name="T21" fmla="*/ 8175 h 8176"/>
                <a:gd name="T22" fmla="*/ 3088 w 9034"/>
                <a:gd name="T23" fmla="*/ 8164 h 8176"/>
                <a:gd name="T24" fmla="*/ 2460 w 9034"/>
                <a:gd name="T25" fmla="*/ 8071 h 8176"/>
                <a:gd name="T26" fmla="*/ 1891 w 9034"/>
                <a:gd name="T27" fmla="*/ 7892 h 8176"/>
                <a:gd name="T28" fmla="*/ 1386 w 9034"/>
                <a:gd name="T29" fmla="*/ 7634 h 8176"/>
                <a:gd name="T30" fmla="*/ 950 w 9034"/>
                <a:gd name="T31" fmla="*/ 7304 h 8176"/>
                <a:gd name="T32" fmla="*/ 590 w 9034"/>
                <a:gd name="T33" fmla="*/ 6908 h 8176"/>
                <a:gd name="T34" fmla="*/ 310 w 9034"/>
                <a:gd name="T35" fmla="*/ 6455 h 8176"/>
                <a:gd name="T36" fmla="*/ 115 w 9034"/>
                <a:gd name="T37" fmla="*/ 5949 h 8176"/>
                <a:gd name="T38" fmla="*/ 14 w 9034"/>
                <a:gd name="T39" fmla="*/ 5400 h 8176"/>
                <a:gd name="T40" fmla="*/ 9 w 9034"/>
                <a:gd name="T41" fmla="*/ 4811 h 8176"/>
                <a:gd name="T42" fmla="*/ 108 w 9034"/>
                <a:gd name="T43" fmla="*/ 4193 h 8176"/>
                <a:gd name="T44" fmla="*/ 232 w 9034"/>
                <a:gd name="T45" fmla="*/ 3773 h 8176"/>
                <a:gd name="T46" fmla="*/ 495 w 9034"/>
                <a:gd name="T47" fmla="*/ 3165 h 8176"/>
                <a:gd name="T48" fmla="*/ 841 w 9034"/>
                <a:gd name="T49" fmla="*/ 2588 h 8176"/>
                <a:gd name="T50" fmla="*/ 1261 w 9034"/>
                <a:gd name="T51" fmla="*/ 2053 h 8176"/>
                <a:gd name="T52" fmla="*/ 1746 w 9034"/>
                <a:gd name="T53" fmla="*/ 1564 h 8176"/>
                <a:gd name="T54" fmla="*/ 2286 w 9034"/>
                <a:gd name="T55" fmla="*/ 1129 h 8176"/>
                <a:gd name="T56" fmla="*/ 2874 w 9034"/>
                <a:gd name="T57" fmla="*/ 754 h 8176"/>
                <a:gd name="T58" fmla="*/ 3498 w 9034"/>
                <a:gd name="T59" fmla="*/ 447 h 8176"/>
                <a:gd name="T60" fmla="*/ 4149 w 9034"/>
                <a:gd name="T61" fmla="*/ 214 h 8176"/>
                <a:gd name="T62" fmla="*/ 4820 w 9034"/>
                <a:gd name="T63" fmla="*/ 63 h 8176"/>
                <a:gd name="T64" fmla="*/ 5500 w 9034"/>
                <a:gd name="T65" fmla="*/ 1 h 8176"/>
                <a:gd name="T66" fmla="*/ 5947 w 9034"/>
                <a:gd name="T67" fmla="*/ 11 h 8176"/>
                <a:gd name="T68" fmla="*/ 6574 w 9034"/>
                <a:gd name="T69" fmla="*/ 104 h 8176"/>
                <a:gd name="T70" fmla="*/ 7143 w 9034"/>
                <a:gd name="T71" fmla="*/ 282 h 8176"/>
                <a:gd name="T72" fmla="*/ 7649 w 9034"/>
                <a:gd name="T73" fmla="*/ 542 h 8176"/>
                <a:gd name="T74" fmla="*/ 8084 w 9034"/>
                <a:gd name="T75" fmla="*/ 871 h 8176"/>
                <a:gd name="T76" fmla="*/ 8444 w 9034"/>
                <a:gd name="T77" fmla="*/ 1267 h 8176"/>
                <a:gd name="T78" fmla="*/ 8724 w 9034"/>
                <a:gd name="T79" fmla="*/ 1721 h 8176"/>
                <a:gd name="T80" fmla="*/ 8919 w 9034"/>
                <a:gd name="T81" fmla="*/ 2227 h 8176"/>
                <a:gd name="T82" fmla="*/ 9020 w 9034"/>
                <a:gd name="T83" fmla="*/ 2776 h 8176"/>
                <a:gd name="T84" fmla="*/ 9025 w 9034"/>
                <a:gd name="T85" fmla="*/ 3365 h 8176"/>
                <a:gd name="T86" fmla="*/ 8927 w 9034"/>
                <a:gd name="T87" fmla="*/ 3982 h 8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9034" h="8176">
                  <a:moveTo>
                    <a:pt x="8898" y="4088"/>
                  </a:moveTo>
                  <a:lnTo>
                    <a:pt x="8870" y="4193"/>
                  </a:lnTo>
                  <a:lnTo>
                    <a:pt x="8802" y="4403"/>
                  </a:lnTo>
                  <a:lnTo>
                    <a:pt x="8724" y="4609"/>
                  </a:lnTo>
                  <a:lnTo>
                    <a:pt x="8636" y="4811"/>
                  </a:lnTo>
                  <a:lnTo>
                    <a:pt x="8539" y="5011"/>
                  </a:lnTo>
                  <a:lnTo>
                    <a:pt x="8433" y="5206"/>
                  </a:lnTo>
                  <a:lnTo>
                    <a:pt x="8317" y="5400"/>
                  </a:lnTo>
                  <a:lnTo>
                    <a:pt x="8193" y="5587"/>
                  </a:lnTo>
                  <a:lnTo>
                    <a:pt x="8061" y="5770"/>
                  </a:lnTo>
                  <a:lnTo>
                    <a:pt x="7921" y="5949"/>
                  </a:lnTo>
                  <a:lnTo>
                    <a:pt x="7773" y="6123"/>
                  </a:lnTo>
                  <a:lnTo>
                    <a:pt x="7619" y="6291"/>
                  </a:lnTo>
                  <a:lnTo>
                    <a:pt x="7457" y="6455"/>
                  </a:lnTo>
                  <a:lnTo>
                    <a:pt x="7288" y="6611"/>
                  </a:lnTo>
                  <a:lnTo>
                    <a:pt x="7113" y="6763"/>
                  </a:lnTo>
                  <a:lnTo>
                    <a:pt x="6933" y="6908"/>
                  </a:lnTo>
                  <a:lnTo>
                    <a:pt x="6748" y="7047"/>
                  </a:lnTo>
                  <a:lnTo>
                    <a:pt x="6556" y="7179"/>
                  </a:lnTo>
                  <a:lnTo>
                    <a:pt x="6360" y="7304"/>
                  </a:lnTo>
                  <a:lnTo>
                    <a:pt x="6161" y="7421"/>
                  </a:lnTo>
                  <a:lnTo>
                    <a:pt x="5956" y="7532"/>
                  </a:lnTo>
                  <a:lnTo>
                    <a:pt x="5748" y="7634"/>
                  </a:lnTo>
                  <a:lnTo>
                    <a:pt x="5536" y="7729"/>
                  </a:lnTo>
                  <a:lnTo>
                    <a:pt x="5322" y="7815"/>
                  </a:lnTo>
                  <a:lnTo>
                    <a:pt x="5104" y="7892"/>
                  </a:lnTo>
                  <a:lnTo>
                    <a:pt x="4885" y="7961"/>
                  </a:lnTo>
                  <a:lnTo>
                    <a:pt x="4662" y="8022"/>
                  </a:lnTo>
                  <a:lnTo>
                    <a:pt x="4439" y="8071"/>
                  </a:lnTo>
                  <a:lnTo>
                    <a:pt x="4215" y="8112"/>
                  </a:lnTo>
                  <a:lnTo>
                    <a:pt x="3988" y="8143"/>
                  </a:lnTo>
                  <a:lnTo>
                    <a:pt x="3761" y="8164"/>
                  </a:lnTo>
                  <a:lnTo>
                    <a:pt x="3535" y="8175"/>
                  </a:lnTo>
                  <a:lnTo>
                    <a:pt x="3422" y="8176"/>
                  </a:lnTo>
                  <a:lnTo>
                    <a:pt x="3309" y="8175"/>
                  </a:lnTo>
                  <a:lnTo>
                    <a:pt x="3088" y="8164"/>
                  </a:lnTo>
                  <a:lnTo>
                    <a:pt x="2872" y="8143"/>
                  </a:lnTo>
                  <a:lnTo>
                    <a:pt x="2664" y="8112"/>
                  </a:lnTo>
                  <a:lnTo>
                    <a:pt x="2460" y="8071"/>
                  </a:lnTo>
                  <a:lnTo>
                    <a:pt x="2263" y="8022"/>
                  </a:lnTo>
                  <a:lnTo>
                    <a:pt x="2074" y="7961"/>
                  </a:lnTo>
                  <a:lnTo>
                    <a:pt x="1891" y="7892"/>
                  </a:lnTo>
                  <a:lnTo>
                    <a:pt x="1715" y="7815"/>
                  </a:lnTo>
                  <a:lnTo>
                    <a:pt x="1546" y="7729"/>
                  </a:lnTo>
                  <a:lnTo>
                    <a:pt x="1386" y="7634"/>
                  </a:lnTo>
                  <a:lnTo>
                    <a:pt x="1233" y="7532"/>
                  </a:lnTo>
                  <a:lnTo>
                    <a:pt x="1088" y="7421"/>
                  </a:lnTo>
                  <a:lnTo>
                    <a:pt x="950" y="7304"/>
                  </a:lnTo>
                  <a:lnTo>
                    <a:pt x="821" y="7179"/>
                  </a:lnTo>
                  <a:lnTo>
                    <a:pt x="701" y="7047"/>
                  </a:lnTo>
                  <a:lnTo>
                    <a:pt x="590" y="6908"/>
                  </a:lnTo>
                  <a:lnTo>
                    <a:pt x="487" y="6763"/>
                  </a:lnTo>
                  <a:lnTo>
                    <a:pt x="394" y="6611"/>
                  </a:lnTo>
                  <a:lnTo>
                    <a:pt x="310" y="6455"/>
                  </a:lnTo>
                  <a:lnTo>
                    <a:pt x="235" y="6291"/>
                  </a:lnTo>
                  <a:lnTo>
                    <a:pt x="170" y="6123"/>
                  </a:lnTo>
                  <a:lnTo>
                    <a:pt x="115" y="5949"/>
                  </a:lnTo>
                  <a:lnTo>
                    <a:pt x="71" y="5770"/>
                  </a:lnTo>
                  <a:lnTo>
                    <a:pt x="38" y="5587"/>
                  </a:lnTo>
                  <a:lnTo>
                    <a:pt x="14" y="5400"/>
                  </a:lnTo>
                  <a:lnTo>
                    <a:pt x="1" y="5208"/>
                  </a:lnTo>
                  <a:lnTo>
                    <a:pt x="0" y="5011"/>
                  </a:lnTo>
                  <a:lnTo>
                    <a:pt x="9" y="4811"/>
                  </a:lnTo>
                  <a:lnTo>
                    <a:pt x="31" y="4609"/>
                  </a:lnTo>
                  <a:lnTo>
                    <a:pt x="64" y="4403"/>
                  </a:lnTo>
                  <a:lnTo>
                    <a:pt x="108" y="4193"/>
                  </a:lnTo>
                  <a:lnTo>
                    <a:pt x="136" y="4088"/>
                  </a:lnTo>
                  <a:lnTo>
                    <a:pt x="165" y="3982"/>
                  </a:lnTo>
                  <a:lnTo>
                    <a:pt x="232" y="3773"/>
                  </a:lnTo>
                  <a:lnTo>
                    <a:pt x="310" y="3567"/>
                  </a:lnTo>
                  <a:lnTo>
                    <a:pt x="398" y="3365"/>
                  </a:lnTo>
                  <a:lnTo>
                    <a:pt x="495" y="3165"/>
                  </a:lnTo>
                  <a:lnTo>
                    <a:pt x="602" y="2968"/>
                  </a:lnTo>
                  <a:lnTo>
                    <a:pt x="717" y="2776"/>
                  </a:lnTo>
                  <a:lnTo>
                    <a:pt x="841" y="2588"/>
                  </a:lnTo>
                  <a:lnTo>
                    <a:pt x="974" y="2405"/>
                  </a:lnTo>
                  <a:lnTo>
                    <a:pt x="1113" y="2227"/>
                  </a:lnTo>
                  <a:lnTo>
                    <a:pt x="1261" y="2053"/>
                  </a:lnTo>
                  <a:lnTo>
                    <a:pt x="1415" y="1884"/>
                  </a:lnTo>
                  <a:lnTo>
                    <a:pt x="1578" y="1721"/>
                  </a:lnTo>
                  <a:lnTo>
                    <a:pt x="1746" y="1564"/>
                  </a:lnTo>
                  <a:lnTo>
                    <a:pt x="1921" y="1413"/>
                  </a:lnTo>
                  <a:lnTo>
                    <a:pt x="2101" y="1267"/>
                  </a:lnTo>
                  <a:lnTo>
                    <a:pt x="2286" y="1129"/>
                  </a:lnTo>
                  <a:lnTo>
                    <a:pt x="2478" y="997"/>
                  </a:lnTo>
                  <a:lnTo>
                    <a:pt x="2674" y="871"/>
                  </a:lnTo>
                  <a:lnTo>
                    <a:pt x="2874" y="754"/>
                  </a:lnTo>
                  <a:lnTo>
                    <a:pt x="3078" y="644"/>
                  </a:lnTo>
                  <a:lnTo>
                    <a:pt x="3286" y="542"/>
                  </a:lnTo>
                  <a:lnTo>
                    <a:pt x="3498" y="447"/>
                  </a:lnTo>
                  <a:lnTo>
                    <a:pt x="3712" y="360"/>
                  </a:lnTo>
                  <a:lnTo>
                    <a:pt x="3930" y="282"/>
                  </a:lnTo>
                  <a:lnTo>
                    <a:pt x="4149" y="214"/>
                  </a:lnTo>
                  <a:lnTo>
                    <a:pt x="4372" y="154"/>
                  </a:lnTo>
                  <a:lnTo>
                    <a:pt x="4595" y="104"/>
                  </a:lnTo>
                  <a:lnTo>
                    <a:pt x="4820" y="63"/>
                  </a:lnTo>
                  <a:lnTo>
                    <a:pt x="5046" y="32"/>
                  </a:lnTo>
                  <a:lnTo>
                    <a:pt x="5273" y="11"/>
                  </a:lnTo>
                  <a:lnTo>
                    <a:pt x="5500" y="1"/>
                  </a:lnTo>
                  <a:lnTo>
                    <a:pt x="5612" y="0"/>
                  </a:lnTo>
                  <a:lnTo>
                    <a:pt x="5725" y="1"/>
                  </a:lnTo>
                  <a:lnTo>
                    <a:pt x="5947" y="11"/>
                  </a:lnTo>
                  <a:lnTo>
                    <a:pt x="6162" y="32"/>
                  </a:lnTo>
                  <a:lnTo>
                    <a:pt x="6372" y="63"/>
                  </a:lnTo>
                  <a:lnTo>
                    <a:pt x="6574" y="104"/>
                  </a:lnTo>
                  <a:lnTo>
                    <a:pt x="6771" y="154"/>
                  </a:lnTo>
                  <a:lnTo>
                    <a:pt x="6960" y="214"/>
                  </a:lnTo>
                  <a:lnTo>
                    <a:pt x="7143" y="282"/>
                  </a:lnTo>
                  <a:lnTo>
                    <a:pt x="7319" y="360"/>
                  </a:lnTo>
                  <a:lnTo>
                    <a:pt x="7488" y="447"/>
                  </a:lnTo>
                  <a:lnTo>
                    <a:pt x="7649" y="542"/>
                  </a:lnTo>
                  <a:lnTo>
                    <a:pt x="7802" y="644"/>
                  </a:lnTo>
                  <a:lnTo>
                    <a:pt x="7947" y="754"/>
                  </a:lnTo>
                  <a:lnTo>
                    <a:pt x="8084" y="871"/>
                  </a:lnTo>
                  <a:lnTo>
                    <a:pt x="8214" y="997"/>
                  </a:lnTo>
                  <a:lnTo>
                    <a:pt x="8333" y="1129"/>
                  </a:lnTo>
                  <a:lnTo>
                    <a:pt x="8444" y="1267"/>
                  </a:lnTo>
                  <a:lnTo>
                    <a:pt x="8547" y="1413"/>
                  </a:lnTo>
                  <a:lnTo>
                    <a:pt x="8641" y="1564"/>
                  </a:lnTo>
                  <a:lnTo>
                    <a:pt x="8724" y="1721"/>
                  </a:lnTo>
                  <a:lnTo>
                    <a:pt x="8800" y="1884"/>
                  </a:lnTo>
                  <a:lnTo>
                    <a:pt x="8864" y="2053"/>
                  </a:lnTo>
                  <a:lnTo>
                    <a:pt x="8919" y="2227"/>
                  </a:lnTo>
                  <a:lnTo>
                    <a:pt x="8963" y="2405"/>
                  </a:lnTo>
                  <a:lnTo>
                    <a:pt x="8997" y="2588"/>
                  </a:lnTo>
                  <a:lnTo>
                    <a:pt x="9020" y="2776"/>
                  </a:lnTo>
                  <a:lnTo>
                    <a:pt x="9033" y="2968"/>
                  </a:lnTo>
                  <a:lnTo>
                    <a:pt x="9034" y="3165"/>
                  </a:lnTo>
                  <a:lnTo>
                    <a:pt x="9025" y="3365"/>
                  </a:lnTo>
                  <a:lnTo>
                    <a:pt x="9003" y="3567"/>
                  </a:lnTo>
                  <a:lnTo>
                    <a:pt x="8971" y="3773"/>
                  </a:lnTo>
                  <a:lnTo>
                    <a:pt x="8927" y="3982"/>
                  </a:lnTo>
                  <a:lnTo>
                    <a:pt x="8898" y="4088"/>
                  </a:lnTo>
                  <a:close/>
                </a:path>
              </a:pathLst>
            </a:custGeom>
            <a:solidFill>
              <a:srgbClr val="981A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7" name="Freeform 336"/>
            <p:cNvSpPr>
              <a:spLocks/>
            </p:cNvSpPr>
            <p:nvPr/>
          </p:nvSpPr>
          <p:spPr bwMode="auto">
            <a:xfrm>
              <a:off x="5958081" y="1811992"/>
              <a:ext cx="2775527" cy="2512478"/>
            </a:xfrm>
            <a:custGeom>
              <a:avLst/>
              <a:gdLst>
                <a:gd name="connsiteX0" fmla="*/ 2181933 w 3584575"/>
                <a:gd name="connsiteY0" fmla="*/ 0 h 3244850"/>
                <a:gd name="connsiteX1" fmla="*/ 2226770 w 3584575"/>
                <a:gd name="connsiteY1" fmla="*/ 0 h 3244850"/>
                <a:gd name="connsiteX2" fmla="*/ 2271606 w 3584575"/>
                <a:gd name="connsiteY2" fmla="*/ 0 h 3244850"/>
                <a:gd name="connsiteX3" fmla="*/ 2359296 w 3584575"/>
                <a:gd name="connsiteY3" fmla="*/ 3969 h 3244850"/>
                <a:gd name="connsiteX4" fmla="*/ 2444606 w 3584575"/>
                <a:gd name="connsiteY4" fmla="*/ 13097 h 3244850"/>
                <a:gd name="connsiteX5" fmla="*/ 2527931 w 3584575"/>
                <a:gd name="connsiteY5" fmla="*/ 24606 h 3244850"/>
                <a:gd name="connsiteX6" fmla="*/ 2608082 w 3584575"/>
                <a:gd name="connsiteY6" fmla="*/ 41275 h 3244850"/>
                <a:gd name="connsiteX7" fmla="*/ 2686249 w 3584575"/>
                <a:gd name="connsiteY7" fmla="*/ 61119 h 3244850"/>
                <a:gd name="connsiteX8" fmla="*/ 2761639 w 3584575"/>
                <a:gd name="connsiteY8" fmla="*/ 84931 h 3244850"/>
                <a:gd name="connsiteX9" fmla="*/ 2833854 w 3584575"/>
                <a:gd name="connsiteY9" fmla="*/ 112316 h 3244850"/>
                <a:gd name="connsiteX10" fmla="*/ 2904085 w 3584575"/>
                <a:gd name="connsiteY10" fmla="*/ 142875 h 3244850"/>
                <a:gd name="connsiteX11" fmla="*/ 2970745 w 3584575"/>
                <a:gd name="connsiteY11" fmla="*/ 177006 h 3244850"/>
                <a:gd name="connsiteX12" fmla="*/ 3034628 w 3584575"/>
                <a:gd name="connsiteY12" fmla="*/ 214709 h 3244850"/>
                <a:gd name="connsiteX13" fmla="*/ 3095337 w 3584575"/>
                <a:gd name="connsiteY13" fmla="*/ 255191 h 3244850"/>
                <a:gd name="connsiteX14" fmla="*/ 3152871 w 3584575"/>
                <a:gd name="connsiteY14" fmla="*/ 298847 h 3244850"/>
                <a:gd name="connsiteX15" fmla="*/ 3207231 w 3584575"/>
                <a:gd name="connsiteY15" fmla="*/ 345678 h 3244850"/>
                <a:gd name="connsiteX16" fmla="*/ 3258813 w 3584575"/>
                <a:gd name="connsiteY16" fmla="*/ 395288 h 3244850"/>
                <a:gd name="connsiteX17" fmla="*/ 3306031 w 3584575"/>
                <a:gd name="connsiteY17" fmla="*/ 447675 h 3244850"/>
                <a:gd name="connsiteX18" fmla="*/ 3350471 w 3584575"/>
                <a:gd name="connsiteY18" fmla="*/ 502444 h 3244850"/>
                <a:gd name="connsiteX19" fmla="*/ 3390943 w 3584575"/>
                <a:gd name="connsiteY19" fmla="*/ 560388 h 3244850"/>
                <a:gd name="connsiteX20" fmla="*/ 3428241 w 3584575"/>
                <a:gd name="connsiteY20" fmla="*/ 620316 h 3244850"/>
                <a:gd name="connsiteX21" fmla="*/ 3461571 w 3584575"/>
                <a:gd name="connsiteY21" fmla="*/ 683022 h 3244850"/>
                <a:gd name="connsiteX22" fmla="*/ 3491330 w 3584575"/>
                <a:gd name="connsiteY22" fmla="*/ 747316 h 3244850"/>
                <a:gd name="connsiteX23" fmla="*/ 3517121 w 3584575"/>
                <a:gd name="connsiteY23" fmla="*/ 814388 h 3244850"/>
                <a:gd name="connsiteX24" fmla="*/ 3538548 w 3584575"/>
                <a:gd name="connsiteY24" fmla="*/ 883444 h 3244850"/>
                <a:gd name="connsiteX25" fmla="*/ 3556006 w 3584575"/>
                <a:gd name="connsiteY25" fmla="*/ 954088 h 3244850"/>
                <a:gd name="connsiteX26" fmla="*/ 3569497 w 3584575"/>
                <a:gd name="connsiteY26" fmla="*/ 1027113 h 3244850"/>
                <a:gd name="connsiteX27" fmla="*/ 3578623 w 3584575"/>
                <a:gd name="connsiteY27" fmla="*/ 1101725 h 3244850"/>
                <a:gd name="connsiteX28" fmla="*/ 3583781 w 3584575"/>
                <a:gd name="connsiteY28" fmla="*/ 1177925 h 3244850"/>
                <a:gd name="connsiteX29" fmla="*/ 3584575 w 3584575"/>
                <a:gd name="connsiteY29" fmla="*/ 1255713 h 3244850"/>
                <a:gd name="connsiteX30" fmla="*/ 3580607 w 3584575"/>
                <a:gd name="connsiteY30" fmla="*/ 1335088 h 3244850"/>
                <a:gd name="connsiteX31" fmla="*/ 3571878 w 3584575"/>
                <a:gd name="connsiteY31" fmla="*/ 1415653 h 3244850"/>
                <a:gd name="connsiteX32" fmla="*/ 3559181 w 3584575"/>
                <a:gd name="connsiteY32" fmla="*/ 1497410 h 3244850"/>
                <a:gd name="connsiteX33" fmla="*/ 3541722 w 3584575"/>
                <a:gd name="connsiteY33" fmla="*/ 1580356 h 3244850"/>
                <a:gd name="connsiteX34" fmla="*/ 3530215 w 3584575"/>
                <a:gd name="connsiteY34" fmla="*/ 1622425 h 3244850"/>
                <a:gd name="connsiteX35" fmla="*/ 3519105 w 3584575"/>
                <a:gd name="connsiteY35" fmla="*/ 1664097 h 3244850"/>
                <a:gd name="connsiteX36" fmla="*/ 3492521 w 3584575"/>
                <a:gd name="connsiteY36" fmla="*/ 1747044 h 3244850"/>
                <a:gd name="connsiteX37" fmla="*/ 3461571 w 3584575"/>
                <a:gd name="connsiteY37" fmla="*/ 1828800 h 3244850"/>
                <a:gd name="connsiteX38" fmla="*/ 3426654 w 3584575"/>
                <a:gd name="connsiteY38" fmla="*/ 1909366 h 3244850"/>
                <a:gd name="connsiteX39" fmla="*/ 3387769 w 3584575"/>
                <a:gd name="connsiteY39" fmla="*/ 1988741 h 3244850"/>
                <a:gd name="connsiteX40" fmla="*/ 3345709 w 3584575"/>
                <a:gd name="connsiteY40" fmla="*/ 2066528 h 3244850"/>
                <a:gd name="connsiteX41" fmla="*/ 3300079 w 3584575"/>
                <a:gd name="connsiteY41" fmla="*/ 2142331 h 3244850"/>
                <a:gd name="connsiteX42" fmla="*/ 3250480 w 3584575"/>
                <a:gd name="connsiteY42" fmla="*/ 2216944 h 3244850"/>
                <a:gd name="connsiteX43" fmla="*/ 3198104 w 3584575"/>
                <a:gd name="connsiteY43" fmla="*/ 2289969 h 3244850"/>
                <a:gd name="connsiteX44" fmla="*/ 3142554 w 3584575"/>
                <a:gd name="connsiteY44" fmla="*/ 2361010 h 3244850"/>
                <a:gd name="connsiteX45" fmla="*/ 3083830 w 3584575"/>
                <a:gd name="connsiteY45" fmla="*/ 2430066 h 3244850"/>
                <a:gd name="connsiteX46" fmla="*/ 3022725 w 3584575"/>
                <a:gd name="connsiteY46" fmla="*/ 2497138 h 3244850"/>
                <a:gd name="connsiteX47" fmla="*/ 2958445 w 3584575"/>
                <a:gd name="connsiteY47" fmla="*/ 2561828 h 3244850"/>
                <a:gd name="connsiteX48" fmla="*/ 2891785 w 3584575"/>
                <a:gd name="connsiteY48" fmla="*/ 2624138 h 3244850"/>
                <a:gd name="connsiteX49" fmla="*/ 2822347 w 3584575"/>
                <a:gd name="connsiteY49" fmla="*/ 2684066 h 3244850"/>
                <a:gd name="connsiteX50" fmla="*/ 2750925 w 3584575"/>
                <a:gd name="connsiteY50" fmla="*/ 2741613 h 3244850"/>
                <a:gd name="connsiteX51" fmla="*/ 2677123 w 3584575"/>
                <a:gd name="connsiteY51" fmla="*/ 2796778 h 3244850"/>
                <a:gd name="connsiteX52" fmla="*/ 2600940 w 3584575"/>
                <a:gd name="connsiteY52" fmla="*/ 2849166 h 3244850"/>
                <a:gd name="connsiteX53" fmla="*/ 2523566 w 3584575"/>
                <a:gd name="connsiteY53" fmla="*/ 2898775 h 3244850"/>
                <a:gd name="connsiteX54" fmla="*/ 2444209 w 3584575"/>
                <a:gd name="connsiteY54" fmla="*/ 2945606 h 3244850"/>
                <a:gd name="connsiteX55" fmla="*/ 2362868 w 3584575"/>
                <a:gd name="connsiteY55" fmla="*/ 2989263 h 3244850"/>
                <a:gd name="connsiteX56" fmla="*/ 2280733 w 3584575"/>
                <a:gd name="connsiteY56" fmla="*/ 3029744 h 3244850"/>
                <a:gd name="connsiteX57" fmla="*/ 2196217 w 3584575"/>
                <a:gd name="connsiteY57" fmla="*/ 3067447 h 3244850"/>
                <a:gd name="connsiteX58" fmla="*/ 2111304 w 3584575"/>
                <a:gd name="connsiteY58" fmla="*/ 3101181 h 3244850"/>
                <a:gd name="connsiteX59" fmla="*/ 2025202 w 3584575"/>
                <a:gd name="connsiteY59" fmla="*/ 3132138 h 3244850"/>
                <a:gd name="connsiteX60" fmla="*/ 1938305 w 3584575"/>
                <a:gd name="connsiteY60" fmla="*/ 3159522 h 3244850"/>
                <a:gd name="connsiteX61" fmla="*/ 1849822 w 3584575"/>
                <a:gd name="connsiteY61" fmla="*/ 3183335 h 3244850"/>
                <a:gd name="connsiteX62" fmla="*/ 1761338 w 3584575"/>
                <a:gd name="connsiteY62" fmla="*/ 3203178 h 3244850"/>
                <a:gd name="connsiteX63" fmla="*/ 1672458 w 3584575"/>
                <a:gd name="connsiteY63" fmla="*/ 3219847 h 3244850"/>
                <a:gd name="connsiteX64" fmla="*/ 1582387 w 3584575"/>
                <a:gd name="connsiteY64" fmla="*/ 3232150 h 3244850"/>
                <a:gd name="connsiteX65" fmla="*/ 1492317 w 3584575"/>
                <a:gd name="connsiteY65" fmla="*/ 3240088 h 3244850"/>
                <a:gd name="connsiteX66" fmla="*/ 1402246 w 3584575"/>
                <a:gd name="connsiteY66" fmla="*/ 3244453 h 3244850"/>
                <a:gd name="connsiteX67" fmla="*/ 1357409 w 3584575"/>
                <a:gd name="connsiteY67" fmla="*/ 3244850 h 3244850"/>
                <a:gd name="connsiteX68" fmla="*/ 1312969 w 3584575"/>
                <a:gd name="connsiteY68" fmla="*/ 3244453 h 3244850"/>
                <a:gd name="connsiteX69" fmla="*/ 1224882 w 3584575"/>
                <a:gd name="connsiteY69" fmla="*/ 3240088 h 3244850"/>
                <a:gd name="connsiteX70" fmla="*/ 1139573 w 3584575"/>
                <a:gd name="connsiteY70" fmla="*/ 3232150 h 3244850"/>
                <a:gd name="connsiteX71" fmla="*/ 1056644 w 3584575"/>
                <a:gd name="connsiteY71" fmla="*/ 3219847 h 3244850"/>
                <a:gd name="connsiteX72" fmla="*/ 976097 w 3584575"/>
                <a:gd name="connsiteY72" fmla="*/ 3203178 h 3244850"/>
                <a:gd name="connsiteX73" fmla="*/ 897930 w 3584575"/>
                <a:gd name="connsiteY73" fmla="*/ 3183335 h 3244850"/>
                <a:gd name="connsiteX74" fmla="*/ 822540 w 3584575"/>
                <a:gd name="connsiteY74" fmla="*/ 3159522 h 3244850"/>
                <a:gd name="connsiteX75" fmla="*/ 750325 w 3584575"/>
                <a:gd name="connsiteY75" fmla="*/ 3132138 h 3244850"/>
                <a:gd name="connsiteX76" fmla="*/ 680093 w 3584575"/>
                <a:gd name="connsiteY76" fmla="*/ 3101181 h 3244850"/>
                <a:gd name="connsiteX77" fmla="*/ 613433 w 3584575"/>
                <a:gd name="connsiteY77" fmla="*/ 3067447 h 3244850"/>
                <a:gd name="connsiteX78" fmla="*/ 549550 w 3584575"/>
                <a:gd name="connsiteY78" fmla="*/ 3029744 h 3244850"/>
                <a:gd name="connsiteX79" fmla="*/ 488842 w 3584575"/>
                <a:gd name="connsiteY79" fmla="*/ 2989263 h 3244850"/>
                <a:gd name="connsiteX80" fmla="*/ 431308 w 3584575"/>
                <a:gd name="connsiteY80" fmla="*/ 2945606 h 3244850"/>
                <a:gd name="connsiteX81" fmla="*/ 376948 w 3584575"/>
                <a:gd name="connsiteY81" fmla="*/ 2898775 h 3244850"/>
                <a:gd name="connsiteX82" fmla="*/ 325366 w 3584575"/>
                <a:gd name="connsiteY82" fmla="*/ 2849166 h 3244850"/>
                <a:gd name="connsiteX83" fmla="*/ 278148 w 3584575"/>
                <a:gd name="connsiteY83" fmla="*/ 2796778 h 3244850"/>
                <a:gd name="connsiteX84" fmla="*/ 262560 w 3584575"/>
                <a:gd name="connsiteY84" fmla="*/ 2777428 h 3244850"/>
                <a:gd name="connsiteX85" fmla="*/ 253395 w 3584575"/>
                <a:gd name="connsiteY85" fmla="*/ 2766616 h 3244850"/>
                <a:gd name="connsiteX86" fmla="*/ 248651 w 3584575"/>
                <a:gd name="connsiteY86" fmla="*/ 2760162 h 3244850"/>
                <a:gd name="connsiteX87" fmla="*/ 233708 w 3584575"/>
                <a:gd name="connsiteY87" fmla="*/ 2741613 h 3244850"/>
                <a:gd name="connsiteX88" fmla="*/ 204700 w 3584575"/>
                <a:gd name="connsiteY88" fmla="*/ 2700367 h 3244850"/>
                <a:gd name="connsiteX89" fmla="*/ 201762 w 3584575"/>
                <a:gd name="connsiteY89" fmla="*/ 2696369 h 3244850"/>
                <a:gd name="connsiteX90" fmla="*/ 200780 w 3584575"/>
                <a:gd name="connsiteY90" fmla="*/ 2694793 h 3244850"/>
                <a:gd name="connsiteX91" fmla="*/ 193236 w 3584575"/>
                <a:gd name="connsiteY91" fmla="*/ 2684066 h 3244850"/>
                <a:gd name="connsiteX92" fmla="*/ 156334 w 3584575"/>
                <a:gd name="connsiteY92" fmla="*/ 2624138 h 3244850"/>
                <a:gd name="connsiteX93" fmla="*/ 122607 w 3584575"/>
                <a:gd name="connsiteY93" fmla="*/ 2561828 h 3244850"/>
                <a:gd name="connsiteX94" fmla="*/ 92848 w 3584575"/>
                <a:gd name="connsiteY94" fmla="*/ 2497138 h 3244850"/>
                <a:gd name="connsiteX95" fmla="*/ 67057 w 3584575"/>
                <a:gd name="connsiteY95" fmla="*/ 2430066 h 3244850"/>
                <a:gd name="connsiteX96" fmla="*/ 45631 w 3584575"/>
                <a:gd name="connsiteY96" fmla="*/ 2361010 h 3244850"/>
                <a:gd name="connsiteX97" fmla="*/ 28172 w 3584575"/>
                <a:gd name="connsiteY97" fmla="*/ 2289969 h 3244850"/>
                <a:gd name="connsiteX98" fmla="*/ 14681 w 3584575"/>
                <a:gd name="connsiteY98" fmla="*/ 2216944 h 3244850"/>
                <a:gd name="connsiteX99" fmla="*/ 13091 w 3584575"/>
                <a:gd name="connsiteY99" fmla="*/ 2203943 h 3244850"/>
                <a:gd name="connsiteX100" fmla="*/ 12308 w 3584575"/>
                <a:gd name="connsiteY100" fmla="*/ 2199481 h 3244850"/>
                <a:gd name="connsiteX101" fmla="*/ 6350 w 3584575"/>
                <a:gd name="connsiteY101" fmla="*/ 2152650 h 3244850"/>
                <a:gd name="connsiteX102" fmla="*/ 6869 w 3584575"/>
                <a:gd name="connsiteY102" fmla="*/ 2153071 h 3244850"/>
                <a:gd name="connsiteX103" fmla="*/ 5555 w 3584575"/>
                <a:gd name="connsiteY103" fmla="*/ 2142331 h 3244850"/>
                <a:gd name="connsiteX104" fmla="*/ 397 w 3584575"/>
                <a:gd name="connsiteY104" fmla="*/ 2066528 h 3244850"/>
                <a:gd name="connsiteX105" fmla="*/ 0 w 3584575"/>
                <a:gd name="connsiteY105" fmla="*/ 1988741 h 3244850"/>
                <a:gd name="connsiteX106" fmla="*/ 3571 w 3584575"/>
                <a:gd name="connsiteY106" fmla="*/ 1909366 h 3244850"/>
                <a:gd name="connsiteX107" fmla="*/ 12301 w 3584575"/>
                <a:gd name="connsiteY107" fmla="*/ 1828800 h 3244850"/>
                <a:gd name="connsiteX108" fmla="*/ 24998 w 3584575"/>
                <a:gd name="connsiteY108" fmla="*/ 1747044 h 3244850"/>
                <a:gd name="connsiteX109" fmla="*/ 42456 w 3584575"/>
                <a:gd name="connsiteY109" fmla="*/ 1664097 h 3244850"/>
                <a:gd name="connsiteX110" fmla="*/ 53963 w 3584575"/>
                <a:gd name="connsiteY110" fmla="*/ 1622425 h 3244850"/>
                <a:gd name="connsiteX111" fmla="*/ 65073 w 3584575"/>
                <a:gd name="connsiteY111" fmla="*/ 1580356 h 3244850"/>
                <a:gd name="connsiteX112" fmla="*/ 92055 w 3584575"/>
                <a:gd name="connsiteY112" fmla="*/ 1497410 h 3244850"/>
                <a:gd name="connsiteX113" fmla="*/ 122607 w 3584575"/>
                <a:gd name="connsiteY113" fmla="*/ 1415653 h 3244850"/>
                <a:gd name="connsiteX114" fmla="*/ 157525 w 3584575"/>
                <a:gd name="connsiteY114" fmla="*/ 1335088 h 3244850"/>
                <a:gd name="connsiteX115" fmla="*/ 196410 w 3584575"/>
                <a:gd name="connsiteY115" fmla="*/ 1255713 h 3244850"/>
                <a:gd name="connsiteX116" fmla="*/ 238469 w 3584575"/>
                <a:gd name="connsiteY116" fmla="*/ 1177925 h 3244850"/>
                <a:gd name="connsiteX117" fmla="*/ 284100 w 3584575"/>
                <a:gd name="connsiteY117" fmla="*/ 1101725 h 3244850"/>
                <a:gd name="connsiteX118" fmla="*/ 333698 w 3584575"/>
                <a:gd name="connsiteY118" fmla="*/ 1027113 h 3244850"/>
                <a:gd name="connsiteX119" fmla="*/ 386074 w 3584575"/>
                <a:gd name="connsiteY119" fmla="*/ 954088 h 3244850"/>
                <a:gd name="connsiteX120" fmla="*/ 441624 w 3584575"/>
                <a:gd name="connsiteY120" fmla="*/ 883841 h 3244850"/>
                <a:gd name="connsiteX121" fmla="*/ 500349 w 3584575"/>
                <a:gd name="connsiteY121" fmla="*/ 814388 h 3244850"/>
                <a:gd name="connsiteX122" fmla="*/ 561454 w 3584575"/>
                <a:gd name="connsiteY122" fmla="*/ 747316 h 3244850"/>
                <a:gd name="connsiteX123" fmla="*/ 625734 w 3584575"/>
                <a:gd name="connsiteY123" fmla="*/ 683022 h 3244850"/>
                <a:gd name="connsiteX124" fmla="*/ 692394 w 3584575"/>
                <a:gd name="connsiteY124" fmla="*/ 620316 h 3244850"/>
                <a:gd name="connsiteX125" fmla="*/ 761832 w 3584575"/>
                <a:gd name="connsiteY125" fmla="*/ 560388 h 3244850"/>
                <a:gd name="connsiteX126" fmla="*/ 833650 w 3584575"/>
                <a:gd name="connsiteY126" fmla="*/ 502444 h 3244850"/>
                <a:gd name="connsiteX127" fmla="*/ 907056 w 3584575"/>
                <a:gd name="connsiteY127" fmla="*/ 447675 h 3244850"/>
                <a:gd name="connsiteX128" fmla="*/ 983239 w 3584575"/>
                <a:gd name="connsiteY128" fmla="*/ 395288 h 3244850"/>
                <a:gd name="connsiteX129" fmla="*/ 1060612 w 3584575"/>
                <a:gd name="connsiteY129" fmla="*/ 345678 h 3244850"/>
                <a:gd name="connsiteX130" fmla="*/ 1139970 w 3584575"/>
                <a:gd name="connsiteY130" fmla="*/ 298847 h 3244850"/>
                <a:gd name="connsiteX131" fmla="*/ 1221311 w 3584575"/>
                <a:gd name="connsiteY131" fmla="*/ 255191 h 3244850"/>
                <a:gd name="connsiteX132" fmla="*/ 1303446 w 3584575"/>
                <a:gd name="connsiteY132" fmla="*/ 214709 h 3244850"/>
                <a:gd name="connsiteX133" fmla="*/ 1387962 w 3584575"/>
                <a:gd name="connsiteY133" fmla="*/ 177006 h 3244850"/>
                <a:gd name="connsiteX134" fmla="*/ 1472874 w 3584575"/>
                <a:gd name="connsiteY134" fmla="*/ 142875 h 3244850"/>
                <a:gd name="connsiteX135" fmla="*/ 1558977 w 3584575"/>
                <a:gd name="connsiteY135" fmla="*/ 112316 h 3244850"/>
                <a:gd name="connsiteX136" fmla="*/ 1645873 w 3584575"/>
                <a:gd name="connsiteY136" fmla="*/ 84931 h 3244850"/>
                <a:gd name="connsiteX137" fmla="*/ 1734357 w 3584575"/>
                <a:gd name="connsiteY137" fmla="*/ 61119 h 3244850"/>
                <a:gd name="connsiteX138" fmla="*/ 1822840 w 3584575"/>
                <a:gd name="connsiteY138" fmla="*/ 41275 h 3244850"/>
                <a:gd name="connsiteX139" fmla="*/ 1912117 w 3584575"/>
                <a:gd name="connsiteY139" fmla="*/ 24606 h 3244850"/>
                <a:gd name="connsiteX140" fmla="*/ 2001791 w 3584575"/>
                <a:gd name="connsiteY140" fmla="*/ 13097 h 3244850"/>
                <a:gd name="connsiteX141" fmla="*/ 2091862 w 3584575"/>
                <a:gd name="connsiteY141" fmla="*/ 3969 h 3244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3584575" h="3244850">
                  <a:moveTo>
                    <a:pt x="2181933" y="0"/>
                  </a:moveTo>
                  <a:lnTo>
                    <a:pt x="2226770" y="0"/>
                  </a:lnTo>
                  <a:lnTo>
                    <a:pt x="2271606" y="0"/>
                  </a:lnTo>
                  <a:lnTo>
                    <a:pt x="2359296" y="3969"/>
                  </a:lnTo>
                  <a:lnTo>
                    <a:pt x="2444606" y="13097"/>
                  </a:lnTo>
                  <a:lnTo>
                    <a:pt x="2527931" y="24606"/>
                  </a:lnTo>
                  <a:lnTo>
                    <a:pt x="2608082" y="41275"/>
                  </a:lnTo>
                  <a:lnTo>
                    <a:pt x="2686249" y="61119"/>
                  </a:lnTo>
                  <a:lnTo>
                    <a:pt x="2761639" y="84931"/>
                  </a:lnTo>
                  <a:lnTo>
                    <a:pt x="2833854" y="112316"/>
                  </a:lnTo>
                  <a:lnTo>
                    <a:pt x="2904085" y="142875"/>
                  </a:lnTo>
                  <a:lnTo>
                    <a:pt x="2970745" y="177006"/>
                  </a:lnTo>
                  <a:lnTo>
                    <a:pt x="3034628" y="214709"/>
                  </a:lnTo>
                  <a:lnTo>
                    <a:pt x="3095337" y="255191"/>
                  </a:lnTo>
                  <a:lnTo>
                    <a:pt x="3152871" y="298847"/>
                  </a:lnTo>
                  <a:lnTo>
                    <a:pt x="3207231" y="345678"/>
                  </a:lnTo>
                  <a:lnTo>
                    <a:pt x="3258813" y="395288"/>
                  </a:lnTo>
                  <a:lnTo>
                    <a:pt x="3306031" y="447675"/>
                  </a:lnTo>
                  <a:lnTo>
                    <a:pt x="3350471" y="502444"/>
                  </a:lnTo>
                  <a:lnTo>
                    <a:pt x="3390943" y="560388"/>
                  </a:lnTo>
                  <a:lnTo>
                    <a:pt x="3428241" y="620316"/>
                  </a:lnTo>
                  <a:lnTo>
                    <a:pt x="3461571" y="683022"/>
                  </a:lnTo>
                  <a:lnTo>
                    <a:pt x="3491330" y="747316"/>
                  </a:lnTo>
                  <a:lnTo>
                    <a:pt x="3517121" y="814388"/>
                  </a:lnTo>
                  <a:lnTo>
                    <a:pt x="3538548" y="883444"/>
                  </a:lnTo>
                  <a:lnTo>
                    <a:pt x="3556006" y="954088"/>
                  </a:lnTo>
                  <a:lnTo>
                    <a:pt x="3569497" y="1027113"/>
                  </a:lnTo>
                  <a:lnTo>
                    <a:pt x="3578623" y="1101725"/>
                  </a:lnTo>
                  <a:lnTo>
                    <a:pt x="3583781" y="1177925"/>
                  </a:lnTo>
                  <a:lnTo>
                    <a:pt x="3584575" y="1255713"/>
                  </a:lnTo>
                  <a:lnTo>
                    <a:pt x="3580607" y="1335088"/>
                  </a:lnTo>
                  <a:lnTo>
                    <a:pt x="3571878" y="1415653"/>
                  </a:lnTo>
                  <a:lnTo>
                    <a:pt x="3559181" y="1497410"/>
                  </a:lnTo>
                  <a:lnTo>
                    <a:pt x="3541722" y="1580356"/>
                  </a:lnTo>
                  <a:lnTo>
                    <a:pt x="3530215" y="1622425"/>
                  </a:lnTo>
                  <a:lnTo>
                    <a:pt x="3519105" y="1664097"/>
                  </a:lnTo>
                  <a:lnTo>
                    <a:pt x="3492521" y="1747044"/>
                  </a:lnTo>
                  <a:lnTo>
                    <a:pt x="3461571" y="1828800"/>
                  </a:lnTo>
                  <a:lnTo>
                    <a:pt x="3426654" y="1909366"/>
                  </a:lnTo>
                  <a:lnTo>
                    <a:pt x="3387769" y="1988741"/>
                  </a:lnTo>
                  <a:lnTo>
                    <a:pt x="3345709" y="2066528"/>
                  </a:lnTo>
                  <a:lnTo>
                    <a:pt x="3300079" y="2142331"/>
                  </a:lnTo>
                  <a:lnTo>
                    <a:pt x="3250480" y="2216944"/>
                  </a:lnTo>
                  <a:lnTo>
                    <a:pt x="3198104" y="2289969"/>
                  </a:lnTo>
                  <a:lnTo>
                    <a:pt x="3142554" y="2361010"/>
                  </a:lnTo>
                  <a:lnTo>
                    <a:pt x="3083830" y="2430066"/>
                  </a:lnTo>
                  <a:lnTo>
                    <a:pt x="3022725" y="2497138"/>
                  </a:lnTo>
                  <a:lnTo>
                    <a:pt x="2958445" y="2561828"/>
                  </a:lnTo>
                  <a:lnTo>
                    <a:pt x="2891785" y="2624138"/>
                  </a:lnTo>
                  <a:lnTo>
                    <a:pt x="2822347" y="2684066"/>
                  </a:lnTo>
                  <a:lnTo>
                    <a:pt x="2750925" y="2741613"/>
                  </a:lnTo>
                  <a:lnTo>
                    <a:pt x="2677123" y="2796778"/>
                  </a:lnTo>
                  <a:lnTo>
                    <a:pt x="2600940" y="2849166"/>
                  </a:lnTo>
                  <a:lnTo>
                    <a:pt x="2523566" y="2898775"/>
                  </a:lnTo>
                  <a:lnTo>
                    <a:pt x="2444209" y="2945606"/>
                  </a:lnTo>
                  <a:lnTo>
                    <a:pt x="2362868" y="2989263"/>
                  </a:lnTo>
                  <a:lnTo>
                    <a:pt x="2280733" y="3029744"/>
                  </a:lnTo>
                  <a:lnTo>
                    <a:pt x="2196217" y="3067447"/>
                  </a:lnTo>
                  <a:lnTo>
                    <a:pt x="2111304" y="3101181"/>
                  </a:lnTo>
                  <a:lnTo>
                    <a:pt x="2025202" y="3132138"/>
                  </a:lnTo>
                  <a:lnTo>
                    <a:pt x="1938305" y="3159522"/>
                  </a:lnTo>
                  <a:lnTo>
                    <a:pt x="1849822" y="3183335"/>
                  </a:lnTo>
                  <a:lnTo>
                    <a:pt x="1761338" y="3203178"/>
                  </a:lnTo>
                  <a:lnTo>
                    <a:pt x="1672458" y="3219847"/>
                  </a:lnTo>
                  <a:lnTo>
                    <a:pt x="1582387" y="3232150"/>
                  </a:lnTo>
                  <a:lnTo>
                    <a:pt x="1492317" y="3240088"/>
                  </a:lnTo>
                  <a:lnTo>
                    <a:pt x="1402246" y="3244453"/>
                  </a:lnTo>
                  <a:lnTo>
                    <a:pt x="1357409" y="3244850"/>
                  </a:lnTo>
                  <a:lnTo>
                    <a:pt x="1312969" y="3244453"/>
                  </a:lnTo>
                  <a:lnTo>
                    <a:pt x="1224882" y="3240088"/>
                  </a:lnTo>
                  <a:lnTo>
                    <a:pt x="1139573" y="3232150"/>
                  </a:lnTo>
                  <a:lnTo>
                    <a:pt x="1056644" y="3219847"/>
                  </a:lnTo>
                  <a:lnTo>
                    <a:pt x="976097" y="3203178"/>
                  </a:lnTo>
                  <a:lnTo>
                    <a:pt x="897930" y="3183335"/>
                  </a:lnTo>
                  <a:lnTo>
                    <a:pt x="822540" y="3159522"/>
                  </a:lnTo>
                  <a:lnTo>
                    <a:pt x="750325" y="3132138"/>
                  </a:lnTo>
                  <a:lnTo>
                    <a:pt x="680093" y="3101181"/>
                  </a:lnTo>
                  <a:lnTo>
                    <a:pt x="613433" y="3067447"/>
                  </a:lnTo>
                  <a:lnTo>
                    <a:pt x="549550" y="3029744"/>
                  </a:lnTo>
                  <a:lnTo>
                    <a:pt x="488842" y="2989263"/>
                  </a:lnTo>
                  <a:lnTo>
                    <a:pt x="431308" y="2945606"/>
                  </a:lnTo>
                  <a:lnTo>
                    <a:pt x="376948" y="2898775"/>
                  </a:lnTo>
                  <a:lnTo>
                    <a:pt x="325366" y="2849166"/>
                  </a:lnTo>
                  <a:lnTo>
                    <a:pt x="278148" y="2796778"/>
                  </a:lnTo>
                  <a:lnTo>
                    <a:pt x="262560" y="2777428"/>
                  </a:lnTo>
                  <a:lnTo>
                    <a:pt x="253395" y="2766616"/>
                  </a:lnTo>
                  <a:lnTo>
                    <a:pt x="248651" y="2760162"/>
                  </a:lnTo>
                  <a:lnTo>
                    <a:pt x="233708" y="2741613"/>
                  </a:lnTo>
                  <a:lnTo>
                    <a:pt x="204700" y="2700367"/>
                  </a:lnTo>
                  <a:lnTo>
                    <a:pt x="201762" y="2696369"/>
                  </a:lnTo>
                  <a:lnTo>
                    <a:pt x="200780" y="2694793"/>
                  </a:lnTo>
                  <a:lnTo>
                    <a:pt x="193236" y="2684066"/>
                  </a:lnTo>
                  <a:lnTo>
                    <a:pt x="156334" y="2624138"/>
                  </a:lnTo>
                  <a:lnTo>
                    <a:pt x="122607" y="2561828"/>
                  </a:lnTo>
                  <a:lnTo>
                    <a:pt x="92848" y="2497138"/>
                  </a:lnTo>
                  <a:lnTo>
                    <a:pt x="67057" y="2430066"/>
                  </a:lnTo>
                  <a:lnTo>
                    <a:pt x="45631" y="2361010"/>
                  </a:lnTo>
                  <a:lnTo>
                    <a:pt x="28172" y="2289969"/>
                  </a:lnTo>
                  <a:lnTo>
                    <a:pt x="14681" y="2216944"/>
                  </a:lnTo>
                  <a:lnTo>
                    <a:pt x="13091" y="2203943"/>
                  </a:lnTo>
                  <a:lnTo>
                    <a:pt x="12308" y="2199481"/>
                  </a:lnTo>
                  <a:lnTo>
                    <a:pt x="6350" y="2152650"/>
                  </a:lnTo>
                  <a:lnTo>
                    <a:pt x="6869" y="2153071"/>
                  </a:lnTo>
                  <a:lnTo>
                    <a:pt x="5555" y="2142331"/>
                  </a:lnTo>
                  <a:lnTo>
                    <a:pt x="397" y="2066528"/>
                  </a:lnTo>
                  <a:lnTo>
                    <a:pt x="0" y="1988741"/>
                  </a:lnTo>
                  <a:lnTo>
                    <a:pt x="3571" y="1909366"/>
                  </a:lnTo>
                  <a:lnTo>
                    <a:pt x="12301" y="1828800"/>
                  </a:lnTo>
                  <a:lnTo>
                    <a:pt x="24998" y="1747044"/>
                  </a:lnTo>
                  <a:lnTo>
                    <a:pt x="42456" y="1664097"/>
                  </a:lnTo>
                  <a:lnTo>
                    <a:pt x="53963" y="1622425"/>
                  </a:lnTo>
                  <a:lnTo>
                    <a:pt x="65073" y="1580356"/>
                  </a:lnTo>
                  <a:lnTo>
                    <a:pt x="92055" y="1497410"/>
                  </a:lnTo>
                  <a:lnTo>
                    <a:pt x="122607" y="1415653"/>
                  </a:lnTo>
                  <a:lnTo>
                    <a:pt x="157525" y="1335088"/>
                  </a:lnTo>
                  <a:lnTo>
                    <a:pt x="196410" y="1255713"/>
                  </a:lnTo>
                  <a:lnTo>
                    <a:pt x="238469" y="1177925"/>
                  </a:lnTo>
                  <a:lnTo>
                    <a:pt x="284100" y="1101725"/>
                  </a:lnTo>
                  <a:lnTo>
                    <a:pt x="333698" y="1027113"/>
                  </a:lnTo>
                  <a:lnTo>
                    <a:pt x="386074" y="954088"/>
                  </a:lnTo>
                  <a:lnTo>
                    <a:pt x="441624" y="883841"/>
                  </a:lnTo>
                  <a:lnTo>
                    <a:pt x="500349" y="814388"/>
                  </a:lnTo>
                  <a:lnTo>
                    <a:pt x="561454" y="747316"/>
                  </a:lnTo>
                  <a:lnTo>
                    <a:pt x="625734" y="683022"/>
                  </a:lnTo>
                  <a:lnTo>
                    <a:pt x="692394" y="620316"/>
                  </a:lnTo>
                  <a:lnTo>
                    <a:pt x="761832" y="560388"/>
                  </a:lnTo>
                  <a:lnTo>
                    <a:pt x="833650" y="502444"/>
                  </a:lnTo>
                  <a:lnTo>
                    <a:pt x="907056" y="447675"/>
                  </a:lnTo>
                  <a:lnTo>
                    <a:pt x="983239" y="395288"/>
                  </a:lnTo>
                  <a:lnTo>
                    <a:pt x="1060612" y="345678"/>
                  </a:lnTo>
                  <a:lnTo>
                    <a:pt x="1139970" y="298847"/>
                  </a:lnTo>
                  <a:lnTo>
                    <a:pt x="1221311" y="255191"/>
                  </a:lnTo>
                  <a:lnTo>
                    <a:pt x="1303446" y="214709"/>
                  </a:lnTo>
                  <a:lnTo>
                    <a:pt x="1387962" y="177006"/>
                  </a:lnTo>
                  <a:lnTo>
                    <a:pt x="1472874" y="142875"/>
                  </a:lnTo>
                  <a:lnTo>
                    <a:pt x="1558977" y="112316"/>
                  </a:lnTo>
                  <a:lnTo>
                    <a:pt x="1645873" y="84931"/>
                  </a:lnTo>
                  <a:lnTo>
                    <a:pt x="1734357" y="61119"/>
                  </a:lnTo>
                  <a:lnTo>
                    <a:pt x="1822840" y="41275"/>
                  </a:lnTo>
                  <a:lnTo>
                    <a:pt x="1912117" y="24606"/>
                  </a:lnTo>
                  <a:lnTo>
                    <a:pt x="2001791" y="13097"/>
                  </a:lnTo>
                  <a:lnTo>
                    <a:pt x="2091862" y="3969"/>
                  </a:lnTo>
                  <a:close/>
                </a:path>
              </a:pathLst>
            </a:custGeom>
            <a:solidFill>
              <a:srgbClr val="EC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8" name="Freeform 337"/>
            <p:cNvSpPr>
              <a:spLocks/>
            </p:cNvSpPr>
            <p:nvPr/>
          </p:nvSpPr>
          <p:spPr bwMode="auto">
            <a:xfrm>
              <a:off x="6221130" y="2049228"/>
              <a:ext cx="2250660" cy="2036780"/>
            </a:xfrm>
            <a:custGeom>
              <a:avLst/>
              <a:gdLst>
                <a:gd name="connsiteX0" fmla="*/ 1769114 w 2906713"/>
                <a:gd name="connsiteY0" fmla="*/ 0 h 2630488"/>
                <a:gd name="connsiteX1" fmla="*/ 1805631 w 2906713"/>
                <a:gd name="connsiteY1" fmla="*/ 0 h 2630488"/>
                <a:gd name="connsiteX2" fmla="*/ 1842149 w 2906713"/>
                <a:gd name="connsiteY2" fmla="*/ 0 h 2630488"/>
                <a:gd name="connsiteX3" fmla="*/ 1913199 w 2906713"/>
                <a:gd name="connsiteY3" fmla="*/ 3572 h 2630488"/>
                <a:gd name="connsiteX4" fmla="*/ 1982662 w 2906713"/>
                <a:gd name="connsiteY4" fmla="*/ 10320 h 2630488"/>
                <a:gd name="connsiteX5" fmla="*/ 2050140 w 2906713"/>
                <a:gd name="connsiteY5" fmla="*/ 19847 h 2630488"/>
                <a:gd name="connsiteX6" fmla="*/ 2115633 w 2906713"/>
                <a:gd name="connsiteY6" fmla="*/ 33343 h 2630488"/>
                <a:gd name="connsiteX7" fmla="*/ 2178348 w 2906713"/>
                <a:gd name="connsiteY7" fmla="*/ 49220 h 2630488"/>
                <a:gd name="connsiteX8" fmla="*/ 2239475 w 2906713"/>
                <a:gd name="connsiteY8" fmla="*/ 69067 h 2630488"/>
                <a:gd name="connsiteX9" fmla="*/ 2298617 w 2906713"/>
                <a:gd name="connsiteY9" fmla="*/ 90898 h 2630488"/>
                <a:gd name="connsiteX10" fmla="*/ 2355378 w 2906713"/>
                <a:gd name="connsiteY10" fmla="*/ 115905 h 2630488"/>
                <a:gd name="connsiteX11" fmla="*/ 2409361 w 2906713"/>
                <a:gd name="connsiteY11" fmla="*/ 143691 h 2630488"/>
                <a:gd name="connsiteX12" fmla="*/ 2461358 w 2906713"/>
                <a:gd name="connsiteY12" fmla="*/ 173858 h 2630488"/>
                <a:gd name="connsiteX13" fmla="*/ 2510181 w 2906713"/>
                <a:gd name="connsiteY13" fmla="*/ 206803 h 2630488"/>
                <a:gd name="connsiteX14" fmla="*/ 2557018 w 2906713"/>
                <a:gd name="connsiteY14" fmla="*/ 242130 h 2630488"/>
                <a:gd name="connsiteX15" fmla="*/ 2601078 w 2906713"/>
                <a:gd name="connsiteY15" fmla="*/ 280236 h 2630488"/>
                <a:gd name="connsiteX16" fmla="*/ 2642755 w 2906713"/>
                <a:gd name="connsiteY16" fmla="*/ 320327 h 2630488"/>
                <a:gd name="connsiteX17" fmla="*/ 2681257 w 2906713"/>
                <a:gd name="connsiteY17" fmla="*/ 363196 h 2630488"/>
                <a:gd name="connsiteX18" fmla="*/ 2717378 w 2906713"/>
                <a:gd name="connsiteY18" fmla="*/ 407255 h 2630488"/>
                <a:gd name="connsiteX19" fmla="*/ 2750323 w 2906713"/>
                <a:gd name="connsiteY19" fmla="*/ 454094 h 2630488"/>
                <a:gd name="connsiteX20" fmla="*/ 2755816 w 2906713"/>
                <a:gd name="connsiteY20" fmla="*/ 463175 h 2630488"/>
                <a:gd name="connsiteX21" fmla="*/ 2773277 w 2906713"/>
                <a:gd name="connsiteY21" fmla="*/ 490687 h 2630488"/>
                <a:gd name="connsiteX22" fmla="*/ 2779246 w 2906713"/>
                <a:gd name="connsiteY22" fmla="*/ 501913 h 2630488"/>
                <a:gd name="connsiteX23" fmla="*/ 2780093 w 2906713"/>
                <a:gd name="connsiteY23" fmla="*/ 503314 h 2630488"/>
                <a:gd name="connsiteX24" fmla="*/ 2807481 w 2906713"/>
                <a:gd name="connsiteY24" fmla="*/ 553724 h 2630488"/>
                <a:gd name="connsiteX25" fmla="*/ 2811529 w 2906713"/>
                <a:gd name="connsiteY25" fmla="*/ 562630 h 2630488"/>
                <a:gd name="connsiteX26" fmla="*/ 2815803 w 2906713"/>
                <a:gd name="connsiteY26" fmla="*/ 570669 h 2630488"/>
                <a:gd name="connsiteX27" fmla="*/ 2825840 w 2906713"/>
                <a:gd name="connsiteY27" fmla="*/ 594116 h 2630488"/>
                <a:gd name="connsiteX28" fmla="*/ 2831296 w 2906713"/>
                <a:gd name="connsiteY28" fmla="*/ 606120 h 2630488"/>
                <a:gd name="connsiteX29" fmla="*/ 2852334 w 2906713"/>
                <a:gd name="connsiteY29" fmla="*/ 660500 h 2630488"/>
                <a:gd name="connsiteX30" fmla="*/ 2869798 w 2906713"/>
                <a:gd name="connsiteY30" fmla="*/ 716071 h 2630488"/>
                <a:gd name="connsiteX31" fmla="*/ 2883691 w 2906713"/>
                <a:gd name="connsiteY31" fmla="*/ 773626 h 2630488"/>
                <a:gd name="connsiteX32" fmla="*/ 2894805 w 2906713"/>
                <a:gd name="connsiteY32" fmla="*/ 832770 h 2630488"/>
                <a:gd name="connsiteX33" fmla="*/ 2901950 w 2906713"/>
                <a:gd name="connsiteY33" fmla="*/ 893104 h 2630488"/>
                <a:gd name="connsiteX34" fmla="*/ 2906316 w 2906713"/>
                <a:gd name="connsiteY34" fmla="*/ 955026 h 2630488"/>
                <a:gd name="connsiteX35" fmla="*/ 2906713 w 2906713"/>
                <a:gd name="connsiteY35" fmla="*/ 1018138 h 2630488"/>
                <a:gd name="connsiteX36" fmla="*/ 2903538 w 2906713"/>
                <a:gd name="connsiteY36" fmla="*/ 1082442 h 2630488"/>
                <a:gd name="connsiteX37" fmla="*/ 2896790 w 2906713"/>
                <a:gd name="connsiteY37" fmla="*/ 1147936 h 2630488"/>
                <a:gd name="connsiteX38" fmla="*/ 2886073 w 2906713"/>
                <a:gd name="connsiteY38" fmla="*/ 1214224 h 2630488"/>
                <a:gd name="connsiteX39" fmla="*/ 2871783 w 2906713"/>
                <a:gd name="connsiteY39" fmla="*/ 1280909 h 2630488"/>
                <a:gd name="connsiteX40" fmla="*/ 2863051 w 2906713"/>
                <a:gd name="connsiteY40" fmla="*/ 1315443 h 2630488"/>
                <a:gd name="connsiteX41" fmla="*/ 2853922 w 2906713"/>
                <a:gd name="connsiteY41" fmla="*/ 1349579 h 2630488"/>
                <a:gd name="connsiteX42" fmla="*/ 2832090 w 2906713"/>
                <a:gd name="connsiteY42" fmla="*/ 1416264 h 2630488"/>
                <a:gd name="connsiteX43" fmla="*/ 2807084 w 2906713"/>
                <a:gd name="connsiteY43" fmla="*/ 1482552 h 2630488"/>
                <a:gd name="connsiteX44" fmla="*/ 2779299 w 2906713"/>
                <a:gd name="connsiteY44" fmla="*/ 1548047 h 2630488"/>
                <a:gd name="connsiteX45" fmla="*/ 2747941 w 2906713"/>
                <a:gd name="connsiteY45" fmla="*/ 1612350 h 2630488"/>
                <a:gd name="connsiteX46" fmla="*/ 2713409 w 2906713"/>
                <a:gd name="connsiteY46" fmla="*/ 1675463 h 2630488"/>
                <a:gd name="connsiteX47" fmla="*/ 2676097 w 2906713"/>
                <a:gd name="connsiteY47" fmla="*/ 1737385 h 2630488"/>
                <a:gd name="connsiteX48" fmla="*/ 2636007 w 2906713"/>
                <a:gd name="connsiteY48" fmla="*/ 1797719 h 2630488"/>
                <a:gd name="connsiteX49" fmla="*/ 2593933 w 2906713"/>
                <a:gd name="connsiteY49" fmla="*/ 1856862 h 2630488"/>
                <a:gd name="connsiteX50" fmla="*/ 2548683 w 2906713"/>
                <a:gd name="connsiteY50" fmla="*/ 1914418 h 2630488"/>
                <a:gd name="connsiteX51" fmla="*/ 2500654 w 2906713"/>
                <a:gd name="connsiteY51" fmla="*/ 1969988 h 2630488"/>
                <a:gd name="connsiteX52" fmla="*/ 2451435 w 2906713"/>
                <a:gd name="connsiteY52" fmla="*/ 2024368 h 2630488"/>
                <a:gd name="connsiteX53" fmla="*/ 2399041 w 2906713"/>
                <a:gd name="connsiteY53" fmla="*/ 2076764 h 2630488"/>
                <a:gd name="connsiteX54" fmla="*/ 2345058 w 2906713"/>
                <a:gd name="connsiteY54" fmla="*/ 2127175 h 2630488"/>
                <a:gd name="connsiteX55" fmla="*/ 2288694 w 2906713"/>
                <a:gd name="connsiteY55" fmla="*/ 2176395 h 2630488"/>
                <a:gd name="connsiteX56" fmla="*/ 2230743 w 2906713"/>
                <a:gd name="connsiteY56" fmla="*/ 2222836 h 2630488"/>
                <a:gd name="connsiteX57" fmla="*/ 2171203 w 2906713"/>
                <a:gd name="connsiteY57" fmla="*/ 2267293 h 2630488"/>
                <a:gd name="connsiteX58" fmla="*/ 2109282 w 2906713"/>
                <a:gd name="connsiteY58" fmla="*/ 2310162 h 2630488"/>
                <a:gd name="connsiteX59" fmla="*/ 2046567 w 2906713"/>
                <a:gd name="connsiteY59" fmla="*/ 2350252 h 2630488"/>
                <a:gd name="connsiteX60" fmla="*/ 1982265 w 2906713"/>
                <a:gd name="connsiteY60" fmla="*/ 2388358 h 2630488"/>
                <a:gd name="connsiteX61" fmla="*/ 1916375 w 2906713"/>
                <a:gd name="connsiteY61" fmla="*/ 2423685 h 2630488"/>
                <a:gd name="connsiteX62" fmla="*/ 1849691 w 2906713"/>
                <a:gd name="connsiteY62" fmla="*/ 2456631 h 2630488"/>
                <a:gd name="connsiteX63" fmla="*/ 1781022 w 2906713"/>
                <a:gd name="connsiteY63" fmla="*/ 2486798 h 2630488"/>
                <a:gd name="connsiteX64" fmla="*/ 1711956 w 2906713"/>
                <a:gd name="connsiteY64" fmla="*/ 2514583 h 2630488"/>
                <a:gd name="connsiteX65" fmla="*/ 1642097 w 2906713"/>
                <a:gd name="connsiteY65" fmla="*/ 2539590 h 2630488"/>
                <a:gd name="connsiteX66" fmla="*/ 1571840 w 2906713"/>
                <a:gd name="connsiteY66" fmla="*/ 2561421 h 2630488"/>
                <a:gd name="connsiteX67" fmla="*/ 1499996 w 2906713"/>
                <a:gd name="connsiteY67" fmla="*/ 2581268 h 2630488"/>
                <a:gd name="connsiteX68" fmla="*/ 1428152 w 2906713"/>
                <a:gd name="connsiteY68" fmla="*/ 2597146 h 2630488"/>
                <a:gd name="connsiteX69" fmla="*/ 1356307 w 2906713"/>
                <a:gd name="connsiteY69" fmla="*/ 2610244 h 2630488"/>
                <a:gd name="connsiteX70" fmla="*/ 1282876 w 2906713"/>
                <a:gd name="connsiteY70" fmla="*/ 2620168 h 2630488"/>
                <a:gd name="connsiteX71" fmla="*/ 1210634 w 2906713"/>
                <a:gd name="connsiteY71" fmla="*/ 2626916 h 2630488"/>
                <a:gd name="connsiteX72" fmla="*/ 1137599 w 2906713"/>
                <a:gd name="connsiteY72" fmla="*/ 2630488 h 2630488"/>
                <a:gd name="connsiteX73" fmla="*/ 1101082 w 2906713"/>
                <a:gd name="connsiteY73" fmla="*/ 2630488 h 2630488"/>
                <a:gd name="connsiteX74" fmla="*/ 1064564 w 2906713"/>
                <a:gd name="connsiteY74" fmla="*/ 2630488 h 2630488"/>
                <a:gd name="connsiteX75" fmla="*/ 993514 w 2906713"/>
                <a:gd name="connsiteY75" fmla="*/ 2626916 h 2630488"/>
                <a:gd name="connsiteX76" fmla="*/ 924052 w 2906713"/>
                <a:gd name="connsiteY76" fmla="*/ 2620168 h 2630488"/>
                <a:gd name="connsiteX77" fmla="*/ 856574 w 2906713"/>
                <a:gd name="connsiteY77" fmla="*/ 2610244 h 2630488"/>
                <a:gd name="connsiteX78" fmla="*/ 791080 w 2906713"/>
                <a:gd name="connsiteY78" fmla="*/ 2597146 h 2630488"/>
                <a:gd name="connsiteX79" fmla="*/ 728365 w 2906713"/>
                <a:gd name="connsiteY79" fmla="*/ 2581268 h 2630488"/>
                <a:gd name="connsiteX80" fmla="*/ 667238 w 2906713"/>
                <a:gd name="connsiteY80" fmla="*/ 2561421 h 2630488"/>
                <a:gd name="connsiteX81" fmla="*/ 608096 w 2906713"/>
                <a:gd name="connsiteY81" fmla="*/ 2539590 h 2630488"/>
                <a:gd name="connsiteX82" fmla="*/ 551335 w 2906713"/>
                <a:gd name="connsiteY82" fmla="*/ 2514583 h 2630488"/>
                <a:gd name="connsiteX83" fmla="*/ 497353 w 2906713"/>
                <a:gd name="connsiteY83" fmla="*/ 2486798 h 2630488"/>
                <a:gd name="connsiteX84" fmla="*/ 445355 w 2906713"/>
                <a:gd name="connsiteY84" fmla="*/ 2456631 h 2630488"/>
                <a:gd name="connsiteX85" fmla="*/ 396533 w 2906713"/>
                <a:gd name="connsiteY85" fmla="*/ 2423685 h 2630488"/>
                <a:gd name="connsiteX86" fmla="*/ 349695 w 2906713"/>
                <a:gd name="connsiteY86" fmla="*/ 2388358 h 2630488"/>
                <a:gd name="connsiteX87" fmla="*/ 305636 w 2906713"/>
                <a:gd name="connsiteY87" fmla="*/ 2350252 h 2630488"/>
                <a:gd name="connsiteX88" fmla="*/ 263958 w 2906713"/>
                <a:gd name="connsiteY88" fmla="*/ 2310162 h 2630488"/>
                <a:gd name="connsiteX89" fmla="*/ 225456 w 2906713"/>
                <a:gd name="connsiteY89" fmla="*/ 2267293 h 2630488"/>
                <a:gd name="connsiteX90" fmla="*/ 189336 w 2906713"/>
                <a:gd name="connsiteY90" fmla="*/ 2222836 h 2630488"/>
                <a:gd name="connsiteX91" fmla="*/ 156390 w 2906713"/>
                <a:gd name="connsiteY91" fmla="*/ 2176395 h 2630488"/>
                <a:gd name="connsiteX92" fmla="*/ 126621 w 2906713"/>
                <a:gd name="connsiteY92" fmla="*/ 2127175 h 2630488"/>
                <a:gd name="connsiteX93" fmla="*/ 99233 w 2906713"/>
                <a:gd name="connsiteY93" fmla="*/ 2076764 h 2630488"/>
                <a:gd name="connsiteX94" fmla="*/ 75417 w 2906713"/>
                <a:gd name="connsiteY94" fmla="*/ 2024368 h 2630488"/>
                <a:gd name="connsiteX95" fmla="*/ 54380 w 2906713"/>
                <a:gd name="connsiteY95" fmla="*/ 1969988 h 2630488"/>
                <a:gd name="connsiteX96" fmla="*/ 36915 w 2906713"/>
                <a:gd name="connsiteY96" fmla="*/ 1914418 h 2630488"/>
                <a:gd name="connsiteX97" fmla="*/ 35898 w 2906713"/>
                <a:gd name="connsiteY97" fmla="*/ 1910206 h 2630488"/>
                <a:gd name="connsiteX98" fmla="*/ 34491 w 2906713"/>
                <a:gd name="connsiteY98" fmla="*/ 1905604 h 2630488"/>
                <a:gd name="connsiteX99" fmla="*/ 25400 w 2906713"/>
                <a:gd name="connsiteY99" fmla="*/ 1867713 h 2630488"/>
                <a:gd name="connsiteX100" fmla="*/ 25602 w 2906713"/>
                <a:gd name="connsiteY100" fmla="*/ 1867549 h 2630488"/>
                <a:gd name="connsiteX101" fmla="*/ 23022 w 2906713"/>
                <a:gd name="connsiteY101" fmla="*/ 1856862 h 2630488"/>
                <a:gd name="connsiteX102" fmla="*/ 11908 w 2906713"/>
                <a:gd name="connsiteY102" fmla="*/ 1797719 h 2630488"/>
                <a:gd name="connsiteX103" fmla="*/ 4763 w 2906713"/>
                <a:gd name="connsiteY103" fmla="*/ 1737385 h 2630488"/>
                <a:gd name="connsiteX104" fmla="*/ 397 w 2906713"/>
                <a:gd name="connsiteY104" fmla="*/ 1675463 h 2630488"/>
                <a:gd name="connsiteX105" fmla="*/ 0 w 2906713"/>
                <a:gd name="connsiteY105" fmla="*/ 1612350 h 2630488"/>
                <a:gd name="connsiteX106" fmla="*/ 3176 w 2906713"/>
                <a:gd name="connsiteY106" fmla="*/ 1548047 h 2630488"/>
                <a:gd name="connsiteX107" fmla="*/ 9923 w 2906713"/>
                <a:gd name="connsiteY107" fmla="*/ 1482552 h 2630488"/>
                <a:gd name="connsiteX108" fmla="*/ 20641 w 2906713"/>
                <a:gd name="connsiteY108" fmla="*/ 1416264 h 2630488"/>
                <a:gd name="connsiteX109" fmla="*/ 34930 w 2906713"/>
                <a:gd name="connsiteY109" fmla="*/ 1349579 h 2630488"/>
                <a:gd name="connsiteX110" fmla="*/ 43662 w 2906713"/>
                <a:gd name="connsiteY110" fmla="*/ 1315443 h 2630488"/>
                <a:gd name="connsiteX111" fmla="*/ 52792 w 2906713"/>
                <a:gd name="connsiteY111" fmla="*/ 1280909 h 2630488"/>
                <a:gd name="connsiteX112" fmla="*/ 74623 w 2906713"/>
                <a:gd name="connsiteY112" fmla="*/ 1214224 h 2630488"/>
                <a:gd name="connsiteX113" fmla="*/ 99629 w 2906713"/>
                <a:gd name="connsiteY113" fmla="*/ 1147936 h 2630488"/>
                <a:gd name="connsiteX114" fmla="*/ 127415 w 2906713"/>
                <a:gd name="connsiteY114" fmla="*/ 1082442 h 2630488"/>
                <a:gd name="connsiteX115" fmla="*/ 158772 w 2906713"/>
                <a:gd name="connsiteY115" fmla="*/ 1018138 h 2630488"/>
                <a:gd name="connsiteX116" fmla="*/ 193305 w 2906713"/>
                <a:gd name="connsiteY116" fmla="*/ 955026 h 2630488"/>
                <a:gd name="connsiteX117" fmla="*/ 230616 w 2906713"/>
                <a:gd name="connsiteY117" fmla="*/ 893104 h 2630488"/>
                <a:gd name="connsiteX118" fmla="*/ 270706 w 2906713"/>
                <a:gd name="connsiteY118" fmla="*/ 832770 h 2630488"/>
                <a:gd name="connsiteX119" fmla="*/ 312780 w 2906713"/>
                <a:gd name="connsiteY119" fmla="*/ 773626 h 2630488"/>
                <a:gd name="connsiteX120" fmla="*/ 358030 w 2906713"/>
                <a:gd name="connsiteY120" fmla="*/ 716071 h 2630488"/>
                <a:gd name="connsiteX121" fmla="*/ 406059 w 2906713"/>
                <a:gd name="connsiteY121" fmla="*/ 660500 h 2630488"/>
                <a:gd name="connsiteX122" fmla="*/ 455278 w 2906713"/>
                <a:gd name="connsiteY122" fmla="*/ 606120 h 2630488"/>
                <a:gd name="connsiteX123" fmla="*/ 507673 w 2906713"/>
                <a:gd name="connsiteY123" fmla="*/ 553724 h 2630488"/>
                <a:gd name="connsiteX124" fmla="*/ 561655 w 2906713"/>
                <a:gd name="connsiteY124" fmla="*/ 503314 h 2630488"/>
                <a:gd name="connsiteX125" fmla="*/ 618019 w 2906713"/>
                <a:gd name="connsiteY125" fmla="*/ 454094 h 2630488"/>
                <a:gd name="connsiteX126" fmla="*/ 675971 w 2906713"/>
                <a:gd name="connsiteY126" fmla="*/ 407255 h 2630488"/>
                <a:gd name="connsiteX127" fmla="*/ 735510 w 2906713"/>
                <a:gd name="connsiteY127" fmla="*/ 363196 h 2630488"/>
                <a:gd name="connsiteX128" fmla="*/ 797431 w 2906713"/>
                <a:gd name="connsiteY128" fmla="*/ 320327 h 2630488"/>
                <a:gd name="connsiteX129" fmla="*/ 860146 w 2906713"/>
                <a:gd name="connsiteY129" fmla="*/ 280236 h 2630488"/>
                <a:gd name="connsiteX130" fmla="*/ 924448 w 2906713"/>
                <a:gd name="connsiteY130" fmla="*/ 242130 h 2630488"/>
                <a:gd name="connsiteX131" fmla="*/ 990339 w 2906713"/>
                <a:gd name="connsiteY131" fmla="*/ 206803 h 2630488"/>
                <a:gd name="connsiteX132" fmla="*/ 1057023 w 2906713"/>
                <a:gd name="connsiteY132" fmla="*/ 173858 h 2630488"/>
                <a:gd name="connsiteX133" fmla="*/ 1125692 w 2906713"/>
                <a:gd name="connsiteY133" fmla="*/ 143691 h 2630488"/>
                <a:gd name="connsiteX134" fmla="*/ 1194757 w 2906713"/>
                <a:gd name="connsiteY134" fmla="*/ 115905 h 2630488"/>
                <a:gd name="connsiteX135" fmla="*/ 1264617 w 2906713"/>
                <a:gd name="connsiteY135" fmla="*/ 90898 h 2630488"/>
                <a:gd name="connsiteX136" fmla="*/ 1334873 w 2906713"/>
                <a:gd name="connsiteY136" fmla="*/ 69067 h 2630488"/>
                <a:gd name="connsiteX137" fmla="*/ 1406717 w 2906713"/>
                <a:gd name="connsiteY137" fmla="*/ 49220 h 2630488"/>
                <a:gd name="connsiteX138" fmla="*/ 1478562 w 2906713"/>
                <a:gd name="connsiteY138" fmla="*/ 33343 h 2630488"/>
                <a:gd name="connsiteX139" fmla="*/ 1550406 w 2906713"/>
                <a:gd name="connsiteY139" fmla="*/ 19847 h 2630488"/>
                <a:gd name="connsiteX140" fmla="*/ 1623838 w 2906713"/>
                <a:gd name="connsiteY140" fmla="*/ 10320 h 2630488"/>
                <a:gd name="connsiteX141" fmla="*/ 1696079 w 2906713"/>
                <a:gd name="connsiteY141" fmla="*/ 3572 h 2630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</a:cxnLst>
              <a:rect l="l" t="t" r="r" b="b"/>
              <a:pathLst>
                <a:path w="2906713" h="2630488">
                  <a:moveTo>
                    <a:pt x="1769114" y="0"/>
                  </a:moveTo>
                  <a:lnTo>
                    <a:pt x="1805631" y="0"/>
                  </a:lnTo>
                  <a:lnTo>
                    <a:pt x="1842149" y="0"/>
                  </a:lnTo>
                  <a:lnTo>
                    <a:pt x="1913199" y="3572"/>
                  </a:lnTo>
                  <a:lnTo>
                    <a:pt x="1982662" y="10320"/>
                  </a:lnTo>
                  <a:lnTo>
                    <a:pt x="2050140" y="19847"/>
                  </a:lnTo>
                  <a:lnTo>
                    <a:pt x="2115633" y="33343"/>
                  </a:lnTo>
                  <a:lnTo>
                    <a:pt x="2178348" y="49220"/>
                  </a:lnTo>
                  <a:lnTo>
                    <a:pt x="2239475" y="69067"/>
                  </a:lnTo>
                  <a:lnTo>
                    <a:pt x="2298617" y="90898"/>
                  </a:lnTo>
                  <a:lnTo>
                    <a:pt x="2355378" y="115905"/>
                  </a:lnTo>
                  <a:lnTo>
                    <a:pt x="2409361" y="143691"/>
                  </a:lnTo>
                  <a:lnTo>
                    <a:pt x="2461358" y="173858"/>
                  </a:lnTo>
                  <a:lnTo>
                    <a:pt x="2510181" y="206803"/>
                  </a:lnTo>
                  <a:lnTo>
                    <a:pt x="2557018" y="242130"/>
                  </a:lnTo>
                  <a:lnTo>
                    <a:pt x="2601078" y="280236"/>
                  </a:lnTo>
                  <a:lnTo>
                    <a:pt x="2642755" y="320327"/>
                  </a:lnTo>
                  <a:lnTo>
                    <a:pt x="2681257" y="363196"/>
                  </a:lnTo>
                  <a:lnTo>
                    <a:pt x="2717378" y="407255"/>
                  </a:lnTo>
                  <a:lnTo>
                    <a:pt x="2750323" y="454094"/>
                  </a:lnTo>
                  <a:lnTo>
                    <a:pt x="2755816" y="463175"/>
                  </a:lnTo>
                  <a:lnTo>
                    <a:pt x="2773277" y="490687"/>
                  </a:lnTo>
                  <a:lnTo>
                    <a:pt x="2779246" y="501913"/>
                  </a:lnTo>
                  <a:lnTo>
                    <a:pt x="2780093" y="503314"/>
                  </a:lnTo>
                  <a:lnTo>
                    <a:pt x="2807481" y="553724"/>
                  </a:lnTo>
                  <a:lnTo>
                    <a:pt x="2811529" y="562630"/>
                  </a:lnTo>
                  <a:lnTo>
                    <a:pt x="2815803" y="570669"/>
                  </a:lnTo>
                  <a:lnTo>
                    <a:pt x="2825840" y="594116"/>
                  </a:lnTo>
                  <a:lnTo>
                    <a:pt x="2831296" y="606120"/>
                  </a:lnTo>
                  <a:lnTo>
                    <a:pt x="2852334" y="660500"/>
                  </a:lnTo>
                  <a:lnTo>
                    <a:pt x="2869798" y="716071"/>
                  </a:lnTo>
                  <a:lnTo>
                    <a:pt x="2883691" y="773626"/>
                  </a:lnTo>
                  <a:lnTo>
                    <a:pt x="2894805" y="832770"/>
                  </a:lnTo>
                  <a:lnTo>
                    <a:pt x="2901950" y="893104"/>
                  </a:lnTo>
                  <a:lnTo>
                    <a:pt x="2906316" y="955026"/>
                  </a:lnTo>
                  <a:lnTo>
                    <a:pt x="2906713" y="1018138"/>
                  </a:lnTo>
                  <a:lnTo>
                    <a:pt x="2903538" y="1082442"/>
                  </a:lnTo>
                  <a:lnTo>
                    <a:pt x="2896790" y="1147936"/>
                  </a:lnTo>
                  <a:lnTo>
                    <a:pt x="2886073" y="1214224"/>
                  </a:lnTo>
                  <a:lnTo>
                    <a:pt x="2871783" y="1280909"/>
                  </a:lnTo>
                  <a:lnTo>
                    <a:pt x="2863051" y="1315443"/>
                  </a:lnTo>
                  <a:lnTo>
                    <a:pt x="2853922" y="1349579"/>
                  </a:lnTo>
                  <a:lnTo>
                    <a:pt x="2832090" y="1416264"/>
                  </a:lnTo>
                  <a:lnTo>
                    <a:pt x="2807084" y="1482552"/>
                  </a:lnTo>
                  <a:lnTo>
                    <a:pt x="2779299" y="1548047"/>
                  </a:lnTo>
                  <a:lnTo>
                    <a:pt x="2747941" y="1612350"/>
                  </a:lnTo>
                  <a:lnTo>
                    <a:pt x="2713409" y="1675463"/>
                  </a:lnTo>
                  <a:lnTo>
                    <a:pt x="2676097" y="1737385"/>
                  </a:lnTo>
                  <a:lnTo>
                    <a:pt x="2636007" y="1797719"/>
                  </a:lnTo>
                  <a:lnTo>
                    <a:pt x="2593933" y="1856862"/>
                  </a:lnTo>
                  <a:lnTo>
                    <a:pt x="2548683" y="1914418"/>
                  </a:lnTo>
                  <a:lnTo>
                    <a:pt x="2500654" y="1969988"/>
                  </a:lnTo>
                  <a:lnTo>
                    <a:pt x="2451435" y="2024368"/>
                  </a:lnTo>
                  <a:lnTo>
                    <a:pt x="2399041" y="2076764"/>
                  </a:lnTo>
                  <a:lnTo>
                    <a:pt x="2345058" y="2127175"/>
                  </a:lnTo>
                  <a:lnTo>
                    <a:pt x="2288694" y="2176395"/>
                  </a:lnTo>
                  <a:lnTo>
                    <a:pt x="2230743" y="2222836"/>
                  </a:lnTo>
                  <a:lnTo>
                    <a:pt x="2171203" y="2267293"/>
                  </a:lnTo>
                  <a:lnTo>
                    <a:pt x="2109282" y="2310162"/>
                  </a:lnTo>
                  <a:lnTo>
                    <a:pt x="2046567" y="2350252"/>
                  </a:lnTo>
                  <a:lnTo>
                    <a:pt x="1982265" y="2388358"/>
                  </a:lnTo>
                  <a:lnTo>
                    <a:pt x="1916375" y="2423685"/>
                  </a:lnTo>
                  <a:lnTo>
                    <a:pt x="1849691" y="2456631"/>
                  </a:lnTo>
                  <a:lnTo>
                    <a:pt x="1781022" y="2486798"/>
                  </a:lnTo>
                  <a:lnTo>
                    <a:pt x="1711956" y="2514583"/>
                  </a:lnTo>
                  <a:lnTo>
                    <a:pt x="1642097" y="2539590"/>
                  </a:lnTo>
                  <a:lnTo>
                    <a:pt x="1571840" y="2561421"/>
                  </a:lnTo>
                  <a:lnTo>
                    <a:pt x="1499996" y="2581268"/>
                  </a:lnTo>
                  <a:lnTo>
                    <a:pt x="1428152" y="2597146"/>
                  </a:lnTo>
                  <a:lnTo>
                    <a:pt x="1356307" y="2610244"/>
                  </a:lnTo>
                  <a:lnTo>
                    <a:pt x="1282876" y="2620168"/>
                  </a:lnTo>
                  <a:lnTo>
                    <a:pt x="1210634" y="2626916"/>
                  </a:lnTo>
                  <a:lnTo>
                    <a:pt x="1137599" y="2630488"/>
                  </a:lnTo>
                  <a:lnTo>
                    <a:pt x="1101082" y="2630488"/>
                  </a:lnTo>
                  <a:lnTo>
                    <a:pt x="1064564" y="2630488"/>
                  </a:lnTo>
                  <a:lnTo>
                    <a:pt x="993514" y="2626916"/>
                  </a:lnTo>
                  <a:lnTo>
                    <a:pt x="924052" y="2620168"/>
                  </a:lnTo>
                  <a:lnTo>
                    <a:pt x="856574" y="2610244"/>
                  </a:lnTo>
                  <a:lnTo>
                    <a:pt x="791080" y="2597146"/>
                  </a:lnTo>
                  <a:lnTo>
                    <a:pt x="728365" y="2581268"/>
                  </a:lnTo>
                  <a:lnTo>
                    <a:pt x="667238" y="2561421"/>
                  </a:lnTo>
                  <a:lnTo>
                    <a:pt x="608096" y="2539590"/>
                  </a:lnTo>
                  <a:lnTo>
                    <a:pt x="551335" y="2514583"/>
                  </a:lnTo>
                  <a:lnTo>
                    <a:pt x="497353" y="2486798"/>
                  </a:lnTo>
                  <a:lnTo>
                    <a:pt x="445355" y="2456631"/>
                  </a:lnTo>
                  <a:lnTo>
                    <a:pt x="396533" y="2423685"/>
                  </a:lnTo>
                  <a:lnTo>
                    <a:pt x="349695" y="2388358"/>
                  </a:lnTo>
                  <a:lnTo>
                    <a:pt x="305636" y="2350252"/>
                  </a:lnTo>
                  <a:lnTo>
                    <a:pt x="263958" y="2310162"/>
                  </a:lnTo>
                  <a:lnTo>
                    <a:pt x="225456" y="2267293"/>
                  </a:lnTo>
                  <a:lnTo>
                    <a:pt x="189336" y="2222836"/>
                  </a:lnTo>
                  <a:lnTo>
                    <a:pt x="156390" y="2176395"/>
                  </a:lnTo>
                  <a:lnTo>
                    <a:pt x="126621" y="2127175"/>
                  </a:lnTo>
                  <a:lnTo>
                    <a:pt x="99233" y="2076764"/>
                  </a:lnTo>
                  <a:lnTo>
                    <a:pt x="75417" y="2024368"/>
                  </a:lnTo>
                  <a:lnTo>
                    <a:pt x="54380" y="1969988"/>
                  </a:lnTo>
                  <a:lnTo>
                    <a:pt x="36915" y="1914418"/>
                  </a:lnTo>
                  <a:lnTo>
                    <a:pt x="35898" y="1910206"/>
                  </a:lnTo>
                  <a:lnTo>
                    <a:pt x="34491" y="1905604"/>
                  </a:lnTo>
                  <a:lnTo>
                    <a:pt x="25400" y="1867713"/>
                  </a:lnTo>
                  <a:lnTo>
                    <a:pt x="25602" y="1867549"/>
                  </a:lnTo>
                  <a:lnTo>
                    <a:pt x="23022" y="1856862"/>
                  </a:lnTo>
                  <a:lnTo>
                    <a:pt x="11908" y="1797719"/>
                  </a:lnTo>
                  <a:lnTo>
                    <a:pt x="4763" y="1737385"/>
                  </a:lnTo>
                  <a:lnTo>
                    <a:pt x="397" y="1675463"/>
                  </a:lnTo>
                  <a:lnTo>
                    <a:pt x="0" y="1612350"/>
                  </a:lnTo>
                  <a:lnTo>
                    <a:pt x="3176" y="1548047"/>
                  </a:lnTo>
                  <a:lnTo>
                    <a:pt x="9923" y="1482552"/>
                  </a:lnTo>
                  <a:lnTo>
                    <a:pt x="20641" y="1416264"/>
                  </a:lnTo>
                  <a:lnTo>
                    <a:pt x="34930" y="1349579"/>
                  </a:lnTo>
                  <a:lnTo>
                    <a:pt x="43662" y="1315443"/>
                  </a:lnTo>
                  <a:lnTo>
                    <a:pt x="52792" y="1280909"/>
                  </a:lnTo>
                  <a:lnTo>
                    <a:pt x="74623" y="1214224"/>
                  </a:lnTo>
                  <a:lnTo>
                    <a:pt x="99629" y="1147936"/>
                  </a:lnTo>
                  <a:lnTo>
                    <a:pt x="127415" y="1082442"/>
                  </a:lnTo>
                  <a:lnTo>
                    <a:pt x="158772" y="1018138"/>
                  </a:lnTo>
                  <a:lnTo>
                    <a:pt x="193305" y="955026"/>
                  </a:lnTo>
                  <a:lnTo>
                    <a:pt x="230616" y="893104"/>
                  </a:lnTo>
                  <a:lnTo>
                    <a:pt x="270706" y="832770"/>
                  </a:lnTo>
                  <a:lnTo>
                    <a:pt x="312780" y="773626"/>
                  </a:lnTo>
                  <a:lnTo>
                    <a:pt x="358030" y="716071"/>
                  </a:lnTo>
                  <a:lnTo>
                    <a:pt x="406059" y="660500"/>
                  </a:lnTo>
                  <a:lnTo>
                    <a:pt x="455278" y="606120"/>
                  </a:lnTo>
                  <a:lnTo>
                    <a:pt x="507673" y="553724"/>
                  </a:lnTo>
                  <a:lnTo>
                    <a:pt x="561655" y="503314"/>
                  </a:lnTo>
                  <a:lnTo>
                    <a:pt x="618019" y="454094"/>
                  </a:lnTo>
                  <a:lnTo>
                    <a:pt x="675971" y="407255"/>
                  </a:lnTo>
                  <a:lnTo>
                    <a:pt x="735510" y="363196"/>
                  </a:lnTo>
                  <a:lnTo>
                    <a:pt x="797431" y="320327"/>
                  </a:lnTo>
                  <a:lnTo>
                    <a:pt x="860146" y="280236"/>
                  </a:lnTo>
                  <a:lnTo>
                    <a:pt x="924448" y="242130"/>
                  </a:lnTo>
                  <a:lnTo>
                    <a:pt x="990339" y="206803"/>
                  </a:lnTo>
                  <a:lnTo>
                    <a:pt x="1057023" y="173858"/>
                  </a:lnTo>
                  <a:lnTo>
                    <a:pt x="1125692" y="143691"/>
                  </a:lnTo>
                  <a:lnTo>
                    <a:pt x="1194757" y="115905"/>
                  </a:lnTo>
                  <a:lnTo>
                    <a:pt x="1264617" y="90898"/>
                  </a:lnTo>
                  <a:lnTo>
                    <a:pt x="1334873" y="69067"/>
                  </a:lnTo>
                  <a:lnTo>
                    <a:pt x="1406717" y="49220"/>
                  </a:lnTo>
                  <a:lnTo>
                    <a:pt x="1478562" y="33343"/>
                  </a:lnTo>
                  <a:lnTo>
                    <a:pt x="1550406" y="19847"/>
                  </a:lnTo>
                  <a:lnTo>
                    <a:pt x="1623838" y="10320"/>
                  </a:lnTo>
                  <a:lnTo>
                    <a:pt x="1696079" y="357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39" name="Freeform 338"/>
            <p:cNvSpPr>
              <a:spLocks/>
            </p:cNvSpPr>
            <p:nvPr/>
          </p:nvSpPr>
          <p:spPr bwMode="auto">
            <a:xfrm>
              <a:off x="6368633" y="2183210"/>
              <a:ext cx="1954423" cy="1768815"/>
            </a:xfrm>
            <a:custGeom>
              <a:avLst/>
              <a:gdLst>
                <a:gd name="connsiteX0" fmla="*/ 1536062 w 2524125"/>
                <a:gd name="connsiteY0" fmla="*/ 0 h 2284413"/>
                <a:gd name="connsiteX1" fmla="*/ 1568204 w 2524125"/>
                <a:gd name="connsiteY1" fmla="*/ 0 h 2284413"/>
                <a:gd name="connsiteX2" fmla="*/ 1599552 w 2524125"/>
                <a:gd name="connsiteY2" fmla="*/ 0 h 2284413"/>
                <a:gd name="connsiteX3" fmla="*/ 1661851 w 2524125"/>
                <a:gd name="connsiteY3" fmla="*/ 3175 h 2284413"/>
                <a:gd name="connsiteX4" fmla="*/ 1721770 w 2524125"/>
                <a:gd name="connsiteY4" fmla="*/ 8730 h 2284413"/>
                <a:gd name="connsiteX5" fmla="*/ 1780102 w 2524125"/>
                <a:gd name="connsiteY5" fmla="*/ 17460 h 2284413"/>
                <a:gd name="connsiteX6" fmla="*/ 1837243 w 2524125"/>
                <a:gd name="connsiteY6" fmla="*/ 28967 h 2284413"/>
                <a:gd name="connsiteX7" fmla="*/ 1891606 w 2524125"/>
                <a:gd name="connsiteY7" fmla="*/ 43252 h 2284413"/>
                <a:gd name="connsiteX8" fmla="*/ 1944382 w 2524125"/>
                <a:gd name="connsiteY8" fmla="*/ 59918 h 2284413"/>
                <a:gd name="connsiteX9" fmla="*/ 1995968 w 2524125"/>
                <a:gd name="connsiteY9" fmla="*/ 79361 h 2284413"/>
                <a:gd name="connsiteX10" fmla="*/ 2044776 w 2524125"/>
                <a:gd name="connsiteY10" fmla="*/ 100789 h 2284413"/>
                <a:gd name="connsiteX11" fmla="*/ 2091996 w 2524125"/>
                <a:gd name="connsiteY11" fmla="*/ 124597 h 2284413"/>
                <a:gd name="connsiteX12" fmla="*/ 2136836 w 2524125"/>
                <a:gd name="connsiteY12" fmla="*/ 151183 h 2284413"/>
                <a:gd name="connsiteX13" fmla="*/ 2179692 w 2524125"/>
                <a:gd name="connsiteY13" fmla="*/ 179753 h 2284413"/>
                <a:gd name="connsiteX14" fmla="*/ 2220167 w 2524125"/>
                <a:gd name="connsiteY14" fmla="*/ 210704 h 2284413"/>
                <a:gd name="connsiteX15" fmla="*/ 2258657 w 2524125"/>
                <a:gd name="connsiteY15" fmla="*/ 243242 h 2284413"/>
                <a:gd name="connsiteX16" fmla="*/ 2294767 w 2524125"/>
                <a:gd name="connsiteY16" fmla="*/ 278558 h 2284413"/>
                <a:gd name="connsiteX17" fmla="*/ 2328100 w 2524125"/>
                <a:gd name="connsiteY17" fmla="*/ 315461 h 2284413"/>
                <a:gd name="connsiteX18" fmla="*/ 2359448 w 2524125"/>
                <a:gd name="connsiteY18" fmla="*/ 353951 h 2284413"/>
                <a:gd name="connsiteX19" fmla="*/ 2368347 w 2524125"/>
                <a:gd name="connsiteY19" fmla="*/ 366682 h 2284413"/>
                <a:gd name="connsiteX20" fmla="*/ 2381927 w 2524125"/>
                <a:gd name="connsiteY20" fmla="*/ 384998 h 2284413"/>
                <a:gd name="connsiteX21" fmla="*/ 2412525 w 2524125"/>
                <a:gd name="connsiteY21" fmla="*/ 433477 h 2284413"/>
                <a:gd name="connsiteX22" fmla="*/ 2439548 w 2524125"/>
                <a:gd name="connsiteY22" fmla="*/ 483943 h 2284413"/>
                <a:gd name="connsiteX23" fmla="*/ 2462993 w 2524125"/>
                <a:gd name="connsiteY23" fmla="*/ 536793 h 2284413"/>
                <a:gd name="connsiteX24" fmla="*/ 2473325 w 2524125"/>
                <a:gd name="connsiteY24" fmla="*/ 564211 h 2284413"/>
                <a:gd name="connsiteX25" fmla="*/ 2472946 w 2524125"/>
                <a:gd name="connsiteY25" fmla="*/ 564489 h 2284413"/>
                <a:gd name="connsiteX26" fmla="*/ 2476508 w 2524125"/>
                <a:gd name="connsiteY26" fmla="*/ 573782 h 2284413"/>
                <a:gd name="connsiteX27" fmla="*/ 2491983 w 2524125"/>
                <a:gd name="connsiteY27" fmla="*/ 621795 h 2284413"/>
                <a:gd name="connsiteX28" fmla="*/ 2504284 w 2524125"/>
                <a:gd name="connsiteY28" fmla="*/ 671793 h 2284413"/>
                <a:gd name="connsiteX29" fmla="*/ 2513808 w 2524125"/>
                <a:gd name="connsiteY29" fmla="*/ 723378 h 2284413"/>
                <a:gd name="connsiteX30" fmla="*/ 2520157 w 2524125"/>
                <a:gd name="connsiteY30" fmla="*/ 775756 h 2284413"/>
                <a:gd name="connsiteX31" fmla="*/ 2523728 w 2524125"/>
                <a:gd name="connsiteY31" fmla="*/ 829325 h 2284413"/>
                <a:gd name="connsiteX32" fmla="*/ 2524125 w 2524125"/>
                <a:gd name="connsiteY32" fmla="*/ 884084 h 2284413"/>
                <a:gd name="connsiteX33" fmla="*/ 2521744 w 2524125"/>
                <a:gd name="connsiteY33" fmla="*/ 939637 h 2284413"/>
                <a:gd name="connsiteX34" fmla="*/ 2515395 w 2524125"/>
                <a:gd name="connsiteY34" fmla="*/ 996777 h 2284413"/>
                <a:gd name="connsiteX35" fmla="*/ 2506269 w 2524125"/>
                <a:gd name="connsiteY35" fmla="*/ 1054314 h 2284413"/>
                <a:gd name="connsiteX36" fmla="*/ 2493967 w 2524125"/>
                <a:gd name="connsiteY36" fmla="*/ 1112645 h 2284413"/>
                <a:gd name="connsiteX37" fmla="*/ 2486031 w 2524125"/>
                <a:gd name="connsiteY37" fmla="*/ 1142405 h 2284413"/>
                <a:gd name="connsiteX38" fmla="*/ 2478095 w 2524125"/>
                <a:gd name="connsiteY38" fmla="*/ 1171769 h 2284413"/>
                <a:gd name="connsiteX39" fmla="*/ 2459445 w 2524125"/>
                <a:gd name="connsiteY39" fmla="*/ 1229702 h 2284413"/>
                <a:gd name="connsiteX40" fmla="*/ 2437620 w 2524125"/>
                <a:gd name="connsiteY40" fmla="*/ 1287636 h 2284413"/>
                <a:gd name="connsiteX41" fmla="*/ 2413018 w 2524125"/>
                <a:gd name="connsiteY41" fmla="*/ 1344379 h 2284413"/>
                <a:gd name="connsiteX42" fmla="*/ 2386034 w 2524125"/>
                <a:gd name="connsiteY42" fmla="*/ 1399932 h 2284413"/>
                <a:gd name="connsiteX43" fmla="*/ 2355877 w 2524125"/>
                <a:gd name="connsiteY43" fmla="*/ 1455088 h 2284413"/>
                <a:gd name="connsiteX44" fmla="*/ 2324132 w 2524125"/>
                <a:gd name="connsiteY44" fmla="*/ 1508657 h 2284413"/>
                <a:gd name="connsiteX45" fmla="*/ 2289212 w 2524125"/>
                <a:gd name="connsiteY45" fmla="*/ 1561036 h 2284413"/>
                <a:gd name="connsiteX46" fmla="*/ 2252308 w 2524125"/>
                <a:gd name="connsiteY46" fmla="*/ 1612620 h 2284413"/>
                <a:gd name="connsiteX47" fmla="*/ 2213024 w 2524125"/>
                <a:gd name="connsiteY47" fmla="*/ 1662221 h 2284413"/>
                <a:gd name="connsiteX48" fmla="*/ 2171756 w 2524125"/>
                <a:gd name="connsiteY48" fmla="*/ 1710631 h 2284413"/>
                <a:gd name="connsiteX49" fmla="*/ 2128503 w 2524125"/>
                <a:gd name="connsiteY49" fmla="*/ 1758248 h 2284413"/>
                <a:gd name="connsiteX50" fmla="*/ 2060251 w 2524125"/>
                <a:gd name="connsiteY50" fmla="*/ 1826102 h 2284413"/>
                <a:gd name="connsiteX51" fmla="*/ 1962635 w 2524125"/>
                <a:gd name="connsiteY51" fmla="*/ 1910225 h 2284413"/>
                <a:gd name="connsiteX52" fmla="*/ 1858670 w 2524125"/>
                <a:gd name="connsiteY52" fmla="*/ 1987999 h 2284413"/>
                <a:gd name="connsiteX53" fmla="*/ 1749547 w 2524125"/>
                <a:gd name="connsiteY53" fmla="*/ 2057837 h 2284413"/>
                <a:gd name="connsiteX54" fmla="*/ 1664232 w 2524125"/>
                <a:gd name="connsiteY54" fmla="*/ 2104660 h 2284413"/>
                <a:gd name="connsiteX55" fmla="*/ 1606298 w 2524125"/>
                <a:gd name="connsiteY55" fmla="*/ 2132833 h 2284413"/>
                <a:gd name="connsiteX56" fmla="*/ 1547173 w 2524125"/>
                <a:gd name="connsiteY56" fmla="*/ 2159816 h 2284413"/>
                <a:gd name="connsiteX57" fmla="*/ 1486857 w 2524125"/>
                <a:gd name="connsiteY57" fmla="*/ 2183228 h 2284413"/>
                <a:gd name="connsiteX58" fmla="*/ 1426145 w 2524125"/>
                <a:gd name="connsiteY58" fmla="*/ 2205449 h 2284413"/>
                <a:gd name="connsiteX59" fmla="*/ 1365036 w 2524125"/>
                <a:gd name="connsiteY59" fmla="*/ 2224495 h 2284413"/>
                <a:gd name="connsiteX60" fmla="*/ 1302736 w 2524125"/>
                <a:gd name="connsiteY60" fmla="*/ 2241161 h 2284413"/>
                <a:gd name="connsiteX61" fmla="*/ 1240436 w 2524125"/>
                <a:gd name="connsiteY61" fmla="*/ 2255446 h 2284413"/>
                <a:gd name="connsiteX62" fmla="*/ 1177740 w 2524125"/>
                <a:gd name="connsiteY62" fmla="*/ 2266557 h 2284413"/>
                <a:gd name="connsiteX63" fmla="*/ 1114647 w 2524125"/>
                <a:gd name="connsiteY63" fmla="*/ 2275287 h 2284413"/>
                <a:gd name="connsiteX64" fmla="*/ 1051157 w 2524125"/>
                <a:gd name="connsiteY64" fmla="*/ 2281239 h 2284413"/>
                <a:gd name="connsiteX65" fmla="*/ 988064 w 2524125"/>
                <a:gd name="connsiteY65" fmla="*/ 2284413 h 2284413"/>
                <a:gd name="connsiteX66" fmla="*/ 955922 w 2524125"/>
                <a:gd name="connsiteY66" fmla="*/ 2284413 h 2284413"/>
                <a:gd name="connsiteX67" fmla="*/ 924574 w 2524125"/>
                <a:gd name="connsiteY67" fmla="*/ 2284413 h 2284413"/>
                <a:gd name="connsiteX68" fmla="*/ 862274 w 2524125"/>
                <a:gd name="connsiteY68" fmla="*/ 2281239 h 2284413"/>
                <a:gd name="connsiteX69" fmla="*/ 802355 w 2524125"/>
                <a:gd name="connsiteY69" fmla="*/ 2275287 h 2284413"/>
                <a:gd name="connsiteX70" fmla="*/ 744024 w 2524125"/>
                <a:gd name="connsiteY70" fmla="*/ 2266557 h 2284413"/>
                <a:gd name="connsiteX71" fmla="*/ 686883 w 2524125"/>
                <a:gd name="connsiteY71" fmla="*/ 2255446 h 2284413"/>
                <a:gd name="connsiteX72" fmla="*/ 632520 w 2524125"/>
                <a:gd name="connsiteY72" fmla="*/ 2241161 h 2284413"/>
                <a:gd name="connsiteX73" fmla="*/ 579743 w 2524125"/>
                <a:gd name="connsiteY73" fmla="*/ 2224495 h 2284413"/>
                <a:gd name="connsiteX74" fmla="*/ 528158 w 2524125"/>
                <a:gd name="connsiteY74" fmla="*/ 2205449 h 2284413"/>
                <a:gd name="connsiteX75" fmla="*/ 479350 w 2524125"/>
                <a:gd name="connsiteY75" fmla="*/ 2183228 h 2284413"/>
                <a:gd name="connsiteX76" fmla="*/ 432129 w 2524125"/>
                <a:gd name="connsiteY76" fmla="*/ 2159816 h 2284413"/>
                <a:gd name="connsiteX77" fmla="*/ 387289 w 2524125"/>
                <a:gd name="connsiteY77" fmla="*/ 2132833 h 2284413"/>
                <a:gd name="connsiteX78" fmla="*/ 344434 w 2524125"/>
                <a:gd name="connsiteY78" fmla="*/ 2104660 h 2284413"/>
                <a:gd name="connsiteX79" fmla="*/ 303959 w 2524125"/>
                <a:gd name="connsiteY79" fmla="*/ 2073709 h 2284413"/>
                <a:gd name="connsiteX80" fmla="*/ 265468 w 2524125"/>
                <a:gd name="connsiteY80" fmla="*/ 2040774 h 2284413"/>
                <a:gd name="connsiteX81" fmla="*/ 229358 w 2524125"/>
                <a:gd name="connsiteY81" fmla="*/ 2005855 h 2284413"/>
                <a:gd name="connsiteX82" fmla="*/ 196026 w 2524125"/>
                <a:gd name="connsiteY82" fmla="*/ 1968952 h 2284413"/>
                <a:gd name="connsiteX83" fmla="*/ 164677 w 2524125"/>
                <a:gd name="connsiteY83" fmla="*/ 1930462 h 2284413"/>
                <a:gd name="connsiteX84" fmla="*/ 136107 w 2524125"/>
                <a:gd name="connsiteY84" fmla="*/ 1889591 h 2284413"/>
                <a:gd name="connsiteX85" fmla="*/ 109917 w 2524125"/>
                <a:gd name="connsiteY85" fmla="*/ 1847530 h 2284413"/>
                <a:gd name="connsiteX86" fmla="*/ 86505 w 2524125"/>
                <a:gd name="connsiteY86" fmla="*/ 1803484 h 2284413"/>
                <a:gd name="connsiteX87" fmla="*/ 65871 w 2524125"/>
                <a:gd name="connsiteY87" fmla="*/ 1758248 h 2284413"/>
                <a:gd name="connsiteX88" fmla="*/ 47618 w 2524125"/>
                <a:gd name="connsiteY88" fmla="*/ 1710631 h 2284413"/>
                <a:gd name="connsiteX89" fmla="*/ 32142 w 2524125"/>
                <a:gd name="connsiteY89" fmla="*/ 1662221 h 2284413"/>
                <a:gd name="connsiteX90" fmla="*/ 19841 w 2524125"/>
                <a:gd name="connsiteY90" fmla="*/ 1612620 h 2284413"/>
                <a:gd name="connsiteX91" fmla="*/ 10317 w 2524125"/>
                <a:gd name="connsiteY91" fmla="*/ 1561036 h 2284413"/>
                <a:gd name="connsiteX92" fmla="*/ 3968 w 2524125"/>
                <a:gd name="connsiteY92" fmla="*/ 1508657 h 2284413"/>
                <a:gd name="connsiteX93" fmla="*/ 397 w 2524125"/>
                <a:gd name="connsiteY93" fmla="*/ 1455088 h 2284413"/>
                <a:gd name="connsiteX94" fmla="*/ 0 w 2524125"/>
                <a:gd name="connsiteY94" fmla="*/ 1399932 h 2284413"/>
                <a:gd name="connsiteX95" fmla="*/ 2381 w 2524125"/>
                <a:gd name="connsiteY95" fmla="*/ 1344379 h 2284413"/>
                <a:gd name="connsiteX96" fmla="*/ 8730 w 2524125"/>
                <a:gd name="connsiteY96" fmla="*/ 1287636 h 2284413"/>
                <a:gd name="connsiteX97" fmla="*/ 17857 w 2524125"/>
                <a:gd name="connsiteY97" fmla="*/ 1229702 h 2284413"/>
                <a:gd name="connsiteX98" fmla="*/ 30158 w 2524125"/>
                <a:gd name="connsiteY98" fmla="*/ 1171769 h 2284413"/>
                <a:gd name="connsiteX99" fmla="*/ 38094 w 2524125"/>
                <a:gd name="connsiteY99" fmla="*/ 1142405 h 2284413"/>
                <a:gd name="connsiteX100" fmla="*/ 46031 w 2524125"/>
                <a:gd name="connsiteY100" fmla="*/ 1112645 h 2284413"/>
                <a:gd name="connsiteX101" fmla="*/ 64681 w 2524125"/>
                <a:gd name="connsiteY101" fmla="*/ 1054314 h 2284413"/>
                <a:gd name="connsiteX102" fmla="*/ 86505 w 2524125"/>
                <a:gd name="connsiteY102" fmla="*/ 996777 h 2284413"/>
                <a:gd name="connsiteX103" fmla="*/ 111108 w 2524125"/>
                <a:gd name="connsiteY103" fmla="*/ 939637 h 2284413"/>
                <a:gd name="connsiteX104" fmla="*/ 138091 w 2524125"/>
                <a:gd name="connsiteY104" fmla="*/ 884084 h 2284413"/>
                <a:gd name="connsiteX105" fmla="*/ 168249 w 2524125"/>
                <a:gd name="connsiteY105" fmla="*/ 829325 h 2284413"/>
                <a:gd name="connsiteX106" fmla="*/ 199994 w 2524125"/>
                <a:gd name="connsiteY106" fmla="*/ 775756 h 2284413"/>
                <a:gd name="connsiteX107" fmla="*/ 234913 w 2524125"/>
                <a:gd name="connsiteY107" fmla="*/ 723378 h 2284413"/>
                <a:gd name="connsiteX108" fmla="*/ 271817 w 2524125"/>
                <a:gd name="connsiteY108" fmla="*/ 671793 h 2284413"/>
                <a:gd name="connsiteX109" fmla="*/ 311101 w 2524125"/>
                <a:gd name="connsiteY109" fmla="*/ 621795 h 2284413"/>
                <a:gd name="connsiteX110" fmla="*/ 352370 w 2524125"/>
                <a:gd name="connsiteY110" fmla="*/ 573782 h 2284413"/>
                <a:gd name="connsiteX111" fmla="*/ 395622 w 2524125"/>
                <a:gd name="connsiteY111" fmla="*/ 526165 h 2284413"/>
                <a:gd name="connsiteX112" fmla="*/ 463874 w 2524125"/>
                <a:gd name="connsiteY112" fmla="*/ 458311 h 2284413"/>
                <a:gd name="connsiteX113" fmla="*/ 561490 w 2524125"/>
                <a:gd name="connsiteY113" fmla="*/ 374188 h 2284413"/>
                <a:gd name="connsiteX114" fmla="*/ 665455 w 2524125"/>
                <a:gd name="connsiteY114" fmla="*/ 296414 h 2284413"/>
                <a:gd name="connsiteX115" fmla="*/ 774578 w 2524125"/>
                <a:gd name="connsiteY115" fmla="*/ 226576 h 2284413"/>
                <a:gd name="connsiteX116" fmla="*/ 859893 w 2524125"/>
                <a:gd name="connsiteY116" fmla="*/ 179753 h 2284413"/>
                <a:gd name="connsiteX117" fmla="*/ 917828 w 2524125"/>
                <a:gd name="connsiteY117" fmla="*/ 151183 h 2284413"/>
                <a:gd name="connsiteX118" fmla="*/ 976953 w 2524125"/>
                <a:gd name="connsiteY118" fmla="*/ 124597 h 2284413"/>
                <a:gd name="connsiteX119" fmla="*/ 1037268 w 2524125"/>
                <a:gd name="connsiteY119" fmla="*/ 100789 h 2284413"/>
                <a:gd name="connsiteX120" fmla="*/ 1097981 w 2524125"/>
                <a:gd name="connsiteY120" fmla="*/ 79361 h 2284413"/>
                <a:gd name="connsiteX121" fmla="*/ 1159090 w 2524125"/>
                <a:gd name="connsiteY121" fmla="*/ 59918 h 2284413"/>
                <a:gd name="connsiteX122" fmla="*/ 1221389 w 2524125"/>
                <a:gd name="connsiteY122" fmla="*/ 43252 h 2284413"/>
                <a:gd name="connsiteX123" fmla="*/ 1283689 w 2524125"/>
                <a:gd name="connsiteY123" fmla="*/ 28967 h 2284413"/>
                <a:gd name="connsiteX124" fmla="*/ 1346385 w 2524125"/>
                <a:gd name="connsiteY124" fmla="*/ 17460 h 2284413"/>
                <a:gd name="connsiteX125" fmla="*/ 1409875 w 2524125"/>
                <a:gd name="connsiteY125" fmla="*/ 8730 h 2284413"/>
                <a:gd name="connsiteX126" fmla="*/ 1472969 w 2524125"/>
                <a:gd name="connsiteY126" fmla="*/ 3175 h 228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2524125" h="2284413">
                  <a:moveTo>
                    <a:pt x="1536062" y="0"/>
                  </a:moveTo>
                  <a:lnTo>
                    <a:pt x="1568204" y="0"/>
                  </a:lnTo>
                  <a:lnTo>
                    <a:pt x="1599552" y="0"/>
                  </a:lnTo>
                  <a:lnTo>
                    <a:pt x="1661851" y="3175"/>
                  </a:lnTo>
                  <a:lnTo>
                    <a:pt x="1721770" y="8730"/>
                  </a:lnTo>
                  <a:lnTo>
                    <a:pt x="1780102" y="17460"/>
                  </a:lnTo>
                  <a:lnTo>
                    <a:pt x="1837243" y="28967"/>
                  </a:lnTo>
                  <a:lnTo>
                    <a:pt x="1891606" y="43252"/>
                  </a:lnTo>
                  <a:lnTo>
                    <a:pt x="1944382" y="59918"/>
                  </a:lnTo>
                  <a:lnTo>
                    <a:pt x="1995968" y="79361"/>
                  </a:lnTo>
                  <a:lnTo>
                    <a:pt x="2044776" y="100789"/>
                  </a:lnTo>
                  <a:lnTo>
                    <a:pt x="2091996" y="124597"/>
                  </a:lnTo>
                  <a:lnTo>
                    <a:pt x="2136836" y="151183"/>
                  </a:lnTo>
                  <a:lnTo>
                    <a:pt x="2179692" y="179753"/>
                  </a:lnTo>
                  <a:lnTo>
                    <a:pt x="2220167" y="210704"/>
                  </a:lnTo>
                  <a:lnTo>
                    <a:pt x="2258657" y="243242"/>
                  </a:lnTo>
                  <a:lnTo>
                    <a:pt x="2294767" y="278558"/>
                  </a:lnTo>
                  <a:lnTo>
                    <a:pt x="2328100" y="315461"/>
                  </a:lnTo>
                  <a:lnTo>
                    <a:pt x="2359448" y="353951"/>
                  </a:lnTo>
                  <a:lnTo>
                    <a:pt x="2368347" y="366682"/>
                  </a:lnTo>
                  <a:lnTo>
                    <a:pt x="2381927" y="384998"/>
                  </a:lnTo>
                  <a:lnTo>
                    <a:pt x="2412525" y="433477"/>
                  </a:lnTo>
                  <a:lnTo>
                    <a:pt x="2439548" y="483943"/>
                  </a:lnTo>
                  <a:lnTo>
                    <a:pt x="2462993" y="536793"/>
                  </a:lnTo>
                  <a:lnTo>
                    <a:pt x="2473325" y="564211"/>
                  </a:lnTo>
                  <a:lnTo>
                    <a:pt x="2472946" y="564489"/>
                  </a:lnTo>
                  <a:lnTo>
                    <a:pt x="2476508" y="573782"/>
                  </a:lnTo>
                  <a:lnTo>
                    <a:pt x="2491983" y="621795"/>
                  </a:lnTo>
                  <a:lnTo>
                    <a:pt x="2504284" y="671793"/>
                  </a:lnTo>
                  <a:lnTo>
                    <a:pt x="2513808" y="723378"/>
                  </a:lnTo>
                  <a:lnTo>
                    <a:pt x="2520157" y="775756"/>
                  </a:lnTo>
                  <a:lnTo>
                    <a:pt x="2523728" y="829325"/>
                  </a:lnTo>
                  <a:lnTo>
                    <a:pt x="2524125" y="884084"/>
                  </a:lnTo>
                  <a:lnTo>
                    <a:pt x="2521744" y="939637"/>
                  </a:lnTo>
                  <a:lnTo>
                    <a:pt x="2515395" y="996777"/>
                  </a:lnTo>
                  <a:lnTo>
                    <a:pt x="2506269" y="1054314"/>
                  </a:lnTo>
                  <a:lnTo>
                    <a:pt x="2493967" y="1112645"/>
                  </a:lnTo>
                  <a:lnTo>
                    <a:pt x="2486031" y="1142405"/>
                  </a:lnTo>
                  <a:lnTo>
                    <a:pt x="2478095" y="1171769"/>
                  </a:lnTo>
                  <a:lnTo>
                    <a:pt x="2459445" y="1229702"/>
                  </a:lnTo>
                  <a:lnTo>
                    <a:pt x="2437620" y="1287636"/>
                  </a:lnTo>
                  <a:lnTo>
                    <a:pt x="2413018" y="1344379"/>
                  </a:lnTo>
                  <a:lnTo>
                    <a:pt x="2386034" y="1399932"/>
                  </a:lnTo>
                  <a:lnTo>
                    <a:pt x="2355877" y="1455088"/>
                  </a:lnTo>
                  <a:lnTo>
                    <a:pt x="2324132" y="1508657"/>
                  </a:lnTo>
                  <a:lnTo>
                    <a:pt x="2289212" y="1561036"/>
                  </a:lnTo>
                  <a:lnTo>
                    <a:pt x="2252308" y="1612620"/>
                  </a:lnTo>
                  <a:lnTo>
                    <a:pt x="2213024" y="1662221"/>
                  </a:lnTo>
                  <a:lnTo>
                    <a:pt x="2171756" y="1710631"/>
                  </a:lnTo>
                  <a:lnTo>
                    <a:pt x="2128503" y="1758248"/>
                  </a:lnTo>
                  <a:lnTo>
                    <a:pt x="2060251" y="1826102"/>
                  </a:lnTo>
                  <a:lnTo>
                    <a:pt x="1962635" y="1910225"/>
                  </a:lnTo>
                  <a:lnTo>
                    <a:pt x="1858670" y="1987999"/>
                  </a:lnTo>
                  <a:lnTo>
                    <a:pt x="1749547" y="2057837"/>
                  </a:lnTo>
                  <a:lnTo>
                    <a:pt x="1664232" y="2104660"/>
                  </a:lnTo>
                  <a:lnTo>
                    <a:pt x="1606298" y="2132833"/>
                  </a:lnTo>
                  <a:lnTo>
                    <a:pt x="1547173" y="2159816"/>
                  </a:lnTo>
                  <a:lnTo>
                    <a:pt x="1486857" y="2183228"/>
                  </a:lnTo>
                  <a:lnTo>
                    <a:pt x="1426145" y="2205449"/>
                  </a:lnTo>
                  <a:lnTo>
                    <a:pt x="1365036" y="2224495"/>
                  </a:lnTo>
                  <a:lnTo>
                    <a:pt x="1302736" y="2241161"/>
                  </a:lnTo>
                  <a:lnTo>
                    <a:pt x="1240436" y="2255446"/>
                  </a:lnTo>
                  <a:lnTo>
                    <a:pt x="1177740" y="2266557"/>
                  </a:lnTo>
                  <a:lnTo>
                    <a:pt x="1114647" y="2275287"/>
                  </a:lnTo>
                  <a:lnTo>
                    <a:pt x="1051157" y="2281239"/>
                  </a:lnTo>
                  <a:lnTo>
                    <a:pt x="988064" y="2284413"/>
                  </a:lnTo>
                  <a:lnTo>
                    <a:pt x="955922" y="2284413"/>
                  </a:lnTo>
                  <a:lnTo>
                    <a:pt x="924574" y="2284413"/>
                  </a:lnTo>
                  <a:lnTo>
                    <a:pt x="862274" y="2281239"/>
                  </a:lnTo>
                  <a:lnTo>
                    <a:pt x="802355" y="2275287"/>
                  </a:lnTo>
                  <a:lnTo>
                    <a:pt x="744024" y="2266557"/>
                  </a:lnTo>
                  <a:lnTo>
                    <a:pt x="686883" y="2255446"/>
                  </a:lnTo>
                  <a:lnTo>
                    <a:pt x="632520" y="2241161"/>
                  </a:lnTo>
                  <a:lnTo>
                    <a:pt x="579743" y="2224495"/>
                  </a:lnTo>
                  <a:lnTo>
                    <a:pt x="528158" y="2205449"/>
                  </a:lnTo>
                  <a:lnTo>
                    <a:pt x="479350" y="2183228"/>
                  </a:lnTo>
                  <a:lnTo>
                    <a:pt x="432129" y="2159816"/>
                  </a:lnTo>
                  <a:lnTo>
                    <a:pt x="387289" y="2132833"/>
                  </a:lnTo>
                  <a:lnTo>
                    <a:pt x="344434" y="2104660"/>
                  </a:lnTo>
                  <a:lnTo>
                    <a:pt x="303959" y="2073709"/>
                  </a:lnTo>
                  <a:lnTo>
                    <a:pt x="265468" y="2040774"/>
                  </a:lnTo>
                  <a:lnTo>
                    <a:pt x="229358" y="2005855"/>
                  </a:lnTo>
                  <a:lnTo>
                    <a:pt x="196026" y="1968952"/>
                  </a:lnTo>
                  <a:lnTo>
                    <a:pt x="164677" y="1930462"/>
                  </a:lnTo>
                  <a:lnTo>
                    <a:pt x="136107" y="1889591"/>
                  </a:lnTo>
                  <a:lnTo>
                    <a:pt x="109917" y="1847530"/>
                  </a:lnTo>
                  <a:lnTo>
                    <a:pt x="86505" y="1803484"/>
                  </a:lnTo>
                  <a:lnTo>
                    <a:pt x="65871" y="1758248"/>
                  </a:lnTo>
                  <a:lnTo>
                    <a:pt x="47618" y="1710631"/>
                  </a:lnTo>
                  <a:lnTo>
                    <a:pt x="32142" y="1662221"/>
                  </a:lnTo>
                  <a:lnTo>
                    <a:pt x="19841" y="1612620"/>
                  </a:lnTo>
                  <a:lnTo>
                    <a:pt x="10317" y="1561036"/>
                  </a:lnTo>
                  <a:lnTo>
                    <a:pt x="3968" y="1508657"/>
                  </a:lnTo>
                  <a:lnTo>
                    <a:pt x="397" y="1455088"/>
                  </a:lnTo>
                  <a:lnTo>
                    <a:pt x="0" y="1399932"/>
                  </a:lnTo>
                  <a:lnTo>
                    <a:pt x="2381" y="1344379"/>
                  </a:lnTo>
                  <a:lnTo>
                    <a:pt x="8730" y="1287636"/>
                  </a:lnTo>
                  <a:lnTo>
                    <a:pt x="17857" y="1229702"/>
                  </a:lnTo>
                  <a:lnTo>
                    <a:pt x="30158" y="1171769"/>
                  </a:lnTo>
                  <a:lnTo>
                    <a:pt x="38094" y="1142405"/>
                  </a:lnTo>
                  <a:lnTo>
                    <a:pt x="46031" y="1112645"/>
                  </a:lnTo>
                  <a:lnTo>
                    <a:pt x="64681" y="1054314"/>
                  </a:lnTo>
                  <a:lnTo>
                    <a:pt x="86505" y="996777"/>
                  </a:lnTo>
                  <a:lnTo>
                    <a:pt x="111108" y="939637"/>
                  </a:lnTo>
                  <a:lnTo>
                    <a:pt x="138091" y="884084"/>
                  </a:lnTo>
                  <a:lnTo>
                    <a:pt x="168249" y="829325"/>
                  </a:lnTo>
                  <a:lnTo>
                    <a:pt x="199994" y="775756"/>
                  </a:lnTo>
                  <a:lnTo>
                    <a:pt x="234913" y="723378"/>
                  </a:lnTo>
                  <a:lnTo>
                    <a:pt x="271817" y="671793"/>
                  </a:lnTo>
                  <a:lnTo>
                    <a:pt x="311101" y="621795"/>
                  </a:lnTo>
                  <a:lnTo>
                    <a:pt x="352370" y="573782"/>
                  </a:lnTo>
                  <a:lnTo>
                    <a:pt x="395622" y="526165"/>
                  </a:lnTo>
                  <a:lnTo>
                    <a:pt x="463874" y="458311"/>
                  </a:lnTo>
                  <a:lnTo>
                    <a:pt x="561490" y="374188"/>
                  </a:lnTo>
                  <a:lnTo>
                    <a:pt x="665455" y="296414"/>
                  </a:lnTo>
                  <a:lnTo>
                    <a:pt x="774578" y="226576"/>
                  </a:lnTo>
                  <a:lnTo>
                    <a:pt x="859893" y="179753"/>
                  </a:lnTo>
                  <a:lnTo>
                    <a:pt x="917828" y="151183"/>
                  </a:lnTo>
                  <a:lnTo>
                    <a:pt x="976953" y="124597"/>
                  </a:lnTo>
                  <a:lnTo>
                    <a:pt x="1037268" y="100789"/>
                  </a:lnTo>
                  <a:lnTo>
                    <a:pt x="1097981" y="79361"/>
                  </a:lnTo>
                  <a:lnTo>
                    <a:pt x="1159090" y="59918"/>
                  </a:lnTo>
                  <a:lnTo>
                    <a:pt x="1221389" y="43252"/>
                  </a:lnTo>
                  <a:lnTo>
                    <a:pt x="1283689" y="28967"/>
                  </a:lnTo>
                  <a:lnTo>
                    <a:pt x="1346385" y="17460"/>
                  </a:lnTo>
                  <a:lnTo>
                    <a:pt x="1409875" y="8730"/>
                  </a:lnTo>
                  <a:lnTo>
                    <a:pt x="1472969" y="3175"/>
                  </a:lnTo>
                  <a:close/>
                </a:path>
              </a:pathLst>
            </a:custGeom>
            <a:solidFill>
              <a:srgbClr val="EC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0" name="Freeform 339"/>
            <p:cNvSpPr>
              <a:spLocks/>
            </p:cNvSpPr>
            <p:nvPr/>
          </p:nvSpPr>
          <p:spPr bwMode="auto">
            <a:xfrm>
              <a:off x="6571450" y="2363902"/>
              <a:ext cx="1548788" cy="1407431"/>
            </a:xfrm>
            <a:custGeom>
              <a:avLst/>
              <a:gdLst>
                <a:gd name="connsiteX0" fmla="*/ 1244053 w 2000250"/>
                <a:gd name="connsiteY0" fmla="*/ 0 h 1817688"/>
                <a:gd name="connsiteX1" fmla="*/ 1293276 w 2000250"/>
                <a:gd name="connsiteY1" fmla="*/ 794 h 1817688"/>
                <a:gd name="connsiteX2" fmla="*/ 1388941 w 2000250"/>
                <a:gd name="connsiteY2" fmla="*/ 9920 h 1817688"/>
                <a:gd name="connsiteX3" fmla="*/ 1478653 w 2000250"/>
                <a:gd name="connsiteY3" fmla="*/ 28172 h 1817688"/>
                <a:gd name="connsiteX4" fmla="*/ 1562410 w 2000250"/>
                <a:gd name="connsiteY4" fmla="*/ 54757 h 1817688"/>
                <a:gd name="connsiteX5" fmla="*/ 1621556 w 2000250"/>
                <a:gd name="connsiteY5" fmla="*/ 80151 h 1817688"/>
                <a:gd name="connsiteX6" fmla="*/ 1658870 w 2000250"/>
                <a:gd name="connsiteY6" fmla="*/ 99594 h 1817688"/>
                <a:gd name="connsiteX7" fmla="*/ 1694199 w 2000250"/>
                <a:gd name="connsiteY7" fmla="*/ 120227 h 1817688"/>
                <a:gd name="connsiteX8" fmla="*/ 1728337 w 2000250"/>
                <a:gd name="connsiteY8" fmla="*/ 143241 h 1817688"/>
                <a:gd name="connsiteX9" fmla="*/ 1760490 w 2000250"/>
                <a:gd name="connsiteY9" fmla="*/ 167445 h 1817688"/>
                <a:gd name="connsiteX10" fmla="*/ 1791056 w 2000250"/>
                <a:gd name="connsiteY10" fmla="*/ 193633 h 1817688"/>
                <a:gd name="connsiteX11" fmla="*/ 1819239 w 2000250"/>
                <a:gd name="connsiteY11" fmla="*/ 221408 h 1817688"/>
                <a:gd name="connsiteX12" fmla="*/ 1845835 w 2000250"/>
                <a:gd name="connsiteY12" fmla="*/ 250770 h 1817688"/>
                <a:gd name="connsiteX13" fmla="*/ 1870049 w 2000250"/>
                <a:gd name="connsiteY13" fmla="*/ 281720 h 1817688"/>
                <a:gd name="connsiteX14" fmla="*/ 1892676 w 2000250"/>
                <a:gd name="connsiteY14" fmla="*/ 313860 h 1817688"/>
                <a:gd name="connsiteX15" fmla="*/ 1913714 w 2000250"/>
                <a:gd name="connsiteY15" fmla="*/ 347587 h 1817688"/>
                <a:gd name="connsiteX16" fmla="*/ 1932371 w 2000250"/>
                <a:gd name="connsiteY16" fmla="*/ 382504 h 1817688"/>
                <a:gd name="connsiteX17" fmla="*/ 1949043 w 2000250"/>
                <a:gd name="connsiteY17" fmla="*/ 419009 h 1817688"/>
                <a:gd name="connsiteX18" fmla="*/ 1962937 w 2000250"/>
                <a:gd name="connsiteY18" fmla="*/ 456704 h 1817688"/>
                <a:gd name="connsiteX19" fmla="*/ 1975242 w 2000250"/>
                <a:gd name="connsiteY19" fmla="*/ 495192 h 1817688"/>
                <a:gd name="connsiteX20" fmla="*/ 1984769 w 2000250"/>
                <a:gd name="connsiteY20" fmla="*/ 534871 h 1817688"/>
                <a:gd name="connsiteX21" fmla="*/ 1991914 w 2000250"/>
                <a:gd name="connsiteY21" fmla="*/ 575343 h 1817688"/>
                <a:gd name="connsiteX22" fmla="*/ 1997075 w 2000250"/>
                <a:gd name="connsiteY22" fmla="*/ 617403 h 1817688"/>
                <a:gd name="connsiteX23" fmla="*/ 1999853 w 2000250"/>
                <a:gd name="connsiteY23" fmla="*/ 660256 h 1817688"/>
                <a:gd name="connsiteX24" fmla="*/ 2000250 w 2000250"/>
                <a:gd name="connsiteY24" fmla="*/ 703506 h 1817688"/>
                <a:gd name="connsiteX25" fmla="*/ 1998265 w 2000250"/>
                <a:gd name="connsiteY25" fmla="*/ 747946 h 1817688"/>
                <a:gd name="connsiteX26" fmla="*/ 1993105 w 2000250"/>
                <a:gd name="connsiteY26" fmla="*/ 792784 h 1817688"/>
                <a:gd name="connsiteX27" fmla="*/ 1985960 w 2000250"/>
                <a:gd name="connsiteY27" fmla="*/ 839208 h 1817688"/>
                <a:gd name="connsiteX28" fmla="*/ 1976036 w 2000250"/>
                <a:gd name="connsiteY28" fmla="*/ 885235 h 1817688"/>
                <a:gd name="connsiteX29" fmla="*/ 1970082 w 2000250"/>
                <a:gd name="connsiteY29" fmla="*/ 909043 h 1817688"/>
                <a:gd name="connsiteX30" fmla="*/ 1956585 w 2000250"/>
                <a:gd name="connsiteY30" fmla="*/ 955864 h 1817688"/>
                <a:gd name="connsiteX31" fmla="*/ 1922050 w 2000250"/>
                <a:gd name="connsiteY31" fmla="*/ 1047522 h 1817688"/>
                <a:gd name="connsiteX32" fmla="*/ 1878782 w 2000250"/>
                <a:gd name="connsiteY32" fmla="*/ 1136006 h 1817688"/>
                <a:gd name="connsiteX33" fmla="*/ 1827972 w 2000250"/>
                <a:gd name="connsiteY33" fmla="*/ 1221315 h 1817688"/>
                <a:gd name="connsiteX34" fmla="*/ 1768826 w 2000250"/>
                <a:gd name="connsiteY34" fmla="*/ 1303054 h 1817688"/>
                <a:gd name="connsiteX35" fmla="*/ 1703329 w 2000250"/>
                <a:gd name="connsiteY35" fmla="*/ 1380031 h 1817688"/>
                <a:gd name="connsiteX36" fmla="*/ 1631877 w 2000250"/>
                <a:gd name="connsiteY36" fmla="*/ 1452643 h 1817688"/>
                <a:gd name="connsiteX37" fmla="*/ 1554074 w 2000250"/>
                <a:gd name="connsiteY37" fmla="*/ 1520097 h 1817688"/>
                <a:gd name="connsiteX38" fmla="*/ 1471905 w 2000250"/>
                <a:gd name="connsiteY38" fmla="*/ 1581599 h 1817688"/>
                <a:gd name="connsiteX39" fmla="*/ 1385369 w 2000250"/>
                <a:gd name="connsiteY39" fmla="*/ 1637149 h 1817688"/>
                <a:gd name="connsiteX40" fmla="*/ 1294863 w 2000250"/>
                <a:gd name="connsiteY40" fmla="*/ 1686351 h 1817688"/>
                <a:gd name="connsiteX41" fmla="*/ 1201182 w 2000250"/>
                <a:gd name="connsiteY41" fmla="*/ 1728411 h 1817688"/>
                <a:gd name="connsiteX42" fmla="*/ 1105119 w 2000250"/>
                <a:gd name="connsiteY42" fmla="*/ 1762931 h 1817688"/>
                <a:gd name="connsiteX43" fmla="*/ 1006675 w 2000250"/>
                <a:gd name="connsiteY43" fmla="*/ 1789516 h 1817688"/>
                <a:gd name="connsiteX44" fmla="*/ 907040 w 2000250"/>
                <a:gd name="connsiteY44" fmla="*/ 1807372 h 1817688"/>
                <a:gd name="connsiteX45" fmla="*/ 806610 w 2000250"/>
                <a:gd name="connsiteY45" fmla="*/ 1816895 h 1817688"/>
                <a:gd name="connsiteX46" fmla="*/ 756197 w 2000250"/>
                <a:gd name="connsiteY46" fmla="*/ 1817688 h 1817688"/>
                <a:gd name="connsiteX47" fmla="*/ 706975 w 2000250"/>
                <a:gd name="connsiteY47" fmla="*/ 1816895 h 1817688"/>
                <a:gd name="connsiteX48" fmla="*/ 611309 w 2000250"/>
                <a:gd name="connsiteY48" fmla="*/ 1807372 h 1817688"/>
                <a:gd name="connsiteX49" fmla="*/ 521597 w 2000250"/>
                <a:gd name="connsiteY49" fmla="*/ 1789516 h 1817688"/>
                <a:gd name="connsiteX50" fmla="*/ 437840 w 2000250"/>
                <a:gd name="connsiteY50" fmla="*/ 1762931 h 1817688"/>
                <a:gd name="connsiteX51" fmla="*/ 378694 w 2000250"/>
                <a:gd name="connsiteY51" fmla="*/ 1737537 h 1817688"/>
                <a:gd name="connsiteX52" fmla="*/ 341380 w 2000250"/>
                <a:gd name="connsiteY52" fmla="*/ 1718094 h 1817688"/>
                <a:gd name="connsiteX53" fmla="*/ 306052 w 2000250"/>
                <a:gd name="connsiteY53" fmla="*/ 1697461 h 1817688"/>
                <a:gd name="connsiteX54" fmla="*/ 271914 w 2000250"/>
                <a:gd name="connsiteY54" fmla="*/ 1674448 h 1817688"/>
                <a:gd name="connsiteX55" fmla="*/ 239760 w 2000250"/>
                <a:gd name="connsiteY55" fmla="*/ 1650243 h 1817688"/>
                <a:gd name="connsiteX56" fmla="*/ 209195 w 2000250"/>
                <a:gd name="connsiteY56" fmla="*/ 1624055 h 1817688"/>
                <a:gd name="connsiteX57" fmla="*/ 181011 w 2000250"/>
                <a:gd name="connsiteY57" fmla="*/ 1596280 h 1817688"/>
                <a:gd name="connsiteX58" fmla="*/ 154415 w 2000250"/>
                <a:gd name="connsiteY58" fmla="*/ 1566918 h 1817688"/>
                <a:gd name="connsiteX59" fmla="*/ 130201 w 2000250"/>
                <a:gd name="connsiteY59" fmla="*/ 1535968 h 1817688"/>
                <a:gd name="connsiteX60" fmla="*/ 107575 w 2000250"/>
                <a:gd name="connsiteY60" fmla="*/ 1503432 h 1817688"/>
                <a:gd name="connsiteX61" fmla="*/ 86536 w 2000250"/>
                <a:gd name="connsiteY61" fmla="*/ 1470101 h 1817688"/>
                <a:gd name="connsiteX62" fmla="*/ 67879 w 2000250"/>
                <a:gd name="connsiteY62" fmla="*/ 1435184 h 1817688"/>
                <a:gd name="connsiteX63" fmla="*/ 51207 w 2000250"/>
                <a:gd name="connsiteY63" fmla="*/ 1398680 h 1817688"/>
                <a:gd name="connsiteX64" fmla="*/ 37314 w 2000250"/>
                <a:gd name="connsiteY64" fmla="*/ 1360985 h 1817688"/>
                <a:gd name="connsiteX65" fmla="*/ 25008 w 2000250"/>
                <a:gd name="connsiteY65" fmla="*/ 1322496 h 1817688"/>
                <a:gd name="connsiteX66" fmla="*/ 15481 w 2000250"/>
                <a:gd name="connsiteY66" fmla="*/ 1282817 h 1817688"/>
                <a:gd name="connsiteX67" fmla="*/ 10545 w 2000250"/>
                <a:gd name="connsiteY67" fmla="*/ 1254858 h 1817688"/>
                <a:gd name="connsiteX68" fmla="*/ 7167 w 2000250"/>
                <a:gd name="connsiteY68" fmla="*/ 1237457 h 1817688"/>
                <a:gd name="connsiteX69" fmla="*/ 4376 w 2000250"/>
                <a:gd name="connsiteY69" fmla="*/ 1210070 h 1817688"/>
                <a:gd name="connsiteX70" fmla="*/ 3176 w 2000250"/>
                <a:gd name="connsiteY70" fmla="*/ 1200285 h 1817688"/>
                <a:gd name="connsiteX71" fmla="*/ 2820 w 2000250"/>
                <a:gd name="connsiteY71" fmla="*/ 1194791 h 1817688"/>
                <a:gd name="connsiteX72" fmla="*/ 1991 w 2000250"/>
                <a:gd name="connsiteY72" fmla="*/ 1186657 h 1817688"/>
                <a:gd name="connsiteX73" fmla="*/ 1556 w 2000250"/>
                <a:gd name="connsiteY73" fmla="*/ 1175307 h 1817688"/>
                <a:gd name="connsiteX74" fmla="*/ 397 w 2000250"/>
                <a:gd name="connsiteY74" fmla="*/ 1157432 h 1817688"/>
                <a:gd name="connsiteX75" fmla="*/ 248 w 2000250"/>
                <a:gd name="connsiteY75" fmla="*/ 1141126 h 1817688"/>
                <a:gd name="connsiteX76" fmla="*/ 0 w 2000250"/>
                <a:gd name="connsiteY76" fmla="*/ 1134666 h 1817688"/>
                <a:gd name="connsiteX77" fmla="*/ 144 w 2000250"/>
                <a:gd name="connsiteY77" fmla="*/ 1129833 h 1817688"/>
                <a:gd name="connsiteX78" fmla="*/ 0 w 2000250"/>
                <a:gd name="connsiteY78" fmla="*/ 1114182 h 1817688"/>
                <a:gd name="connsiteX79" fmla="*/ 1985 w 2000250"/>
                <a:gd name="connsiteY79" fmla="*/ 1069345 h 1817688"/>
                <a:gd name="connsiteX80" fmla="*/ 3218 w 2000250"/>
                <a:gd name="connsiteY80" fmla="*/ 1058727 h 1817688"/>
                <a:gd name="connsiteX81" fmla="*/ 3583 w 2000250"/>
                <a:gd name="connsiteY81" fmla="*/ 1053703 h 1817688"/>
                <a:gd name="connsiteX82" fmla="*/ 3822 w 2000250"/>
                <a:gd name="connsiteY82" fmla="*/ 1053529 h 1817688"/>
                <a:gd name="connsiteX83" fmla="*/ 7145 w 2000250"/>
                <a:gd name="connsiteY83" fmla="*/ 1024905 h 1817688"/>
                <a:gd name="connsiteX84" fmla="*/ 14291 w 2000250"/>
                <a:gd name="connsiteY84" fmla="*/ 978877 h 1817688"/>
                <a:gd name="connsiteX85" fmla="*/ 24214 w 2000250"/>
                <a:gd name="connsiteY85" fmla="*/ 932056 h 1817688"/>
                <a:gd name="connsiteX86" fmla="*/ 30169 w 2000250"/>
                <a:gd name="connsiteY86" fmla="*/ 909043 h 1817688"/>
                <a:gd name="connsiteX87" fmla="*/ 43665 w 2000250"/>
                <a:gd name="connsiteY87" fmla="*/ 861825 h 1817688"/>
                <a:gd name="connsiteX88" fmla="*/ 78200 w 2000250"/>
                <a:gd name="connsiteY88" fmla="*/ 770167 h 1817688"/>
                <a:gd name="connsiteX89" fmla="*/ 121468 w 2000250"/>
                <a:gd name="connsiteY89" fmla="*/ 681683 h 1817688"/>
                <a:gd name="connsiteX90" fmla="*/ 172278 w 2000250"/>
                <a:gd name="connsiteY90" fmla="*/ 596373 h 1817688"/>
                <a:gd name="connsiteX91" fmla="*/ 231424 w 2000250"/>
                <a:gd name="connsiteY91" fmla="*/ 514635 h 1817688"/>
                <a:gd name="connsiteX92" fmla="*/ 296922 w 2000250"/>
                <a:gd name="connsiteY92" fmla="*/ 437658 h 1817688"/>
                <a:gd name="connsiteX93" fmla="*/ 368373 w 2000250"/>
                <a:gd name="connsiteY93" fmla="*/ 365046 h 1817688"/>
                <a:gd name="connsiteX94" fmla="*/ 446176 w 2000250"/>
                <a:gd name="connsiteY94" fmla="*/ 297591 h 1817688"/>
                <a:gd name="connsiteX95" fmla="*/ 528346 w 2000250"/>
                <a:gd name="connsiteY95" fmla="*/ 235692 h 1817688"/>
                <a:gd name="connsiteX96" fmla="*/ 614882 w 2000250"/>
                <a:gd name="connsiteY96" fmla="*/ 180142 h 1817688"/>
                <a:gd name="connsiteX97" fmla="*/ 705387 w 2000250"/>
                <a:gd name="connsiteY97" fmla="*/ 131337 h 1817688"/>
                <a:gd name="connsiteX98" fmla="*/ 799068 w 2000250"/>
                <a:gd name="connsiteY98" fmla="*/ 89278 h 1817688"/>
                <a:gd name="connsiteX99" fmla="*/ 895131 w 2000250"/>
                <a:gd name="connsiteY99" fmla="*/ 54757 h 1817688"/>
                <a:gd name="connsiteX100" fmla="*/ 993575 w 2000250"/>
                <a:gd name="connsiteY100" fmla="*/ 28172 h 1817688"/>
                <a:gd name="connsiteX101" fmla="*/ 1093211 w 2000250"/>
                <a:gd name="connsiteY101" fmla="*/ 9920 h 1817688"/>
                <a:gd name="connsiteX102" fmla="*/ 1193640 w 2000250"/>
                <a:gd name="connsiteY102" fmla="*/ 794 h 1817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2000250" h="1817688">
                  <a:moveTo>
                    <a:pt x="1244053" y="0"/>
                  </a:moveTo>
                  <a:lnTo>
                    <a:pt x="1293276" y="794"/>
                  </a:lnTo>
                  <a:lnTo>
                    <a:pt x="1388941" y="9920"/>
                  </a:lnTo>
                  <a:lnTo>
                    <a:pt x="1478653" y="28172"/>
                  </a:lnTo>
                  <a:lnTo>
                    <a:pt x="1562410" y="54757"/>
                  </a:lnTo>
                  <a:lnTo>
                    <a:pt x="1621556" y="80151"/>
                  </a:lnTo>
                  <a:lnTo>
                    <a:pt x="1658870" y="99594"/>
                  </a:lnTo>
                  <a:lnTo>
                    <a:pt x="1694199" y="120227"/>
                  </a:lnTo>
                  <a:lnTo>
                    <a:pt x="1728337" y="143241"/>
                  </a:lnTo>
                  <a:lnTo>
                    <a:pt x="1760490" y="167445"/>
                  </a:lnTo>
                  <a:lnTo>
                    <a:pt x="1791056" y="193633"/>
                  </a:lnTo>
                  <a:lnTo>
                    <a:pt x="1819239" y="221408"/>
                  </a:lnTo>
                  <a:lnTo>
                    <a:pt x="1845835" y="250770"/>
                  </a:lnTo>
                  <a:lnTo>
                    <a:pt x="1870049" y="281720"/>
                  </a:lnTo>
                  <a:lnTo>
                    <a:pt x="1892676" y="313860"/>
                  </a:lnTo>
                  <a:lnTo>
                    <a:pt x="1913714" y="347587"/>
                  </a:lnTo>
                  <a:lnTo>
                    <a:pt x="1932371" y="382504"/>
                  </a:lnTo>
                  <a:lnTo>
                    <a:pt x="1949043" y="419009"/>
                  </a:lnTo>
                  <a:lnTo>
                    <a:pt x="1962937" y="456704"/>
                  </a:lnTo>
                  <a:lnTo>
                    <a:pt x="1975242" y="495192"/>
                  </a:lnTo>
                  <a:lnTo>
                    <a:pt x="1984769" y="534871"/>
                  </a:lnTo>
                  <a:lnTo>
                    <a:pt x="1991914" y="575343"/>
                  </a:lnTo>
                  <a:lnTo>
                    <a:pt x="1997075" y="617403"/>
                  </a:lnTo>
                  <a:lnTo>
                    <a:pt x="1999853" y="660256"/>
                  </a:lnTo>
                  <a:lnTo>
                    <a:pt x="2000250" y="703506"/>
                  </a:lnTo>
                  <a:lnTo>
                    <a:pt x="1998265" y="747946"/>
                  </a:lnTo>
                  <a:lnTo>
                    <a:pt x="1993105" y="792784"/>
                  </a:lnTo>
                  <a:lnTo>
                    <a:pt x="1985960" y="839208"/>
                  </a:lnTo>
                  <a:lnTo>
                    <a:pt x="1976036" y="885235"/>
                  </a:lnTo>
                  <a:lnTo>
                    <a:pt x="1970082" y="909043"/>
                  </a:lnTo>
                  <a:lnTo>
                    <a:pt x="1956585" y="955864"/>
                  </a:lnTo>
                  <a:lnTo>
                    <a:pt x="1922050" y="1047522"/>
                  </a:lnTo>
                  <a:lnTo>
                    <a:pt x="1878782" y="1136006"/>
                  </a:lnTo>
                  <a:lnTo>
                    <a:pt x="1827972" y="1221315"/>
                  </a:lnTo>
                  <a:lnTo>
                    <a:pt x="1768826" y="1303054"/>
                  </a:lnTo>
                  <a:lnTo>
                    <a:pt x="1703329" y="1380031"/>
                  </a:lnTo>
                  <a:lnTo>
                    <a:pt x="1631877" y="1452643"/>
                  </a:lnTo>
                  <a:lnTo>
                    <a:pt x="1554074" y="1520097"/>
                  </a:lnTo>
                  <a:lnTo>
                    <a:pt x="1471905" y="1581599"/>
                  </a:lnTo>
                  <a:lnTo>
                    <a:pt x="1385369" y="1637149"/>
                  </a:lnTo>
                  <a:lnTo>
                    <a:pt x="1294863" y="1686351"/>
                  </a:lnTo>
                  <a:lnTo>
                    <a:pt x="1201182" y="1728411"/>
                  </a:lnTo>
                  <a:lnTo>
                    <a:pt x="1105119" y="1762931"/>
                  </a:lnTo>
                  <a:lnTo>
                    <a:pt x="1006675" y="1789516"/>
                  </a:lnTo>
                  <a:lnTo>
                    <a:pt x="907040" y="1807372"/>
                  </a:lnTo>
                  <a:lnTo>
                    <a:pt x="806610" y="1816895"/>
                  </a:lnTo>
                  <a:lnTo>
                    <a:pt x="756197" y="1817688"/>
                  </a:lnTo>
                  <a:lnTo>
                    <a:pt x="706975" y="1816895"/>
                  </a:lnTo>
                  <a:lnTo>
                    <a:pt x="611309" y="1807372"/>
                  </a:lnTo>
                  <a:lnTo>
                    <a:pt x="521597" y="1789516"/>
                  </a:lnTo>
                  <a:lnTo>
                    <a:pt x="437840" y="1762931"/>
                  </a:lnTo>
                  <a:lnTo>
                    <a:pt x="378694" y="1737537"/>
                  </a:lnTo>
                  <a:lnTo>
                    <a:pt x="341380" y="1718094"/>
                  </a:lnTo>
                  <a:lnTo>
                    <a:pt x="306052" y="1697461"/>
                  </a:lnTo>
                  <a:lnTo>
                    <a:pt x="271914" y="1674448"/>
                  </a:lnTo>
                  <a:lnTo>
                    <a:pt x="239760" y="1650243"/>
                  </a:lnTo>
                  <a:lnTo>
                    <a:pt x="209195" y="1624055"/>
                  </a:lnTo>
                  <a:lnTo>
                    <a:pt x="181011" y="1596280"/>
                  </a:lnTo>
                  <a:lnTo>
                    <a:pt x="154415" y="1566918"/>
                  </a:lnTo>
                  <a:lnTo>
                    <a:pt x="130201" y="1535968"/>
                  </a:lnTo>
                  <a:lnTo>
                    <a:pt x="107575" y="1503432"/>
                  </a:lnTo>
                  <a:lnTo>
                    <a:pt x="86536" y="1470101"/>
                  </a:lnTo>
                  <a:lnTo>
                    <a:pt x="67879" y="1435184"/>
                  </a:lnTo>
                  <a:lnTo>
                    <a:pt x="51207" y="1398680"/>
                  </a:lnTo>
                  <a:lnTo>
                    <a:pt x="37314" y="1360985"/>
                  </a:lnTo>
                  <a:lnTo>
                    <a:pt x="25008" y="1322496"/>
                  </a:lnTo>
                  <a:lnTo>
                    <a:pt x="15481" y="1282817"/>
                  </a:lnTo>
                  <a:lnTo>
                    <a:pt x="10545" y="1254858"/>
                  </a:lnTo>
                  <a:lnTo>
                    <a:pt x="7167" y="1237457"/>
                  </a:lnTo>
                  <a:lnTo>
                    <a:pt x="4376" y="1210070"/>
                  </a:lnTo>
                  <a:lnTo>
                    <a:pt x="3176" y="1200285"/>
                  </a:lnTo>
                  <a:lnTo>
                    <a:pt x="2820" y="1194791"/>
                  </a:lnTo>
                  <a:lnTo>
                    <a:pt x="1991" y="1186657"/>
                  </a:lnTo>
                  <a:lnTo>
                    <a:pt x="1556" y="1175307"/>
                  </a:lnTo>
                  <a:lnTo>
                    <a:pt x="397" y="1157432"/>
                  </a:lnTo>
                  <a:lnTo>
                    <a:pt x="248" y="1141126"/>
                  </a:lnTo>
                  <a:lnTo>
                    <a:pt x="0" y="1134666"/>
                  </a:lnTo>
                  <a:lnTo>
                    <a:pt x="144" y="1129833"/>
                  </a:lnTo>
                  <a:lnTo>
                    <a:pt x="0" y="1114182"/>
                  </a:lnTo>
                  <a:lnTo>
                    <a:pt x="1985" y="1069345"/>
                  </a:lnTo>
                  <a:lnTo>
                    <a:pt x="3218" y="1058727"/>
                  </a:lnTo>
                  <a:lnTo>
                    <a:pt x="3583" y="1053703"/>
                  </a:lnTo>
                  <a:lnTo>
                    <a:pt x="3822" y="1053529"/>
                  </a:lnTo>
                  <a:lnTo>
                    <a:pt x="7145" y="1024905"/>
                  </a:lnTo>
                  <a:lnTo>
                    <a:pt x="14291" y="978877"/>
                  </a:lnTo>
                  <a:lnTo>
                    <a:pt x="24214" y="932056"/>
                  </a:lnTo>
                  <a:lnTo>
                    <a:pt x="30169" y="909043"/>
                  </a:lnTo>
                  <a:lnTo>
                    <a:pt x="43665" y="861825"/>
                  </a:lnTo>
                  <a:lnTo>
                    <a:pt x="78200" y="770167"/>
                  </a:lnTo>
                  <a:lnTo>
                    <a:pt x="121468" y="681683"/>
                  </a:lnTo>
                  <a:lnTo>
                    <a:pt x="172278" y="596373"/>
                  </a:lnTo>
                  <a:lnTo>
                    <a:pt x="231424" y="514635"/>
                  </a:lnTo>
                  <a:lnTo>
                    <a:pt x="296922" y="437658"/>
                  </a:lnTo>
                  <a:lnTo>
                    <a:pt x="368373" y="365046"/>
                  </a:lnTo>
                  <a:lnTo>
                    <a:pt x="446176" y="297591"/>
                  </a:lnTo>
                  <a:lnTo>
                    <a:pt x="528346" y="235692"/>
                  </a:lnTo>
                  <a:lnTo>
                    <a:pt x="614882" y="180142"/>
                  </a:lnTo>
                  <a:lnTo>
                    <a:pt x="705387" y="131337"/>
                  </a:lnTo>
                  <a:lnTo>
                    <a:pt x="799068" y="89278"/>
                  </a:lnTo>
                  <a:lnTo>
                    <a:pt x="895131" y="54757"/>
                  </a:lnTo>
                  <a:lnTo>
                    <a:pt x="993575" y="28172"/>
                  </a:lnTo>
                  <a:lnTo>
                    <a:pt x="1093211" y="9920"/>
                  </a:lnTo>
                  <a:lnTo>
                    <a:pt x="1193640" y="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1" name="Freeform 340"/>
            <p:cNvSpPr>
              <a:spLocks/>
            </p:cNvSpPr>
            <p:nvPr/>
          </p:nvSpPr>
          <p:spPr bwMode="auto">
            <a:xfrm>
              <a:off x="6738621" y="2511406"/>
              <a:ext cx="1214447" cy="1112424"/>
            </a:xfrm>
            <a:custGeom>
              <a:avLst/>
              <a:gdLst>
                <a:gd name="connsiteX0" fmla="*/ 976463 w 1568450"/>
                <a:gd name="connsiteY0" fmla="*/ 0 h 1436688"/>
                <a:gd name="connsiteX1" fmla="*/ 1015743 w 1568450"/>
                <a:gd name="connsiteY1" fmla="*/ 397 h 1436688"/>
                <a:gd name="connsiteX2" fmla="*/ 1090337 w 1568450"/>
                <a:gd name="connsiteY2" fmla="*/ 7547 h 1436688"/>
                <a:gd name="connsiteX3" fmla="*/ 1160566 w 1568450"/>
                <a:gd name="connsiteY3" fmla="*/ 21846 h 1436688"/>
                <a:gd name="connsiteX4" fmla="*/ 1226430 w 1568450"/>
                <a:gd name="connsiteY4" fmla="*/ 43295 h 1436688"/>
                <a:gd name="connsiteX5" fmla="*/ 1287137 w 1568450"/>
                <a:gd name="connsiteY5" fmla="*/ 70305 h 1436688"/>
                <a:gd name="connsiteX6" fmla="*/ 1343082 w 1568450"/>
                <a:gd name="connsiteY6" fmla="*/ 104068 h 1436688"/>
                <a:gd name="connsiteX7" fmla="*/ 1393076 w 1568450"/>
                <a:gd name="connsiteY7" fmla="*/ 142596 h 1436688"/>
                <a:gd name="connsiteX8" fmla="*/ 1437911 w 1568450"/>
                <a:gd name="connsiteY8" fmla="*/ 186289 h 1436688"/>
                <a:gd name="connsiteX9" fmla="*/ 1476398 w 1568450"/>
                <a:gd name="connsiteY9" fmla="*/ 235145 h 1436688"/>
                <a:gd name="connsiteX10" fmla="*/ 1508934 w 1568450"/>
                <a:gd name="connsiteY10" fmla="*/ 288370 h 1436688"/>
                <a:gd name="connsiteX11" fmla="*/ 1511141 w 1568450"/>
                <a:gd name="connsiteY11" fmla="*/ 293455 h 1436688"/>
                <a:gd name="connsiteX12" fmla="*/ 1521174 w 1568450"/>
                <a:gd name="connsiteY12" fmla="*/ 313174 h 1436688"/>
                <a:gd name="connsiteX13" fmla="*/ 1540259 w 1568450"/>
                <a:gd name="connsiteY13" fmla="*/ 361282 h 1436688"/>
                <a:gd name="connsiteX14" fmla="*/ 1547813 w 1568450"/>
                <a:gd name="connsiteY14" fmla="*/ 385932 h 1436688"/>
                <a:gd name="connsiteX15" fmla="*/ 1546688 w 1568450"/>
                <a:gd name="connsiteY15" fmla="*/ 386674 h 1436688"/>
                <a:gd name="connsiteX16" fmla="*/ 1552976 w 1568450"/>
                <a:gd name="connsiteY16" fmla="*/ 406737 h 1436688"/>
                <a:gd name="connsiteX17" fmla="*/ 1564482 w 1568450"/>
                <a:gd name="connsiteY17" fmla="*/ 471084 h 1436688"/>
                <a:gd name="connsiteX18" fmla="*/ 1568450 w 1568450"/>
                <a:gd name="connsiteY18" fmla="*/ 539006 h 1436688"/>
                <a:gd name="connsiteX19" fmla="*/ 1565276 w 1568450"/>
                <a:gd name="connsiteY19" fmla="*/ 608914 h 1436688"/>
                <a:gd name="connsiteX20" fmla="*/ 1553770 w 1568450"/>
                <a:gd name="connsiteY20" fmla="*/ 681603 h 1436688"/>
                <a:gd name="connsiteX21" fmla="*/ 1544247 w 1568450"/>
                <a:gd name="connsiteY21" fmla="*/ 718543 h 1436688"/>
                <a:gd name="connsiteX22" fmla="*/ 1533534 w 1568450"/>
                <a:gd name="connsiteY22" fmla="*/ 755086 h 1436688"/>
                <a:gd name="connsiteX23" fmla="*/ 1506950 w 1568450"/>
                <a:gd name="connsiteY23" fmla="*/ 827774 h 1436688"/>
                <a:gd name="connsiteX24" fmla="*/ 1472431 w 1568450"/>
                <a:gd name="connsiteY24" fmla="*/ 898079 h 1436688"/>
                <a:gd name="connsiteX25" fmla="*/ 1462956 w 1568450"/>
                <a:gd name="connsiteY25" fmla="*/ 914044 h 1436688"/>
                <a:gd name="connsiteX26" fmla="*/ 1463676 w 1568450"/>
                <a:gd name="connsiteY26" fmla="*/ 915988 h 1436688"/>
                <a:gd name="connsiteX27" fmla="*/ 1448966 w 1568450"/>
                <a:gd name="connsiteY27" fmla="*/ 941388 h 1436688"/>
                <a:gd name="connsiteX28" fmla="*/ 1415966 w 1568450"/>
                <a:gd name="connsiteY28" fmla="*/ 991394 h 1436688"/>
                <a:gd name="connsiteX29" fmla="*/ 1379389 w 1568450"/>
                <a:gd name="connsiteY29" fmla="*/ 1039813 h 1436688"/>
                <a:gd name="connsiteX30" fmla="*/ 1340028 w 1568450"/>
                <a:gd name="connsiteY30" fmla="*/ 1086247 h 1436688"/>
                <a:gd name="connsiteX31" fmla="*/ 1319354 w 1568450"/>
                <a:gd name="connsiteY31" fmla="*/ 1108076 h 1436688"/>
                <a:gd name="connsiteX32" fmla="*/ 1317498 w 1568450"/>
                <a:gd name="connsiteY32" fmla="*/ 1108076 h 1436688"/>
                <a:gd name="connsiteX33" fmla="*/ 1278408 w 1568450"/>
                <a:gd name="connsiteY33" fmla="*/ 1148318 h 1436688"/>
                <a:gd name="connsiteX34" fmla="*/ 1217701 w 1568450"/>
                <a:gd name="connsiteY34" fmla="*/ 1201543 h 1436688"/>
                <a:gd name="connsiteX35" fmla="*/ 1153027 w 1568450"/>
                <a:gd name="connsiteY35" fmla="*/ 1250399 h 1436688"/>
                <a:gd name="connsiteX36" fmla="*/ 1085179 w 1568450"/>
                <a:gd name="connsiteY36" fmla="*/ 1294092 h 1436688"/>
                <a:gd name="connsiteX37" fmla="*/ 1014156 w 1568450"/>
                <a:gd name="connsiteY37" fmla="*/ 1332621 h 1436688"/>
                <a:gd name="connsiteX38" fmla="*/ 940753 w 1568450"/>
                <a:gd name="connsiteY38" fmla="*/ 1366383 h 1436688"/>
                <a:gd name="connsiteX39" fmla="*/ 864969 w 1568450"/>
                <a:gd name="connsiteY39" fmla="*/ 1393393 h 1436688"/>
                <a:gd name="connsiteX40" fmla="*/ 787995 w 1568450"/>
                <a:gd name="connsiteY40" fmla="*/ 1414445 h 1436688"/>
                <a:gd name="connsiteX41" fmla="*/ 709830 w 1568450"/>
                <a:gd name="connsiteY41" fmla="*/ 1429141 h 1436688"/>
                <a:gd name="connsiteX42" fmla="*/ 631665 w 1568450"/>
                <a:gd name="connsiteY42" fmla="*/ 1436291 h 1436688"/>
                <a:gd name="connsiteX43" fmla="*/ 591988 w 1568450"/>
                <a:gd name="connsiteY43" fmla="*/ 1436688 h 1436688"/>
                <a:gd name="connsiteX44" fmla="*/ 552707 w 1568450"/>
                <a:gd name="connsiteY44" fmla="*/ 1436291 h 1436688"/>
                <a:gd name="connsiteX45" fmla="*/ 478114 w 1568450"/>
                <a:gd name="connsiteY45" fmla="*/ 1429141 h 1436688"/>
                <a:gd name="connsiteX46" fmla="*/ 407885 w 1568450"/>
                <a:gd name="connsiteY46" fmla="*/ 1414445 h 1436688"/>
                <a:gd name="connsiteX47" fmla="*/ 342020 w 1568450"/>
                <a:gd name="connsiteY47" fmla="*/ 1393393 h 1436688"/>
                <a:gd name="connsiteX48" fmla="*/ 281313 w 1568450"/>
                <a:gd name="connsiteY48" fmla="*/ 1366383 h 1436688"/>
                <a:gd name="connsiteX49" fmla="*/ 225368 w 1568450"/>
                <a:gd name="connsiteY49" fmla="*/ 1332621 h 1436688"/>
                <a:gd name="connsiteX50" fmla="*/ 175375 w 1568450"/>
                <a:gd name="connsiteY50" fmla="*/ 1294092 h 1436688"/>
                <a:gd name="connsiteX51" fmla="*/ 130539 w 1568450"/>
                <a:gd name="connsiteY51" fmla="*/ 1250399 h 1436688"/>
                <a:gd name="connsiteX52" fmla="*/ 92052 w 1568450"/>
                <a:gd name="connsiteY52" fmla="*/ 1201543 h 1436688"/>
                <a:gd name="connsiteX53" fmla="*/ 59516 w 1568450"/>
                <a:gd name="connsiteY53" fmla="*/ 1148318 h 1436688"/>
                <a:gd name="connsiteX54" fmla="*/ 34520 w 1568450"/>
                <a:gd name="connsiteY54" fmla="*/ 1090723 h 1436688"/>
                <a:gd name="connsiteX55" fmla="*/ 15474 w 1568450"/>
                <a:gd name="connsiteY55" fmla="*/ 1029951 h 1436688"/>
                <a:gd name="connsiteX56" fmla="*/ 7235 w 1568450"/>
                <a:gd name="connsiteY56" fmla="*/ 983877 h 1436688"/>
                <a:gd name="connsiteX57" fmla="*/ 6726 w 1568450"/>
                <a:gd name="connsiteY57" fmla="*/ 984250 h 1436688"/>
                <a:gd name="connsiteX58" fmla="*/ 4727 w 1568450"/>
                <a:gd name="connsiteY58" fmla="*/ 969847 h 1436688"/>
                <a:gd name="connsiteX59" fmla="*/ 3968 w 1568450"/>
                <a:gd name="connsiteY59" fmla="*/ 965604 h 1436688"/>
                <a:gd name="connsiteX60" fmla="*/ 3843 w 1568450"/>
                <a:gd name="connsiteY60" fmla="*/ 963483 h 1436688"/>
                <a:gd name="connsiteX61" fmla="*/ 2374 w 1568450"/>
                <a:gd name="connsiteY61" fmla="*/ 952897 h 1436688"/>
                <a:gd name="connsiteX62" fmla="*/ 941 w 1568450"/>
                <a:gd name="connsiteY62" fmla="*/ 914097 h 1436688"/>
                <a:gd name="connsiteX63" fmla="*/ 0 w 1568450"/>
                <a:gd name="connsiteY63" fmla="*/ 898079 h 1436688"/>
                <a:gd name="connsiteX64" fmla="*/ 193 w 1568450"/>
                <a:gd name="connsiteY64" fmla="*/ 893816 h 1436688"/>
                <a:gd name="connsiteX65" fmla="*/ 0 w 1568450"/>
                <a:gd name="connsiteY65" fmla="*/ 888603 h 1436688"/>
                <a:gd name="connsiteX66" fmla="*/ 1789 w 1568450"/>
                <a:gd name="connsiteY66" fmla="*/ 858447 h 1436688"/>
                <a:gd name="connsiteX67" fmla="*/ 3174 w 1568450"/>
                <a:gd name="connsiteY67" fmla="*/ 827774 h 1436688"/>
                <a:gd name="connsiteX68" fmla="*/ 3857 w 1568450"/>
                <a:gd name="connsiteY68" fmla="*/ 823607 h 1436688"/>
                <a:gd name="connsiteX69" fmla="*/ 3956 w 1568450"/>
                <a:gd name="connsiteY69" fmla="*/ 821928 h 1436688"/>
                <a:gd name="connsiteX70" fmla="*/ 12710 w 1568450"/>
                <a:gd name="connsiteY70" fmla="*/ 769543 h 1436688"/>
                <a:gd name="connsiteX71" fmla="*/ 15078 w 1568450"/>
                <a:gd name="connsiteY71" fmla="*/ 755086 h 1436688"/>
                <a:gd name="connsiteX72" fmla="*/ 15224 w 1568450"/>
                <a:gd name="connsiteY72" fmla="*/ 754500 h 1436688"/>
                <a:gd name="connsiteX73" fmla="*/ 15430 w 1568450"/>
                <a:gd name="connsiteY73" fmla="*/ 753269 h 1436688"/>
                <a:gd name="connsiteX74" fmla="*/ 24133 w 1568450"/>
                <a:gd name="connsiteY74" fmla="*/ 718344 h 1436688"/>
                <a:gd name="connsiteX75" fmla="*/ 29276 w 1568450"/>
                <a:gd name="connsiteY75" fmla="*/ 700485 h 1436688"/>
                <a:gd name="connsiteX76" fmla="*/ 34419 w 1568450"/>
                <a:gd name="connsiteY76" fmla="*/ 682228 h 1436688"/>
                <a:gd name="connsiteX77" fmla="*/ 34818 w 1568450"/>
                <a:gd name="connsiteY77" fmla="*/ 681942 h 1436688"/>
                <a:gd name="connsiteX78" fmla="*/ 34916 w 1568450"/>
                <a:gd name="connsiteY78" fmla="*/ 681603 h 1436688"/>
                <a:gd name="connsiteX79" fmla="*/ 61500 w 1568450"/>
                <a:gd name="connsiteY79" fmla="*/ 608914 h 1436688"/>
                <a:gd name="connsiteX80" fmla="*/ 96020 w 1568450"/>
                <a:gd name="connsiteY80" fmla="*/ 539006 h 1436688"/>
                <a:gd name="connsiteX81" fmla="*/ 136094 w 1568450"/>
                <a:gd name="connsiteY81" fmla="*/ 471084 h 1436688"/>
                <a:gd name="connsiteX82" fmla="*/ 182120 w 1568450"/>
                <a:gd name="connsiteY82" fmla="*/ 406737 h 1436688"/>
                <a:gd name="connsiteX83" fmla="*/ 234097 w 1568450"/>
                <a:gd name="connsiteY83" fmla="*/ 345965 h 1436688"/>
                <a:gd name="connsiteX84" fmla="*/ 290042 w 1568450"/>
                <a:gd name="connsiteY84" fmla="*/ 288370 h 1436688"/>
                <a:gd name="connsiteX85" fmla="*/ 350749 w 1568450"/>
                <a:gd name="connsiteY85" fmla="*/ 235145 h 1436688"/>
                <a:gd name="connsiteX86" fmla="*/ 415423 w 1568450"/>
                <a:gd name="connsiteY86" fmla="*/ 186289 h 1436688"/>
                <a:gd name="connsiteX87" fmla="*/ 483272 w 1568450"/>
                <a:gd name="connsiteY87" fmla="*/ 142596 h 1436688"/>
                <a:gd name="connsiteX88" fmla="*/ 554294 w 1568450"/>
                <a:gd name="connsiteY88" fmla="*/ 104068 h 1436688"/>
                <a:gd name="connsiteX89" fmla="*/ 627698 w 1568450"/>
                <a:gd name="connsiteY89" fmla="*/ 70305 h 1436688"/>
                <a:gd name="connsiteX90" fmla="*/ 703482 w 1568450"/>
                <a:gd name="connsiteY90" fmla="*/ 43295 h 1436688"/>
                <a:gd name="connsiteX91" fmla="*/ 780456 w 1568450"/>
                <a:gd name="connsiteY91" fmla="*/ 21846 h 1436688"/>
                <a:gd name="connsiteX92" fmla="*/ 858620 w 1568450"/>
                <a:gd name="connsiteY92" fmla="*/ 7547 h 1436688"/>
                <a:gd name="connsiteX93" fmla="*/ 936785 w 1568450"/>
                <a:gd name="connsiteY93" fmla="*/ 397 h 14366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568450" h="1436688">
                  <a:moveTo>
                    <a:pt x="976463" y="0"/>
                  </a:moveTo>
                  <a:lnTo>
                    <a:pt x="1015743" y="397"/>
                  </a:lnTo>
                  <a:lnTo>
                    <a:pt x="1090337" y="7547"/>
                  </a:lnTo>
                  <a:lnTo>
                    <a:pt x="1160566" y="21846"/>
                  </a:lnTo>
                  <a:lnTo>
                    <a:pt x="1226430" y="43295"/>
                  </a:lnTo>
                  <a:lnTo>
                    <a:pt x="1287137" y="70305"/>
                  </a:lnTo>
                  <a:lnTo>
                    <a:pt x="1343082" y="104068"/>
                  </a:lnTo>
                  <a:lnTo>
                    <a:pt x="1393076" y="142596"/>
                  </a:lnTo>
                  <a:lnTo>
                    <a:pt x="1437911" y="186289"/>
                  </a:lnTo>
                  <a:lnTo>
                    <a:pt x="1476398" y="235145"/>
                  </a:lnTo>
                  <a:lnTo>
                    <a:pt x="1508934" y="288370"/>
                  </a:lnTo>
                  <a:lnTo>
                    <a:pt x="1511141" y="293455"/>
                  </a:lnTo>
                  <a:lnTo>
                    <a:pt x="1521174" y="313174"/>
                  </a:lnTo>
                  <a:lnTo>
                    <a:pt x="1540259" y="361282"/>
                  </a:lnTo>
                  <a:lnTo>
                    <a:pt x="1547813" y="385932"/>
                  </a:lnTo>
                  <a:lnTo>
                    <a:pt x="1546688" y="386674"/>
                  </a:lnTo>
                  <a:lnTo>
                    <a:pt x="1552976" y="406737"/>
                  </a:lnTo>
                  <a:lnTo>
                    <a:pt x="1564482" y="471084"/>
                  </a:lnTo>
                  <a:lnTo>
                    <a:pt x="1568450" y="539006"/>
                  </a:lnTo>
                  <a:lnTo>
                    <a:pt x="1565276" y="608914"/>
                  </a:lnTo>
                  <a:lnTo>
                    <a:pt x="1553770" y="681603"/>
                  </a:lnTo>
                  <a:lnTo>
                    <a:pt x="1544247" y="718543"/>
                  </a:lnTo>
                  <a:lnTo>
                    <a:pt x="1533534" y="755086"/>
                  </a:lnTo>
                  <a:lnTo>
                    <a:pt x="1506950" y="827774"/>
                  </a:lnTo>
                  <a:lnTo>
                    <a:pt x="1472431" y="898079"/>
                  </a:lnTo>
                  <a:lnTo>
                    <a:pt x="1462956" y="914044"/>
                  </a:lnTo>
                  <a:lnTo>
                    <a:pt x="1463676" y="915988"/>
                  </a:lnTo>
                  <a:lnTo>
                    <a:pt x="1448966" y="941388"/>
                  </a:lnTo>
                  <a:lnTo>
                    <a:pt x="1415966" y="991394"/>
                  </a:lnTo>
                  <a:lnTo>
                    <a:pt x="1379389" y="1039813"/>
                  </a:lnTo>
                  <a:lnTo>
                    <a:pt x="1340028" y="1086247"/>
                  </a:lnTo>
                  <a:lnTo>
                    <a:pt x="1319354" y="1108076"/>
                  </a:lnTo>
                  <a:lnTo>
                    <a:pt x="1317498" y="1108076"/>
                  </a:lnTo>
                  <a:lnTo>
                    <a:pt x="1278408" y="1148318"/>
                  </a:lnTo>
                  <a:lnTo>
                    <a:pt x="1217701" y="1201543"/>
                  </a:lnTo>
                  <a:lnTo>
                    <a:pt x="1153027" y="1250399"/>
                  </a:lnTo>
                  <a:lnTo>
                    <a:pt x="1085179" y="1294092"/>
                  </a:lnTo>
                  <a:lnTo>
                    <a:pt x="1014156" y="1332621"/>
                  </a:lnTo>
                  <a:lnTo>
                    <a:pt x="940753" y="1366383"/>
                  </a:lnTo>
                  <a:lnTo>
                    <a:pt x="864969" y="1393393"/>
                  </a:lnTo>
                  <a:lnTo>
                    <a:pt x="787995" y="1414445"/>
                  </a:lnTo>
                  <a:lnTo>
                    <a:pt x="709830" y="1429141"/>
                  </a:lnTo>
                  <a:lnTo>
                    <a:pt x="631665" y="1436291"/>
                  </a:lnTo>
                  <a:lnTo>
                    <a:pt x="591988" y="1436688"/>
                  </a:lnTo>
                  <a:lnTo>
                    <a:pt x="552707" y="1436291"/>
                  </a:lnTo>
                  <a:lnTo>
                    <a:pt x="478114" y="1429141"/>
                  </a:lnTo>
                  <a:lnTo>
                    <a:pt x="407885" y="1414445"/>
                  </a:lnTo>
                  <a:lnTo>
                    <a:pt x="342020" y="1393393"/>
                  </a:lnTo>
                  <a:lnTo>
                    <a:pt x="281313" y="1366383"/>
                  </a:lnTo>
                  <a:lnTo>
                    <a:pt x="225368" y="1332621"/>
                  </a:lnTo>
                  <a:lnTo>
                    <a:pt x="175375" y="1294092"/>
                  </a:lnTo>
                  <a:lnTo>
                    <a:pt x="130539" y="1250399"/>
                  </a:lnTo>
                  <a:lnTo>
                    <a:pt x="92052" y="1201543"/>
                  </a:lnTo>
                  <a:lnTo>
                    <a:pt x="59516" y="1148318"/>
                  </a:lnTo>
                  <a:lnTo>
                    <a:pt x="34520" y="1090723"/>
                  </a:lnTo>
                  <a:lnTo>
                    <a:pt x="15474" y="1029951"/>
                  </a:lnTo>
                  <a:lnTo>
                    <a:pt x="7235" y="983877"/>
                  </a:lnTo>
                  <a:lnTo>
                    <a:pt x="6726" y="984250"/>
                  </a:lnTo>
                  <a:lnTo>
                    <a:pt x="4727" y="969847"/>
                  </a:lnTo>
                  <a:lnTo>
                    <a:pt x="3968" y="965604"/>
                  </a:lnTo>
                  <a:lnTo>
                    <a:pt x="3843" y="963483"/>
                  </a:lnTo>
                  <a:lnTo>
                    <a:pt x="2374" y="952897"/>
                  </a:lnTo>
                  <a:lnTo>
                    <a:pt x="941" y="914097"/>
                  </a:lnTo>
                  <a:lnTo>
                    <a:pt x="0" y="898079"/>
                  </a:lnTo>
                  <a:lnTo>
                    <a:pt x="193" y="893816"/>
                  </a:lnTo>
                  <a:lnTo>
                    <a:pt x="0" y="888603"/>
                  </a:lnTo>
                  <a:lnTo>
                    <a:pt x="1789" y="858447"/>
                  </a:lnTo>
                  <a:lnTo>
                    <a:pt x="3174" y="827774"/>
                  </a:lnTo>
                  <a:lnTo>
                    <a:pt x="3857" y="823607"/>
                  </a:lnTo>
                  <a:lnTo>
                    <a:pt x="3956" y="821928"/>
                  </a:lnTo>
                  <a:lnTo>
                    <a:pt x="12710" y="769543"/>
                  </a:lnTo>
                  <a:lnTo>
                    <a:pt x="15078" y="755086"/>
                  </a:lnTo>
                  <a:lnTo>
                    <a:pt x="15224" y="754500"/>
                  </a:lnTo>
                  <a:lnTo>
                    <a:pt x="15430" y="753269"/>
                  </a:lnTo>
                  <a:lnTo>
                    <a:pt x="24133" y="718344"/>
                  </a:lnTo>
                  <a:lnTo>
                    <a:pt x="29276" y="700485"/>
                  </a:lnTo>
                  <a:lnTo>
                    <a:pt x="34419" y="682228"/>
                  </a:lnTo>
                  <a:lnTo>
                    <a:pt x="34818" y="681942"/>
                  </a:lnTo>
                  <a:lnTo>
                    <a:pt x="34916" y="681603"/>
                  </a:lnTo>
                  <a:lnTo>
                    <a:pt x="61500" y="608914"/>
                  </a:lnTo>
                  <a:lnTo>
                    <a:pt x="96020" y="539006"/>
                  </a:lnTo>
                  <a:lnTo>
                    <a:pt x="136094" y="471084"/>
                  </a:lnTo>
                  <a:lnTo>
                    <a:pt x="182120" y="406737"/>
                  </a:lnTo>
                  <a:lnTo>
                    <a:pt x="234097" y="345965"/>
                  </a:lnTo>
                  <a:lnTo>
                    <a:pt x="290042" y="288370"/>
                  </a:lnTo>
                  <a:lnTo>
                    <a:pt x="350749" y="235145"/>
                  </a:lnTo>
                  <a:lnTo>
                    <a:pt x="415423" y="186289"/>
                  </a:lnTo>
                  <a:lnTo>
                    <a:pt x="483272" y="142596"/>
                  </a:lnTo>
                  <a:lnTo>
                    <a:pt x="554294" y="104068"/>
                  </a:lnTo>
                  <a:lnTo>
                    <a:pt x="627698" y="70305"/>
                  </a:lnTo>
                  <a:lnTo>
                    <a:pt x="703482" y="43295"/>
                  </a:lnTo>
                  <a:lnTo>
                    <a:pt x="780456" y="21846"/>
                  </a:lnTo>
                  <a:lnTo>
                    <a:pt x="858620" y="7547"/>
                  </a:lnTo>
                  <a:lnTo>
                    <a:pt x="936785" y="397"/>
                  </a:lnTo>
                  <a:close/>
                </a:path>
              </a:pathLst>
            </a:custGeom>
            <a:solidFill>
              <a:srgbClr val="EC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2" name="Freeform 341"/>
            <p:cNvSpPr>
              <a:spLocks/>
            </p:cNvSpPr>
            <p:nvPr/>
          </p:nvSpPr>
          <p:spPr bwMode="auto">
            <a:xfrm>
              <a:off x="6902105" y="2656451"/>
              <a:ext cx="887480" cy="822333"/>
            </a:xfrm>
            <a:custGeom>
              <a:avLst/>
              <a:gdLst>
                <a:gd name="connsiteX0" fmla="*/ 715616 w 1146175"/>
                <a:gd name="connsiteY0" fmla="*/ 0 h 1062038"/>
                <a:gd name="connsiteX1" fmla="*/ 743765 w 1146175"/>
                <a:gd name="connsiteY1" fmla="*/ 397 h 1062038"/>
                <a:gd name="connsiteX2" fmla="*/ 798081 w 1146175"/>
                <a:gd name="connsiteY2" fmla="*/ 6348 h 1062038"/>
                <a:gd name="connsiteX3" fmla="*/ 849621 w 1146175"/>
                <a:gd name="connsiteY3" fmla="*/ 16663 h 1062038"/>
                <a:gd name="connsiteX4" fmla="*/ 897196 w 1146175"/>
                <a:gd name="connsiteY4" fmla="*/ 32532 h 1062038"/>
                <a:gd name="connsiteX5" fmla="*/ 941997 w 1146175"/>
                <a:gd name="connsiteY5" fmla="*/ 52368 h 1062038"/>
                <a:gd name="connsiteX6" fmla="*/ 982832 w 1146175"/>
                <a:gd name="connsiteY6" fmla="*/ 76568 h 1062038"/>
                <a:gd name="connsiteX7" fmla="*/ 1019307 w 1146175"/>
                <a:gd name="connsiteY7" fmla="*/ 105529 h 1062038"/>
                <a:gd name="connsiteX8" fmla="*/ 1051420 w 1146175"/>
                <a:gd name="connsiteY8" fmla="*/ 138061 h 1062038"/>
                <a:gd name="connsiteX9" fmla="*/ 1079966 w 1146175"/>
                <a:gd name="connsiteY9" fmla="*/ 173767 h 1062038"/>
                <a:gd name="connsiteX10" fmla="*/ 1102961 w 1146175"/>
                <a:gd name="connsiteY10" fmla="*/ 213439 h 1062038"/>
                <a:gd name="connsiteX11" fmla="*/ 1118980 w 1146175"/>
                <a:gd name="connsiteY11" fmla="*/ 250377 h 1062038"/>
                <a:gd name="connsiteX12" fmla="*/ 1120378 w 1146175"/>
                <a:gd name="connsiteY12" fmla="*/ 249238 h 1062038"/>
                <a:gd name="connsiteX13" fmla="*/ 1127125 w 1146175"/>
                <a:gd name="connsiteY13" fmla="*/ 267891 h 1062038"/>
                <a:gd name="connsiteX14" fmla="*/ 1137840 w 1146175"/>
                <a:gd name="connsiteY14" fmla="*/ 307181 h 1062038"/>
                <a:gd name="connsiteX15" fmla="*/ 1141412 w 1146175"/>
                <a:gd name="connsiteY15" fmla="*/ 327422 h 1062038"/>
                <a:gd name="connsiteX16" fmla="*/ 1139914 w 1146175"/>
                <a:gd name="connsiteY16" fmla="*/ 328393 h 1062038"/>
                <a:gd name="connsiteX17" fmla="*/ 1143400 w 1146175"/>
                <a:gd name="connsiteY17" fmla="*/ 348326 h 1062038"/>
                <a:gd name="connsiteX18" fmla="*/ 1146175 w 1146175"/>
                <a:gd name="connsiteY18" fmla="*/ 397917 h 1062038"/>
                <a:gd name="connsiteX19" fmla="*/ 1143400 w 1146175"/>
                <a:gd name="connsiteY19" fmla="*/ 449888 h 1062038"/>
                <a:gd name="connsiteX20" fmla="*/ 1134678 w 1146175"/>
                <a:gd name="connsiteY20" fmla="*/ 503447 h 1062038"/>
                <a:gd name="connsiteX21" fmla="*/ 1127938 w 1146175"/>
                <a:gd name="connsiteY21" fmla="*/ 531218 h 1062038"/>
                <a:gd name="connsiteX22" fmla="*/ 1120009 w 1146175"/>
                <a:gd name="connsiteY22" fmla="*/ 558592 h 1062038"/>
                <a:gd name="connsiteX23" fmla="*/ 1119126 w 1146175"/>
                <a:gd name="connsiteY23" fmla="*/ 560929 h 1062038"/>
                <a:gd name="connsiteX24" fmla="*/ 1120378 w 1146175"/>
                <a:gd name="connsiteY24" fmla="*/ 561975 h 1062038"/>
                <a:gd name="connsiteX25" fmla="*/ 1110059 w 1146175"/>
                <a:gd name="connsiteY25" fmla="*/ 590947 h 1062038"/>
                <a:gd name="connsiteX26" fmla="*/ 1085056 w 1146175"/>
                <a:gd name="connsiteY26" fmla="*/ 647700 h 1062038"/>
                <a:gd name="connsiteX27" fmla="*/ 1054497 w 1146175"/>
                <a:gd name="connsiteY27" fmla="*/ 702072 h 1062038"/>
                <a:gd name="connsiteX28" fmla="*/ 1018381 w 1146175"/>
                <a:gd name="connsiteY28" fmla="*/ 754063 h 1062038"/>
                <a:gd name="connsiteX29" fmla="*/ 978297 w 1146175"/>
                <a:gd name="connsiteY29" fmla="*/ 803672 h 1062038"/>
                <a:gd name="connsiteX30" fmla="*/ 933847 w 1146175"/>
                <a:gd name="connsiteY30" fmla="*/ 849313 h 1062038"/>
                <a:gd name="connsiteX31" fmla="*/ 885825 w 1146175"/>
                <a:gd name="connsiteY31" fmla="*/ 891382 h 1062038"/>
                <a:gd name="connsiteX32" fmla="*/ 833834 w 1146175"/>
                <a:gd name="connsiteY32" fmla="*/ 930276 h 1062038"/>
                <a:gd name="connsiteX33" fmla="*/ 807243 w 1146175"/>
                <a:gd name="connsiteY33" fmla="*/ 947738 h 1062038"/>
                <a:gd name="connsiteX34" fmla="*/ 806257 w 1146175"/>
                <a:gd name="connsiteY34" fmla="*/ 946717 h 1062038"/>
                <a:gd name="connsiteX35" fmla="*/ 791341 w 1146175"/>
                <a:gd name="connsiteY35" fmla="*/ 956509 h 1062038"/>
                <a:gd name="connsiteX36" fmla="*/ 739008 w 1146175"/>
                <a:gd name="connsiteY36" fmla="*/ 985470 h 1062038"/>
                <a:gd name="connsiteX37" fmla="*/ 685485 w 1146175"/>
                <a:gd name="connsiteY37" fmla="*/ 1009273 h 1062038"/>
                <a:gd name="connsiteX38" fmla="*/ 630773 w 1146175"/>
                <a:gd name="connsiteY38" fmla="*/ 1029507 h 1062038"/>
                <a:gd name="connsiteX39" fmla="*/ 574079 w 1146175"/>
                <a:gd name="connsiteY39" fmla="*/ 1045376 h 1062038"/>
                <a:gd name="connsiteX40" fmla="*/ 516988 w 1146175"/>
                <a:gd name="connsiteY40" fmla="*/ 1055691 h 1062038"/>
                <a:gd name="connsiteX41" fmla="*/ 459501 w 1146175"/>
                <a:gd name="connsiteY41" fmla="*/ 1061245 h 1062038"/>
                <a:gd name="connsiteX42" fmla="*/ 430559 w 1146175"/>
                <a:gd name="connsiteY42" fmla="*/ 1062038 h 1062038"/>
                <a:gd name="connsiteX43" fmla="*/ 402410 w 1146175"/>
                <a:gd name="connsiteY43" fmla="*/ 1061245 h 1062038"/>
                <a:gd name="connsiteX44" fmla="*/ 348095 w 1146175"/>
                <a:gd name="connsiteY44" fmla="*/ 1055691 h 1062038"/>
                <a:gd name="connsiteX45" fmla="*/ 296555 w 1146175"/>
                <a:gd name="connsiteY45" fmla="*/ 1045376 h 1062038"/>
                <a:gd name="connsiteX46" fmla="*/ 248979 w 1146175"/>
                <a:gd name="connsiteY46" fmla="*/ 1029507 h 1062038"/>
                <a:gd name="connsiteX47" fmla="*/ 204179 w 1146175"/>
                <a:gd name="connsiteY47" fmla="*/ 1009273 h 1062038"/>
                <a:gd name="connsiteX48" fmla="*/ 163740 w 1146175"/>
                <a:gd name="connsiteY48" fmla="*/ 985470 h 1062038"/>
                <a:gd name="connsiteX49" fmla="*/ 126868 w 1146175"/>
                <a:gd name="connsiteY49" fmla="*/ 956509 h 1062038"/>
                <a:gd name="connsiteX50" fmla="*/ 94755 w 1146175"/>
                <a:gd name="connsiteY50" fmla="*/ 923977 h 1062038"/>
                <a:gd name="connsiteX51" fmla="*/ 67003 w 1146175"/>
                <a:gd name="connsiteY51" fmla="*/ 888272 h 1062038"/>
                <a:gd name="connsiteX52" fmla="*/ 43215 w 1146175"/>
                <a:gd name="connsiteY52" fmla="*/ 848599 h 1062038"/>
                <a:gd name="connsiteX53" fmla="*/ 24977 w 1146175"/>
                <a:gd name="connsiteY53" fmla="*/ 806546 h 1062038"/>
                <a:gd name="connsiteX54" fmla="*/ 11498 w 1146175"/>
                <a:gd name="connsiteY54" fmla="*/ 760922 h 1062038"/>
                <a:gd name="connsiteX55" fmla="*/ 2775 w 1146175"/>
                <a:gd name="connsiteY55" fmla="*/ 713712 h 1062038"/>
                <a:gd name="connsiteX56" fmla="*/ 0 w 1146175"/>
                <a:gd name="connsiteY56" fmla="*/ 664121 h 1062038"/>
                <a:gd name="connsiteX57" fmla="*/ 912 w 1146175"/>
                <a:gd name="connsiteY57" fmla="*/ 647039 h 1062038"/>
                <a:gd name="connsiteX58" fmla="*/ 0 w 1146175"/>
                <a:gd name="connsiteY58" fmla="*/ 647700 h 1062038"/>
                <a:gd name="connsiteX59" fmla="*/ 812 w 1146175"/>
                <a:gd name="connsiteY59" fmla="*/ 627558 h 1062038"/>
                <a:gd name="connsiteX60" fmla="*/ 5680 w 1146175"/>
                <a:gd name="connsiteY60" fmla="*/ 587274 h 1062038"/>
                <a:gd name="connsiteX61" fmla="*/ 9331 w 1146175"/>
                <a:gd name="connsiteY61" fmla="*/ 566737 h 1062038"/>
                <a:gd name="connsiteX62" fmla="*/ 10016 w 1146175"/>
                <a:gd name="connsiteY62" fmla="*/ 567689 h 1062038"/>
                <a:gd name="connsiteX63" fmla="*/ 11498 w 1146175"/>
                <a:gd name="connsiteY63" fmla="*/ 558592 h 1062038"/>
                <a:gd name="connsiteX64" fmla="*/ 18238 w 1146175"/>
                <a:gd name="connsiteY64" fmla="*/ 531218 h 1062038"/>
                <a:gd name="connsiteX65" fmla="*/ 26167 w 1146175"/>
                <a:gd name="connsiteY65" fmla="*/ 503447 h 1062038"/>
                <a:gd name="connsiteX66" fmla="*/ 26989 w 1146175"/>
                <a:gd name="connsiteY66" fmla="*/ 501269 h 1062038"/>
                <a:gd name="connsiteX67" fmla="*/ 32192 w 1146175"/>
                <a:gd name="connsiteY67" fmla="*/ 484421 h 1062038"/>
                <a:gd name="connsiteX68" fmla="*/ 40581 w 1146175"/>
                <a:gd name="connsiteY68" fmla="*/ 463628 h 1062038"/>
                <a:gd name="connsiteX69" fmla="*/ 41399 w 1146175"/>
                <a:gd name="connsiteY69" fmla="*/ 463098 h 1062038"/>
                <a:gd name="connsiteX70" fmla="*/ 46386 w 1146175"/>
                <a:gd name="connsiteY70" fmla="*/ 449888 h 1062038"/>
                <a:gd name="connsiteX71" fmla="*/ 70967 w 1146175"/>
                <a:gd name="connsiteY71" fmla="*/ 397917 h 1062038"/>
                <a:gd name="connsiteX72" fmla="*/ 100702 w 1146175"/>
                <a:gd name="connsiteY72" fmla="*/ 348326 h 1062038"/>
                <a:gd name="connsiteX73" fmla="*/ 134401 w 1146175"/>
                <a:gd name="connsiteY73" fmla="*/ 300719 h 1062038"/>
                <a:gd name="connsiteX74" fmla="*/ 172462 w 1146175"/>
                <a:gd name="connsiteY74" fmla="*/ 255492 h 1062038"/>
                <a:gd name="connsiteX75" fmla="*/ 213297 w 1146175"/>
                <a:gd name="connsiteY75" fmla="*/ 213439 h 1062038"/>
                <a:gd name="connsiteX76" fmla="*/ 258098 w 1146175"/>
                <a:gd name="connsiteY76" fmla="*/ 173767 h 1062038"/>
                <a:gd name="connsiteX77" fmla="*/ 305277 w 1146175"/>
                <a:gd name="connsiteY77" fmla="*/ 138061 h 1062038"/>
                <a:gd name="connsiteX78" fmla="*/ 354835 w 1146175"/>
                <a:gd name="connsiteY78" fmla="*/ 105529 h 1062038"/>
                <a:gd name="connsiteX79" fmla="*/ 407168 w 1146175"/>
                <a:gd name="connsiteY79" fmla="*/ 76568 h 1062038"/>
                <a:gd name="connsiteX80" fmla="*/ 460690 w 1146175"/>
                <a:gd name="connsiteY80" fmla="*/ 52368 h 1062038"/>
                <a:gd name="connsiteX81" fmla="*/ 515402 w 1146175"/>
                <a:gd name="connsiteY81" fmla="*/ 32532 h 1062038"/>
                <a:gd name="connsiteX82" fmla="*/ 572097 w 1146175"/>
                <a:gd name="connsiteY82" fmla="*/ 16663 h 1062038"/>
                <a:gd name="connsiteX83" fmla="*/ 629187 w 1146175"/>
                <a:gd name="connsiteY83" fmla="*/ 6348 h 1062038"/>
                <a:gd name="connsiteX84" fmla="*/ 686674 w 1146175"/>
                <a:gd name="connsiteY84" fmla="*/ 397 h 1062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1146175" h="1062038">
                  <a:moveTo>
                    <a:pt x="715616" y="0"/>
                  </a:moveTo>
                  <a:lnTo>
                    <a:pt x="743765" y="397"/>
                  </a:lnTo>
                  <a:lnTo>
                    <a:pt x="798081" y="6348"/>
                  </a:lnTo>
                  <a:lnTo>
                    <a:pt x="849621" y="16663"/>
                  </a:lnTo>
                  <a:lnTo>
                    <a:pt x="897196" y="32532"/>
                  </a:lnTo>
                  <a:lnTo>
                    <a:pt x="941997" y="52368"/>
                  </a:lnTo>
                  <a:lnTo>
                    <a:pt x="982832" y="76568"/>
                  </a:lnTo>
                  <a:lnTo>
                    <a:pt x="1019307" y="105529"/>
                  </a:lnTo>
                  <a:lnTo>
                    <a:pt x="1051420" y="138061"/>
                  </a:lnTo>
                  <a:lnTo>
                    <a:pt x="1079966" y="173767"/>
                  </a:lnTo>
                  <a:lnTo>
                    <a:pt x="1102961" y="213439"/>
                  </a:lnTo>
                  <a:lnTo>
                    <a:pt x="1118980" y="250377"/>
                  </a:lnTo>
                  <a:lnTo>
                    <a:pt x="1120378" y="249238"/>
                  </a:lnTo>
                  <a:lnTo>
                    <a:pt x="1127125" y="267891"/>
                  </a:lnTo>
                  <a:lnTo>
                    <a:pt x="1137840" y="307181"/>
                  </a:lnTo>
                  <a:lnTo>
                    <a:pt x="1141412" y="327422"/>
                  </a:lnTo>
                  <a:lnTo>
                    <a:pt x="1139914" y="328393"/>
                  </a:lnTo>
                  <a:lnTo>
                    <a:pt x="1143400" y="348326"/>
                  </a:lnTo>
                  <a:lnTo>
                    <a:pt x="1146175" y="397917"/>
                  </a:lnTo>
                  <a:lnTo>
                    <a:pt x="1143400" y="449888"/>
                  </a:lnTo>
                  <a:lnTo>
                    <a:pt x="1134678" y="503447"/>
                  </a:lnTo>
                  <a:lnTo>
                    <a:pt x="1127938" y="531218"/>
                  </a:lnTo>
                  <a:lnTo>
                    <a:pt x="1120009" y="558592"/>
                  </a:lnTo>
                  <a:lnTo>
                    <a:pt x="1119126" y="560929"/>
                  </a:lnTo>
                  <a:lnTo>
                    <a:pt x="1120378" y="561975"/>
                  </a:lnTo>
                  <a:lnTo>
                    <a:pt x="1110059" y="590947"/>
                  </a:lnTo>
                  <a:lnTo>
                    <a:pt x="1085056" y="647700"/>
                  </a:lnTo>
                  <a:lnTo>
                    <a:pt x="1054497" y="702072"/>
                  </a:lnTo>
                  <a:lnTo>
                    <a:pt x="1018381" y="754063"/>
                  </a:lnTo>
                  <a:lnTo>
                    <a:pt x="978297" y="803672"/>
                  </a:lnTo>
                  <a:lnTo>
                    <a:pt x="933847" y="849313"/>
                  </a:lnTo>
                  <a:lnTo>
                    <a:pt x="885825" y="891382"/>
                  </a:lnTo>
                  <a:lnTo>
                    <a:pt x="833834" y="930276"/>
                  </a:lnTo>
                  <a:lnTo>
                    <a:pt x="807243" y="947738"/>
                  </a:lnTo>
                  <a:lnTo>
                    <a:pt x="806257" y="946717"/>
                  </a:lnTo>
                  <a:lnTo>
                    <a:pt x="791341" y="956509"/>
                  </a:lnTo>
                  <a:lnTo>
                    <a:pt x="739008" y="985470"/>
                  </a:lnTo>
                  <a:lnTo>
                    <a:pt x="685485" y="1009273"/>
                  </a:lnTo>
                  <a:lnTo>
                    <a:pt x="630773" y="1029507"/>
                  </a:lnTo>
                  <a:lnTo>
                    <a:pt x="574079" y="1045376"/>
                  </a:lnTo>
                  <a:lnTo>
                    <a:pt x="516988" y="1055691"/>
                  </a:lnTo>
                  <a:lnTo>
                    <a:pt x="459501" y="1061245"/>
                  </a:lnTo>
                  <a:lnTo>
                    <a:pt x="430559" y="1062038"/>
                  </a:lnTo>
                  <a:lnTo>
                    <a:pt x="402410" y="1061245"/>
                  </a:lnTo>
                  <a:lnTo>
                    <a:pt x="348095" y="1055691"/>
                  </a:lnTo>
                  <a:lnTo>
                    <a:pt x="296555" y="1045376"/>
                  </a:lnTo>
                  <a:lnTo>
                    <a:pt x="248979" y="1029507"/>
                  </a:lnTo>
                  <a:lnTo>
                    <a:pt x="204179" y="1009273"/>
                  </a:lnTo>
                  <a:lnTo>
                    <a:pt x="163740" y="985470"/>
                  </a:lnTo>
                  <a:lnTo>
                    <a:pt x="126868" y="956509"/>
                  </a:lnTo>
                  <a:lnTo>
                    <a:pt x="94755" y="923977"/>
                  </a:lnTo>
                  <a:lnTo>
                    <a:pt x="67003" y="888272"/>
                  </a:lnTo>
                  <a:lnTo>
                    <a:pt x="43215" y="848599"/>
                  </a:lnTo>
                  <a:lnTo>
                    <a:pt x="24977" y="806546"/>
                  </a:lnTo>
                  <a:lnTo>
                    <a:pt x="11498" y="760922"/>
                  </a:lnTo>
                  <a:lnTo>
                    <a:pt x="2775" y="713712"/>
                  </a:lnTo>
                  <a:lnTo>
                    <a:pt x="0" y="664121"/>
                  </a:lnTo>
                  <a:lnTo>
                    <a:pt x="912" y="647039"/>
                  </a:lnTo>
                  <a:lnTo>
                    <a:pt x="0" y="647700"/>
                  </a:lnTo>
                  <a:lnTo>
                    <a:pt x="812" y="627558"/>
                  </a:lnTo>
                  <a:lnTo>
                    <a:pt x="5680" y="587274"/>
                  </a:lnTo>
                  <a:lnTo>
                    <a:pt x="9331" y="566737"/>
                  </a:lnTo>
                  <a:lnTo>
                    <a:pt x="10016" y="567689"/>
                  </a:lnTo>
                  <a:lnTo>
                    <a:pt x="11498" y="558592"/>
                  </a:lnTo>
                  <a:lnTo>
                    <a:pt x="18238" y="531218"/>
                  </a:lnTo>
                  <a:lnTo>
                    <a:pt x="26167" y="503447"/>
                  </a:lnTo>
                  <a:lnTo>
                    <a:pt x="26989" y="501269"/>
                  </a:lnTo>
                  <a:lnTo>
                    <a:pt x="32192" y="484421"/>
                  </a:lnTo>
                  <a:lnTo>
                    <a:pt x="40581" y="463628"/>
                  </a:lnTo>
                  <a:lnTo>
                    <a:pt x="41399" y="463098"/>
                  </a:lnTo>
                  <a:lnTo>
                    <a:pt x="46386" y="449888"/>
                  </a:lnTo>
                  <a:lnTo>
                    <a:pt x="70967" y="397917"/>
                  </a:lnTo>
                  <a:lnTo>
                    <a:pt x="100702" y="348326"/>
                  </a:lnTo>
                  <a:lnTo>
                    <a:pt x="134401" y="300719"/>
                  </a:lnTo>
                  <a:lnTo>
                    <a:pt x="172462" y="255492"/>
                  </a:lnTo>
                  <a:lnTo>
                    <a:pt x="213297" y="213439"/>
                  </a:lnTo>
                  <a:lnTo>
                    <a:pt x="258098" y="173767"/>
                  </a:lnTo>
                  <a:lnTo>
                    <a:pt x="305277" y="138061"/>
                  </a:lnTo>
                  <a:lnTo>
                    <a:pt x="354835" y="105529"/>
                  </a:lnTo>
                  <a:lnTo>
                    <a:pt x="407168" y="76568"/>
                  </a:lnTo>
                  <a:lnTo>
                    <a:pt x="460690" y="52368"/>
                  </a:lnTo>
                  <a:lnTo>
                    <a:pt x="515402" y="32532"/>
                  </a:lnTo>
                  <a:lnTo>
                    <a:pt x="572097" y="16663"/>
                  </a:lnTo>
                  <a:lnTo>
                    <a:pt x="629187" y="6348"/>
                  </a:lnTo>
                  <a:lnTo>
                    <a:pt x="686674" y="3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3" name="Freeform 342"/>
            <p:cNvSpPr>
              <a:spLocks/>
            </p:cNvSpPr>
            <p:nvPr/>
          </p:nvSpPr>
          <p:spPr bwMode="auto">
            <a:xfrm>
              <a:off x="7131964" y="2874018"/>
              <a:ext cx="427761" cy="387197"/>
            </a:xfrm>
            <a:custGeom>
              <a:avLst/>
              <a:gdLst>
                <a:gd name="connsiteX0" fmla="*/ 343243 w 552450"/>
                <a:gd name="connsiteY0" fmla="*/ 0 h 500063"/>
                <a:gd name="connsiteX1" fmla="*/ 343289 w 552450"/>
                <a:gd name="connsiteY1" fmla="*/ 1 h 500063"/>
                <a:gd name="connsiteX2" fmla="*/ 343352 w 552450"/>
                <a:gd name="connsiteY2" fmla="*/ 0 h 500063"/>
                <a:gd name="connsiteX3" fmla="*/ 357266 w 552450"/>
                <a:gd name="connsiteY3" fmla="*/ 397 h 500063"/>
                <a:gd name="connsiteX4" fmla="*/ 383502 w 552450"/>
                <a:gd name="connsiteY4" fmla="*/ 3175 h 500063"/>
                <a:gd name="connsiteX5" fmla="*/ 408149 w 552450"/>
                <a:gd name="connsiteY5" fmla="*/ 7938 h 500063"/>
                <a:gd name="connsiteX6" fmla="*/ 431603 w 552450"/>
                <a:gd name="connsiteY6" fmla="*/ 15478 h 500063"/>
                <a:gd name="connsiteX7" fmla="*/ 453069 w 552450"/>
                <a:gd name="connsiteY7" fmla="*/ 24606 h 500063"/>
                <a:gd name="connsiteX8" fmla="*/ 472548 w 552450"/>
                <a:gd name="connsiteY8" fmla="*/ 36116 h 500063"/>
                <a:gd name="connsiteX9" fmla="*/ 490834 w 552450"/>
                <a:gd name="connsiteY9" fmla="*/ 50006 h 500063"/>
                <a:gd name="connsiteX10" fmla="*/ 506337 w 552450"/>
                <a:gd name="connsiteY10" fmla="*/ 64691 h 500063"/>
                <a:gd name="connsiteX11" fmla="*/ 520251 w 552450"/>
                <a:gd name="connsiteY11" fmla="*/ 81756 h 500063"/>
                <a:gd name="connsiteX12" fmla="*/ 531381 w 552450"/>
                <a:gd name="connsiteY12" fmla="*/ 100410 h 500063"/>
                <a:gd name="connsiteX13" fmla="*/ 540127 w 552450"/>
                <a:gd name="connsiteY13" fmla="*/ 120253 h 500063"/>
                <a:gd name="connsiteX14" fmla="*/ 546885 w 552450"/>
                <a:gd name="connsiteY14" fmla="*/ 141685 h 500063"/>
                <a:gd name="connsiteX15" fmla="*/ 550860 w 552450"/>
                <a:gd name="connsiteY15" fmla="*/ 164307 h 500063"/>
                <a:gd name="connsiteX16" fmla="*/ 552450 w 552450"/>
                <a:gd name="connsiteY16" fmla="*/ 187325 h 500063"/>
                <a:gd name="connsiteX17" fmla="*/ 552447 w 552450"/>
                <a:gd name="connsiteY17" fmla="*/ 187427 h 500063"/>
                <a:gd name="connsiteX18" fmla="*/ 552450 w 552450"/>
                <a:gd name="connsiteY18" fmla="*/ 187474 h 500063"/>
                <a:gd name="connsiteX19" fmla="*/ 551655 w 552450"/>
                <a:gd name="connsiteY19" fmla="*/ 212100 h 500063"/>
                <a:gd name="connsiteX20" fmla="*/ 547280 w 552450"/>
                <a:gd name="connsiteY20" fmla="*/ 236726 h 500063"/>
                <a:gd name="connsiteX21" fmla="*/ 544496 w 552450"/>
                <a:gd name="connsiteY21" fmla="*/ 250230 h 500063"/>
                <a:gd name="connsiteX22" fmla="*/ 540518 w 552450"/>
                <a:gd name="connsiteY22" fmla="*/ 263338 h 500063"/>
                <a:gd name="connsiteX23" fmla="*/ 535792 w 552450"/>
                <a:gd name="connsiteY23" fmla="*/ 275530 h 500063"/>
                <a:gd name="connsiteX24" fmla="*/ 530984 w 552450"/>
                <a:gd name="connsiteY24" fmla="*/ 288132 h 500063"/>
                <a:gd name="connsiteX25" fmla="*/ 526563 w 552450"/>
                <a:gd name="connsiteY25" fmla="*/ 296771 h 500063"/>
                <a:gd name="connsiteX26" fmla="*/ 512677 w 552450"/>
                <a:gd name="connsiteY26" fmla="*/ 324505 h 500063"/>
                <a:gd name="connsiteX27" fmla="*/ 480461 w 552450"/>
                <a:gd name="connsiteY27" fmla="*/ 369387 h 500063"/>
                <a:gd name="connsiteX28" fmla="*/ 440687 w 552450"/>
                <a:gd name="connsiteY28" fmla="*/ 409504 h 500063"/>
                <a:gd name="connsiteX29" fmla="*/ 425271 w 552450"/>
                <a:gd name="connsiteY29" fmla="*/ 420983 h 500063"/>
                <a:gd name="connsiteX30" fmla="*/ 417689 w 552450"/>
                <a:gd name="connsiteY30" fmla="*/ 427038 h 500063"/>
                <a:gd name="connsiteX31" fmla="*/ 417740 w 552450"/>
                <a:gd name="connsiteY31" fmla="*/ 426590 h 500063"/>
                <a:gd name="connsiteX32" fmla="*/ 395346 w 552450"/>
                <a:gd name="connsiteY32" fmla="*/ 443265 h 500063"/>
                <a:gd name="connsiteX33" fmla="*/ 345232 w 552450"/>
                <a:gd name="connsiteY33" fmla="*/ 470274 h 500063"/>
                <a:gd name="connsiteX34" fmla="*/ 292333 w 552450"/>
                <a:gd name="connsiteY34" fmla="*/ 489339 h 500063"/>
                <a:gd name="connsiteX35" fmla="*/ 250969 w 552450"/>
                <a:gd name="connsiteY35" fmla="*/ 496886 h 500063"/>
                <a:gd name="connsiteX36" fmla="*/ 223128 w 552450"/>
                <a:gd name="connsiteY36" fmla="*/ 499269 h 500063"/>
                <a:gd name="connsiteX37" fmla="*/ 209207 w 552450"/>
                <a:gd name="connsiteY37" fmla="*/ 500063 h 500063"/>
                <a:gd name="connsiteX38" fmla="*/ 195287 w 552450"/>
                <a:gd name="connsiteY38" fmla="*/ 499269 h 500063"/>
                <a:gd name="connsiteX39" fmla="*/ 169036 w 552450"/>
                <a:gd name="connsiteY39" fmla="*/ 496886 h 500063"/>
                <a:gd name="connsiteX40" fmla="*/ 144377 w 552450"/>
                <a:gd name="connsiteY40" fmla="*/ 492119 h 500063"/>
                <a:gd name="connsiteX41" fmla="*/ 120911 w 552450"/>
                <a:gd name="connsiteY41" fmla="*/ 484970 h 500063"/>
                <a:gd name="connsiteX42" fmla="*/ 99433 w 552450"/>
                <a:gd name="connsiteY42" fmla="*/ 475437 h 500063"/>
                <a:gd name="connsiteX43" fmla="*/ 79944 w 552450"/>
                <a:gd name="connsiteY43" fmla="*/ 463919 h 500063"/>
                <a:gd name="connsiteX44" fmla="*/ 61649 w 552450"/>
                <a:gd name="connsiteY44" fmla="*/ 450414 h 500063"/>
                <a:gd name="connsiteX45" fmla="*/ 46137 w 552450"/>
                <a:gd name="connsiteY45" fmla="*/ 434924 h 500063"/>
                <a:gd name="connsiteX46" fmla="*/ 32217 w 552450"/>
                <a:gd name="connsiteY46" fmla="*/ 418242 h 500063"/>
                <a:gd name="connsiteX47" fmla="*/ 21080 w 552450"/>
                <a:gd name="connsiteY47" fmla="*/ 399574 h 500063"/>
                <a:gd name="connsiteX48" fmla="*/ 12330 w 552450"/>
                <a:gd name="connsiteY48" fmla="*/ 379317 h 500063"/>
                <a:gd name="connsiteX49" fmla="*/ 5569 w 552450"/>
                <a:gd name="connsiteY49" fmla="*/ 358266 h 500063"/>
                <a:gd name="connsiteX50" fmla="*/ 1591 w 552450"/>
                <a:gd name="connsiteY50" fmla="*/ 335626 h 500063"/>
                <a:gd name="connsiteX51" fmla="*/ 0 w 552450"/>
                <a:gd name="connsiteY51" fmla="*/ 312589 h 500063"/>
                <a:gd name="connsiteX52" fmla="*/ 796 w 552450"/>
                <a:gd name="connsiteY52" fmla="*/ 287963 h 500063"/>
                <a:gd name="connsiteX53" fmla="*/ 5171 w 552450"/>
                <a:gd name="connsiteY53" fmla="*/ 263338 h 500063"/>
                <a:gd name="connsiteX54" fmla="*/ 8353 w 552450"/>
                <a:gd name="connsiteY54" fmla="*/ 250230 h 500063"/>
                <a:gd name="connsiteX55" fmla="*/ 11932 w 552450"/>
                <a:gd name="connsiteY55" fmla="*/ 236726 h 500063"/>
                <a:gd name="connsiteX56" fmla="*/ 21478 w 552450"/>
                <a:gd name="connsiteY56" fmla="*/ 212100 h 500063"/>
                <a:gd name="connsiteX57" fmla="*/ 39773 w 552450"/>
                <a:gd name="connsiteY57" fmla="*/ 175558 h 500063"/>
                <a:gd name="connsiteX58" fmla="*/ 71990 w 552450"/>
                <a:gd name="connsiteY58" fmla="*/ 130676 h 500063"/>
                <a:gd name="connsiteX59" fmla="*/ 78414 w 552450"/>
                <a:gd name="connsiteY59" fmla="*/ 124197 h 500063"/>
                <a:gd name="connsiteX60" fmla="*/ 79396 w 552450"/>
                <a:gd name="connsiteY60" fmla="*/ 123032 h 500063"/>
                <a:gd name="connsiteX61" fmla="*/ 86604 w 552450"/>
                <a:gd name="connsiteY61" fmla="*/ 115935 h 500063"/>
                <a:gd name="connsiteX62" fmla="*/ 111763 w 552450"/>
                <a:gd name="connsiteY62" fmla="*/ 90560 h 500063"/>
                <a:gd name="connsiteX63" fmla="*/ 124385 w 552450"/>
                <a:gd name="connsiteY63" fmla="*/ 81272 h 500063"/>
                <a:gd name="connsiteX64" fmla="*/ 138627 w 552450"/>
                <a:gd name="connsiteY64" fmla="*/ 69453 h 500063"/>
                <a:gd name="connsiteX65" fmla="*/ 150911 w 552450"/>
                <a:gd name="connsiteY65" fmla="*/ 61753 h 500063"/>
                <a:gd name="connsiteX66" fmla="*/ 157104 w 552450"/>
                <a:gd name="connsiteY66" fmla="*/ 57196 h 500063"/>
                <a:gd name="connsiteX67" fmla="*/ 165539 w 552450"/>
                <a:gd name="connsiteY67" fmla="*/ 52583 h 500063"/>
                <a:gd name="connsiteX68" fmla="*/ 172814 w 552450"/>
                <a:gd name="connsiteY68" fmla="*/ 48022 h 500063"/>
                <a:gd name="connsiteX69" fmla="*/ 191678 w 552450"/>
                <a:gd name="connsiteY69" fmla="*/ 38288 h 500063"/>
                <a:gd name="connsiteX70" fmla="*/ 207219 w 552450"/>
                <a:gd name="connsiteY70" fmla="*/ 29789 h 500063"/>
                <a:gd name="connsiteX71" fmla="*/ 226492 w 552450"/>
                <a:gd name="connsiteY71" fmla="*/ 22843 h 500063"/>
                <a:gd name="connsiteX72" fmla="*/ 245959 w 552450"/>
                <a:gd name="connsiteY72" fmla="*/ 15478 h 500063"/>
                <a:gd name="connsiteX73" fmla="*/ 249342 w 552450"/>
                <a:gd name="connsiteY73" fmla="*/ 14608 h 500063"/>
                <a:gd name="connsiteX74" fmla="*/ 260117 w 552450"/>
                <a:gd name="connsiteY74" fmla="*/ 10724 h 500063"/>
                <a:gd name="connsiteX75" fmla="*/ 274955 w 552450"/>
                <a:gd name="connsiteY75" fmla="*/ 8017 h 500063"/>
                <a:gd name="connsiteX76" fmla="*/ 284519 w 552450"/>
                <a:gd name="connsiteY76" fmla="*/ 5556 h 500063"/>
                <a:gd name="connsiteX77" fmla="*/ 298462 w 552450"/>
                <a:gd name="connsiteY77" fmla="*/ 3728 h 500063"/>
                <a:gd name="connsiteX78" fmla="*/ 301481 w 552450"/>
                <a:gd name="connsiteY78" fmla="*/ 3178 h 500063"/>
                <a:gd name="connsiteX79" fmla="*/ 306445 w 552450"/>
                <a:gd name="connsiteY79" fmla="*/ 2682 h 500063"/>
                <a:gd name="connsiteX80" fmla="*/ 323874 w 552450"/>
                <a:gd name="connsiteY80" fmla="*/ 397 h 500063"/>
                <a:gd name="connsiteX81" fmla="*/ 342971 w 552450"/>
                <a:gd name="connsiteY81" fmla="*/ 8 h 500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552450" h="500063">
                  <a:moveTo>
                    <a:pt x="343243" y="0"/>
                  </a:moveTo>
                  <a:lnTo>
                    <a:pt x="343289" y="1"/>
                  </a:lnTo>
                  <a:lnTo>
                    <a:pt x="343352" y="0"/>
                  </a:lnTo>
                  <a:lnTo>
                    <a:pt x="357266" y="397"/>
                  </a:lnTo>
                  <a:lnTo>
                    <a:pt x="383502" y="3175"/>
                  </a:lnTo>
                  <a:lnTo>
                    <a:pt x="408149" y="7938"/>
                  </a:lnTo>
                  <a:lnTo>
                    <a:pt x="431603" y="15478"/>
                  </a:lnTo>
                  <a:lnTo>
                    <a:pt x="453069" y="24606"/>
                  </a:lnTo>
                  <a:lnTo>
                    <a:pt x="472548" y="36116"/>
                  </a:lnTo>
                  <a:lnTo>
                    <a:pt x="490834" y="50006"/>
                  </a:lnTo>
                  <a:lnTo>
                    <a:pt x="506337" y="64691"/>
                  </a:lnTo>
                  <a:lnTo>
                    <a:pt x="520251" y="81756"/>
                  </a:lnTo>
                  <a:lnTo>
                    <a:pt x="531381" y="100410"/>
                  </a:lnTo>
                  <a:lnTo>
                    <a:pt x="540127" y="120253"/>
                  </a:lnTo>
                  <a:lnTo>
                    <a:pt x="546885" y="141685"/>
                  </a:lnTo>
                  <a:lnTo>
                    <a:pt x="550860" y="164307"/>
                  </a:lnTo>
                  <a:lnTo>
                    <a:pt x="552450" y="187325"/>
                  </a:lnTo>
                  <a:lnTo>
                    <a:pt x="552447" y="187427"/>
                  </a:lnTo>
                  <a:lnTo>
                    <a:pt x="552450" y="187474"/>
                  </a:lnTo>
                  <a:lnTo>
                    <a:pt x="551655" y="212100"/>
                  </a:lnTo>
                  <a:lnTo>
                    <a:pt x="547280" y="236726"/>
                  </a:lnTo>
                  <a:lnTo>
                    <a:pt x="544496" y="250230"/>
                  </a:lnTo>
                  <a:lnTo>
                    <a:pt x="540518" y="263338"/>
                  </a:lnTo>
                  <a:lnTo>
                    <a:pt x="535792" y="275530"/>
                  </a:lnTo>
                  <a:lnTo>
                    <a:pt x="530984" y="288132"/>
                  </a:lnTo>
                  <a:lnTo>
                    <a:pt x="526563" y="296771"/>
                  </a:lnTo>
                  <a:lnTo>
                    <a:pt x="512677" y="324505"/>
                  </a:lnTo>
                  <a:lnTo>
                    <a:pt x="480461" y="369387"/>
                  </a:lnTo>
                  <a:lnTo>
                    <a:pt x="440687" y="409504"/>
                  </a:lnTo>
                  <a:lnTo>
                    <a:pt x="425271" y="420983"/>
                  </a:lnTo>
                  <a:lnTo>
                    <a:pt x="417689" y="427038"/>
                  </a:lnTo>
                  <a:lnTo>
                    <a:pt x="417740" y="426590"/>
                  </a:lnTo>
                  <a:lnTo>
                    <a:pt x="395346" y="443265"/>
                  </a:lnTo>
                  <a:lnTo>
                    <a:pt x="345232" y="470274"/>
                  </a:lnTo>
                  <a:lnTo>
                    <a:pt x="292333" y="489339"/>
                  </a:lnTo>
                  <a:lnTo>
                    <a:pt x="250969" y="496886"/>
                  </a:lnTo>
                  <a:lnTo>
                    <a:pt x="223128" y="499269"/>
                  </a:lnTo>
                  <a:lnTo>
                    <a:pt x="209207" y="500063"/>
                  </a:lnTo>
                  <a:lnTo>
                    <a:pt x="195287" y="499269"/>
                  </a:lnTo>
                  <a:lnTo>
                    <a:pt x="169036" y="496886"/>
                  </a:lnTo>
                  <a:lnTo>
                    <a:pt x="144377" y="492119"/>
                  </a:lnTo>
                  <a:lnTo>
                    <a:pt x="120911" y="484970"/>
                  </a:lnTo>
                  <a:lnTo>
                    <a:pt x="99433" y="475437"/>
                  </a:lnTo>
                  <a:lnTo>
                    <a:pt x="79944" y="463919"/>
                  </a:lnTo>
                  <a:lnTo>
                    <a:pt x="61649" y="450414"/>
                  </a:lnTo>
                  <a:lnTo>
                    <a:pt x="46137" y="434924"/>
                  </a:lnTo>
                  <a:lnTo>
                    <a:pt x="32217" y="418242"/>
                  </a:lnTo>
                  <a:lnTo>
                    <a:pt x="21080" y="399574"/>
                  </a:lnTo>
                  <a:lnTo>
                    <a:pt x="12330" y="379317"/>
                  </a:lnTo>
                  <a:lnTo>
                    <a:pt x="5569" y="358266"/>
                  </a:lnTo>
                  <a:lnTo>
                    <a:pt x="1591" y="335626"/>
                  </a:lnTo>
                  <a:lnTo>
                    <a:pt x="0" y="312589"/>
                  </a:lnTo>
                  <a:lnTo>
                    <a:pt x="796" y="287963"/>
                  </a:lnTo>
                  <a:lnTo>
                    <a:pt x="5171" y="263338"/>
                  </a:lnTo>
                  <a:lnTo>
                    <a:pt x="8353" y="250230"/>
                  </a:lnTo>
                  <a:lnTo>
                    <a:pt x="11932" y="236726"/>
                  </a:lnTo>
                  <a:lnTo>
                    <a:pt x="21478" y="212100"/>
                  </a:lnTo>
                  <a:lnTo>
                    <a:pt x="39773" y="175558"/>
                  </a:lnTo>
                  <a:lnTo>
                    <a:pt x="71990" y="130676"/>
                  </a:lnTo>
                  <a:lnTo>
                    <a:pt x="78414" y="124197"/>
                  </a:lnTo>
                  <a:lnTo>
                    <a:pt x="79396" y="123032"/>
                  </a:lnTo>
                  <a:lnTo>
                    <a:pt x="86604" y="115935"/>
                  </a:lnTo>
                  <a:lnTo>
                    <a:pt x="111763" y="90560"/>
                  </a:lnTo>
                  <a:lnTo>
                    <a:pt x="124385" y="81272"/>
                  </a:lnTo>
                  <a:lnTo>
                    <a:pt x="138627" y="69453"/>
                  </a:lnTo>
                  <a:lnTo>
                    <a:pt x="150911" y="61753"/>
                  </a:lnTo>
                  <a:lnTo>
                    <a:pt x="157104" y="57196"/>
                  </a:lnTo>
                  <a:lnTo>
                    <a:pt x="165539" y="52583"/>
                  </a:lnTo>
                  <a:lnTo>
                    <a:pt x="172814" y="48022"/>
                  </a:lnTo>
                  <a:lnTo>
                    <a:pt x="191678" y="38288"/>
                  </a:lnTo>
                  <a:lnTo>
                    <a:pt x="207219" y="29789"/>
                  </a:lnTo>
                  <a:lnTo>
                    <a:pt x="226492" y="22843"/>
                  </a:lnTo>
                  <a:lnTo>
                    <a:pt x="245959" y="15478"/>
                  </a:lnTo>
                  <a:lnTo>
                    <a:pt x="249342" y="14608"/>
                  </a:lnTo>
                  <a:lnTo>
                    <a:pt x="260117" y="10724"/>
                  </a:lnTo>
                  <a:lnTo>
                    <a:pt x="274955" y="8017"/>
                  </a:lnTo>
                  <a:lnTo>
                    <a:pt x="284519" y="5556"/>
                  </a:lnTo>
                  <a:lnTo>
                    <a:pt x="298462" y="3728"/>
                  </a:lnTo>
                  <a:lnTo>
                    <a:pt x="301481" y="3178"/>
                  </a:lnTo>
                  <a:lnTo>
                    <a:pt x="306445" y="2682"/>
                  </a:lnTo>
                  <a:lnTo>
                    <a:pt x="323874" y="397"/>
                  </a:lnTo>
                  <a:lnTo>
                    <a:pt x="342971" y="8"/>
                  </a:lnTo>
                  <a:close/>
                </a:path>
              </a:pathLst>
            </a:custGeom>
            <a:solidFill>
              <a:srgbClr val="EC1C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44" name="Freeform 42"/>
            <p:cNvSpPr>
              <a:spLocks/>
            </p:cNvSpPr>
            <p:nvPr/>
          </p:nvSpPr>
          <p:spPr bwMode="auto">
            <a:xfrm>
              <a:off x="6175649" y="3980296"/>
              <a:ext cx="33189" cy="39334"/>
            </a:xfrm>
            <a:custGeom>
              <a:avLst/>
              <a:gdLst>
                <a:gd name="T0" fmla="*/ 102 w 106"/>
                <a:gd name="T1" fmla="*/ 129 h 129"/>
                <a:gd name="T2" fmla="*/ 50 w 106"/>
                <a:gd name="T3" fmla="*/ 66 h 129"/>
                <a:gd name="T4" fmla="*/ 0 w 106"/>
                <a:gd name="T5" fmla="*/ 0 h 129"/>
                <a:gd name="T6" fmla="*/ 52 w 106"/>
                <a:gd name="T7" fmla="*/ 59 h 129"/>
                <a:gd name="T8" fmla="*/ 106 w 106"/>
                <a:gd name="T9" fmla="*/ 116 h 129"/>
                <a:gd name="T10" fmla="*/ 105 w 106"/>
                <a:gd name="T11" fmla="*/ 123 h 129"/>
                <a:gd name="T12" fmla="*/ 102 w 106"/>
                <a:gd name="T1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129">
                  <a:moveTo>
                    <a:pt x="102" y="129"/>
                  </a:moveTo>
                  <a:lnTo>
                    <a:pt x="50" y="66"/>
                  </a:lnTo>
                  <a:lnTo>
                    <a:pt x="0" y="0"/>
                  </a:lnTo>
                  <a:lnTo>
                    <a:pt x="52" y="59"/>
                  </a:lnTo>
                  <a:lnTo>
                    <a:pt x="106" y="116"/>
                  </a:lnTo>
                  <a:lnTo>
                    <a:pt x="105" y="123"/>
                  </a:lnTo>
                  <a:lnTo>
                    <a:pt x="102" y="129"/>
                  </a:lnTo>
                  <a:close/>
                </a:path>
              </a:pathLst>
            </a:custGeom>
            <a:solidFill>
              <a:srgbClr val="611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55" name="Group 354"/>
          <p:cNvGrpSpPr/>
          <p:nvPr/>
        </p:nvGrpSpPr>
        <p:grpSpPr>
          <a:xfrm>
            <a:off x="9584220" y="1932453"/>
            <a:ext cx="1348429" cy="1374243"/>
            <a:chOff x="6796088" y="400050"/>
            <a:chExt cx="1741488" cy="1774826"/>
          </a:xfrm>
          <a:effectLst>
            <a:reflection blurRad="6350" stA="35000" endPos="90000" dir="5400000" sy="-100000" algn="bl" rotWithShape="0"/>
          </a:effectLst>
        </p:grpSpPr>
        <p:sp>
          <p:nvSpPr>
            <p:cNvPr id="356" name="Freeform 15"/>
            <p:cNvSpPr>
              <a:spLocks/>
            </p:cNvSpPr>
            <p:nvPr/>
          </p:nvSpPr>
          <p:spPr bwMode="auto">
            <a:xfrm>
              <a:off x="8358188" y="1990725"/>
              <a:ext cx="179388" cy="184150"/>
            </a:xfrm>
            <a:custGeom>
              <a:avLst/>
              <a:gdLst>
                <a:gd name="T0" fmla="*/ 369 w 452"/>
                <a:gd name="T1" fmla="*/ 364 h 464"/>
                <a:gd name="T2" fmla="*/ 288 w 452"/>
                <a:gd name="T3" fmla="*/ 271 h 464"/>
                <a:gd name="T4" fmla="*/ 187 w 452"/>
                <a:gd name="T5" fmla="*/ 159 h 464"/>
                <a:gd name="T6" fmla="*/ 137 w 452"/>
                <a:gd name="T7" fmla="*/ 103 h 464"/>
                <a:gd name="T8" fmla="*/ 90 w 452"/>
                <a:gd name="T9" fmla="*/ 50 h 464"/>
                <a:gd name="T10" fmla="*/ 61 w 452"/>
                <a:gd name="T11" fmla="*/ 23 h 464"/>
                <a:gd name="T12" fmla="*/ 34 w 452"/>
                <a:gd name="T13" fmla="*/ 0 h 464"/>
                <a:gd name="T14" fmla="*/ 27 w 452"/>
                <a:gd name="T15" fmla="*/ 13 h 464"/>
                <a:gd name="T16" fmla="*/ 20 w 452"/>
                <a:gd name="T17" fmla="*/ 26 h 464"/>
                <a:gd name="T18" fmla="*/ 10 w 452"/>
                <a:gd name="T19" fmla="*/ 41 h 464"/>
                <a:gd name="T20" fmla="*/ 0 w 452"/>
                <a:gd name="T21" fmla="*/ 55 h 464"/>
                <a:gd name="T22" fmla="*/ 26 w 452"/>
                <a:gd name="T23" fmla="*/ 84 h 464"/>
                <a:gd name="T24" fmla="*/ 53 w 452"/>
                <a:gd name="T25" fmla="*/ 112 h 464"/>
                <a:gd name="T26" fmla="*/ 105 w 452"/>
                <a:gd name="T27" fmla="*/ 160 h 464"/>
                <a:gd name="T28" fmla="*/ 160 w 452"/>
                <a:gd name="T29" fmla="*/ 207 h 464"/>
                <a:gd name="T30" fmla="*/ 267 w 452"/>
                <a:gd name="T31" fmla="*/ 306 h 464"/>
                <a:gd name="T32" fmla="*/ 358 w 452"/>
                <a:gd name="T33" fmla="*/ 385 h 464"/>
                <a:gd name="T34" fmla="*/ 430 w 452"/>
                <a:gd name="T35" fmla="*/ 448 h 464"/>
                <a:gd name="T36" fmla="*/ 449 w 452"/>
                <a:gd name="T37" fmla="*/ 464 h 464"/>
                <a:gd name="T38" fmla="*/ 452 w 452"/>
                <a:gd name="T39" fmla="*/ 459 h 464"/>
                <a:gd name="T40" fmla="*/ 436 w 452"/>
                <a:gd name="T41" fmla="*/ 439 h 464"/>
                <a:gd name="T42" fmla="*/ 369 w 452"/>
                <a:gd name="T43" fmla="*/ 3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2" h="464">
                  <a:moveTo>
                    <a:pt x="369" y="364"/>
                  </a:moveTo>
                  <a:lnTo>
                    <a:pt x="288" y="271"/>
                  </a:lnTo>
                  <a:lnTo>
                    <a:pt x="187" y="159"/>
                  </a:lnTo>
                  <a:lnTo>
                    <a:pt x="137" y="103"/>
                  </a:lnTo>
                  <a:lnTo>
                    <a:pt x="90" y="50"/>
                  </a:lnTo>
                  <a:lnTo>
                    <a:pt x="61" y="23"/>
                  </a:lnTo>
                  <a:lnTo>
                    <a:pt x="34" y="0"/>
                  </a:lnTo>
                  <a:lnTo>
                    <a:pt x="27" y="13"/>
                  </a:lnTo>
                  <a:lnTo>
                    <a:pt x="20" y="26"/>
                  </a:lnTo>
                  <a:lnTo>
                    <a:pt x="10" y="41"/>
                  </a:lnTo>
                  <a:lnTo>
                    <a:pt x="0" y="55"/>
                  </a:lnTo>
                  <a:lnTo>
                    <a:pt x="26" y="84"/>
                  </a:lnTo>
                  <a:lnTo>
                    <a:pt x="53" y="112"/>
                  </a:lnTo>
                  <a:lnTo>
                    <a:pt x="105" y="160"/>
                  </a:lnTo>
                  <a:lnTo>
                    <a:pt x="160" y="207"/>
                  </a:lnTo>
                  <a:lnTo>
                    <a:pt x="267" y="306"/>
                  </a:lnTo>
                  <a:lnTo>
                    <a:pt x="358" y="385"/>
                  </a:lnTo>
                  <a:lnTo>
                    <a:pt x="430" y="448"/>
                  </a:lnTo>
                  <a:lnTo>
                    <a:pt x="449" y="464"/>
                  </a:lnTo>
                  <a:lnTo>
                    <a:pt x="452" y="459"/>
                  </a:lnTo>
                  <a:lnTo>
                    <a:pt x="436" y="439"/>
                  </a:lnTo>
                  <a:lnTo>
                    <a:pt x="369" y="364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7" name="Freeform 16"/>
            <p:cNvSpPr>
              <a:spLocks/>
            </p:cNvSpPr>
            <p:nvPr/>
          </p:nvSpPr>
          <p:spPr bwMode="auto">
            <a:xfrm>
              <a:off x="7954963" y="1552575"/>
              <a:ext cx="436563" cy="512763"/>
            </a:xfrm>
            <a:custGeom>
              <a:avLst/>
              <a:gdLst>
                <a:gd name="T0" fmla="*/ 1100 w 1103"/>
                <a:gd name="T1" fmla="*/ 843 h 1293"/>
                <a:gd name="T2" fmla="*/ 257 w 1103"/>
                <a:gd name="T3" fmla="*/ 0 h 1293"/>
                <a:gd name="T4" fmla="*/ 262 w 1103"/>
                <a:gd name="T5" fmla="*/ 6 h 1293"/>
                <a:gd name="T6" fmla="*/ 270 w 1103"/>
                <a:gd name="T7" fmla="*/ 27 h 1293"/>
                <a:gd name="T8" fmla="*/ 270 w 1103"/>
                <a:gd name="T9" fmla="*/ 71 h 1293"/>
                <a:gd name="T10" fmla="*/ 250 w 1103"/>
                <a:gd name="T11" fmla="*/ 149 h 1293"/>
                <a:gd name="T12" fmla="*/ 214 w 1103"/>
                <a:gd name="T13" fmla="*/ 238 h 1293"/>
                <a:gd name="T14" fmla="*/ 188 w 1103"/>
                <a:gd name="T15" fmla="*/ 285 h 1293"/>
                <a:gd name="T16" fmla="*/ 161 w 1103"/>
                <a:gd name="T17" fmla="*/ 329 h 1293"/>
                <a:gd name="T18" fmla="*/ 106 w 1103"/>
                <a:gd name="T19" fmla="*/ 399 h 1293"/>
                <a:gd name="T20" fmla="*/ 56 w 1103"/>
                <a:gd name="T21" fmla="*/ 444 h 1293"/>
                <a:gd name="T22" fmla="*/ 25 w 1103"/>
                <a:gd name="T23" fmla="*/ 457 h 1293"/>
                <a:gd name="T24" fmla="*/ 6 w 1103"/>
                <a:gd name="T25" fmla="*/ 456 h 1293"/>
                <a:gd name="T26" fmla="*/ 0 w 1103"/>
                <a:gd name="T27" fmla="*/ 451 h 1293"/>
                <a:gd name="T28" fmla="*/ 841 w 1103"/>
                <a:gd name="T29" fmla="*/ 1293 h 1293"/>
                <a:gd name="T30" fmla="*/ 853 w 1103"/>
                <a:gd name="T31" fmla="*/ 1291 h 1293"/>
                <a:gd name="T32" fmla="*/ 924 w 1103"/>
                <a:gd name="T33" fmla="*/ 1256 h 1293"/>
                <a:gd name="T34" fmla="*/ 985 w 1103"/>
                <a:gd name="T35" fmla="*/ 1201 h 1293"/>
                <a:gd name="T36" fmla="*/ 1016 w 1103"/>
                <a:gd name="T37" fmla="*/ 1158 h 1293"/>
                <a:gd name="T38" fmla="*/ 1026 w 1103"/>
                <a:gd name="T39" fmla="*/ 1144 h 1293"/>
                <a:gd name="T40" fmla="*/ 1036 w 1103"/>
                <a:gd name="T41" fmla="*/ 1129 h 1293"/>
                <a:gd name="T42" fmla="*/ 1043 w 1103"/>
                <a:gd name="T43" fmla="*/ 1116 h 1293"/>
                <a:gd name="T44" fmla="*/ 1050 w 1103"/>
                <a:gd name="T45" fmla="*/ 1103 h 1293"/>
                <a:gd name="T46" fmla="*/ 1073 w 1103"/>
                <a:gd name="T47" fmla="*/ 1051 h 1293"/>
                <a:gd name="T48" fmla="*/ 1096 w 1103"/>
                <a:gd name="T49" fmla="*/ 959 h 1293"/>
                <a:gd name="T50" fmla="*/ 1103 w 1103"/>
                <a:gd name="T51" fmla="*/ 859 h 1293"/>
                <a:gd name="T52" fmla="*/ 1100 w 1103"/>
                <a:gd name="T53" fmla="*/ 843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3" h="1293">
                  <a:moveTo>
                    <a:pt x="1100" y="843"/>
                  </a:moveTo>
                  <a:lnTo>
                    <a:pt x="257" y="0"/>
                  </a:lnTo>
                  <a:lnTo>
                    <a:pt x="262" y="6"/>
                  </a:lnTo>
                  <a:lnTo>
                    <a:pt x="270" y="27"/>
                  </a:lnTo>
                  <a:lnTo>
                    <a:pt x="270" y="71"/>
                  </a:lnTo>
                  <a:lnTo>
                    <a:pt x="250" y="149"/>
                  </a:lnTo>
                  <a:lnTo>
                    <a:pt x="214" y="238"/>
                  </a:lnTo>
                  <a:lnTo>
                    <a:pt x="188" y="285"/>
                  </a:lnTo>
                  <a:lnTo>
                    <a:pt x="161" y="329"/>
                  </a:lnTo>
                  <a:lnTo>
                    <a:pt x="106" y="399"/>
                  </a:lnTo>
                  <a:lnTo>
                    <a:pt x="56" y="444"/>
                  </a:lnTo>
                  <a:lnTo>
                    <a:pt x="25" y="457"/>
                  </a:lnTo>
                  <a:lnTo>
                    <a:pt x="6" y="456"/>
                  </a:lnTo>
                  <a:lnTo>
                    <a:pt x="0" y="451"/>
                  </a:lnTo>
                  <a:lnTo>
                    <a:pt x="841" y="1293"/>
                  </a:lnTo>
                  <a:lnTo>
                    <a:pt x="853" y="1291"/>
                  </a:lnTo>
                  <a:lnTo>
                    <a:pt x="924" y="1256"/>
                  </a:lnTo>
                  <a:lnTo>
                    <a:pt x="985" y="1201"/>
                  </a:lnTo>
                  <a:lnTo>
                    <a:pt x="1016" y="1158"/>
                  </a:lnTo>
                  <a:lnTo>
                    <a:pt x="1026" y="1144"/>
                  </a:lnTo>
                  <a:lnTo>
                    <a:pt x="1036" y="1129"/>
                  </a:lnTo>
                  <a:lnTo>
                    <a:pt x="1043" y="1116"/>
                  </a:lnTo>
                  <a:lnTo>
                    <a:pt x="1050" y="1103"/>
                  </a:lnTo>
                  <a:lnTo>
                    <a:pt x="1073" y="1051"/>
                  </a:lnTo>
                  <a:lnTo>
                    <a:pt x="1096" y="959"/>
                  </a:lnTo>
                  <a:lnTo>
                    <a:pt x="1103" y="859"/>
                  </a:lnTo>
                  <a:lnTo>
                    <a:pt x="1100" y="843"/>
                  </a:lnTo>
                  <a:close/>
                </a:path>
              </a:pathLst>
            </a:custGeom>
            <a:solidFill>
              <a:srgbClr val="BAB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8" name="Freeform 17"/>
            <p:cNvSpPr>
              <a:spLocks/>
            </p:cNvSpPr>
            <p:nvPr/>
          </p:nvSpPr>
          <p:spPr bwMode="auto">
            <a:xfrm>
              <a:off x="7948613" y="1549400"/>
              <a:ext cx="112713" cy="184150"/>
            </a:xfrm>
            <a:custGeom>
              <a:avLst/>
              <a:gdLst>
                <a:gd name="T0" fmla="*/ 274 w 287"/>
                <a:gd name="T1" fmla="*/ 8 h 465"/>
                <a:gd name="T2" fmla="*/ 264 w 287"/>
                <a:gd name="T3" fmla="*/ 1 h 465"/>
                <a:gd name="T4" fmla="*/ 241 w 287"/>
                <a:gd name="T5" fmla="*/ 0 h 465"/>
                <a:gd name="T6" fmla="*/ 213 w 287"/>
                <a:gd name="T7" fmla="*/ 14 h 465"/>
                <a:gd name="T8" fmla="*/ 182 w 287"/>
                <a:gd name="T9" fmla="*/ 40 h 465"/>
                <a:gd name="T10" fmla="*/ 163 w 287"/>
                <a:gd name="T11" fmla="*/ 58 h 465"/>
                <a:gd name="T12" fmla="*/ 198 w 287"/>
                <a:gd name="T13" fmla="*/ 91 h 465"/>
                <a:gd name="T14" fmla="*/ 206 w 287"/>
                <a:gd name="T15" fmla="*/ 98 h 465"/>
                <a:gd name="T16" fmla="*/ 206 w 287"/>
                <a:gd name="T17" fmla="*/ 102 h 465"/>
                <a:gd name="T18" fmla="*/ 206 w 287"/>
                <a:gd name="T19" fmla="*/ 124 h 465"/>
                <a:gd name="T20" fmla="*/ 204 w 287"/>
                <a:gd name="T21" fmla="*/ 148 h 465"/>
                <a:gd name="T22" fmla="*/ 185 w 287"/>
                <a:gd name="T23" fmla="*/ 216 h 465"/>
                <a:gd name="T24" fmla="*/ 163 w 287"/>
                <a:gd name="T25" fmla="*/ 258 h 465"/>
                <a:gd name="T26" fmla="*/ 139 w 287"/>
                <a:gd name="T27" fmla="*/ 297 h 465"/>
                <a:gd name="T28" fmla="*/ 96 w 287"/>
                <a:gd name="T29" fmla="*/ 336 h 465"/>
                <a:gd name="T30" fmla="*/ 79 w 287"/>
                <a:gd name="T31" fmla="*/ 343 h 465"/>
                <a:gd name="T32" fmla="*/ 65 w 287"/>
                <a:gd name="T33" fmla="*/ 347 h 465"/>
                <a:gd name="T34" fmla="*/ 62 w 287"/>
                <a:gd name="T35" fmla="*/ 347 h 465"/>
                <a:gd name="T36" fmla="*/ 55 w 287"/>
                <a:gd name="T37" fmla="*/ 340 h 465"/>
                <a:gd name="T38" fmla="*/ 22 w 287"/>
                <a:gd name="T39" fmla="*/ 305 h 465"/>
                <a:gd name="T40" fmla="*/ 13 w 287"/>
                <a:gd name="T41" fmla="*/ 330 h 465"/>
                <a:gd name="T42" fmla="*/ 3 w 287"/>
                <a:gd name="T43" fmla="*/ 380 h 465"/>
                <a:gd name="T44" fmla="*/ 0 w 287"/>
                <a:gd name="T45" fmla="*/ 419 h 465"/>
                <a:gd name="T46" fmla="*/ 7 w 287"/>
                <a:gd name="T47" fmla="*/ 448 h 465"/>
                <a:gd name="T48" fmla="*/ 14 w 287"/>
                <a:gd name="T49" fmla="*/ 457 h 465"/>
                <a:gd name="T50" fmla="*/ 17 w 287"/>
                <a:gd name="T51" fmla="*/ 459 h 465"/>
                <a:gd name="T52" fmla="*/ 23 w 287"/>
                <a:gd name="T53" fmla="*/ 464 h 465"/>
                <a:gd name="T54" fmla="*/ 42 w 287"/>
                <a:gd name="T55" fmla="*/ 465 h 465"/>
                <a:gd name="T56" fmla="*/ 73 w 287"/>
                <a:gd name="T57" fmla="*/ 452 h 465"/>
                <a:gd name="T58" fmla="*/ 123 w 287"/>
                <a:gd name="T59" fmla="*/ 407 h 465"/>
                <a:gd name="T60" fmla="*/ 178 w 287"/>
                <a:gd name="T61" fmla="*/ 337 h 465"/>
                <a:gd name="T62" fmla="*/ 205 w 287"/>
                <a:gd name="T63" fmla="*/ 293 h 465"/>
                <a:gd name="T64" fmla="*/ 231 w 287"/>
                <a:gd name="T65" fmla="*/ 246 h 465"/>
                <a:gd name="T66" fmla="*/ 267 w 287"/>
                <a:gd name="T67" fmla="*/ 157 h 465"/>
                <a:gd name="T68" fmla="*/ 287 w 287"/>
                <a:gd name="T69" fmla="*/ 79 h 465"/>
                <a:gd name="T70" fmla="*/ 287 w 287"/>
                <a:gd name="T71" fmla="*/ 35 h 465"/>
                <a:gd name="T72" fmla="*/ 279 w 287"/>
                <a:gd name="T73" fmla="*/ 14 h 465"/>
                <a:gd name="T74" fmla="*/ 274 w 287"/>
                <a:gd name="T75" fmla="*/ 8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465">
                  <a:moveTo>
                    <a:pt x="274" y="8"/>
                  </a:moveTo>
                  <a:lnTo>
                    <a:pt x="264" y="1"/>
                  </a:lnTo>
                  <a:lnTo>
                    <a:pt x="241" y="0"/>
                  </a:lnTo>
                  <a:lnTo>
                    <a:pt x="213" y="14"/>
                  </a:lnTo>
                  <a:lnTo>
                    <a:pt x="182" y="40"/>
                  </a:lnTo>
                  <a:lnTo>
                    <a:pt x="163" y="58"/>
                  </a:lnTo>
                  <a:lnTo>
                    <a:pt x="198" y="91"/>
                  </a:lnTo>
                  <a:lnTo>
                    <a:pt x="206" y="98"/>
                  </a:lnTo>
                  <a:lnTo>
                    <a:pt x="206" y="102"/>
                  </a:lnTo>
                  <a:lnTo>
                    <a:pt x="206" y="124"/>
                  </a:lnTo>
                  <a:lnTo>
                    <a:pt x="204" y="148"/>
                  </a:lnTo>
                  <a:lnTo>
                    <a:pt x="185" y="216"/>
                  </a:lnTo>
                  <a:lnTo>
                    <a:pt x="163" y="258"/>
                  </a:lnTo>
                  <a:lnTo>
                    <a:pt x="139" y="297"/>
                  </a:lnTo>
                  <a:lnTo>
                    <a:pt x="96" y="336"/>
                  </a:lnTo>
                  <a:lnTo>
                    <a:pt x="79" y="343"/>
                  </a:lnTo>
                  <a:lnTo>
                    <a:pt x="65" y="347"/>
                  </a:lnTo>
                  <a:lnTo>
                    <a:pt x="62" y="347"/>
                  </a:lnTo>
                  <a:lnTo>
                    <a:pt x="55" y="340"/>
                  </a:lnTo>
                  <a:lnTo>
                    <a:pt x="22" y="305"/>
                  </a:lnTo>
                  <a:lnTo>
                    <a:pt x="13" y="330"/>
                  </a:lnTo>
                  <a:lnTo>
                    <a:pt x="3" y="380"/>
                  </a:lnTo>
                  <a:lnTo>
                    <a:pt x="0" y="419"/>
                  </a:lnTo>
                  <a:lnTo>
                    <a:pt x="7" y="448"/>
                  </a:lnTo>
                  <a:lnTo>
                    <a:pt x="14" y="457"/>
                  </a:lnTo>
                  <a:lnTo>
                    <a:pt x="17" y="459"/>
                  </a:lnTo>
                  <a:lnTo>
                    <a:pt x="23" y="464"/>
                  </a:lnTo>
                  <a:lnTo>
                    <a:pt x="42" y="465"/>
                  </a:lnTo>
                  <a:lnTo>
                    <a:pt x="73" y="452"/>
                  </a:lnTo>
                  <a:lnTo>
                    <a:pt x="123" y="407"/>
                  </a:lnTo>
                  <a:lnTo>
                    <a:pt x="178" y="337"/>
                  </a:lnTo>
                  <a:lnTo>
                    <a:pt x="205" y="293"/>
                  </a:lnTo>
                  <a:lnTo>
                    <a:pt x="231" y="246"/>
                  </a:lnTo>
                  <a:lnTo>
                    <a:pt x="267" y="157"/>
                  </a:lnTo>
                  <a:lnTo>
                    <a:pt x="287" y="79"/>
                  </a:lnTo>
                  <a:lnTo>
                    <a:pt x="287" y="35"/>
                  </a:lnTo>
                  <a:lnTo>
                    <a:pt x="279" y="14"/>
                  </a:lnTo>
                  <a:lnTo>
                    <a:pt x="274" y="8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59" name="Freeform 18"/>
            <p:cNvSpPr>
              <a:spLocks/>
            </p:cNvSpPr>
            <p:nvPr/>
          </p:nvSpPr>
          <p:spPr bwMode="auto">
            <a:xfrm>
              <a:off x="6796088" y="787400"/>
              <a:ext cx="417513" cy="350838"/>
            </a:xfrm>
            <a:custGeom>
              <a:avLst/>
              <a:gdLst>
                <a:gd name="T0" fmla="*/ 415 w 1051"/>
                <a:gd name="T1" fmla="*/ 303 h 884"/>
                <a:gd name="T2" fmla="*/ 440 w 1051"/>
                <a:gd name="T3" fmla="*/ 264 h 884"/>
                <a:gd name="T4" fmla="*/ 498 w 1051"/>
                <a:gd name="T5" fmla="*/ 204 h 884"/>
                <a:gd name="T6" fmla="*/ 569 w 1051"/>
                <a:gd name="T7" fmla="*/ 158 h 884"/>
                <a:gd name="T8" fmla="*/ 648 w 1051"/>
                <a:gd name="T9" fmla="*/ 130 h 884"/>
                <a:gd name="T10" fmla="*/ 735 w 1051"/>
                <a:gd name="T11" fmla="*/ 114 h 884"/>
                <a:gd name="T12" fmla="*/ 825 w 1051"/>
                <a:gd name="T13" fmla="*/ 113 h 884"/>
                <a:gd name="T14" fmla="*/ 917 w 1051"/>
                <a:gd name="T15" fmla="*/ 123 h 884"/>
                <a:gd name="T16" fmla="*/ 1007 w 1051"/>
                <a:gd name="T17" fmla="*/ 144 h 884"/>
                <a:gd name="T18" fmla="*/ 1051 w 1051"/>
                <a:gd name="T19" fmla="*/ 160 h 884"/>
                <a:gd name="T20" fmla="*/ 1050 w 1051"/>
                <a:gd name="T21" fmla="*/ 154 h 884"/>
                <a:gd name="T22" fmla="*/ 1051 w 1051"/>
                <a:gd name="T23" fmla="*/ 152 h 884"/>
                <a:gd name="T24" fmla="*/ 1009 w 1051"/>
                <a:gd name="T25" fmla="*/ 130 h 884"/>
                <a:gd name="T26" fmla="*/ 922 w 1051"/>
                <a:gd name="T27" fmla="*/ 88 h 884"/>
                <a:gd name="T28" fmla="*/ 832 w 1051"/>
                <a:gd name="T29" fmla="*/ 55 h 884"/>
                <a:gd name="T30" fmla="*/ 742 w 1051"/>
                <a:gd name="T31" fmla="*/ 27 h 884"/>
                <a:gd name="T32" fmla="*/ 652 w 1051"/>
                <a:gd name="T33" fmla="*/ 9 h 884"/>
                <a:gd name="T34" fmla="*/ 564 w 1051"/>
                <a:gd name="T35" fmla="*/ 0 h 884"/>
                <a:gd name="T36" fmla="*/ 481 w 1051"/>
                <a:gd name="T37" fmla="*/ 3 h 884"/>
                <a:gd name="T38" fmla="*/ 402 w 1051"/>
                <a:gd name="T39" fmla="*/ 18 h 884"/>
                <a:gd name="T40" fmla="*/ 366 w 1051"/>
                <a:gd name="T41" fmla="*/ 31 h 884"/>
                <a:gd name="T42" fmla="*/ 300 w 1051"/>
                <a:gd name="T43" fmla="*/ 60 h 884"/>
                <a:gd name="T44" fmla="*/ 192 w 1051"/>
                <a:gd name="T45" fmla="*/ 119 h 884"/>
                <a:gd name="T46" fmla="*/ 112 w 1051"/>
                <a:gd name="T47" fmla="*/ 185 h 884"/>
                <a:gd name="T48" fmla="*/ 56 w 1051"/>
                <a:gd name="T49" fmla="*/ 258 h 884"/>
                <a:gd name="T50" fmla="*/ 21 w 1051"/>
                <a:gd name="T51" fmla="*/ 334 h 884"/>
                <a:gd name="T52" fmla="*/ 3 w 1051"/>
                <a:gd name="T53" fmla="*/ 415 h 884"/>
                <a:gd name="T54" fmla="*/ 0 w 1051"/>
                <a:gd name="T55" fmla="*/ 500 h 884"/>
                <a:gd name="T56" fmla="*/ 9 w 1051"/>
                <a:gd name="T57" fmla="*/ 590 h 884"/>
                <a:gd name="T58" fmla="*/ 18 w 1051"/>
                <a:gd name="T59" fmla="*/ 636 h 884"/>
                <a:gd name="T60" fmla="*/ 24 w 1051"/>
                <a:gd name="T61" fmla="*/ 661 h 884"/>
                <a:gd name="T62" fmla="*/ 41 w 1051"/>
                <a:gd name="T63" fmla="*/ 708 h 884"/>
                <a:gd name="T64" fmla="*/ 66 w 1051"/>
                <a:gd name="T65" fmla="*/ 748 h 884"/>
                <a:gd name="T66" fmla="*/ 99 w 1051"/>
                <a:gd name="T67" fmla="*/ 786 h 884"/>
                <a:gd name="T68" fmla="*/ 136 w 1051"/>
                <a:gd name="T69" fmla="*/ 817 h 884"/>
                <a:gd name="T70" fmla="*/ 180 w 1051"/>
                <a:gd name="T71" fmla="*/ 843 h 884"/>
                <a:gd name="T72" fmla="*/ 231 w 1051"/>
                <a:gd name="T73" fmla="*/ 863 h 884"/>
                <a:gd name="T74" fmla="*/ 285 w 1051"/>
                <a:gd name="T75" fmla="*/ 879 h 884"/>
                <a:gd name="T76" fmla="*/ 315 w 1051"/>
                <a:gd name="T77" fmla="*/ 884 h 884"/>
                <a:gd name="T78" fmla="*/ 309 w 1051"/>
                <a:gd name="T79" fmla="*/ 848 h 884"/>
                <a:gd name="T80" fmla="*/ 304 w 1051"/>
                <a:gd name="T81" fmla="*/ 774 h 884"/>
                <a:gd name="T82" fmla="*/ 304 w 1051"/>
                <a:gd name="T83" fmla="*/ 699 h 884"/>
                <a:gd name="T84" fmla="*/ 309 w 1051"/>
                <a:gd name="T85" fmla="*/ 624 h 884"/>
                <a:gd name="T86" fmla="*/ 322 w 1051"/>
                <a:gd name="T87" fmla="*/ 550 h 884"/>
                <a:gd name="T88" fmla="*/ 340 w 1051"/>
                <a:gd name="T89" fmla="*/ 476 h 884"/>
                <a:gd name="T90" fmla="*/ 366 w 1051"/>
                <a:gd name="T91" fmla="*/ 404 h 884"/>
                <a:gd name="T92" fmla="*/ 397 w 1051"/>
                <a:gd name="T93" fmla="*/ 336 h 884"/>
                <a:gd name="T94" fmla="*/ 415 w 1051"/>
                <a:gd name="T95" fmla="*/ 303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1" h="884">
                  <a:moveTo>
                    <a:pt x="415" y="303"/>
                  </a:moveTo>
                  <a:lnTo>
                    <a:pt x="440" y="264"/>
                  </a:lnTo>
                  <a:lnTo>
                    <a:pt x="498" y="204"/>
                  </a:lnTo>
                  <a:lnTo>
                    <a:pt x="569" y="158"/>
                  </a:lnTo>
                  <a:lnTo>
                    <a:pt x="648" y="130"/>
                  </a:lnTo>
                  <a:lnTo>
                    <a:pt x="735" y="114"/>
                  </a:lnTo>
                  <a:lnTo>
                    <a:pt x="825" y="113"/>
                  </a:lnTo>
                  <a:lnTo>
                    <a:pt x="917" y="123"/>
                  </a:lnTo>
                  <a:lnTo>
                    <a:pt x="1007" y="144"/>
                  </a:lnTo>
                  <a:lnTo>
                    <a:pt x="1051" y="160"/>
                  </a:lnTo>
                  <a:lnTo>
                    <a:pt x="1050" y="154"/>
                  </a:lnTo>
                  <a:lnTo>
                    <a:pt x="1051" y="152"/>
                  </a:lnTo>
                  <a:lnTo>
                    <a:pt x="1009" y="130"/>
                  </a:lnTo>
                  <a:lnTo>
                    <a:pt x="922" y="88"/>
                  </a:lnTo>
                  <a:lnTo>
                    <a:pt x="832" y="55"/>
                  </a:lnTo>
                  <a:lnTo>
                    <a:pt x="742" y="27"/>
                  </a:lnTo>
                  <a:lnTo>
                    <a:pt x="652" y="9"/>
                  </a:lnTo>
                  <a:lnTo>
                    <a:pt x="564" y="0"/>
                  </a:lnTo>
                  <a:lnTo>
                    <a:pt x="481" y="3"/>
                  </a:lnTo>
                  <a:lnTo>
                    <a:pt x="402" y="18"/>
                  </a:lnTo>
                  <a:lnTo>
                    <a:pt x="366" y="31"/>
                  </a:lnTo>
                  <a:lnTo>
                    <a:pt x="300" y="60"/>
                  </a:lnTo>
                  <a:lnTo>
                    <a:pt x="192" y="119"/>
                  </a:lnTo>
                  <a:lnTo>
                    <a:pt x="112" y="185"/>
                  </a:lnTo>
                  <a:lnTo>
                    <a:pt x="56" y="258"/>
                  </a:lnTo>
                  <a:lnTo>
                    <a:pt x="21" y="334"/>
                  </a:lnTo>
                  <a:lnTo>
                    <a:pt x="3" y="415"/>
                  </a:lnTo>
                  <a:lnTo>
                    <a:pt x="0" y="500"/>
                  </a:lnTo>
                  <a:lnTo>
                    <a:pt x="9" y="590"/>
                  </a:lnTo>
                  <a:lnTo>
                    <a:pt x="18" y="636"/>
                  </a:lnTo>
                  <a:lnTo>
                    <a:pt x="24" y="661"/>
                  </a:lnTo>
                  <a:lnTo>
                    <a:pt x="41" y="708"/>
                  </a:lnTo>
                  <a:lnTo>
                    <a:pt x="66" y="748"/>
                  </a:lnTo>
                  <a:lnTo>
                    <a:pt x="99" y="786"/>
                  </a:lnTo>
                  <a:lnTo>
                    <a:pt x="136" y="817"/>
                  </a:lnTo>
                  <a:lnTo>
                    <a:pt x="180" y="843"/>
                  </a:lnTo>
                  <a:lnTo>
                    <a:pt x="231" y="863"/>
                  </a:lnTo>
                  <a:lnTo>
                    <a:pt x="285" y="879"/>
                  </a:lnTo>
                  <a:lnTo>
                    <a:pt x="315" y="884"/>
                  </a:lnTo>
                  <a:lnTo>
                    <a:pt x="309" y="848"/>
                  </a:lnTo>
                  <a:lnTo>
                    <a:pt x="304" y="774"/>
                  </a:lnTo>
                  <a:lnTo>
                    <a:pt x="304" y="699"/>
                  </a:lnTo>
                  <a:lnTo>
                    <a:pt x="309" y="624"/>
                  </a:lnTo>
                  <a:lnTo>
                    <a:pt x="322" y="550"/>
                  </a:lnTo>
                  <a:lnTo>
                    <a:pt x="340" y="476"/>
                  </a:lnTo>
                  <a:lnTo>
                    <a:pt x="366" y="404"/>
                  </a:lnTo>
                  <a:lnTo>
                    <a:pt x="397" y="336"/>
                  </a:lnTo>
                  <a:lnTo>
                    <a:pt x="415" y="303"/>
                  </a:lnTo>
                  <a:close/>
                </a:path>
              </a:pathLst>
            </a:custGeom>
            <a:solidFill>
              <a:srgbClr val="7FC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0" name="Freeform 19"/>
            <p:cNvSpPr>
              <a:spLocks/>
            </p:cNvSpPr>
            <p:nvPr/>
          </p:nvSpPr>
          <p:spPr bwMode="auto">
            <a:xfrm>
              <a:off x="7104063" y="431800"/>
              <a:ext cx="158750" cy="414338"/>
            </a:xfrm>
            <a:custGeom>
              <a:avLst/>
              <a:gdLst>
                <a:gd name="T0" fmla="*/ 212 w 396"/>
                <a:gd name="T1" fmla="*/ 205 h 1047"/>
                <a:gd name="T2" fmla="*/ 232 w 396"/>
                <a:gd name="T3" fmla="*/ 173 h 1047"/>
                <a:gd name="T4" fmla="*/ 274 w 396"/>
                <a:gd name="T5" fmla="*/ 113 h 1047"/>
                <a:gd name="T6" fmla="*/ 321 w 396"/>
                <a:gd name="T7" fmla="*/ 62 h 1047"/>
                <a:gd name="T8" fmla="*/ 370 w 396"/>
                <a:gd name="T9" fmla="*/ 20 h 1047"/>
                <a:gd name="T10" fmla="*/ 396 w 396"/>
                <a:gd name="T11" fmla="*/ 0 h 1047"/>
                <a:gd name="T12" fmla="*/ 354 w 396"/>
                <a:gd name="T13" fmla="*/ 11 h 1047"/>
                <a:gd name="T14" fmla="*/ 274 w 396"/>
                <a:gd name="T15" fmla="*/ 38 h 1047"/>
                <a:gd name="T16" fmla="*/ 202 w 396"/>
                <a:gd name="T17" fmla="*/ 74 h 1047"/>
                <a:gd name="T18" fmla="*/ 138 w 396"/>
                <a:gd name="T19" fmla="*/ 121 h 1047"/>
                <a:gd name="T20" fmla="*/ 85 w 396"/>
                <a:gd name="T21" fmla="*/ 183 h 1047"/>
                <a:gd name="T22" fmla="*/ 44 w 396"/>
                <a:gd name="T23" fmla="*/ 261 h 1047"/>
                <a:gd name="T24" fmla="*/ 15 w 396"/>
                <a:gd name="T25" fmla="*/ 357 h 1047"/>
                <a:gd name="T26" fmla="*/ 1 w 396"/>
                <a:gd name="T27" fmla="*/ 475 h 1047"/>
                <a:gd name="T28" fmla="*/ 0 w 396"/>
                <a:gd name="T29" fmla="*/ 543 h 1047"/>
                <a:gd name="T30" fmla="*/ 1 w 396"/>
                <a:gd name="T31" fmla="*/ 576 h 1047"/>
                <a:gd name="T32" fmla="*/ 13 w 396"/>
                <a:gd name="T33" fmla="*/ 640 h 1047"/>
                <a:gd name="T34" fmla="*/ 33 w 396"/>
                <a:gd name="T35" fmla="*/ 707 h 1047"/>
                <a:gd name="T36" fmla="*/ 63 w 396"/>
                <a:gd name="T37" fmla="*/ 771 h 1047"/>
                <a:gd name="T38" fmla="*/ 120 w 396"/>
                <a:gd name="T39" fmla="*/ 869 h 1047"/>
                <a:gd name="T40" fmla="*/ 217 w 396"/>
                <a:gd name="T41" fmla="*/ 990 h 1047"/>
                <a:gd name="T42" fmla="*/ 274 w 396"/>
                <a:gd name="T43" fmla="*/ 1047 h 1047"/>
                <a:gd name="T44" fmla="*/ 277 w 396"/>
                <a:gd name="T45" fmla="*/ 1047 h 1047"/>
                <a:gd name="T46" fmla="*/ 254 w 396"/>
                <a:gd name="T47" fmla="*/ 996 h 1047"/>
                <a:gd name="T48" fmla="*/ 215 w 396"/>
                <a:gd name="T49" fmla="*/ 887 h 1047"/>
                <a:gd name="T50" fmla="*/ 182 w 396"/>
                <a:gd name="T51" fmla="*/ 773 h 1047"/>
                <a:gd name="T52" fmla="*/ 159 w 396"/>
                <a:gd name="T53" fmla="*/ 659 h 1047"/>
                <a:gd name="T54" fmla="*/ 147 w 396"/>
                <a:gd name="T55" fmla="*/ 547 h 1047"/>
                <a:gd name="T56" fmla="*/ 149 w 396"/>
                <a:gd name="T57" fmla="*/ 438 h 1047"/>
                <a:gd name="T58" fmla="*/ 162 w 396"/>
                <a:gd name="T59" fmla="*/ 337 h 1047"/>
                <a:gd name="T60" fmla="*/ 192 w 396"/>
                <a:gd name="T61" fmla="*/ 245 h 1047"/>
                <a:gd name="T62" fmla="*/ 212 w 396"/>
                <a:gd name="T63" fmla="*/ 205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1047">
                  <a:moveTo>
                    <a:pt x="212" y="205"/>
                  </a:moveTo>
                  <a:lnTo>
                    <a:pt x="232" y="173"/>
                  </a:lnTo>
                  <a:lnTo>
                    <a:pt x="274" y="113"/>
                  </a:lnTo>
                  <a:lnTo>
                    <a:pt x="321" y="62"/>
                  </a:lnTo>
                  <a:lnTo>
                    <a:pt x="370" y="20"/>
                  </a:lnTo>
                  <a:lnTo>
                    <a:pt x="396" y="0"/>
                  </a:lnTo>
                  <a:lnTo>
                    <a:pt x="354" y="11"/>
                  </a:lnTo>
                  <a:lnTo>
                    <a:pt x="274" y="38"/>
                  </a:lnTo>
                  <a:lnTo>
                    <a:pt x="202" y="74"/>
                  </a:lnTo>
                  <a:lnTo>
                    <a:pt x="138" y="121"/>
                  </a:lnTo>
                  <a:lnTo>
                    <a:pt x="85" y="183"/>
                  </a:lnTo>
                  <a:lnTo>
                    <a:pt x="44" y="261"/>
                  </a:lnTo>
                  <a:lnTo>
                    <a:pt x="15" y="357"/>
                  </a:lnTo>
                  <a:lnTo>
                    <a:pt x="1" y="475"/>
                  </a:lnTo>
                  <a:lnTo>
                    <a:pt x="0" y="543"/>
                  </a:lnTo>
                  <a:lnTo>
                    <a:pt x="1" y="576"/>
                  </a:lnTo>
                  <a:lnTo>
                    <a:pt x="13" y="640"/>
                  </a:lnTo>
                  <a:lnTo>
                    <a:pt x="33" y="707"/>
                  </a:lnTo>
                  <a:lnTo>
                    <a:pt x="63" y="771"/>
                  </a:lnTo>
                  <a:lnTo>
                    <a:pt x="120" y="869"/>
                  </a:lnTo>
                  <a:lnTo>
                    <a:pt x="217" y="990"/>
                  </a:lnTo>
                  <a:lnTo>
                    <a:pt x="274" y="1047"/>
                  </a:lnTo>
                  <a:lnTo>
                    <a:pt x="277" y="1047"/>
                  </a:lnTo>
                  <a:lnTo>
                    <a:pt x="254" y="996"/>
                  </a:lnTo>
                  <a:lnTo>
                    <a:pt x="215" y="887"/>
                  </a:lnTo>
                  <a:lnTo>
                    <a:pt x="182" y="773"/>
                  </a:lnTo>
                  <a:lnTo>
                    <a:pt x="159" y="659"/>
                  </a:lnTo>
                  <a:lnTo>
                    <a:pt x="147" y="547"/>
                  </a:lnTo>
                  <a:lnTo>
                    <a:pt x="149" y="438"/>
                  </a:lnTo>
                  <a:lnTo>
                    <a:pt x="162" y="337"/>
                  </a:lnTo>
                  <a:lnTo>
                    <a:pt x="192" y="245"/>
                  </a:lnTo>
                  <a:lnTo>
                    <a:pt x="212" y="205"/>
                  </a:lnTo>
                  <a:close/>
                </a:path>
              </a:pathLst>
            </a:custGeom>
            <a:solidFill>
              <a:srgbClr val="7FC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1" name="Freeform 20"/>
            <p:cNvSpPr>
              <a:spLocks/>
            </p:cNvSpPr>
            <p:nvPr/>
          </p:nvSpPr>
          <p:spPr bwMode="auto">
            <a:xfrm>
              <a:off x="6916738" y="831850"/>
              <a:ext cx="449263" cy="504825"/>
            </a:xfrm>
            <a:custGeom>
              <a:avLst/>
              <a:gdLst>
                <a:gd name="T0" fmla="*/ 1049 w 1130"/>
                <a:gd name="T1" fmla="*/ 408 h 1271"/>
                <a:gd name="T2" fmla="*/ 945 w 1130"/>
                <a:gd name="T3" fmla="*/ 290 h 1271"/>
                <a:gd name="T4" fmla="*/ 811 w 1130"/>
                <a:gd name="T5" fmla="*/ 136 h 1271"/>
                <a:gd name="T6" fmla="*/ 757 w 1130"/>
                <a:gd name="T7" fmla="*/ 66 h 1271"/>
                <a:gd name="T8" fmla="*/ 747 w 1130"/>
                <a:gd name="T9" fmla="*/ 47 h 1271"/>
                <a:gd name="T10" fmla="*/ 703 w 1130"/>
                <a:gd name="T11" fmla="*/ 31 h 1271"/>
                <a:gd name="T12" fmla="*/ 613 w 1130"/>
                <a:gd name="T13" fmla="*/ 10 h 1271"/>
                <a:gd name="T14" fmla="*/ 521 w 1130"/>
                <a:gd name="T15" fmla="*/ 0 h 1271"/>
                <a:gd name="T16" fmla="*/ 431 w 1130"/>
                <a:gd name="T17" fmla="*/ 1 h 1271"/>
                <a:gd name="T18" fmla="*/ 344 w 1130"/>
                <a:gd name="T19" fmla="*/ 17 h 1271"/>
                <a:gd name="T20" fmla="*/ 265 w 1130"/>
                <a:gd name="T21" fmla="*/ 45 h 1271"/>
                <a:gd name="T22" fmla="*/ 194 w 1130"/>
                <a:gd name="T23" fmla="*/ 91 h 1271"/>
                <a:gd name="T24" fmla="*/ 136 w 1130"/>
                <a:gd name="T25" fmla="*/ 151 h 1271"/>
                <a:gd name="T26" fmla="*/ 111 w 1130"/>
                <a:gd name="T27" fmla="*/ 190 h 1271"/>
                <a:gd name="T28" fmla="*/ 93 w 1130"/>
                <a:gd name="T29" fmla="*/ 223 h 1271"/>
                <a:gd name="T30" fmla="*/ 62 w 1130"/>
                <a:gd name="T31" fmla="*/ 291 h 1271"/>
                <a:gd name="T32" fmla="*/ 36 w 1130"/>
                <a:gd name="T33" fmla="*/ 363 h 1271"/>
                <a:gd name="T34" fmla="*/ 18 w 1130"/>
                <a:gd name="T35" fmla="*/ 437 h 1271"/>
                <a:gd name="T36" fmla="*/ 5 w 1130"/>
                <a:gd name="T37" fmla="*/ 511 h 1271"/>
                <a:gd name="T38" fmla="*/ 0 w 1130"/>
                <a:gd name="T39" fmla="*/ 586 h 1271"/>
                <a:gd name="T40" fmla="*/ 0 w 1130"/>
                <a:gd name="T41" fmla="*/ 661 h 1271"/>
                <a:gd name="T42" fmla="*/ 5 w 1130"/>
                <a:gd name="T43" fmla="*/ 735 h 1271"/>
                <a:gd name="T44" fmla="*/ 11 w 1130"/>
                <a:gd name="T45" fmla="*/ 771 h 1271"/>
                <a:gd name="T46" fmla="*/ 20 w 1130"/>
                <a:gd name="T47" fmla="*/ 824 h 1271"/>
                <a:gd name="T48" fmla="*/ 53 w 1130"/>
                <a:gd name="T49" fmla="*/ 928 h 1271"/>
                <a:gd name="T50" fmla="*/ 97 w 1130"/>
                <a:gd name="T51" fmla="*/ 1022 h 1271"/>
                <a:gd name="T52" fmla="*/ 155 w 1130"/>
                <a:gd name="T53" fmla="*/ 1105 h 1271"/>
                <a:gd name="T54" fmla="*/ 190 w 1130"/>
                <a:gd name="T55" fmla="*/ 1143 h 1271"/>
                <a:gd name="T56" fmla="*/ 211 w 1130"/>
                <a:gd name="T57" fmla="*/ 1162 h 1271"/>
                <a:gd name="T58" fmla="*/ 254 w 1130"/>
                <a:gd name="T59" fmla="*/ 1197 h 1271"/>
                <a:gd name="T60" fmla="*/ 299 w 1130"/>
                <a:gd name="T61" fmla="*/ 1225 h 1271"/>
                <a:gd name="T62" fmla="*/ 346 w 1130"/>
                <a:gd name="T63" fmla="*/ 1247 h 1271"/>
                <a:gd name="T64" fmla="*/ 394 w 1130"/>
                <a:gd name="T65" fmla="*/ 1261 h 1271"/>
                <a:gd name="T66" fmla="*/ 443 w 1130"/>
                <a:gd name="T67" fmla="*/ 1269 h 1271"/>
                <a:gd name="T68" fmla="*/ 492 w 1130"/>
                <a:gd name="T69" fmla="*/ 1271 h 1271"/>
                <a:gd name="T70" fmla="*/ 540 w 1130"/>
                <a:gd name="T71" fmla="*/ 1267 h 1271"/>
                <a:gd name="T72" fmla="*/ 614 w 1130"/>
                <a:gd name="T73" fmla="*/ 1249 h 1271"/>
                <a:gd name="T74" fmla="*/ 707 w 1130"/>
                <a:gd name="T75" fmla="*/ 1204 h 1271"/>
                <a:gd name="T76" fmla="*/ 795 w 1130"/>
                <a:gd name="T77" fmla="*/ 1135 h 1271"/>
                <a:gd name="T78" fmla="*/ 873 w 1130"/>
                <a:gd name="T79" fmla="*/ 1043 h 1271"/>
                <a:gd name="T80" fmla="*/ 908 w 1130"/>
                <a:gd name="T81" fmla="*/ 987 h 1271"/>
                <a:gd name="T82" fmla="*/ 979 w 1130"/>
                <a:gd name="T83" fmla="*/ 862 h 1271"/>
                <a:gd name="T84" fmla="*/ 1068 w 1130"/>
                <a:gd name="T85" fmla="*/ 687 h 1271"/>
                <a:gd name="T86" fmla="*/ 1107 w 1130"/>
                <a:gd name="T87" fmla="*/ 577 h 1271"/>
                <a:gd name="T88" fmla="*/ 1118 w 1130"/>
                <a:gd name="T89" fmla="*/ 523 h 1271"/>
                <a:gd name="T90" fmla="*/ 1125 w 1130"/>
                <a:gd name="T91" fmla="*/ 512 h 1271"/>
                <a:gd name="T92" fmla="*/ 1130 w 1130"/>
                <a:gd name="T93" fmla="*/ 498 h 1271"/>
                <a:gd name="T94" fmla="*/ 1126 w 1130"/>
                <a:gd name="T95" fmla="*/ 494 h 1271"/>
                <a:gd name="T96" fmla="*/ 1122 w 1130"/>
                <a:gd name="T97" fmla="*/ 490 h 1271"/>
                <a:gd name="T98" fmla="*/ 1084 w 1130"/>
                <a:gd name="T99" fmla="*/ 448 h 1271"/>
                <a:gd name="T100" fmla="*/ 1049 w 1130"/>
                <a:gd name="T101" fmla="*/ 408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0" h="1271">
                  <a:moveTo>
                    <a:pt x="1049" y="408"/>
                  </a:moveTo>
                  <a:lnTo>
                    <a:pt x="945" y="290"/>
                  </a:lnTo>
                  <a:lnTo>
                    <a:pt x="811" y="136"/>
                  </a:lnTo>
                  <a:lnTo>
                    <a:pt x="757" y="66"/>
                  </a:lnTo>
                  <a:lnTo>
                    <a:pt x="747" y="47"/>
                  </a:lnTo>
                  <a:lnTo>
                    <a:pt x="703" y="31"/>
                  </a:lnTo>
                  <a:lnTo>
                    <a:pt x="613" y="10"/>
                  </a:lnTo>
                  <a:lnTo>
                    <a:pt x="521" y="0"/>
                  </a:lnTo>
                  <a:lnTo>
                    <a:pt x="431" y="1"/>
                  </a:lnTo>
                  <a:lnTo>
                    <a:pt x="344" y="17"/>
                  </a:lnTo>
                  <a:lnTo>
                    <a:pt x="265" y="45"/>
                  </a:lnTo>
                  <a:lnTo>
                    <a:pt x="194" y="91"/>
                  </a:lnTo>
                  <a:lnTo>
                    <a:pt x="136" y="151"/>
                  </a:lnTo>
                  <a:lnTo>
                    <a:pt x="111" y="190"/>
                  </a:lnTo>
                  <a:lnTo>
                    <a:pt x="93" y="223"/>
                  </a:lnTo>
                  <a:lnTo>
                    <a:pt x="62" y="291"/>
                  </a:lnTo>
                  <a:lnTo>
                    <a:pt x="36" y="363"/>
                  </a:lnTo>
                  <a:lnTo>
                    <a:pt x="18" y="437"/>
                  </a:lnTo>
                  <a:lnTo>
                    <a:pt x="5" y="511"/>
                  </a:lnTo>
                  <a:lnTo>
                    <a:pt x="0" y="586"/>
                  </a:lnTo>
                  <a:lnTo>
                    <a:pt x="0" y="661"/>
                  </a:lnTo>
                  <a:lnTo>
                    <a:pt x="5" y="735"/>
                  </a:lnTo>
                  <a:lnTo>
                    <a:pt x="11" y="771"/>
                  </a:lnTo>
                  <a:lnTo>
                    <a:pt x="20" y="824"/>
                  </a:lnTo>
                  <a:lnTo>
                    <a:pt x="53" y="928"/>
                  </a:lnTo>
                  <a:lnTo>
                    <a:pt x="97" y="1022"/>
                  </a:lnTo>
                  <a:lnTo>
                    <a:pt x="155" y="1105"/>
                  </a:lnTo>
                  <a:lnTo>
                    <a:pt x="190" y="1143"/>
                  </a:lnTo>
                  <a:lnTo>
                    <a:pt x="211" y="1162"/>
                  </a:lnTo>
                  <a:lnTo>
                    <a:pt x="254" y="1197"/>
                  </a:lnTo>
                  <a:lnTo>
                    <a:pt x="299" y="1225"/>
                  </a:lnTo>
                  <a:lnTo>
                    <a:pt x="346" y="1247"/>
                  </a:lnTo>
                  <a:lnTo>
                    <a:pt x="394" y="1261"/>
                  </a:lnTo>
                  <a:lnTo>
                    <a:pt x="443" y="1269"/>
                  </a:lnTo>
                  <a:lnTo>
                    <a:pt x="492" y="1271"/>
                  </a:lnTo>
                  <a:lnTo>
                    <a:pt x="540" y="1267"/>
                  </a:lnTo>
                  <a:lnTo>
                    <a:pt x="614" y="1249"/>
                  </a:lnTo>
                  <a:lnTo>
                    <a:pt x="707" y="1204"/>
                  </a:lnTo>
                  <a:lnTo>
                    <a:pt x="795" y="1135"/>
                  </a:lnTo>
                  <a:lnTo>
                    <a:pt x="873" y="1043"/>
                  </a:lnTo>
                  <a:lnTo>
                    <a:pt x="908" y="987"/>
                  </a:lnTo>
                  <a:lnTo>
                    <a:pt x="979" y="862"/>
                  </a:lnTo>
                  <a:lnTo>
                    <a:pt x="1068" y="687"/>
                  </a:lnTo>
                  <a:lnTo>
                    <a:pt x="1107" y="577"/>
                  </a:lnTo>
                  <a:lnTo>
                    <a:pt x="1118" y="523"/>
                  </a:lnTo>
                  <a:lnTo>
                    <a:pt x="1125" y="512"/>
                  </a:lnTo>
                  <a:lnTo>
                    <a:pt x="1130" y="498"/>
                  </a:lnTo>
                  <a:lnTo>
                    <a:pt x="1126" y="494"/>
                  </a:lnTo>
                  <a:lnTo>
                    <a:pt x="1122" y="490"/>
                  </a:lnTo>
                  <a:lnTo>
                    <a:pt x="1084" y="448"/>
                  </a:lnTo>
                  <a:lnTo>
                    <a:pt x="1049" y="408"/>
                  </a:lnTo>
                  <a:close/>
                </a:path>
              </a:pathLst>
            </a:custGeom>
            <a:solidFill>
              <a:srgbClr val="89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2" name="Freeform 21"/>
            <p:cNvSpPr>
              <a:spLocks/>
            </p:cNvSpPr>
            <p:nvPr/>
          </p:nvSpPr>
          <p:spPr bwMode="auto">
            <a:xfrm>
              <a:off x="7162800" y="400050"/>
              <a:ext cx="387350" cy="588963"/>
            </a:xfrm>
            <a:custGeom>
              <a:avLst/>
              <a:gdLst>
                <a:gd name="T0" fmla="*/ 65 w 975"/>
                <a:gd name="T1" fmla="*/ 284 h 1487"/>
                <a:gd name="T2" fmla="*/ 45 w 975"/>
                <a:gd name="T3" fmla="*/ 324 h 1487"/>
                <a:gd name="T4" fmla="*/ 15 w 975"/>
                <a:gd name="T5" fmla="*/ 416 h 1487"/>
                <a:gd name="T6" fmla="*/ 2 w 975"/>
                <a:gd name="T7" fmla="*/ 517 h 1487"/>
                <a:gd name="T8" fmla="*/ 0 w 975"/>
                <a:gd name="T9" fmla="*/ 626 h 1487"/>
                <a:gd name="T10" fmla="*/ 12 w 975"/>
                <a:gd name="T11" fmla="*/ 738 h 1487"/>
                <a:gd name="T12" fmla="*/ 35 w 975"/>
                <a:gd name="T13" fmla="*/ 852 h 1487"/>
                <a:gd name="T14" fmla="*/ 68 w 975"/>
                <a:gd name="T15" fmla="*/ 966 h 1487"/>
                <a:gd name="T16" fmla="*/ 107 w 975"/>
                <a:gd name="T17" fmla="*/ 1075 h 1487"/>
                <a:gd name="T18" fmla="*/ 130 w 975"/>
                <a:gd name="T19" fmla="*/ 1126 h 1487"/>
                <a:gd name="T20" fmla="*/ 139 w 975"/>
                <a:gd name="T21" fmla="*/ 1129 h 1487"/>
                <a:gd name="T22" fmla="*/ 177 w 975"/>
                <a:gd name="T23" fmla="*/ 1156 h 1487"/>
                <a:gd name="T24" fmla="*/ 262 w 975"/>
                <a:gd name="T25" fmla="*/ 1230 h 1487"/>
                <a:gd name="T26" fmla="*/ 332 w 975"/>
                <a:gd name="T27" fmla="*/ 1291 h 1487"/>
                <a:gd name="T28" fmla="*/ 392 w 975"/>
                <a:gd name="T29" fmla="*/ 1343 h 1487"/>
                <a:gd name="T30" fmla="*/ 461 w 975"/>
                <a:gd name="T31" fmla="*/ 1404 h 1487"/>
                <a:gd name="T32" fmla="*/ 470 w 975"/>
                <a:gd name="T33" fmla="*/ 1412 h 1487"/>
                <a:gd name="T34" fmla="*/ 479 w 975"/>
                <a:gd name="T35" fmla="*/ 1419 h 1487"/>
                <a:gd name="T36" fmla="*/ 515 w 975"/>
                <a:gd name="T37" fmla="*/ 1452 h 1487"/>
                <a:gd name="T38" fmla="*/ 554 w 975"/>
                <a:gd name="T39" fmla="*/ 1487 h 1487"/>
                <a:gd name="T40" fmla="*/ 573 w 975"/>
                <a:gd name="T41" fmla="*/ 1475 h 1487"/>
                <a:gd name="T42" fmla="*/ 614 w 975"/>
                <a:gd name="T43" fmla="*/ 1445 h 1487"/>
                <a:gd name="T44" fmla="*/ 671 w 975"/>
                <a:gd name="T45" fmla="*/ 1383 h 1487"/>
                <a:gd name="T46" fmla="*/ 746 w 975"/>
                <a:gd name="T47" fmla="*/ 1277 h 1487"/>
                <a:gd name="T48" fmla="*/ 824 w 975"/>
                <a:gd name="T49" fmla="*/ 1150 h 1487"/>
                <a:gd name="T50" fmla="*/ 862 w 975"/>
                <a:gd name="T51" fmla="*/ 1081 h 1487"/>
                <a:gd name="T52" fmla="*/ 894 w 975"/>
                <a:gd name="T53" fmla="*/ 1023 h 1487"/>
                <a:gd name="T54" fmla="*/ 940 w 975"/>
                <a:gd name="T55" fmla="*/ 898 h 1487"/>
                <a:gd name="T56" fmla="*/ 967 w 975"/>
                <a:gd name="T57" fmla="*/ 769 h 1487"/>
                <a:gd name="T58" fmla="*/ 975 w 975"/>
                <a:gd name="T59" fmla="*/ 638 h 1487"/>
                <a:gd name="T60" fmla="*/ 965 w 975"/>
                <a:gd name="T61" fmla="*/ 508 h 1487"/>
                <a:gd name="T62" fmla="*/ 936 w 975"/>
                <a:gd name="T63" fmla="*/ 385 h 1487"/>
                <a:gd name="T64" fmla="*/ 888 w 975"/>
                <a:gd name="T65" fmla="*/ 271 h 1487"/>
                <a:gd name="T66" fmla="*/ 842 w 975"/>
                <a:gd name="T67" fmla="*/ 196 h 1487"/>
                <a:gd name="T68" fmla="*/ 804 w 975"/>
                <a:gd name="T69" fmla="*/ 149 h 1487"/>
                <a:gd name="T70" fmla="*/ 783 w 975"/>
                <a:gd name="T71" fmla="*/ 128 h 1487"/>
                <a:gd name="T72" fmla="*/ 755 w 975"/>
                <a:gd name="T73" fmla="*/ 100 h 1487"/>
                <a:gd name="T74" fmla="*/ 691 w 975"/>
                <a:gd name="T75" fmla="*/ 56 h 1487"/>
                <a:gd name="T76" fmla="*/ 625 w 975"/>
                <a:gd name="T77" fmla="*/ 23 h 1487"/>
                <a:gd name="T78" fmla="*/ 557 w 975"/>
                <a:gd name="T79" fmla="*/ 5 h 1487"/>
                <a:gd name="T80" fmla="*/ 488 w 975"/>
                <a:gd name="T81" fmla="*/ 0 h 1487"/>
                <a:gd name="T82" fmla="*/ 418 w 975"/>
                <a:gd name="T83" fmla="*/ 7 h 1487"/>
                <a:gd name="T84" fmla="*/ 349 w 975"/>
                <a:gd name="T85" fmla="*/ 27 h 1487"/>
                <a:gd name="T86" fmla="*/ 282 w 975"/>
                <a:gd name="T87" fmla="*/ 58 h 1487"/>
                <a:gd name="T88" fmla="*/ 249 w 975"/>
                <a:gd name="T89" fmla="*/ 79 h 1487"/>
                <a:gd name="T90" fmla="*/ 223 w 975"/>
                <a:gd name="T91" fmla="*/ 99 h 1487"/>
                <a:gd name="T92" fmla="*/ 174 w 975"/>
                <a:gd name="T93" fmla="*/ 141 h 1487"/>
                <a:gd name="T94" fmla="*/ 127 w 975"/>
                <a:gd name="T95" fmla="*/ 192 h 1487"/>
                <a:gd name="T96" fmla="*/ 85 w 975"/>
                <a:gd name="T97" fmla="*/ 252 h 1487"/>
                <a:gd name="T98" fmla="*/ 65 w 975"/>
                <a:gd name="T99" fmla="*/ 284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1487">
                  <a:moveTo>
                    <a:pt x="65" y="284"/>
                  </a:moveTo>
                  <a:lnTo>
                    <a:pt x="45" y="324"/>
                  </a:lnTo>
                  <a:lnTo>
                    <a:pt x="15" y="416"/>
                  </a:lnTo>
                  <a:lnTo>
                    <a:pt x="2" y="517"/>
                  </a:lnTo>
                  <a:lnTo>
                    <a:pt x="0" y="626"/>
                  </a:lnTo>
                  <a:lnTo>
                    <a:pt x="12" y="738"/>
                  </a:lnTo>
                  <a:lnTo>
                    <a:pt x="35" y="852"/>
                  </a:lnTo>
                  <a:lnTo>
                    <a:pt x="68" y="966"/>
                  </a:lnTo>
                  <a:lnTo>
                    <a:pt x="107" y="1075"/>
                  </a:lnTo>
                  <a:lnTo>
                    <a:pt x="130" y="1126"/>
                  </a:lnTo>
                  <a:lnTo>
                    <a:pt x="139" y="1129"/>
                  </a:lnTo>
                  <a:lnTo>
                    <a:pt x="177" y="1156"/>
                  </a:lnTo>
                  <a:lnTo>
                    <a:pt x="262" y="1230"/>
                  </a:lnTo>
                  <a:lnTo>
                    <a:pt x="332" y="1291"/>
                  </a:lnTo>
                  <a:lnTo>
                    <a:pt x="392" y="1343"/>
                  </a:lnTo>
                  <a:lnTo>
                    <a:pt x="461" y="1404"/>
                  </a:lnTo>
                  <a:lnTo>
                    <a:pt x="470" y="1412"/>
                  </a:lnTo>
                  <a:lnTo>
                    <a:pt x="479" y="1419"/>
                  </a:lnTo>
                  <a:lnTo>
                    <a:pt x="515" y="1452"/>
                  </a:lnTo>
                  <a:lnTo>
                    <a:pt x="554" y="1487"/>
                  </a:lnTo>
                  <a:lnTo>
                    <a:pt x="573" y="1475"/>
                  </a:lnTo>
                  <a:lnTo>
                    <a:pt x="614" y="1445"/>
                  </a:lnTo>
                  <a:lnTo>
                    <a:pt x="671" y="1383"/>
                  </a:lnTo>
                  <a:lnTo>
                    <a:pt x="746" y="1277"/>
                  </a:lnTo>
                  <a:lnTo>
                    <a:pt x="824" y="1150"/>
                  </a:lnTo>
                  <a:lnTo>
                    <a:pt x="862" y="1081"/>
                  </a:lnTo>
                  <a:lnTo>
                    <a:pt x="894" y="1023"/>
                  </a:lnTo>
                  <a:lnTo>
                    <a:pt x="940" y="898"/>
                  </a:lnTo>
                  <a:lnTo>
                    <a:pt x="967" y="769"/>
                  </a:lnTo>
                  <a:lnTo>
                    <a:pt x="975" y="638"/>
                  </a:lnTo>
                  <a:lnTo>
                    <a:pt x="965" y="508"/>
                  </a:lnTo>
                  <a:lnTo>
                    <a:pt x="936" y="385"/>
                  </a:lnTo>
                  <a:lnTo>
                    <a:pt x="888" y="271"/>
                  </a:lnTo>
                  <a:lnTo>
                    <a:pt x="842" y="196"/>
                  </a:lnTo>
                  <a:lnTo>
                    <a:pt x="804" y="149"/>
                  </a:lnTo>
                  <a:lnTo>
                    <a:pt x="783" y="128"/>
                  </a:lnTo>
                  <a:lnTo>
                    <a:pt x="755" y="100"/>
                  </a:lnTo>
                  <a:lnTo>
                    <a:pt x="691" y="56"/>
                  </a:lnTo>
                  <a:lnTo>
                    <a:pt x="625" y="23"/>
                  </a:lnTo>
                  <a:lnTo>
                    <a:pt x="557" y="5"/>
                  </a:lnTo>
                  <a:lnTo>
                    <a:pt x="488" y="0"/>
                  </a:lnTo>
                  <a:lnTo>
                    <a:pt x="418" y="7"/>
                  </a:lnTo>
                  <a:lnTo>
                    <a:pt x="349" y="27"/>
                  </a:lnTo>
                  <a:lnTo>
                    <a:pt x="282" y="58"/>
                  </a:lnTo>
                  <a:lnTo>
                    <a:pt x="249" y="79"/>
                  </a:lnTo>
                  <a:lnTo>
                    <a:pt x="223" y="99"/>
                  </a:lnTo>
                  <a:lnTo>
                    <a:pt x="174" y="141"/>
                  </a:lnTo>
                  <a:lnTo>
                    <a:pt x="127" y="192"/>
                  </a:lnTo>
                  <a:lnTo>
                    <a:pt x="85" y="252"/>
                  </a:lnTo>
                  <a:lnTo>
                    <a:pt x="65" y="284"/>
                  </a:lnTo>
                  <a:close/>
                </a:path>
              </a:pathLst>
            </a:custGeom>
            <a:solidFill>
              <a:srgbClr val="89D0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3" name="Freeform 22"/>
            <p:cNvSpPr>
              <a:spLocks/>
            </p:cNvSpPr>
            <p:nvPr/>
          </p:nvSpPr>
          <p:spPr bwMode="auto">
            <a:xfrm>
              <a:off x="7213600" y="846138"/>
              <a:ext cx="815975" cy="841375"/>
            </a:xfrm>
            <a:custGeom>
              <a:avLst/>
              <a:gdLst>
                <a:gd name="T0" fmla="*/ 2057 w 2057"/>
                <a:gd name="T1" fmla="*/ 1869 h 2118"/>
                <a:gd name="T2" fmla="*/ 2049 w 2057"/>
                <a:gd name="T3" fmla="*/ 1862 h 2118"/>
                <a:gd name="T4" fmla="*/ 2014 w 2057"/>
                <a:gd name="T5" fmla="*/ 1829 h 2118"/>
                <a:gd name="T6" fmla="*/ 1782 w 2057"/>
                <a:gd name="T7" fmla="*/ 1612 h 2118"/>
                <a:gd name="T8" fmla="*/ 865 w 2057"/>
                <a:gd name="T9" fmla="*/ 757 h 2118"/>
                <a:gd name="T10" fmla="*/ 428 w 2057"/>
                <a:gd name="T11" fmla="*/ 361 h 2118"/>
                <a:gd name="T12" fmla="*/ 389 w 2057"/>
                <a:gd name="T13" fmla="*/ 326 h 2118"/>
                <a:gd name="T14" fmla="*/ 353 w 2057"/>
                <a:gd name="T15" fmla="*/ 293 h 2118"/>
                <a:gd name="T16" fmla="*/ 344 w 2057"/>
                <a:gd name="T17" fmla="*/ 286 h 2118"/>
                <a:gd name="T18" fmla="*/ 335 w 2057"/>
                <a:gd name="T19" fmla="*/ 278 h 2118"/>
                <a:gd name="T20" fmla="*/ 266 w 2057"/>
                <a:gd name="T21" fmla="*/ 217 h 2118"/>
                <a:gd name="T22" fmla="*/ 206 w 2057"/>
                <a:gd name="T23" fmla="*/ 165 h 2118"/>
                <a:gd name="T24" fmla="*/ 136 w 2057"/>
                <a:gd name="T25" fmla="*/ 104 h 2118"/>
                <a:gd name="T26" fmla="*/ 51 w 2057"/>
                <a:gd name="T27" fmla="*/ 30 h 2118"/>
                <a:gd name="T28" fmla="*/ 13 w 2057"/>
                <a:gd name="T29" fmla="*/ 3 h 2118"/>
                <a:gd name="T30" fmla="*/ 4 w 2057"/>
                <a:gd name="T31" fmla="*/ 0 h 2118"/>
                <a:gd name="T32" fmla="*/ 1 w 2057"/>
                <a:gd name="T33" fmla="*/ 0 h 2118"/>
                <a:gd name="T34" fmla="*/ 1 w 2057"/>
                <a:gd name="T35" fmla="*/ 0 h 2118"/>
                <a:gd name="T36" fmla="*/ 1 w 2057"/>
                <a:gd name="T37" fmla="*/ 2 h 2118"/>
                <a:gd name="T38" fmla="*/ 0 w 2057"/>
                <a:gd name="T39" fmla="*/ 4 h 2118"/>
                <a:gd name="T40" fmla="*/ 1 w 2057"/>
                <a:gd name="T41" fmla="*/ 10 h 2118"/>
                <a:gd name="T42" fmla="*/ 11 w 2057"/>
                <a:gd name="T43" fmla="*/ 29 h 2118"/>
                <a:gd name="T44" fmla="*/ 65 w 2057"/>
                <a:gd name="T45" fmla="*/ 99 h 2118"/>
                <a:gd name="T46" fmla="*/ 199 w 2057"/>
                <a:gd name="T47" fmla="*/ 253 h 2118"/>
                <a:gd name="T48" fmla="*/ 303 w 2057"/>
                <a:gd name="T49" fmla="*/ 371 h 2118"/>
                <a:gd name="T50" fmla="*/ 338 w 2057"/>
                <a:gd name="T51" fmla="*/ 411 h 2118"/>
                <a:gd name="T52" fmla="*/ 376 w 2057"/>
                <a:gd name="T53" fmla="*/ 453 h 2118"/>
                <a:gd name="T54" fmla="*/ 380 w 2057"/>
                <a:gd name="T55" fmla="*/ 457 h 2118"/>
                <a:gd name="T56" fmla="*/ 384 w 2057"/>
                <a:gd name="T57" fmla="*/ 461 h 2118"/>
                <a:gd name="T58" fmla="*/ 790 w 2057"/>
                <a:gd name="T59" fmla="*/ 909 h 2118"/>
                <a:gd name="T60" fmla="*/ 1653 w 2057"/>
                <a:gd name="T61" fmla="*/ 1841 h 2118"/>
                <a:gd name="T62" fmla="*/ 1873 w 2057"/>
                <a:gd name="T63" fmla="*/ 2076 h 2118"/>
                <a:gd name="T64" fmla="*/ 1906 w 2057"/>
                <a:gd name="T65" fmla="*/ 2111 h 2118"/>
                <a:gd name="T66" fmla="*/ 1913 w 2057"/>
                <a:gd name="T67" fmla="*/ 2118 h 2118"/>
                <a:gd name="T68" fmla="*/ 1916 w 2057"/>
                <a:gd name="T69" fmla="*/ 2118 h 2118"/>
                <a:gd name="T70" fmla="*/ 1930 w 2057"/>
                <a:gd name="T71" fmla="*/ 2114 h 2118"/>
                <a:gd name="T72" fmla="*/ 1947 w 2057"/>
                <a:gd name="T73" fmla="*/ 2107 h 2118"/>
                <a:gd name="T74" fmla="*/ 1990 w 2057"/>
                <a:gd name="T75" fmla="*/ 2068 h 2118"/>
                <a:gd name="T76" fmla="*/ 2014 w 2057"/>
                <a:gd name="T77" fmla="*/ 2029 h 2118"/>
                <a:gd name="T78" fmla="*/ 2036 w 2057"/>
                <a:gd name="T79" fmla="*/ 1987 h 2118"/>
                <a:gd name="T80" fmla="*/ 2055 w 2057"/>
                <a:gd name="T81" fmla="*/ 1919 h 2118"/>
                <a:gd name="T82" fmla="*/ 2057 w 2057"/>
                <a:gd name="T83" fmla="*/ 1895 h 2118"/>
                <a:gd name="T84" fmla="*/ 2057 w 2057"/>
                <a:gd name="T85" fmla="*/ 1873 h 2118"/>
                <a:gd name="T86" fmla="*/ 2057 w 2057"/>
                <a:gd name="T87" fmla="*/ 1869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7" h="2118">
                  <a:moveTo>
                    <a:pt x="2057" y="1869"/>
                  </a:moveTo>
                  <a:lnTo>
                    <a:pt x="2049" y="1862"/>
                  </a:lnTo>
                  <a:lnTo>
                    <a:pt x="2014" y="1829"/>
                  </a:lnTo>
                  <a:lnTo>
                    <a:pt x="1782" y="1612"/>
                  </a:lnTo>
                  <a:lnTo>
                    <a:pt x="865" y="757"/>
                  </a:lnTo>
                  <a:lnTo>
                    <a:pt x="428" y="361"/>
                  </a:lnTo>
                  <a:lnTo>
                    <a:pt x="389" y="326"/>
                  </a:lnTo>
                  <a:lnTo>
                    <a:pt x="353" y="293"/>
                  </a:lnTo>
                  <a:lnTo>
                    <a:pt x="344" y="286"/>
                  </a:lnTo>
                  <a:lnTo>
                    <a:pt x="335" y="278"/>
                  </a:lnTo>
                  <a:lnTo>
                    <a:pt x="266" y="217"/>
                  </a:lnTo>
                  <a:lnTo>
                    <a:pt x="206" y="165"/>
                  </a:lnTo>
                  <a:lnTo>
                    <a:pt x="136" y="104"/>
                  </a:lnTo>
                  <a:lnTo>
                    <a:pt x="51" y="30"/>
                  </a:lnTo>
                  <a:lnTo>
                    <a:pt x="13" y="3"/>
                  </a:lnTo>
                  <a:lnTo>
                    <a:pt x="4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1" y="29"/>
                  </a:lnTo>
                  <a:lnTo>
                    <a:pt x="65" y="99"/>
                  </a:lnTo>
                  <a:lnTo>
                    <a:pt x="199" y="253"/>
                  </a:lnTo>
                  <a:lnTo>
                    <a:pt x="303" y="371"/>
                  </a:lnTo>
                  <a:lnTo>
                    <a:pt x="338" y="411"/>
                  </a:lnTo>
                  <a:lnTo>
                    <a:pt x="376" y="453"/>
                  </a:lnTo>
                  <a:lnTo>
                    <a:pt x="380" y="457"/>
                  </a:lnTo>
                  <a:lnTo>
                    <a:pt x="384" y="461"/>
                  </a:lnTo>
                  <a:lnTo>
                    <a:pt x="790" y="909"/>
                  </a:lnTo>
                  <a:lnTo>
                    <a:pt x="1653" y="1841"/>
                  </a:lnTo>
                  <a:lnTo>
                    <a:pt x="1873" y="2076"/>
                  </a:lnTo>
                  <a:lnTo>
                    <a:pt x="1906" y="2111"/>
                  </a:lnTo>
                  <a:lnTo>
                    <a:pt x="1913" y="2118"/>
                  </a:lnTo>
                  <a:lnTo>
                    <a:pt x="1916" y="2118"/>
                  </a:lnTo>
                  <a:lnTo>
                    <a:pt x="1930" y="2114"/>
                  </a:lnTo>
                  <a:lnTo>
                    <a:pt x="1947" y="2107"/>
                  </a:lnTo>
                  <a:lnTo>
                    <a:pt x="1990" y="2068"/>
                  </a:lnTo>
                  <a:lnTo>
                    <a:pt x="2014" y="2029"/>
                  </a:lnTo>
                  <a:lnTo>
                    <a:pt x="2036" y="1987"/>
                  </a:lnTo>
                  <a:lnTo>
                    <a:pt x="2055" y="1919"/>
                  </a:lnTo>
                  <a:lnTo>
                    <a:pt x="2057" y="1895"/>
                  </a:lnTo>
                  <a:lnTo>
                    <a:pt x="2057" y="1873"/>
                  </a:lnTo>
                  <a:lnTo>
                    <a:pt x="2057" y="1869"/>
                  </a:lnTo>
                  <a:close/>
                </a:path>
              </a:pathLst>
            </a:custGeom>
            <a:solidFill>
              <a:srgbClr val="94D44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4" name="Freeform 32"/>
            <p:cNvSpPr>
              <a:spLocks/>
            </p:cNvSpPr>
            <p:nvPr/>
          </p:nvSpPr>
          <p:spPr bwMode="auto">
            <a:xfrm>
              <a:off x="8534400" y="2173288"/>
              <a:ext cx="1588" cy="1588"/>
            </a:xfrm>
            <a:custGeom>
              <a:avLst/>
              <a:gdLst>
                <a:gd name="T0" fmla="*/ 4 w 5"/>
                <a:gd name="T1" fmla="*/ 4 h 4"/>
                <a:gd name="T2" fmla="*/ 4 w 5"/>
                <a:gd name="T3" fmla="*/ 4 h 4"/>
                <a:gd name="T4" fmla="*/ 0 w 5"/>
                <a:gd name="T5" fmla="*/ 1 h 4"/>
                <a:gd name="T6" fmla="*/ 1 w 5"/>
                <a:gd name="T7" fmla="*/ 0 h 4"/>
                <a:gd name="T8" fmla="*/ 1 w 5"/>
                <a:gd name="T9" fmla="*/ 0 h 4"/>
                <a:gd name="T10" fmla="*/ 5 w 5"/>
                <a:gd name="T11" fmla="*/ 2 h 4"/>
                <a:gd name="T12" fmla="*/ 4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4" y="4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2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A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65" name="Group 364"/>
          <p:cNvGrpSpPr/>
          <p:nvPr/>
        </p:nvGrpSpPr>
        <p:grpSpPr>
          <a:xfrm>
            <a:off x="9638305" y="2893326"/>
            <a:ext cx="1348429" cy="1374243"/>
            <a:chOff x="4841875" y="1219200"/>
            <a:chExt cx="1741488" cy="1774826"/>
          </a:xfrm>
          <a:effectLst>
            <a:reflection blurRad="6350" stA="35000" endPos="90000" dir="5400000" sy="-100000" algn="bl" rotWithShape="0"/>
          </a:effectLst>
        </p:grpSpPr>
        <p:sp>
          <p:nvSpPr>
            <p:cNvPr id="366" name="Freeform 365"/>
            <p:cNvSpPr>
              <a:spLocks/>
            </p:cNvSpPr>
            <p:nvPr/>
          </p:nvSpPr>
          <p:spPr bwMode="auto">
            <a:xfrm>
              <a:off x="6403975" y="2809875"/>
              <a:ext cx="179388" cy="184150"/>
            </a:xfrm>
            <a:custGeom>
              <a:avLst/>
              <a:gdLst>
                <a:gd name="T0" fmla="*/ 369 w 451"/>
                <a:gd name="T1" fmla="*/ 365 h 466"/>
                <a:gd name="T2" fmla="*/ 287 w 451"/>
                <a:gd name="T3" fmla="*/ 271 h 466"/>
                <a:gd name="T4" fmla="*/ 187 w 451"/>
                <a:gd name="T5" fmla="*/ 161 h 466"/>
                <a:gd name="T6" fmla="*/ 136 w 451"/>
                <a:gd name="T7" fmla="*/ 104 h 466"/>
                <a:gd name="T8" fmla="*/ 88 w 451"/>
                <a:gd name="T9" fmla="*/ 52 h 466"/>
                <a:gd name="T10" fmla="*/ 60 w 451"/>
                <a:gd name="T11" fmla="*/ 25 h 466"/>
                <a:gd name="T12" fmla="*/ 32 w 451"/>
                <a:gd name="T13" fmla="*/ 0 h 466"/>
                <a:gd name="T14" fmla="*/ 26 w 451"/>
                <a:gd name="T15" fmla="*/ 13 h 466"/>
                <a:gd name="T16" fmla="*/ 18 w 451"/>
                <a:gd name="T17" fmla="*/ 28 h 466"/>
                <a:gd name="T18" fmla="*/ 9 w 451"/>
                <a:gd name="T19" fmla="*/ 42 h 466"/>
                <a:gd name="T20" fmla="*/ 0 w 451"/>
                <a:gd name="T21" fmla="*/ 56 h 466"/>
                <a:gd name="T22" fmla="*/ 25 w 451"/>
                <a:gd name="T23" fmla="*/ 86 h 466"/>
                <a:gd name="T24" fmla="*/ 52 w 451"/>
                <a:gd name="T25" fmla="*/ 115 h 466"/>
                <a:gd name="T26" fmla="*/ 104 w 451"/>
                <a:gd name="T27" fmla="*/ 161 h 466"/>
                <a:gd name="T28" fmla="*/ 158 w 451"/>
                <a:gd name="T29" fmla="*/ 209 h 466"/>
                <a:gd name="T30" fmla="*/ 266 w 451"/>
                <a:gd name="T31" fmla="*/ 306 h 466"/>
                <a:gd name="T32" fmla="*/ 357 w 451"/>
                <a:gd name="T33" fmla="*/ 387 h 466"/>
                <a:gd name="T34" fmla="*/ 429 w 451"/>
                <a:gd name="T35" fmla="*/ 450 h 466"/>
                <a:gd name="T36" fmla="*/ 449 w 451"/>
                <a:gd name="T37" fmla="*/ 466 h 466"/>
                <a:gd name="T38" fmla="*/ 451 w 451"/>
                <a:gd name="T39" fmla="*/ 459 h 466"/>
                <a:gd name="T40" fmla="*/ 436 w 451"/>
                <a:gd name="T41" fmla="*/ 440 h 466"/>
                <a:gd name="T42" fmla="*/ 369 w 451"/>
                <a:gd name="T43" fmla="*/ 365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1" h="466">
                  <a:moveTo>
                    <a:pt x="369" y="365"/>
                  </a:moveTo>
                  <a:lnTo>
                    <a:pt x="287" y="271"/>
                  </a:lnTo>
                  <a:lnTo>
                    <a:pt x="187" y="161"/>
                  </a:lnTo>
                  <a:lnTo>
                    <a:pt x="136" y="104"/>
                  </a:lnTo>
                  <a:lnTo>
                    <a:pt x="88" y="52"/>
                  </a:lnTo>
                  <a:lnTo>
                    <a:pt x="60" y="25"/>
                  </a:lnTo>
                  <a:lnTo>
                    <a:pt x="32" y="0"/>
                  </a:lnTo>
                  <a:lnTo>
                    <a:pt x="26" y="13"/>
                  </a:lnTo>
                  <a:lnTo>
                    <a:pt x="18" y="28"/>
                  </a:lnTo>
                  <a:lnTo>
                    <a:pt x="9" y="42"/>
                  </a:lnTo>
                  <a:lnTo>
                    <a:pt x="0" y="56"/>
                  </a:lnTo>
                  <a:lnTo>
                    <a:pt x="25" y="86"/>
                  </a:lnTo>
                  <a:lnTo>
                    <a:pt x="52" y="115"/>
                  </a:lnTo>
                  <a:lnTo>
                    <a:pt x="104" y="161"/>
                  </a:lnTo>
                  <a:lnTo>
                    <a:pt x="158" y="209"/>
                  </a:lnTo>
                  <a:lnTo>
                    <a:pt x="266" y="306"/>
                  </a:lnTo>
                  <a:lnTo>
                    <a:pt x="357" y="387"/>
                  </a:lnTo>
                  <a:lnTo>
                    <a:pt x="429" y="450"/>
                  </a:lnTo>
                  <a:lnTo>
                    <a:pt x="449" y="466"/>
                  </a:lnTo>
                  <a:lnTo>
                    <a:pt x="451" y="459"/>
                  </a:lnTo>
                  <a:lnTo>
                    <a:pt x="436" y="440"/>
                  </a:lnTo>
                  <a:lnTo>
                    <a:pt x="369" y="365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7" name="Freeform 366"/>
            <p:cNvSpPr>
              <a:spLocks/>
            </p:cNvSpPr>
            <p:nvPr/>
          </p:nvSpPr>
          <p:spPr bwMode="auto">
            <a:xfrm>
              <a:off x="5999163" y="2371725"/>
              <a:ext cx="438150" cy="512763"/>
            </a:xfrm>
            <a:custGeom>
              <a:avLst/>
              <a:gdLst>
                <a:gd name="T0" fmla="*/ 1100 w 1103"/>
                <a:gd name="T1" fmla="*/ 846 h 1294"/>
                <a:gd name="T2" fmla="*/ 256 w 1103"/>
                <a:gd name="T3" fmla="*/ 0 h 1294"/>
                <a:gd name="T4" fmla="*/ 263 w 1103"/>
                <a:gd name="T5" fmla="*/ 8 h 1294"/>
                <a:gd name="T6" fmla="*/ 269 w 1103"/>
                <a:gd name="T7" fmla="*/ 29 h 1294"/>
                <a:gd name="T8" fmla="*/ 269 w 1103"/>
                <a:gd name="T9" fmla="*/ 73 h 1294"/>
                <a:gd name="T10" fmla="*/ 251 w 1103"/>
                <a:gd name="T11" fmla="*/ 150 h 1294"/>
                <a:gd name="T12" fmla="*/ 213 w 1103"/>
                <a:gd name="T13" fmla="*/ 240 h 1294"/>
                <a:gd name="T14" fmla="*/ 188 w 1103"/>
                <a:gd name="T15" fmla="*/ 287 h 1294"/>
                <a:gd name="T16" fmla="*/ 162 w 1103"/>
                <a:gd name="T17" fmla="*/ 331 h 1294"/>
                <a:gd name="T18" fmla="*/ 107 w 1103"/>
                <a:gd name="T19" fmla="*/ 401 h 1294"/>
                <a:gd name="T20" fmla="*/ 55 w 1103"/>
                <a:gd name="T21" fmla="*/ 445 h 1294"/>
                <a:gd name="T22" fmla="*/ 24 w 1103"/>
                <a:gd name="T23" fmla="*/ 458 h 1294"/>
                <a:gd name="T24" fmla="*/ 6 w 1103"/>
                <a:gd name="T25" fmla="*/ 457 h 1294"/>
                <a:gd name="T26" fmla="*/ 0 w 1103"/>
                <a:gd name="T27" fmla="*/ 453 h 1294"/>
                <a:gd name="T28" fmla="*/ 841 w 1103"/>
                <a:gd name="T29" fmla="*/ 1294 h 1294"/>
                <a:gd name="T30" fmla="*/ 852 w 1103"/>
                <a:gd name="T31" fmla="*/ 1293 h 1294"/>
                <a:gd name="T32" fmla="*/ 925 w 1103"/>
                <a:gd name="T33" fmla="*/ 1256 h 1294"/>
                <a:gd name="T34" fmla="*/ 986 w 1103"/>
                <a:gd name="T35" fmla="*/ 1202 h 1294"/>
                <a:gd name="T36" fmla="*/ 1017 w 1103"/>
                <a:gd name="T37" fmla="*/ 1159 h 1294"/>
                <a:gd name="T38" fmla="*/ 1026 w 1103"/>
                <a:gd name="T39" fmla="*/ 1145 h 1294"/>
                <a:gd name="T40" fmla="*/ 1035 w 1103"/>
                <a:gd name="T41" fmla="*/ 1131 h 1294"/>
                <a:gd name="T42" fmla="*/ 1043 w 1103"/>
                <a:gd name="T43" fmla="*/ 1116 h 1294"/>
                <a:gd name="T44" fmla="*/ 1049 w 1103"/>
                <a:gd name="T45" fmla="*/ 1103 h 1294"/>
                <a:gd name="T46" fmla="*/ 1073 w 1103"/>
                <a:gd name="T47" fmla="*/ 1052 h 1294"/>
                <a:gd name="T48" fmla="*/ 1097 w 1103"/>
                <a:gd name="T49" fmla="*/ 960 h 1294"/>
                <a:gd name="T50" fmla="*/ 1103 w 1103"/>
                <a:gd name="T51" fmla="*/ 860 h 1294"/>
                <a:gd name="T52" fmla="*/ 1100 w 1103"/>
                <a:gd name="T53" fmla="*/ 846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3" h="1294">
                  <a:moveTo>
                    <a:pt x="1100" y="846"/>
                  </a:moveTo>
                  <a:lnTo>
                    <a:pt x="256" y="0"/>
                  </a:lnTo>
                  <a:lnTo>
                    <a:pt x="263" y="8"/>
                  </a:lnTo>
                  <a:lnTo>
                    <a:pt x="269" y="29"/>
                  </a:lnTo>
                  <a:lnTo>
                    <a:pt x="269" y="73"/>
                  </a:lnTo>
                  <a:lnTo>
                    <a:pt x="251" y="150"/>
                  </a:lnTo>
                  <a:lnTo>
                    <a:pt x="213" y="240"/>
                  </a:lnTo>
                  <a:lnTo>
                    <a:pt x="188" y="287"/>
                  </a:lnTo>
                  <a:lnTo>
                    <a:pt x="162" y="331"/>
                  </a:lnTo>
                  <a:lnTo>
                    <a:pt x="107" y="401"/>
                  </a:lnTo>
                  <a:lnTo>
                    <a:pt x="55" y="445"/>
                  </a:lnTo>
                  <a:lnTo>
                    <a:pt x="24" y="458"/>
                  </a:lnTo>
                  <a:lnTo>
                    <a:pt x="6" y="457"/>
                  </a:lnTo>
                  <a:lnTo>
                    <a:pt x="0" y="453"/>
                  </a:lnTo>
                  <a:lnTo>
                    <a:pt x="841" y="1294"/>
                  </a:lnTo>
                  <a:lnTo>
                    <a:pt x="852" y="1293"/>
                  </a:lnTo>
                  <a:lnTo>
                    <a:pt x="925" y="1256"/>
                  </a:lnTo>
                  <a:lnTo>
                    <a:pt x="986" y="1202"/>
                  </a:lnTo>
                  <a:lnTo>
                    <a:pt x="1017" y="1159"/>
                  </a:lnTo>
                  <a:lnTo>
                    <a:pt x="1026" y="1145"/>
                  </a:lnTo>
                  <a:lnTo>
                    <a:pt x="1035" y="1131"/>
                  </a:lnTo>
                  <a:lnTo>
                    <a:pt x="1043" y="1116"/>
                  </a:lnTo>
                  <a:lnTo>
                    <a:pt x="1049" y="1103"/>
                  </a:lnTo>
                  <a:lnTo>
                    <a:pt x="1073" y="1052"/>
                  </a:lnTo>
                  <a:lnTo>
                    <a:pt x="1097" y="960"/>
                  </a:lnTo>
                  <a:lnTo>
                    <a:pt x="1103" y="860"/>
                  </a:lnTo>
                  <a:lnTo>
                    <a:pt x="1100" y="846"/>
                  </a:lnTo>
                  <a:close/>
                </a:path>
              </a:pathLst>
            </a:custGeom>
            <a:solidFill>
              <a:srgbClr val="BAB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8" name="Freeform 367"/>
            <p:cNvSpPr>
              <a:spLocks/>
            </p:cNvSpPr>
            <p:nvPr/>
          </p:nvSpPr>
          <p:spPr bwMode="auto">
            <a:xfrm>
              <a:off x="5992813" y="2368550"/>
              <a:ext cx="114300" cy="184150"/>
            </a:xfrm>
            <a:custGeom>
              <a:avLst/>
              <a:gdLst>
                <a:gd name="T0" fmla="*/ 273 w 286"/>
                <a:gd name="T1" fmla="*/ 6 h 464"/>
                <a:gd name="T2" fmla="*/ 264 w 286"/>
                <a:gd name="T3" fmla="*/ 0 h 464"/>
                <a:gd name="T4" fmla="*/ 242 w 286"/>
                <a:gd name="T5" fmla="*/ 0 h 464"/>
                <a:gd name="T6" fmla="*/ 214 w 286"/>
                <a:gd name="T7" fmla="*/ 13 h 464"/>
                <a:gd name="T8" fmla="*/ 181 w 286"/>
                <a:gd name="T9" fmla="*/ 40 h 464"/>
                <a:gd name="T10" fmla="*/ 164 w 286"/>
                <a:gd name="T11" fmla="*/ 57 h 464"/>
                <a:gd name="T12" fmla="*/ 198 w 286"/>
                <a:gd name="T13" fmla="*/ 91 h 464"/>
                <a:gd name="T14" fmla="*/ 206 w 286"/>
                <a:gd name="T15" fmla="*/ 97 h 464"/>
                <a:gd name="T16" fmla="*/ 206 w 286"/>
                <a:gd name="T17" fmla="*/ 102 h 464"/>
                <a:gd name="T18" fmla="*/ 206 w 286"/>
                <a:gd name="T19" fmla="*/ 123 h 464"/>
                <a:gd name="T20" fmla="*/ 205 w 286"/>
                <a:gd name="T21" fmla="*/ 148 h 464"/>
                <a:gd name="T22" fmla="*/ 185 w 286"/>
                <a:gd name="T23" fmla="*/ 216 h 464"/>
                <a:gd name="T24" fmla="*/ 163 w 286"/>
                <a:gd name="T25" fmla="*/ 258 h 464"/>
                <a:gd name="T26" fmla="*/ 140 w 286"/>
                <a:gd name="T27" fmla="*/ 295 h 464"/>
                <a:gd name="T28" fmla="*/ 96 w 286"/>
                <a:gd name="T29" fmla="*/ 336 h 464"/>
                <a:gd name="T30" fmla="*/ 80 w 286"/>
                <a:gd name="T31" fmla="*/ 342 h 464"/>
                <a:gd name="T32" fmla="*/ 65 w 286"/>
                <a:gd name="T33" fmla="*/ 346 h 464"/>
                <a:gd name="T34" fmla="*/ 62 w 286"/>
                <a:gd name="T35" fmla="*/ 346 h 464"/>
                <a:gd name="T36" fmla="*/ 54 w 286"/>
                <a:gd name="T37" fmla="*/ 340 h 464"/>
                <a:gd name="T38" fmla="*/ 22 w 286"/>
                <a:gd name="T39" fmla="*/ 303 h 464"/>
                <a:gd name="T40" fmla="*/ 13 w 286"/>
                <a:gd name="T41" fmla="*/ 330 h 464"/>
                <a:gd name="T42" fmla="*/ 2 w 286"/>
                <a:gd name="T43" fmla="*/ 378 h 464"/>
                <a:gd name="T44" fmla="*/ 0 w 286"/>
                <a:gd name="T45" fmla="*/ 419 h 464"/>
                <a:gd name="T46" fmla="*/ 6 w 286"/>
                <a:gd name="T47" fmla="*/ 447 h 464"/>
                <a:gd name="T48" fmla="*/ 14 w 286"/>
                <a:gd name="T49" fmla="*/ 456 h 464"/>
                <a:gd name="T50" fmla="*/ 17 w 286"/>
                <a:gd name="T51" fmla="*/ 459 h 464"/>
                <a:gd name="T52" fmla="*/ 23 w 286"/>
                <a:gd name="T53" fmla="*/ 463 h 464"/>
                <a:gd name="T54" fmla="*/ 41 w 286"/>
                <a:gd name="T55" fmla="*/ 464 h 464"/>
                <a:gd name="T56" fmla="*/ 72 w 286"/>
                <a:gd name="T57" fmla="*/ 451 h 464"/>
                <a:gd name="T58" fmla="*/ 124 w 286"/>
                <a:gd name="T59" fmla="*/ 407 h 464"/>
                <a:gd name="T60" fmla="*/ 179 w 286"/>
                <a:gd name="T61" fmla="*/ 337 h 464"/>
                <a:gd name="T62" fmla="*/ 205 w 286"/>
                <a:gd name="T63" fmla="*/ 293 h 464"/>
                <a:gd name="T64" fmla="*/ 230 w 286"/>
                <a:gd name="T65" fmla="*/ 246 h 464"/>
                <a:gd name="T66" fmla="*/ 268 w 286"/>
                <a:gd name="T67" fmla="*/ 156 h 464"/>
                <a:gd name="T68" fmla="*/ 286 w 286"/>
                <a:gd name="T69" fmla="*/ 79 h 464"/>
                <a:gd name="T70" fmla="*/ 286 w 286"/>
                <a:gd name="T71" fmla="*/ 35 h 464"/>
                <a:gd name="T72" fmla="*/ 280 w 286"/>
                <a:gd name="T73" fmla="*/ 14 h 464"/>
                <a:gd name="T74" fmla="*/ 273 w 286"/>
                <a:gd name="T75" fmla="*/ 6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6" h="464">
                  <a:moveTo>
                    <a:pt x="273" y="6"/>
                  </a:moveTo>
                  <a:lnTo>
                    <a:pt x="264" y="0"/>
                  </a:lnTo>
                  <a:lnTo>
                    <a:pt x="242" y="0"/>
                  </a:lnTo>
                  <a:lnTo>
                    <a:pt x="214" y="13"/>
                  </a:lnTo>
                  <a:lnTo>
                    <a:pt x="181" y="40"/>
                  </a:lnTo>
                  <a:lnTo>
                    <a:pt x="164" y="57"/>
                  </a:lnTo>
                  <a:lnTo>
                    <a:pt x="198" y="91"/>
                  </a:lnTo>
                  <a:lnTo>
                    <a:pt x="206" y="97"/>
                  </a:lnTo>
                  <a:lnTo>
                    <a:pt x="206" y="102"/>
                  </a:lnTo>
                  <a:lnTo>
                    <a:pt x="206" y="123"/>
                  </a:lnTo>
                  <a:lnTo>
                    <a:pt x="205" y="148"/>
                  </a:lnTo>
                  <a:lnTo>
                    <a:pt x="185" y="216"/>
                  </a:lnTo>
                  <a:lnTo>
                    <a:pt x="163" y="258"/>
                  </a:lnTo>
                  <a:lnTo>
                    <a:pt x="140" y="295"/>
                  </a:lnTo>
                  <a:lnTo>
                    <a:pt x="96" y="336"/>
                  </a:lnTo>
                  <a:lnTo>
                    <a:pt x="80" y="342"/>
                  </a:lnTo>
                  <a:lnTo>
                    <a:pt x="65" y="346"/>
                  </a:lnTo>
                  <a:lnTo>
                    <a:pt x="62" y="346"/>
                  </a:lnTo>
                  <a:lnTo>
                    <a:pt x="54" y="340"/>
                  </a:lnTo>
                  <a:lnTo>
                    <a:pt x="22" y="303"/>
                  </a:lnTo>
                  <a:lnTo>
                    <a:pt x="13" y="330"/>
                  </a:lnTo>
                  <a:lnTo>
                    <a:pt x="2" y="378"/>
                  </a:lnTo>
                  <a:lnTo>
                    <a:pt x="0" y="419"/>
                  </a:lnTo>
                  <a:lnTo>
                    <a:pt x="6" y="447"/>
                  </a:lnTo>
                  <a:lnTo>
                    <a:pt x="14" y="456"/>
                  </a:lnTo>
                  <a:lnTo>
                    <a:pt x="17" y="459"/>
                  </a:lnTo>
                  <a:lnTo>
                    <a:pt x="23" y="463"/>
                  </a:lnTo>
                  <a:lnTo>
                    <a:pt x="41" y="464"/>
                  </a:lnTo>
                  <a:lnTo>
                    <a:pt x="72" y="451"/>
                  </a:lnTo>
                  <a:lnTo>
                    <a:pt x="124" y="407"/>
                  </a:lnTo>
                  <a:lnTo>
                    <a:pt x="179" y="337"/>
                  </a:lnTo>
                  <a:lnTo>
                    <a:pt x="205" y="293"/>
                  </a:lnTo>
                  <a:lnTo>
                    <a:pt x="230" y="246"/>
                  </a:lnTo>
                  <a:lnTo>
                    <a:pt x="268" y="156"/>
                  </a:lnTo>
                  <a:lnTo>
                    <a:pt x="286" y="79"/>
                  </a:lnTo>
                  <a:lnTo>
                    <a:pt x="286" y="35"/>
                  </a:lnTo>
                  <a:lnTo>
                    <a:pt x="280" y="14"/>
                  </a:lnTo>
                  <a:lnTo>
                    <a:pt x="273" y="6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69" name="Freeform 368"/>
            <p:cNvSpPr>
              <a:spLocks/>
            </p:cNvSpPr>
            <p:nvPr/>
          </p:nvSpPr>
          <p:spPr bwMode="auto">
            <a:xfrm>
              <a:off x="4841875" y="1606550"/>
              <a:ext cx="417513" cy="350838"/>
            </a:xfrm>
            <a:custGeom>
              <a:avLst/>
              <a:gdLst>
                <a:gd name="T0" fmla="*/ 414 w 1050"/>
                <a:gd name="T1" fmla="*/ 302 h 883"/>
                <a:gd name="T2" fmla="*/ 438 w 1050"/>
                <a:gd name="T3" fmla="*/ 265 h 883"/>
                <a:gd name="T4" fmla="*/ 498 w 1050"/>
                <a:gd name="T5" fmla="*/ 202 h 883"/>
                <a:gd name="T6" fmla="*/ 568 w 1050"/>
                <a:gd name="T7" fmla="*/ 158 h 883"/>
                <a:gd name="T8" fmla="*/ 648 w 1050"/>
                <a:gd name="T9" fmla="*/ 128 h 883"/>
                <a:gd name="T10" fmla="*/ 734 w 1050"/>
                <a:gd name="T11" fmla="*/ 114 h 883"/>
                <a:gd name="T12" fmla="*/ 823 w 1050"/>
                <a:gd name="T13" fmla="*/ 112 h 883"/>
                <a:gd name="T14" fmla="*/ 915 w 1050"/>
                <a:gd name="T15" fmla="*/ 122 h 883"/>
                <a:gd name="T16" fmla="*/ 1006 w 1050"/>
                <a:gd name="T17" fmla="*/ 144 h 883"/>
                <a:gd name="T18" fmla="*/ 1050 w 1050"/>
                <a:gd name="T19" fmla="*/ 158 h 883"/>
                <a:gd name="T20" fmla="*/ 1049 w 1050"/>
                <a:gd name="T21" fmla="*/ 154 h 883"/>
                <a:gd name="T22" fmla="*/ 1050 w 1050"/>
                <a:gd name="T23" fmla="*/ 152 h 883"/>
                <a:gd name="T24" fmla="*/ 1007 w 1050"/>
                <a:gd name="T25" fmla="*/ 128 h 883"/>
                <a:gd name="T26" fmla="*/ 921 w 1050"/>
                <a:gd name="T27" fmla="*/ 88 h 883"/>
                <a:gd name="T28" fmla="*/ 831 w 1050"/>
                <a:gd name="T29" fmla="*/ 53 h 883"/>
                <a:gd name="T30" fmla="*/ 742 w 1050"/>
                <a:gd name="T31" fmla="*/ 26 h 883"/>
                <a:gd name="T32" fmla="*/ 651 w 1050"/>
                <a:gd name="T33" fmla="*/ 8 h 883"/>
                <a:gd name="T34" fmla="*/ 564 w 1050"/>
                <a:gd name="T35" fmla="*/ 0 h 883"/>
                <a:gd name="T36" fmla="*/ 480 w 1050"/>
                <a:gd name="T37" fmla="*/ 3 h 883"/>
                <a:gd name="T38" fmla="*/ 401 w 1050"/>
                <a:gd name="T39" fmla="*/ 18 h 883"/>
                <a:gd name="T40" fmla="*/ 365 w 1050"/>
                <a:gd name="T41" fmla="*/ 31 h 883"/>
                <a:gd name="T42" fmla="*/ 298 w 1050"/>
                <a:gd name="T43" fmla="*/ 58 h 883"/>
                <a:gd name="T44" fmla="*/ 191 w 1050"/>
                <a:gd name="T45" fmla="*/ 119 h 883"/>
                <a:gd name="T46" fmla="*/ 111 w 1050"/>
                <a:gd name="T47" fmla="*/ 185 h 883"/>
                <a:gd name="T48" fmla="*/ 55 w 1050"/>
                <a:gd name="T49" fmla="*/ 257 h 883"/>
                <a:gd name="T50" fmla="*/ 20 w 1050"/>
                <a:gd name="T51" fmla="*/ 333 h 883"/>
                <a:gd name="T52" fmla="*/ 3 w 1050"/>
                <a:gd name="T53" fmla="*/ 415 h 883"/>
                <a:gd name="T54" fmla="*/ 0 w 1050"/>
                <a:gd name="T55" fmla="*/ 500 h 883"/>
                <a:gd name="T56" fmla="*/ 9 w 1050"/>
                <a:gd name="T57" fmla="*/ 589 h 883"/>
                <a:gd name="T58" fmla="*/ 17 w 1050"/>
                <a:gd name="T59" fmla="*/ 635 h 883"/>
                <a:gd name="T60" fmla="*/ 22 w 1050"/>
                <a:gd name="T61" fmla="*/ 660 h 883"/>
                <a:gd name="T62" fmla="*/ 41 w 1050"/>
                <a:gd name="T63" fmla="*/ 706 h 883"/>
                <a:gd name="T64" fmla="*/ 65 w 1050"/>
                <a:gd name="T65" fmla="*/ 748 h 883"/>
                <a:gd name="T66" fmla="*/ 98 w 1050"/>
                <a:gd name="T67" fmla="*/ 784 h 883"/>
                <a:gd name="T68" fmla="*/ 135 w 1050"/>
                <a:gd name="T69" fmla="*/ 815 h 883"/>
                <a:gd name="T70" fmla="*/ 180 w 1050"/>
                <a:gd name="T71" fmla="*/ 841 h 883"/>
                <a:gd name="T72" fmla="*/ 230 w 1050"/>
                <a:gd name="T73" fmla="*/ 862 h 883"/>
                <a:gd name="T74" fmla="*/ 284 w 1050"/>
                <a:gd name="T75" fmla="*/ 878 h 883"/>
                <a:gd name="T76" fmla="*/ 314 w 1050"/>
                <a:gd name="T77" fmla="*/ 883 h 883"/>
                <a:gd name="T78" fmla="*/ 309 w 1050"/>
                <a:gd name="T79" fmla="*/ 846 h 883"/>
                <a:gd name="T80" fmla="*/ 302 w 1050"/>
                <a:gd name="T81" fmla="*/ 773 h 883"/>
                <a:gd name="T82" fmla="*/ 302 w 1050"/>
                <a:gd name="T83" fmla="*/ 699 h 883"/>
                <a:gd name="T84" fmla="*/ 309 w 1050"/>
                <a:gd name="T85" fmla="*/ 624 h 883"/>
                <a:gd name="T86" fmla="*/ 320 w 1050"/>
                <a:gd name="T87" fmla="*/ 548 h 883"/>
                <a:gd name="T88" fmla="*/ 340 w 1050"/>
                <a:gd name="T89" fmla="*/ 476 h 883"/>
                <a:gd name="T90" fmla="*/ 365 w 1050"/>
                <a:gd name="T91" fmla="*/ 405 h 883"/>
                <a:gd name="T92" fmla="*/ 396 w 1050"/>
                <a:gd name="T93" fmla="*/ 336 h 883"/>
                <a:gd name="T94" fmla="*/ 414 w 1050"/>
                <a:gd name="T95" fmla="*/ 302 h 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0" h="883">
                  <a:moveTo>
                    <a:pt x="414" y="302"/>
                  </a:moveTo>
                  <a:lnTo>
                    <a:pt x="438" y="265"/>
                  </a:lnTo>
                  <a:lnTo>
                    <a:pt x="498" y="202"/>
                  </a:lnTo>
                  <a:lnTo>
                    <a:pt x="568" y="158"/>
                  </a:lnTo>
                  <a:lnTo>
                    <a:pt x="648" y="128"/>
                  </a:lnTo>
                  <a:lnTo>
                    <a:pt x="734" y="114"/>
                  </a:lnTo>
                  <a:lnTo>
                    <a:pt x="823" y="112"/>
                  </a:lnTo>
                  <a:lnTo>
                    <a:pt x="915" y="122"/>
                  </a:lnTo>
                  <a:lnTo>
                    <a:pt x="1006" y="144"/>
                  </a:lnTo>
                  <a:lnTo>
                    <a:pt x="1050" y="158"/>
                  </a:lnTo>
                  <a:lnTo>
                    <a:pt x="1049" y="154"/>
                  </a:lnTo>
                  <a:lnTo>
                    <a:pt x="1050" y="152"/>
                  </a:lnTo>
                  <a:lnTo>
                    <a:pt x="1007" y="128"/>
                  </a:lnTo>
                  <a:lnTo>
                    <a:pt x="921" y="88"/>
                  </a:lnTo>
                  <a:lnTo>
                    <a:pt x="831" y="53"/>
                  </a:lnTo>
                  <a:lnTo>
                    <a:pt x="742" y="26"/>
                  </a:lnTo>
                  <a:lnTo>
                    <a:pt x="651" y="8"/>
                  </a:lnTo>
                  <a:lnTo>
                    <a:pt x="564" y="0"/>
                  </a:lnTo>
                  <a:lnTo>
                    <a:pt x="480" y="3"/>
                  </a:lnTo>
                  <a:lnTo>
                    <a:pt x="401" y="18"/>
                  </a:lnTo>
                  <a:lnTo>
                    <a:pt x="365" y="31"/>
                  </a:lnTo>
                  <a:lnTo>
                    <a:pt x="298" y="58"/>
                  </a:lnTo>
                  <a:lnTo>
                    <a:pt x="191" y="119"/>
                  </a:lnTo>
                  <a:lnTo>
                    <a:pt x="111" y="185"/>
                  </a:lnTo>
                  <a:lnTo>
                    <a:pt x="55" y="257"/>
                  </a:lnTo>
                  <a:lnTo>
                    <a:pt x="20" y="333"/>
                  </a:lnTo>
                  <a:lnTo>
                    <a:pt x="3" y="415"/>
                  </a:lnTo>
                  <a:lnTo>
                    <a:pt x="0" y="500"/>
                  </a:lnTo>
                  <a:lnTo>
                    <a:pt x="9" y="589"/>
                  </a:lnTo>
                  <a:lnTo>
                    <a:pt x="17" y="635"/>
                  </a:lnTo>
                  <a:lnTo>
                    <a:pt x="22" y="660"/>
                  </a:lnTo>
                  <a:lnTo>
                    <a:pt x="41" y="706"/>
                  </a:lnTo>
                  <a:lnTo>
                    <a:pt x="65" y="748"/>
                  </a:lnTo>
                  <a:lnTo>
                    <a:pt x="98" y="784"/>
                  </a:lnTo>
                  <a:lnTo>
                    <a:pt x="135" y="815"/>
                  </a:lnTo>
                  <a:lnTo>
                    <a:pt x="180" y="841"/>
                  </a:lnTo>
                  <a:lnTo>
                    <a:pt x="230" y="862"/>
                  </a:lnTo>
                  <a:lnTo>
                    <a:pt x="284" y="878"/>
                  </a:lnTo>
                  <a:lnTo>
                    <a:pt x="314" y="883"/>
                  </a:lnTo>
                  <a:lnTo>
                    <a:pt x="309" y="846"/>
                  </a:lnTo>
                  <a:lnTo>
                    <a:pt x="302" y="773"/>
                  </a:lnTo>
                  <a:lnTo>
                    <a:pt x="302" y="699"/>
                  </a:lnTo>
                  <a:lnTo>
                    <a:pt x="309" y="624"/>
                  </a:lnTo>
                  <a:lnTo>
                    <a:pt x="320" y="548"/>
                  </a:lnTo>
                  <a:lnTo>
                    <a:pt x="340" y="476"/>
                  </a:lnTo>
                  <a:lnTo>
                    <a:pt x="365" y="405"/>
                  </a:lnTo>
                  <a:lnTo>
                    <a:pt x="396" y="336"/>
                  </a:lnTo>
                  <a:lnTo>
                    <a:pt x="414" y="302"/>
                  </a:lnTo>
                  <a:close/>
                </a:path>
              </a:pathLst>
            </a:custGeom>
            <a:solidFill>
              <a:srgbClr val="397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0" name="Freeform 369"/>
            <p:cNvSpPr>
              <a:spLocks/>
            </p:cNvSpPr>
            <p:nvPr/>
          </p:nvSpPr>
          <p:spPr bwMode="auto">
            <a:xfrm>
              <a:off x="5149850" y="1250950"/>
              <a:ext cx="158750" cy="415925"/>
            </a:xfrm>
            <a:custGeom>
              <a:avLst/>
              <a:gdLst>
                <a:gd name="T0" fmla="*/ 212 w 396"/>
                <a:gd name="T1" fmla="*/ 204 h 1047"/>
                <a:gd name="T2" fmla="*/ 232 w 396"/>
                <a:gd name="T3" fmla="*/ 171 h 1047"/>
                <a:gd name="T4" fmla="*/ 274 w 396"/>
                <a:gd name="T5" fmla="*/ 113 h 1047"/>
                <a:gd name="T6" fmla="*/ 320 w 396"/>
                <a:gd name="T7" fmla="*/ 61 h 1047"/>
                <a:gd name="T8" fmla="*/ 370 w 396"/>
                <a:gd name="T9" fmla="*/ 18 h 1047"/>
                <a:gd name="T10" fmla="*/ 396 w 396"/>
                <a:gd name="T11" fmla="*/ 0 h 1047"/>
                <a:gd name="T12" fmla="*/ 354 w 396"/>
                <a:gd name="T13" fmla="*/ 11 h 1047"/>
                <a:gd name="T14" fmla="*/ 273 w 396"/>
                <a:gd name="T15" fmla="*/ 36 h 1047"/>
                <a:gd name="T16" fmla="*/ 201 w 396"/>
                <a:gd name="T17" fmla="*/ 73 h 1047"/>
                <a:gd name="T18" fmla="*/ 137 w 396"/>
                <a:gd name="T19" fmla="*/ 121 h 1047"/>
                <a:gd name="T20" fmla="*/ 84 w 396"/>
                <a:gd name="T21" fmla="*/ 182 h 1047"/>
                <a:gd name="T22" fmla="*/ 42 w 396"/>
                <a:gd name="T23" fmla="*/ 259 h 1047"/>
                <a:gd name="T24" fmla="*/ 14 w 396"/>
                <a:gd name="T25" fmla="*/ 357 h 1047"/>
                <a:gd name="T26" fmla="*/ 0 w 396"/>
                <a:gd name="T27" fmla="*/ 475 h 1047"/>
                <a:gd name="T28" fmla="*/ 0 w 396"/>
                <a:gd name="T29" fmla="*/ 543 h 1047"/>
                <a:gd name="T30" fmla="*/ 1 w 396"/>
                <a:gd name="T31" fmla="*/ 574 h 1047"/>
                <a:gd name="T32" fmla="*/ 11 w 396"/>
                <a:gd name="T33" fmla="*/ 640 h 1047"/>
                <a:gd name="T34" fmla="*/ 32 w 396"/>
                <a:gd name="T35" fmla="*/ 707 h 1047"/>
                <a:gd name="T36" fmla="*/ 62 w 396"/>
                <a:gd name="T37" fmla="*/ 771 h 1047"/>
                <a:gd name="T38" fmla="*/ 119 w 396"/>
                <a:gd name="T39" fmla="*/ 867 h 1047"/>
                <a:gd name="T40" fmla="*/ 217 w 396"/>
                <a:gd name="T41" fmla="*/ 990 h 1047"/>
                <a:gd name="T42" fmla="*/ 273 w 396"/>
                <a:gd name="T43" fmla="*/ 1047 h 1047"/>
                <a:gd name="T44" fmla="*/ 276 w 396"/>
                <a:gd name="T45" fmla="*/ 1046 h 1047"/>
                <a:gd name="T46" fmla="*/ 252 w 396"/>
                <a:gd name="T47" fmla="*/ 994 h 1047"/>
                <a:gd name="T48" fmla="*/ 214 w 396"/>
                <a:gd name="T49" fmla="*/ 885 h 1047"/>
                <a:gd name="T50" fmla="*/ 181 w 396"/>
                <a:gd name="T51" fmla="*/ 773 h 1047"/>
                <a:gd name="T52" fmla="*/ 159 w 396"/>
                <a:gd name="T53" fmla="*/ 659 h 1047"/>
                <a:gd name="T54" fmla="*/ 147 w 396"/>
                <a:gd name="T55" fmla="*/ 546 h 1047"/>
                <a:gd name="T56" fmla="*/ 147 w 396"/>
                <a:gd name="T57" fmla="*/ 438 h 1047"/>
                <a:gd name="T58" fmla="*/ 162 w 396"/>
                <a:gd name="T59" fmla="*/ 336 h 1047"/>
                <a:gd name="T60" fmla="*/ 190 w 396"/>
                <a:gd name="T61" fmla="*/ 245 h 1047"/>
                <a:gd name="T62" fmla="*/ 212 w 396"/>
                <a:gd name="T63" fmla="*/ 204 h 10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6" h="1047">
                  <a:moveTo>
                    <a:pt x="212" y="204"/>
                  </a:moveTo>
                  <a:lnTo>
                    <a:pt x="232" y="171"/>
                  </a:lnTo>
                  <a:lnTo>
                    <a:pt x="274" y="113"/>
                  </a:lnTo>
                  <a:lnTo>
                    <a:pt x="320" y="61"/>
                  </a:lnTo>
                  <a:lnTo>
                    <a:pt x="370" y="18"/>
                  </a:lnTo>
                  <a:lnTo>
                    <a:pt x="396" y="0"/>
                  </a:lnTo>
                  <a:lnTo>
                    <a:pt x="354" y="11"/>
                  </a:lnTo>
                  <a:lnTo>
                    <a:pt x="273" y="36"/>
                  </a:lnTo>
                  <a:lnTo>
                    <a:pt x="201" y="73"/>
                  </a:lnTo>
                  <a:lnTo>
                    <a:pt x="137" y="121"/>
                  </a:lnTo>
                  <a:lnTo>
                    <a:pt x="84" y="182"/>
                  </a:lnTo>
                  <a:lnTo>
                    <a:pt x="42" y="259"/>
                  </a:lnTo>
                  <a:lnTo>
                    <a:pt x="14" y="357"/>
                  </a:lnTo>
                  <a:lnTo>
                    <a:pt x="0" y="475"/>
                  </a:lnTo>
                  <a:lnTo>
                    <a:pt x="0" y="543"/>
                  </a:lnTo>
                  <a:lnTo>
                    <a:pt x="1" y="574"/>
                  </a:lnTo>
                  <a:lnTo>
                    <a:pt x="11" y="640"/>
                  </a:lnTo>
                  <a:lnTo>
                    <a:pt x="32" y="707"/>
                  </a:lnTo>
                  <a:lnTo>
                    <a:pt x="62" y="771"/>
                  </a:lnTo>
                  <a:lnTo>
                    <a:pt x="119" y="867"/>
                  </a:lnTo>
                  <a:lnTo>
                    <a:pt x="217" y="990"/>
                  </a:lnTo>
                  <a:lnTo>
                    <a:pt x="273" y="1047"/>
                  </a:lnTo>
                  <a:lnTo>
                    <a:pt x="276" y="1046"/>
                  </a:lnTo>
                  <a:lnTo>
                    <a:pt x="252" y="994"/>
                  </a:lnTo>
                  <a:lnTo>
                    <a:pt x="214" y="885"/>
                  </a:lnTo>
                  <a:lnTo>
                    <a:pt x="181" y="773"/>
                  </a:lnTo>
                  <a:lnTo>
                    <a:pt x="159" y="659"/>
                  </a:lnTo>
                  <a:lnTo>
                    <a:pt x="147" y="546"/>
                  </a:lnTo>
                  <a:lnTo>
                    <a:pt x="147" y="438"/>
                  </a:lnTo>
                  <a:lnTo>
                    <a:pt x="162" y="336"/>
                  </a:lnTo>
                  <a:lnTo>
                    <a:pt x="190" y="245"/>
                  </a:lnTo>
                  <a:lnTo>
                    <a:pt x="212" y="204"/>
                  </a:lnTo>
                  <a:close/>
                </a:path>
              </a:pathLst>
            </a:custGeom>
            <a:solidFill>
              <a:srgbClr val="3972C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1" name="Freeform 370"/>
            <p:cNvSpPr>
              <a:spLocks/>
            </p:cNvSpPr>
            <p:nvPr/>
          </p:nvSpPr>
          <p:spPr bwMode="auto">
            <a:xfrm>
              <a:off x="4962525" y="1651000"/>
              <a:ext cx="447675" cy="504825"/>
            </a:xfrm>
            <a:custGeom>
              <a:avLst/>
              <a:gdLst>
                <a:gd name="T0" fmla="*/ 1050 w 1131"/>
                <a:gd name="T1" fmla="*/ 409 h 1271"/>
                <a:gd name="T2" fmla="*/ 945 w 1131"/>
                <a:gd name="T3" fmla="*/ 290 h 1271"/>
                <a:gd name="T4" fmla="*/ 812 w 1131"/>
                <a:gd name="T5" fmla="*/ 137 h 1271"/>
                <a:gd name="T6" fmla="*/ 757 w 1131"/>
                <a:gd name="T7" fmla="*/ 66 h 1271"/>
                <a:gd name="T8" fmla="*/ 748 w 1131"/>
                <a:gd name="T9" fmla="*/ 46 h 1271"/>
                <a:gd name="T10" fmla="*/ 704 w 1131"/>
                <a:gd name="T11" fmla="*/ 32 h 1271"/>
                <a:gd name="T12" fmla="*/ 613 w 1131"/>
                <a:gd name="T13" fmla="*/ 10 h 1271"/>
                <a:gd name="T14" fmla="*/ 521 w 1131"/>
                <a:gd name="T15" fmla="*/ 0 h 1271"/>
                <a:gd name="T16" fmla="*/ 432 w 1131"/>
                <a:gd name="T17" fmla="*/ 2 h 1271"/>
                <a:gd name="T18" fmla="*/ 346 w 1131"/>
                <a:gd name="T19" fmla="*/ 16 h 1271"/>
                <a:gd name="T20" fmla="*/ 266 w 1131"/>
                <a:gd name="T21" fmla="*/ 46 h 1271"/>
                <a:gd name="T22" fmla="*/ 196 w 1131"/>
                <a:gd name="T23" fmla="*/ 90 h 1271"/>
                <a:gd name="T24" fmla="*/ 136 w 1131"/>
                <a:gd name="T25" fmla="*/ 153 h 1271"/>
                <a:gd name="T26" fmla="*/ 112 w 1131"/>
                <a:gd name="T27" fmla="*/ 190 h 1271"/>
                <a:gd name="T28" fmla="*/ 94 w 1131"/>
                <a:gd name="T29" fmla="*/ 224 h 1271"/>
                <a:gd name="T30" fmla="*/ 63 w 1131"/>
                <a:gd name="T31" fmla="*/ 293 h 1271"/>
                <a:gd name="T32" fmla="*/ 38 w 1131"/>
                <a:gd name="T33" fmla="*/ 364 h 1271"/>
                <a:gd name="T34" fmla="*/ 18 w 1131"/>
                <a:gd name="T35" fmla="*/ 436 h 1271"/>
                <a:gd name="T36" fmla="*/ 7 w 1131"/>
                <a:gd name="T37" fmla="*/ 512 h 1271"/>
                <a:gd name="T38" fmla="*/ 0 w 1131"/>
                <a:gd name="T39" fmla="*/ 587 h 1271"/>
                <a:gd name="T40" fmla="*/ 0 w 1131"/>
                <a:gd name="T41" fmla="*/ 661 h 1271"/>
                <a:gd name="T42" fmla="*/ 7 w 1131"/>
                <a:gd name="T43" fmla="*/ 734 h 1271"/>
                <a:gd name="T44" fmla="*/ 12 w 1131"/>
                <a:gd name="T45" fmla="*/ 771 h 1271"/>
                <a:gd name="T46" fmla="*/ 22 w 1131"/>
                <a:gd name="T47" fmla="*/ 825 h 1271"/>
                <a:gd name="T48" fmla="*/ 53 w 1131"/>
                <a:gd name="T49" fmla="*/ 928 h 1271"/>
                <a:gd name="T50" fmla="*/ 99 w 1131"/>
                <a:gd name="T51" fmla="*/ 1022 h 1271"/>
                <a:gd name="T52" fmla="*/ 156 w 1131"/>
                <a:gd name="T53" fmla="*/ 1106 h 1271"/>
                <a:gd name="T54" fmla="*/ 191 w 1131"/>
                <a:gd name="T55" fmla="*/ 1143 h 1271"/>
                <a:gd name="T56" fmla="*/ 212 w 1131"/>
                <a:gd name="T57" fmla="*/ 1164 h 1271"/>
                <a:gd name="T58" fmla="*/ 254 w 1131"/>
                <a:gd name="T59" fmla="*/ 1197 h 1271"/>
                <a:gd name="T60" fmla="*/ 300 w 1131"/>
                <a:gd name="T61" fmla="*/ 1226 h 1271"/>
                <a:gd name="T62" fmla="*/ 348 w 1131"/>
                <a:gd name="T63" fmla="*/ 1246 h 1271"/>
                <a:gd name="T64" fmla="*/ 394 w 1131"/>
                <a:gd name="T65" fmla="*/ 1261 h 1271"/>
                <a:gd name="T66" fmla="*/ 444 w 1131"/>
                <a:gd name="T67" fmla="*/ 1270 h 1271"/>
                <a:gd name="T68" fmla="*/ 493 w 1131"/>
                <a:gd name="T69" fmla="*/ 1271 h 1271"/>
                <a:gd name="T70" fmla="*/ 542 w 1131"/>
                <a:gd name="T71" fmla="*/ 1267 h 1271"/>
                <a:gd name="T72" fmla="*/ 615 w 1131"/>
                <a:gd name="T73" fmla="*/ 1250 h 1271"/>
                <a:gd name="T74" fmla="*/ 709 w 1131"/>
                <a:gd name="T75" fmla="*/ 1205 h 1271"/>
                <a:gd name="T76" fmla="*/ 796 w 1131"/>
                <a:gd name="T77" fmla="*/ 1135 h 1271"/>
                <a:gd name="T78" fmla="*/ 875 w 1131"/>
                <a:gd name="T79" fmla="*/ 1043 h 1271"/>
                <a:gd name="T80" fmla="*/ 909 w 1131"/>
                <a:gd name="T81" fmla="*/ 987 h 1271"/>
                <a:gd name="T82" fmla="*/ 982 w 1131"/>
                <a:gd name="T83" fmla="*/ 863 h 1271"/>
                <a:gd name="T84" fmla="*/ 1068 w 1131"/>
                <a:gd name="T85" fmla="*/ 688 h 1271"/>
                <a:gd name="T86" fmla="*/ 1109 w 1131"/>
                <a:gd name="T87" fmla="*/ 578 h 1271"/>
                <a:gd name="T88" fmla="*/ 1119 w 1131"/>
                <a:gd name="T89" fmla="*/ 525 h 1271"/>
                <a:gd name="T90" fmla="*/ 1125 w 1131"/>
                <a:gd name="T91" fmla="*/ 512 h 1271"/>
                <a:gd name="T92" fmla="*/ 1131 w 1131"/>
                <a:gd name="T93" fmla="*/ 499 h 1271"/>
                <a:gd name="T94" fmla="*/ 1127 w 1131"/>
                <a:gd name="T95" fmla="*/ 495 h 1271"/>
                <a:gd name="T96" fmla="*/ 1123 w 1131"/>
                <a:gd name="T97" fmla="*/ 490 h 1271"/>
                <a:gd name="T98" fmla="*/ 1086 w 1131"/>
                <a:gd name="T99" fmla="*/ 448 h 1271"/>
                <a:gd name="T100" fmla="*/ 1050 w 1131"/>
                <a:gd name="T101" fmla="*/ 409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31" h="1271">
                  <a:moveTo>
                    <a:pt x="1050" y="409"/>
                  </a:moveTo>
                  <a:lnTo>
                    <a:pt x="945" y="290"/>
                  </a:lnTo>
                  <a:lnTo>
                    <a:pt x="812" y="137"/>
                  </a:lnTo>
                  <a:lnTo>
                    <a:pt x="757" y="66"/>
                  </a:lnTo>
                  <a:lnTo>
                    <a:pt x="748" y="46"/>
                  </a:lnTo>
                  <a:lnTo>
                    <a:pt x="704" y="32"/>
                  </a:lnTo>
                  <a:lnTo>
                    <a:pt x="613" y="10"/>
                  </a:lnTo>
                  <a:lnTo>
                    <a:pt x="521" y="0"/>
                  </a:lnTo>
                  <a:lnTo>
                    <a:pt x="432" y="2"/>
                  </a:lnTo>
                  <a:lnTo>
                    <a:pt x="346" y="16"/>
                  </a:lnTo>
                  <a:lnTo>
                    <a:pt x="266" y="46"/>
                  </a:lnTo>
                  <a:lnTo>
                    <a:pt x="196" y="90"/>
                  </a:lnTo>
                  <a:lnTo>
                    <a:pt x="136" y="153"/>
                  </a:lnTo>
                  <a:lnTo>
                    <a:pt x="112" y="190"/>
                  </a:lnTo>
                  <a:lnTo>
                    <a:pt x="94" y="224"/>
                  </a:lnTo>
                  <a:lnTo>
                    <a:pt x="63" y="293"/>
                  </a:lnTo>
                  <a:lnTo>
                    <a:pt x="38" y="364"/>
                  </a:lnTo>
                  <a:lnTo>
                    <a:pt x="18" y="436"/>
                  </a:lnTo>
                  <a:lnTo>
                    <a:pt x="7" y="512"/>
                  </a:lnTo>
                  <a:lnTo>
                    <a:pt x="0" y="587"/>
                  </a:lnTo>
                  <a:lnTo>
                    <a:pt x="0" y="661"/>
                  </a:lnTo>
                  <a:lnTo>
                    <a:pt x="7" y="734"/>
                  </a:lnTo>
                  <a:lnTo>
                    <a:pt x="12" y="771"/>
                  </a:lnTo>
                  <a:lnTo>
                    <a:pt x="22" y="825"/>
                  </a:lnTo>
                  <a:lnTo>
                    <a:pt x="53" y="928"/>
                  </a:lnTo>
                  <a:lnTo>
                    <a:pt x="99" y="1022"/>
                  </a:lnTo>
                  <a:lnTo>
                    <a:pt x="156" y="1106"/>
                  </a:lnTo>
                  <a:lnTo>
                    <a:pt x="191" y="1143"/>
                  </a:lnTo>
                  <a:lnTo>
                    <a:pt x="212" y="1164"/>
                  </a:lnTo>
                  <a:lnTo>
                    <a:pt x="254" y="1197"/>
                  </a:lnTo>
                  <a:lnTo>
                    <a:pt x="300" y="1226"/>
                  </a:lnTo>
                  <a:lnTo>
                    <a:pt x="348" y="1246"/>
                  </a:lnTo>
                  <a:lnTo>
                    <a:pt x="394" y="1261"/>
                  </a:lnTo>
                  <a:lnTo>
                    <a:pt x="444" y="1270"/>
                  </a:lnTo>
                  <a:lnTo>
                    <a:pt x="493" y="1271"/>
                  </a:lnTo>
                  <a:lnTo>
                    <a:pt x="542" y="1267"/>
                  </a:lnTo>
                  <a:lnTo>
                    <a:pt x="615" y="1250"/>
                  </a:lnTo>
                  <a:lnTo>
                    <a:pt x="709" y="1205"/>
                  </a:lnTo>
                  <a:lnTo>
                    <a:pt x="796" y="1135"/>
                  </a:lnTo>
                  <a:lnTo>
                    <a:pt x="875" y="1043"/>
                  </a:lnTo>
                  <a:lnTo>
                    <a:pt x="909" y="987"/>
                  </a:lnTo>
                  <a:lnTo>
                    <a:pt x="982" y="863"/>
                  </a:lnTo>
                  <a:lnTo>
                    <a:pt x="1068" y="688"/>
                  </a:lnTo>
                  <a:lnTo>
                    <a:pt x="1109" y="578"/>
                  </a:lnTo>
                  <a:lnTo>
                    <a:pt x="1119" y="525"/>
                  </a:lnTo>
                  <a:lnTo>
                    <a:pt x="1125" y="512"/>
                  </a:lnTo>
                  <a:lnTo>
                    <a:pt x="1131" y="499"/>
                  </a:lnTo>
                  <a:lnTo>
                    <a:pt x="1127" y="495"/>
                  </a:lnTo>
                  <a:lnTo>
                    <a:pt x="1123" y="490"/>
                  </a:lnTo>
                  <a:lnTo>
                    <a:pt x="1086" y="448"/>
                  </a:lnTo>
                  <a:lnTo>
                    <a:pt x="1050" y="409"/>
                  </a:lnTo>
                  <a:close/>
                </a:path>
              </a:pathLst>
            </a:custGeom>
            <a:solidFill>
              <a:srgbClr val="3F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2" name="Freeform 371"/>
            <p:cNvSpPr>
              <a:spLocks/>
            </p:cNvSpPr>
            <p:nvPr/>
          </p:nvSpPr>
          <p:spPr bwMode="auto">
            <a:xfrm>
              <a:off x="5208588" y="1219200"/>
              <a:ext cx="387350" cy="590550"/>
            </a:xfrm>
            <a:custGeom>
              <a:avLst/>
              <a:gdLst>
                <a:gd name="T0" fmla="*/ 65 w 975"/>
                <a:gd name="T1" fmla="*/ 284 h 1486"/>
                <a:gd name="T2" fmla="*/ 43 w 975"/>
                <a:gd name="T3" fmla="*/ 325 h 1486"/>
                <a:gd name="T4" fmla="*/ 15 w 975"/>
                <a:gd name="T5" fmla="*/ 416 h 1486"/>
                <a:gd name="T6" fmla="*/ 0 w 975"/>
                <a:gd name="T7" fmla="*/ 518 h 1486"/>
                <a:gd name="T8" fmla="*/ 0 w 975"/>
                <a:gd name="T9" fmla="*/ 626 h 1486"/>
                <a:gd name="T10" fmla="*/ 12 w 975"/>
                <a:gd name="T11" fmla="*/ 739 h 1486"/>
                <a:gd name="T12" fmla="*/ 34 w 975"/>
                <a:gd name="T13" fmla="*/ 853 h 1486"/>
                <a:gd name="T14" fmla="*/ 67 w 975"/>
                <a:gd name="T15" fmla="*/ 965 h 1486"/>
                <a:gd name="T16" fmla="*/ 105 w 975"/>
                <a:gd name="T17" fmla="*/ 1074 h 1486"/>
                <a:gd name="T18" fmla="*/ 129 w 975"/>
                <a:gd name="T19" fmla="*/ 1126 h 1486"/>
                <a:gd name="T20" fmla="*/ 138 w 975"/>
                <a:gd name="T21" fmla="*/ 1129 h 1486"/>
                <a:gd name="T22" fmla="*/ 175 w 975"/>
                <a:gd name="T23" fmla="*/ 1157 h 1486"/>
                <a:gd name="T24" fmla="*/ 262 w 975"/>
                <a:gd name="T25" fmla="*/ 1230 h 1486"/>
                <a:gd name="T26" fmla="*/ 331 w 975"/>
                <a:gd name="T27" fmla="*/ 1291 h 1486"/>
                <a:gd name="T28" fmla="*/ 391 w 975"/>
                <a:gd name="T29" fmla="*/ 1343 h 1486"/>
                <a:gd name="T30" fmla="*/ 459 w 975"/>
                <a:gd name="T31" fmla="*/ 1404 h 1486"/>
                <a:gd name="T32" fmla="*/ 468 w 975"/>
                <a:gd name="T33" fmla="*/ 1411 h 1486"/>
                <a:gd name="T34" fmla="*/ 477 w 975"/>
                <a:gd name="T35" fmla="*/ 1419 h 1486"/>
                <a:gd name="T36" fmla="*/ 515 w 975"/>
                <a:gd name="T37" fmla="*/ 1453 h 1486"/>
                <a:gd name="T38" fmla="*/ 553 w 975"/>
                <a:gd name="T39" fmla="*/ 1486 h 1486"/>
                <a:gd name="T40" fmla="*/ 573 w 975"/>
                <a:gd name="T41" fmla="*/ 1476 h 1486"/>
                <a:gd name="T42" fmla="*/ 612 w 975"/>
                <a:gd name="T43" fmla="*/ 1445 h 1486"/>
                <a:gd name="T44" fmla="*/ 669 w 975"/>
                <a:gd name="T45" fmla="*/ 1384 h 1486"/>
                <a:gd name="T46" fmla="*/ 746 w 975"/>
                <a:gd name="T47" fmla="*/ 1277 h 1486"/>
                <a:gd name="T48" fmla="*/ 822 w 975"/>
                <a:gd name="T49" fmla="*/ 1149 h 1486"/>
                <a:gd name="T50" fmla="*/ 861 w 975"/>
                <a:gd name="T51" fmla="*/ 1081 h 1486"/>
                <a:gd name="T52" fmla="*/ 894 w 975"/>
                <a:gd name="T53" fmla="*/ 1022 h 1486"/>
                <a:gd name="T54" fmla="*/ 940 w 975"/>
                <a:gd name="T55" fmla="*/ 898 h 1486"/>
                <a:gd name="T56" fmla="*/ 967 w 975"/>
                <a:gd name="T57" fmla="*/ 768 h 1486"/>
                <a:gd name="T58" fmla="*/ 975 w 975"/>
                <a:gd name="T59" fmla="*/ 638 h 1486"/>
                <a:gd name="T60" fmla="*/ 965 w 975"/>
                <a:gd name="T61" fmla="*/ 508 h 1486"/>
                <a:gd name="T62" fmla="*/ 935 w 975"/>
                <a:gd name="T63" fmla="*/ 385 h 1486"/>
                <a:gd name="T64" fmla="*/ 888 w 975"/>
                <a:gd name="T65" fmla="*/ 272 h 1486"/>
                <a:gd name="T66" fmla="*/ 840 w 975"/>
                <a:gd name="T67" fmla="*/ 196 h 1486"/>
                <a:gd name="T68" fmla="*/ 803 w 975"/>
                <a:gd name="T69" fmla="*/ 150 h 1486"/>
                <a:gd name="T70" fmla="*/ 783 w 975"/>
                <a:gd name="T71" fmla="*/ 128 h 1486"/>
                <a:gd name="T72" fmla="*/ 754 w 975"/>
                <a:gd name="T73" fmla="*/ 101 h 1486"/>
                <a:gd name="T74" fmla="*/ 690 w 975"/>
                <a:gd name="T75" fmla="*/ 56 h 1486"/>
                <a:gd name="T76" fmla="*/ 624 w 975"/>
                <a:gd name="T77" fmla="*/ 24 h 1486"/>
                <a:gd name="T78" fmla="*/ 557 w 975"/>
                <a:gd name="T79" fmla="*/ 5 h 1486"/>
                <a:gd name="T80" fmla="*/ 487 w 975"/>
                <a:gd name="T81" fmla="*/ 0 h 1486"/>
                <a:gd name="T82" fmla="*/ 417 w 975"/>
                <a:gd name="T83" fmla="*/ 8 h 1486"/>
                <a:gd name="T84" fmla="*/ 348 w 975"/>
                <a:gd name="T85" fmla="*/ 27 h 1486"/>
                <a:gd name="T86" fmla="*/ 282 w 975"/>
                <a:gd name="T87" fmla="*/ 59 h 1486"/>
                <a:gd name="T88" fmla="*/ 249 w 975"/>
                <a:gd name="T89" fmla="*/ 80 h 1486"/>
                <a:gd name="T90" fmla="*/ 223 w 975"/>
                <a:gd name="T91" fmla="*/ 98 h 1486"/>
                <a:gd name="T92" fmla="*/ 173 w 975"/>
                <a:gd name="T93" fmla="*/ 141 h 1486"/>
                <a:gd name="T94" fmla="*/ 127 w 975"/>
                <a:gd name="T95" fmla="*/ 193 h 1486"/>
                <a:gd name="T96" fmla="*/ 85 w 975"/>
                <a:gd name="T97" fmla="*/ 251 h 1486"/>
                <a:gd name="T98" fmla="*/ 65 w 975"/>
                <a:gd name="T99" fmla="*/ 284 h 1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1486">
                  <a:moveTo>
                    <a:pt x="65" y="284"/>
                  </a:moveTo>
                  <a:lnTo>
                    <a:pt x="43" y="325"/>
                  </a:lnTo>
                  <a:lnTo>
                    <a:pt x="15" y="416"/>
                  </a:lnTo>
                  <a:lnTo>
                    <a:pt x="0" y="518"/>
                  </a:lnTo>
                  <a:lnTo>
                    <a:pt x="0" y="626"/>
                  </a:lnTo>
                  <a:lnTo>
                    <a:pt x="12" y="739"/>
                  </a:lnTo>
                  <a:lnTo>
                    <a:pt x="34" y="853"/>
                  </a:lnTo>
                  <a:lnTo>
                    <a:pt x="67" y="965"/>
                  </a:lnTo>
                  <a:lnTo>
                    <a:pt x="105" y="1074"/>
                  </a:lnTo>
                  <a:lnTo>
                    <a:pt x="129" y="1126"/>
                  </a:lnTo>
                  <a:lnTo>
                    <a:pt x="138" y="1129"/>
                  </a:lnTo>
                  <a:lnTo>
                    <a:pt x="175" y="1157"/>
                  </a:lnTo>
                  <a:lnTo>
                    <a:pt x="262" y="1230"/>
                  </a:lnTo>
                  <a:lnTo>
                    <a:pt x="331" y="1291"/>
                  </a:lnTo>
                  <a:lnTo>
                    <a:pt x="391" y="1343"/>
                  </a:lnTo>
                  <a:lnTo>
                    <a:pt x="459" y="1404"/>
                  </a:lnTo>
                  <a:lnTo>
                    <a:pt x="468" y="1411"/>
                  </a:lnTo>
                  <a:lnTo>
                    <a:pt x="477" y="1419"/>
                  </a:lnTo>
                  <a:lnTo>
                    <a:pt x="515" y="1453"/>
                  </a:lnTo>
                  <a:lnTo>
                    <a:pt x="553" y="1486"/>
                  </a:lnTo>
                  <a:lnTo>
                    <a:pt x="573" y="1476"/>
                  </a:lnTo>
                  <a:lnTo>
                    <a:pt x="612" y="1445"/>
                  </a:lnTo>
                  <a:lnTo>
                    <a:pt x="669" y="1384"/>
                  </a:lnTo>
                  <a:lnTo>
                    <a:pt x="746" y="1277"/>
                  </a:lnTo>
                  <a:lnTo>
                    <a:pt x="822" y="1149"/>
                  </a:lnTo>
                  <a:lnTo>
                    <a:pt x="861" y="1081"/>
                  </a:lnTo>
                  <a:lnTo>
                    <a:pt x="894" y="1022"/>
                  </a:lnTo>
                  <a:lnTo>
                    <a:pt x="940" y="898"/>
                  </a:lnTo>
                  <a:lnTo>
                    <a:pt x="967" y="768"/>
                  </a:lnTo>
                  <a:lnTo>
                    <a:pt x="975" y="638"/>
                  </a:lnTo>
                  <a:lnTo>
                    <a:pt x="965" y="508"/>
                  </a:lnTo>
                  <a:lnTo>
                    <a:pt x="935" y="385"/>
                  </a:lnTo>
                  <a:lnTo>
                    <a:pt x="888" y="272"/>
                  </a:lnTo>
                  <a:lnTo>
                    <a:pt x="840" y="196"/>
                  </a:lnTo>
                  <a:lnTo>
                    <a:pt x="803" y="150"/>
                  </a:lnTo>
                  <a:lnTo>
                    <a:pt x="783" y="128"/>
                  </a:lnTo>
                  <a:lnTo>
                    <a:pt x="754" y="101"/>
                  </a:lnTo>
                  <a:lnTo>
                    <a:pt x="690" y="56"/>
                  </a:lnTo>
                  <a:lnTo>
                    <a:pt x="624" y="24"/>
                  </a:lnTo>
                  <a:lnTo>
                    <a:pt x="557" y="5"/>
                  </a:lnTo>
                  <a:lnTo>
                    <a:pt x="487" y="0"/>
                  </a:lnTo>
                  <a:lnTo>
                    <a:pt x="417" y="8"/>
                  </a:lnTo>
                  <a:lnTo>
                    <a:pt x="348" y="27"/>
                  </a:lnTo>
                  <a:lnTo>
                    <a:pt x="282" y="59"/>
                  </a:lnTo>
                  <a:lnTo>
                    <a:pt x="249" y="80"/>
                  </a:lnTo>
                  <a:lnTo>
                    <a:pt x="223" y="98"/>
                  </a:lnTo>
                  <a:lnTo>
                    <a:pt x="173" y="141"/>
                  </a:lnTo>
                  <a:lnTo>
                    <a:pt x="127" y="193"/>
                  </a:lnTo>
                  <a:lnTo>
                    <a:pt x="85" y="251"/>
                  </a:lnTo>
                  <a:lnTo>
                    <a:pt x="65" y="284"/>
                  </a:lnTo>
                  <a:close/>
                </a:path>
              </a:pathLst>
            </a:custGeom>
            <a:solidFill>
              <a:srgbClr val="3F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3" name="Freeform 372"/>
            <p:cNvSpPr>
              <a:spLocks/>
            </p:cNvSpPr>
            <p:nvPr/>
          </p:nvSpPr>
          <p:spPr bwMode="auto">
            <a:xfrm>
              <a:off x="5257800" y="1666875"/>
              <a:ext cx="817563" cy="839788"/>
            </a:xfrm>
            <a:custGeom>
              <a:avLst/>
              <a:gdLst>
                <a:gd name="T0" fmla="*/ 2057 w 2057"/>
                <a:gd name="T1" fmla="*/ 1869 h 2118"/>
                <a:gd name="T2" fmla="*/ 2049 w 2057"/>
                <a:gd name="T3" fmla="*/ 1863 h 2118"/>
                <a:gd name="T4" fmla="*/ 2015 w 2057"/>
                <a:gd name="T5" fmla="*/ 1829 h 2118"/>
                <a:gd name="T6" fmla="*/ 1783 w 2057"/>
                <a:gd name="T7" fmla="*/ 1611 h 2118"/>
                <a:gd name="T8" fmla="*/ 864 w 2057"/>
                <a:gd name="T9" fmla="*/ 757 h 2118"/>
                <a:gd name="T10" fmla="*/ 428 w 2057"/>
                <a:gd name="T11" fmla="*/ 360 h 2118"/>
                <a:gd name="T12" fmla="*/ 390 w 2057"/>
                <a:gd name="T13" fmla="*/ 327 h 2118"/>
                <a:gd name="T14" fmla="*/ 352 w 2057"/>
                <a:gd name="T15" fmla="*/ 293 h 2118"/>
                <a:gd name="T16" fmla="*/ 343 w 2057"/>
                <a:gd name="T17" fmla="*/ 285 h 2118"/>
                <a:gd name="T18" fmla="*/ 334 w 2057"/>
                <a:gd name="T19" fmla="*/ 278 h 2118"/>
                <a:gd name="T20" fmla="*/ 266 w 2057"/>
                <a:gd name="T21" fmla="*/ 217 h 2118"/>
                <a:gd name="T22" fmla="*/ 206 w 2057"/>
                <a:gd name="T23" fmla="*/ 165 h 2118"/>
                <a:gd name="T24" fmla="*/ 137 w 2057"/>
                <a:gd name="T25" fmla="*/ 104 h 2118"/>
                <a:gd name="T26" fmla="*/ 50 w 2057"/>
                <a:gd name="T27" fmla="*/ 31 h 2118"/>
                <a:gd name="T28" fmla="*/ 13 w 2057"/>
                <a:gd name="T29" fmla="*/ 3 h 2118"/>
                <a:gd name="T30" fmla="*/ 4 w 2057"/>
                <a:gd name="T31" fmla="*/ 0 h 2118"/>
                <a:gd name="T32" fmla="*/ 1 w 2057"/>
                <a:gd name="T33" fmla="*/ 1 h 2118"/>
                <a:gd name="T34" fmla="*/ 1 w 2057"/>
                <a:gd name="T35" fmla="*/ 1 h 2118"/>
                <a:gd name="T36" fmla="*/ 1 w 2057"/>
                <a:gd name="T37" fmla="*/ 3 h 2118"/>
                <a:gd name="T38" fmla="*/ 0 w 2057"/>
                <a:gd name="T39" fmla="*/ 5 h 2118"/>
                <a:gd name="T40" fmla="*/ 1 w 2057"/>
                <a:gd name="T41" fmla="*/ 9 h 2118"/>
                <a:gd name="T42" fmla="*/ 10 w 2057"/>
                <a:gd name="T43" fmla="*/ 29 h 2118"/>
                <a:gd name="T44" fmla="*/ 65 w 2057"/>
                <a:gd name="T45" fmla="*/ 100 h 2118"/>
                <a:gd name="T46" fmla="*/ 198 w 2057"/>
                <a:gd name="T47" fmla="*/ 253 h 2118"/>
                <a:gd name="T48" fmla="*/ 303 w 2057"/>
                <a:gd name="T49" fmla="*/ 372 h 2118"/>
                <a:gd name="T50" fmla="*/ 339 w 2057"/>
                <a:gd name="T51" fmla="*/ 411 h 2118"/>
                <a:gd name="T52" fmla="*/ 376 w 2057"/>
                <a:gd name="T53" fmla="*/ 453 h 2118"/>
                <a:gd name="T54" fmla="*/ 380 w 2057"/>
                <a:gd name="T55" fmla="*/ 458 h 2118"/>
                <a:gd name="T56" fmla="*/ 384 w 2057"/>
                <a:gd name="T57" fmla="*/ 462 h 2118"/>
                <a:gd name="T58" fmla="*/ 789 w 2057"/>
                <a:gd name="T59" fmla="*/ 910 h 2118"/>
                <a:gd name="T60" fmla="*/ 1652 w 2057"/>
                <a:gd name="T61" fmla="*/ 1841 h 2118"/>
                <a:gd name="T62" fmla="*/ 1873 w 2057"/>
                <a:gd name="T63" fmla="*/ 2075 h 2118"/>
                <a:gd name="T64" fmla="*/ 1905 w 2057"/>
                <a:gd name="T65" fmla="*/ 2112 h 2118"/>
                <a:gd name="T66" fmla="*/ 1913 w 2057"/>
                <a:gd name="T67" fmla="*/ 2118 h 2118"/>
                <a:gd name="T68" fmla="*/ 1916 w 2057"/>
                <a:gd name="T69" fmla="*/ 2118 h 2118"/>
                <a:gd name="T70" fmla="*/ 1931 w 2057"/>
                <a:gd name="T71" fmla="*/ 2114 h 2118"/>
                <a:gd name="T72" fmla="*/ 1947 w 2057"/>
                <a:gd name="T73" fmla="*/ 2108 h 2118"/>
                <a:gd name="T74" fmla="*/ 1991 w 2057"/>
                <a:gd name="T75" fmla="*/ 2067 h 2118"/>
                <a:gd name="T76" fmla="*/ 2014 w 2057"/>
                <a:gd name="T77" fmla="*/ 2030 h 2118"/>
                <a:gd name="T78" fmla="*/ 2036 w 2057"/>
                <a:gd name="T79" fmla="*/ 1988 h 2118"/>
                <a:gd name="T80" fmla="*/ 2056 w 2057"/>
                <a:gd name="T81" fmla="*/ 1920 h 2118"/>
                <a:gd name="T82" fmla="*/ 2057 w 2057"/>
                <a:gd name="T83" fmla="*/ 1895 h 2118"/>
                <a:gd name="T84" fmla="*/ 2057 w 2057"/>
                <a:gd name="T85" fmla="*/ 1874 h 2118"/>
                <a:gd name="T86" fmla="*/ 2057 w 2057"/>
                <a:gd name="T87" fmla="*/ 1869 h 2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7" h="2118">
                  <a:moveTo>
                    <a:pt x="2057" y="1869"/>
                  </a:moveTo>
                  <a:lnTo>
                    <a:pt x="2049" y="1863"/>
                  </a:lnTo>
                  <a:lnTo>
                    <a:pt x="2015" y="1829"/>
                  </a:lnTo>
                  <a:lnTo>
                    <a:pt x="1783" y="1611"/>
                  </a:lnTo>
                  <a:lnTo>
                    <a:pt x="864" y="757"/>
                  </a:lnTo>
                  <a:lnTo>
                    <a:pt x="428" y="360"/>
                  </a:lnTo>
                  <a:lnTo>
                    <a:pt x="390" y="327"/>
                  </a:lnTo>
                  <a:lnTo>
                    <a:pt x="352" y="293"/>
                  </a:lnTo>
                  <a:lnTo>
                    <a:pt x="343" y="285"/>
                  </a:lnTo>
                  <a:lnTo>
                    <a:pt x="334" y="278"/>
                  </a:lnTo>
                  <a:lnTo>
                    <a:pt x="266" y="217"/>
                  </a:lnTo>
                  <a:lnTo>
                    <a:pt x="206" y="165"/>
                  </a:lnTo>
                  <a:lnTo>
                    <a:pt x="137" y="104"/>
                  </a:lnTo>
                  <a:lnTo>
                    <a:pt x="50" y="31"/>
                  </a:lnTo>
                  <a:lnTo>
                    <a:pt x="13" y="3"/>
                  </a:lnTo>
                  <a:lnTo>
                    <a:pt x="4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1" y="9"/>
                  </a:lnTo>
                  <a:lnTo>
                    <a:pt x="10" y="29"/>
                  </a:lnTo>
                  <a:lnTo>
                    <a:pt x="65" y="100"/>
                  </a:lnTo>
                  <a:lnTo>
                    <a:pt x="198" y="253"/>
                  </a:lnTo>
                  <a:lnTo>
                    <a:pt x="303" y="372"/>
                  </a:lnTo>
                  <a:lnTo>
                    <a:pt x="339" y="411"/>
                  </a:lnTo>
                  <a:lnTo>
                    <a:pt x="376" y="453"/>
                  </a:lnTo>
                  <a:lnTo>
                    <a:pt x="380" y="458"/>
                  </a:lnTo>
                  <a:lnTo>
                    <a:pt x="384" y="462"/>
                  </a:lnTo>
                  <a:lnTo>
                    <a:pt x="789" y="910"/>
                  </a:lnTo>
                  <a:lnTo>
                    <a:pt x="1652" y="1841"/>
                  </a:lnTo>
                  <a:lnTo>
                    <a:pt x="1873" y="2075"/>
                  </a:lnTo>
                  <a:lnTo>
                    <a:pt x="1905" y="2112"/>
                  </a:lnTo>
                  <a:lnTo>
                    <a:pt x="1913" y="2118"/>
                  </a:lnTo>
                  <a:lnTo>
                    <a:pt x="1916" y="2118"/>
                  </a:lnTo>
                  <a:lnTo>
                    <a:pt x="1931" y="2114"/>
                  </a:lnTo>
                  <a:lnTo>
                    <a:pt x="1947" y="2108"/>
                  </a:lnTo>
                  <a:lnTo>
                    <a:pt x="1991" y="2067"/>
                  </a:lnTo>
                  <a:lnTo>
                    <a:pt x="2014" y="2030"/>
                  </a:lnTo>
                  <a:lnTo>
                    <a:pt x="2036" y="1988"/>
                  </a:lnTo>
                  <a:lnTo>
                    <a:pt x="2056" y="1920"/>
                  </a:lnTo>
                  <a:lnTo>
                    <a:pt x="2057" y="1895"/>
                  </a:lnTo>
                  <a:lnTo>
                    <a:pt x="2057" y="1874"/>
                  </a:lnTo>
                  <a:lnTo>
                    <a:pt x="2057" y="1869"/>
                  </a:lnTo>
                  <a:close/>
                </a:path>
              </a:pathLst>
            </a:custGeom>
            <a:solidFill>
              <a:srgbClr val="3FC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4" name="Freeform 50"/>
            <p:cNvSpPr>
              <a:spLocks/>
            </p:cNvSpPr>
            <p:nvPr/>
          </p:nvSpPr>
          <p:spPr bwMode="auto">
            <a:xfrm>
              <a:off x="6580188" y="2992438"/>
              <a:ext cx="1588" cy="1588"/>
            </a:xfrm>
            <a:custGeom>
              <a:avLst/>
              <a:gdLst>
                <a:gd name="T0" fmla="*/ 6 w 6"/>
                <a:gd name="T1" fmla="*/ 5 h 5"/>
                <a:gd name="T2" fmla="*/ 4 w 6"/>
                <a:gd name="T3" fmla="*/ 3 h 5"/>
                <a:gd name="T4" fmla="*/ 0 w 6"/>
                <a:gd name="T5" fmla="*/ 1 h 5"/>
                <a:gd name="T6" fmla="*/ 2 w 6"/>
                <a:gd name="T7" fmla="*/ 0 h 5"/>
                <a:gd name="T8" fmla="*/ 6 w 6"/>
                <a:gd name="T9" fmla="*/ 3 h 5"/>
                <a:gd name="T10" fmla="*/ 6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5"/>
                  </a:moveTo>
                  <a:lnTo>
                    <a:pt x="4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6" y="3"/>
                  </a:lnTo>
                  <a:lnTo>
                    <a:pt x="6" y="5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60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375" name="Group 374"/>
          <p:cNvGrpSpPr/>
          <p:nvPr/>
        </p:nvGrpSpPr>
        <p:grpSpPr>
          <a:xfrm>
            <a:off x="8359326" y="2455127"/>
            <a:ext cx="1348429" cy="1373013"/>
            <a:chOff x="3190875" y="485775"/>
            <a:chExt cx="1741488" cy="1773238"/>
          </a:xfrm>
          <a:effectLst>
            <a:reflection blurRad="6350" stA="35000" endPos="90000" dir="5400000" sy="-100000" algn="bl" rotWithShape="0"/>
          </a:effectLst>
        </p:grpSpPr>
        <p:sp>
          <p:nvSpPr>
            <p:cNvPr id="376" name="Freeform 51"/>
            <p:cNvSpPr>
              <a:spLocks/>
            </p:cNvSpPr>
            <p:nvPr/>
          </p:nvSpPr>
          <p:spPr bwMode="auto">
            <a:xfrm>
              <a:off x="4752975" y="2074863"/>
              <a:ext cx="179388" cy="184150"/>
            </a:xfrm>
            <a:custGeom>
              <a:avLst/>
              <a:gdLst>
                <a:gd name="T0" fmla="*/ 369 w 452"/>
                <a:gd name="T1" fmla="*/ 364 h 464"/>
                <a:gd name="T2" fmla="*/ 286 w 452"/>
                <a:gd name="T3" fmla="*/ 271 h 464"/>
                <a:gd name="T4" fmla="*/ 186 w 452"/>
                <a:gd name="T5" fmla="*/ 159 h 464"/>
                <a:gd name="T6" fmla="*/ 137 w 452"/>
                <a:gd name="T7" fmla="*/ 104 h 464"/>
                <a:gd name="T8" fmla="*/ 89 w 452"/>
                <a:gd name="T9" fmla="*/ 50 h 464"/>
                <a:gd name="T10" fmla="*/ 60 w 452"/>
                <a:gd name="T11" fmla="*/ 23 h 464"/>
                <a:gd name="T12" fmla="*/ 33 w 452"/>
                <a:gd name="T13" fmla="*/ 0 h 464"/>
                <a:gd name="T14" fmla="*/ 25 w 452"/>
                <a:gd name="T15" fmla="*/ 13 h 464"/>
                <a:gd name="T16" fmla="*/ 19 w 452"/>
                <a:gd name="T17" fmla="*/ 26 h 464"/>
                <a:gd name="T18" fmla="*/ 10 w 452"/>
                <a:gd name="T19" fmla="*/ 41 h 464"/>
                <a:gd name="T20" fmla="*/ 0 w 452"/>
                <a:gd name="T21" fmla="*/ 56 h 464"/>
                <a:gd name="T22" fmla="*/ 25 w 452"/>
                <a:gd name="T23" fmla="*/ 84 h 464"/>
                <a:gd name="T24" fmla="*/ 53 w 452"/>
                <a:gd name="T25" fmla="*/ 113 h 464"/>
                <a:gd name="T26" fmla="*/ 104 w 452"/>
                <a:gd name="T27" fmla="*/ 161 h 464"/>
                <a:gd name="T28" fmla="*/ 159 w 452"/>
                <a:gd name="T29" fmla="*/ 207 h 464"/>
                <a:gd name="T30" fmla="*/ 267 w 452"/>
                <a:gd name="T31" fmla="*/ 304 h 464"/>
                <a:gd name="T32" fmla="*/ 357 w 452"/>
                <a:gd name="T33" fmla="*/ 385 h 464"/>
                <a:gd name="T34" fmla="*/ 430 w 452"/>
                <a:gd name="T35" fmla="*/ 448 h 464"/>
                <a:gd name="T36" fmla="*/ 448 w 452"/>
                <a:gd name="T37" fmla="*/ 464 h 464"/>
                <a:gd name="T38" fmla="*/ 452 w 452"/>
                <a:gd name="T39" fmla="*/ 459 h 464"/>
                <a:gd name="T40" fmla="*/ 435 w 452"/>
                <a:gd name="T41" fmla="*/ 439 h 464"/>
                <a:gd name="T42" fmla="*/ 369 w 452"/>
                <a:gd name="T43" fmla="*/ 364 h 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2" h="464">
                  <a:moveTo>
                    <a:pt x="369" y="364"/>
                  </a:moveTo>
                  <a:lnTo>
                    <a:pt x="286" y="271"/>
                  </a:lnTo>
                  <a:lnTo>
                    <a:pt x="186" y="159"/>
                  </a:lnTo>
                  <a:lnTo>
                    <a:pt x="137" y="104"/>
                  </a:lnTo>
                  <a:lnTo>
                    <a:pt x="89" y="50"/>
                  </a:lnTo>
                  <a:lnTo>
                    <a:pt x="60" y="23"/>
                  </a:lnTo>
                  <a:lnTo>
                    <a:pt x="33" y="0"/>
                  </a:lnTo>
                  <a:lnTo>
                    <a:pt x="25" y="13"/>
                  </a:lnTo>
                  <a:lnTo>
                    <a:pt x="19" y="26"/>
                  </a:lnTo>
                  <a:lnTo>
                    <a:pt x="10" y="41"/>
                  </a:lnTo>
                  <a:lnTo>
                    <a:pt x="0" y="56"/>
                  </a:lnTo>
                  <a:lnTo>
                    <a:pt x="25" y="84"/>
                  </a:lnTo>
                  <a:lnTo>
                    <a:pt x="53" y="113"/>
                  </a:lnTo>
                  <a:lnTo>
                    <a:pt x="104" y="161"/>
                  </a:lnTo>
                  <a:lnTo>
                    <a:pt x="159" y="207"/>
                  </a:lnTo>
                  <a:lnTo>
                    <a:pt x="267" y="304"/>
                  </a:lnTo>
                  <a:lnTo>
                    <a:pt x="357" y="385"/>
                  </a:lnTo>
                  <a:lnTo>
                    <a:pt x="430" y="448"/>
                  </a:lnTo>
                  <a:lnTo>
                    <a:pt x="448" y="464"/>
                  </a:lnTo>
                  <a:lnTo>
                    <a:pt x="452" y="459"/>
                  </a:lnTo>
                  <a:lnTo>
                    <a:pt x="435" y="439"/>
                  </a:lnTo>
                  <a:lnTo>
                    <a:pt x="369" y="364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7" name="Freeform 52"/>
            <p:cNvSpPr>
              <a:spLocks/>
            </p:cNvSpPr>
            <p:nvPr/>
          </p:nvSpPr>
          <p:spPr bwMode="auto">
            <a:xfrm>
              <a:off x="4349750" y="1638300"/>
              <a:ext cx="436563" cy="512763"/>
            </a:xfrm>
            <a:custGeom>
              <a:avLst/>
              <a:gdLst>
                <a:gd name="T0" fmla="*/ 1101 w 1103"/>
                <a:gd name="T1" fmla="*/ 844 h 1293"/>
                <a:gd name="T2" fmla="*/ 257 w 1103"/>
                <a:gd name="T3" fmla="*/ 0 h 1293"/>
                <a:gd name="T4" fmla="*/ 262 w 1103"/>
                <a:gd name="T5" fmla="*/ 6 h 1293"/>
                <a:gd name="T6" fmla="*/ 269 w 1103"/>
                <a:gd name="T7" fmla="*/ 27 h 1293"/>
                <a:gd name="T8" fmla="*/ 270 w 1103"/>
                <a:gd name="T9" fmla="*/ 71 h 1293"/>
                <a:gd name="T10" fmla="*/ 250 w 1103"/>
                <a:gd name="T11" fmla="*/ 149 h 1293"/>
                <a:gd name="T12" fmla="*/ 213 w 1103"/>
                <a:gd name="T13" fmla="*/ 238 h 1293"/>
                <a:gd name="T14" fmla="*/ 188 w 1103"/>
                <a:gd name="T15" fmla="*/ 285 h 1293"/>
                <a:gd name="T16" fmla="*/ 161 w 1103"/>
                <a:gd name="T17" fmla="*/ 329 h 1293"/>
                <a:gd name="T18" fmla="*/ 107 w 1103"/>
                <a:gd name="T19" fmla="*/ 399 h 1293"/>
                <a:gd name="T20" fmla="*/ 56 w 1103"/>
                <a:gd name="T21" fmla="*/ 444 h 1293"/>
                <a:gd name="T22" fmla="*/ 24 w 1103"/>
                <a:gd name="T23" fmla="*/ 457 h 1293"/>
                <a:gd name="T24" fmla="*/ 7 w 1103"/>
                <a:gd name="T25" fmla="*/ 456 h 1293"/>
                <a:gd name="T26" fmla="*/ 0 w 1103"/>
                <a:gd name="T27" fmla="*/ 451 h 1293"/>
                <a:gd name="T28" fmla="*/ 842 w 1103"/>
                <a:gd name="T29" fmla="*/ 1293 h 1293"/>
                <a:gd name="T30" fmla="*/ 853 w 1103"/>
                <a:gd name="T31" fmla="*/ 1291 h 1293"/>
                <a:gd name="T32" fmla="*/ 924 w 1103"/>
                <a:gd name="T33" fmla="*/ 1256 h 1293"/>
                <a:gd name="T34" fmla="*/ 985 w 1103"/>
                <a:gd name="T35" fmla="*/ 1200 h 1293"/>
                <a:gd name="T36" fmla="*/ 1017 w 1103"/>
                <a:gd name="T37" fmla="*/ 1159 h 1293"/>
                <a:gd name="T38" fmla="*/ 1027 w 1103"/>
                <a:gd name="T39" fmla="*/ 1144 h 1293"/>
                <a:gd name="T40" fmla="*/ 1036 w 1103"/>
                <a:gd name="T41" fmla="*/ 1129 h 1293"/>
                <a:gd name="T42" fmla="*/ 1042 w 1103"/>
                <a:gd name="T43" fmla="*/ 1116 h 1293"/>
                <a:gd name="T44" fmla="*/ 1050 w 1103"/>
                <a:gd name="T45" fmla="*/ 1103 h 1293"/>
                <a:gd name="T46" fmla="*/ 1074 w 1103"/>
                <a:gd name="T47" fmla="*/ 1051 h 1293"/>
                <a:gd name="T48" fmla="*/ 1097 w 1103"/>
                <a:gd name="T49" fmla="*/ 959 h 1293"/>
                <a:gd name="T50" fmla="*/ 1103 w 1103"/>
                <a:gd name="T51" fmla="*/ 859 h 1293"/>
                <a:gd name="T52" fmla="*/ 1101 w 1103"/>
                <a:gd name="T53" fmla="*/ 844 h 1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03" h="1293">
                  <a:moveTo>
                    <a:pt x="1101" y="844"/>
                  </a:moveTo>
                  <a:lnTo>
                    <a:pt x="257" y="0"/>
                  </a:lnTo>
                  <a:lnTo>
                    <a:pt x="262" y="6"/>
                  </a:lnTo>
                  <a:lnTo>
                    <a:pt x="269" y="27"/>
                  </a:lnTo>
                  <a:lnTo>
                    <a:pt x="270" y="71"/>
                  </a:lnTo>
                  <a:lnTo>
                    <a:pt x="250" y="149"/>
                  </a:lnTo>
                  <a:lnTo>
                    <a:pt x="213" y="238"/>
                  </a:lnTo>
                  <a:lnTo>
                    <a:pt x="188" y="285"/>
                  </a:lnTo>
                  <a:lnTo>
                    <a:pt x="161" y="329"/>
                  </a:lnTo>
                  <a:lnTo>
                    <a:pt x="107" y="399"/>
                  </a:lnTo>
                  <a:lnTo>
                    <a:pt x="56" y="444"/>
                  </a:lnTo>
                  <a:lnTo>
                    <a:pt x="24" y="457"/>
                  </a:lnTo>
                  <a:lnTo>
                    <a:pt x="7" y="456"/>
                  </a:lnTo>
                  <a:lnTo>
                    <a:pt x="0" y="451"/>
                  </a:lnTo>
                  <a:lnTo>
                    <a:pt x="842" y="1293"/>
                  </a:lnTo>
                  <a:lnTo>
                    <a:pt x="853" y="1291"/>
                  </a:lnTo>
                  <a:lnTo>
                    <a:pt x="924" y="1256"/>
                  </a:lnTo>
                  <a:lnTo>
                    <a:pt x="985" y="1200"/>
                  </a:lnTo>
                  <a:lnTo>
                    <a:pt x="1017" y="1159"/>
                  </a:lnTo>
                  <a:lnTo>
                    <a:pt x="1027" y="1144"/>
                  </a:lnTo>
                  <a:lnTo>
                    <a:pt x="1036" y="1129"/>
                  </a:lnTo>
                  <a:lnTo>
                    <a:pt x="1042" y="1116"/>
                  </a:lnTo>
                  <a:lnTo>
                    <a:pt x="1050" y="1103"/>
                  </a:lnTo>
                  <a:lnTo>
                    <a:pt x="1074" y="1051"/>
                  </a:lnTo>
                  <a:lnTo>
                    <a:pt x="1097" y="959"/>
                  </a:lnTo>
                  <a:lnTo>
                    <a:pt x="1103" y="859"/>
                  </a:lnTo>
                  <a:lnTo>
                    <a:pt x="1101" y="844"/>
                  </a:lnTo>
                  <a:close/>
                </a:path>
              </a:pathLst>
            </a:custGeom>
            <a:solidFill>
              <a:srgbClr val="BABC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8" name="Freeform 53"/>
            <p:cNvSpPr>
              <a:spLocks/>
            </p:cNvSpPr>
            <p:nvPr/>
          </p:nvSpPr>
          <p:spPr bwMode="auto">
            <a:xfrm>
              <a:off x="4341813" y="1635125"/>
              <a:ext cx="114300" cy="184150"/>
            </a:xfrm>
            <a:custGeom>
              <a:avLst/>
              <a:gdLst>
                <a:gd name="T0" fmla="*/ 274 w 287"/>
                <a:gd name="T1" fmla="*/ 8 h 465"/>
                <a:gd name="T2" fmla="*/ 265 w 287"/>
                <a:gd name="T3" fmla="*/ 1 h 465"/>
                <a:gd name="T4" fmla="*/ 242 w 287"/>
                <a:gd name="T5" fmla="*/ 0 h 465"/>
                <a:gd name="T6" fmla="*/ 213 w 287"/>
                <a:gd name="T7" fmla="*/ 14 h 465"/>
                <a:gd name="T8" fmla="*/ 181 w 287"/>
                <a:gd name="T9" fmla="*/ 40 h 465"/>
                <a:gd name="T10" fmla="*/ 164 w 287"/>
                <a:gd name="T11" fmla="*/ 58 h 465"/>
                <a:gd name="T12" fmla="*/ 199 w 287"/>
                <a:gd name="T13" fmla="*/ 91 h 465"/>
                <a:gd name="T14" fmla="*/ 207 w 287"/>
                <a:gd name="T15" fmla="*/ 97 h 465"/>
                <a:gd name="T16" fmla="*/ 207 w 287"/>
                <a:gd name="T17" fmla="*/ 102 h 465"/>
                <a:gd name="T18" fmla="*/ 207 w 287"/>
                <a:gd name="T19" fmla="*/ 125 h 465"/>
                <a:gd name="T20" fmla="*/ 204 w 287"/>
                <a:gd name="T21" fmla="*/ 148 h 465"/>
                <a:gd name="T22" fmla="*/ 186 w 287"/>
                <a:gd name="T23" fmla="*/ 217 h 465"/>
                <a:gd name="T24" fmla="*/ 164 w 287"/>
                <a:gd name="T25" fmla="*/ 258 h 465"/>
                <a:gd name="T26" fmla="*/ 139 w 287"/>
                <a:gd name="T27" fmla="*/ 297 h 465"/>
                <a:gd name="T28" fmla="*/ 96 w 287"/>
                <a:gd name="T29" fmla="*/ 336 h 465"/>
                <a:gd name="T30" fmla="*/ 80 w 287"/>
                <a:gd name="T31" fmla="*/ 344 h 465"/>
                <a:gd name="T32" fmla="*/ 65 w 287"/>
                <a:gd name="T33" fmla="*/ 347 h 465"/>
                <a:gd name="T34" fmla="*/ 61 w 287"/>
                <a:gd name="T35" fmla="*/ 347 h 465"/>
                <a:gd name="T36" fmla="*/ 55 w 287"/>
                <a:gd name="T37" fmla="*/ 340 h 465"/>
                <a:gd name="T38" fmla="*/ 21 w 287"/>
                <a:gd name="T39" fmla="*/ 305 h 465"/>
                <a:gd name="T40" fmla="*/ 13 w 287"/>
                <a:gd name="T41" fmla="*/ 331 h 465"/>
                <a:gd name="T42" fmla="*/ 3 w 287"/>
                <a:gd name="T43" fmla="*/ 379 h 465"/>
                <a:gd name="T44" fmla="*/ 0 w 287"/>
                <a:gd name="T45" fmla="*/ 419 h 465"/>
                <a:gd name="T46" fmla="*/ 7 w 287"/>
                <a:gd name="T47" fmla="*/ 449 h 465"/>
                <a:gd name="T48" fmla="*/ 15 w 287"/>
                <a:gd name="T49" fmla="*/ 458 h 465"/>
                <a:gd name="T50" fmla="*/ 17 w 287"/>
                <a:gd name="T51" fmla="*/ 459 h 465"/>
                <a:gd name="T52" fmla="*/ 24 w 287"/>
                <a:gd name="T53" fmla="*/ 464 h 465"/>
                <a:gd name="T54" fmla="*/ 41 w 287"/>
                <a:gd name="T55" fmla="*/ 465 h 465"/>
                <a:gd name="T56" fmla="*/ 73 w 287"/>
                <a:gd name="T57" fmla="*/ 452 h 465"/>
                <a:gd name="T58" fmla="*/ 124 w 287"/>
                <a:gd name="T59" fmla="*/ 407 h 465"/>
                <a:gd name="T60" fmla="*/ 178 w 287"/>
                <a:gd name="T61" fmla="*/ 337 h 465"/>
                <a:gd name="T62" fmla="*/ 205 w 287"/>
                <a:gd name="T63" fmla="*/ 293 h 465"/>
                <a:gd name="T64" fmla="*/ 230 w 287"/>
                <a:gd name="T65" fmla="*/ 246 h 465"/>
                <a:gd name="T66" fmla="*/ 267 w 287"/>
                <a:gd name="T67" fmla="*/ 157 h 465"/>
                <a:gd name="T68" fmla="*/ 287 w 287"/>
                <a:gd name="T69" fmla="*/ 79 h 465"/>
                <a:gd name="T70" fmla="*/ 286 w 287"/>
                <a:gd name="T71" fmla="*/ 35 h 465"/>
                <a:gd name="T72" fmla="*/ 279 w 287"/>
                <a:gd name="T73" fmla="*/ 14 h 465"/>
                <a:gd name="T74" fmla="*/ 274 w 287"/>
                <a:gd name="T75" fmla="*/ 8 h 4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87" h="465">
                  <a:moveTo>
                    <a:pt x="274" y="8"/>
                  </a:moveTo>
                  <a:lnTo>
                    <a:pt x="265" y="1"/>
                  </a:lnTo>
                  <a:lnTo>
                    <a:pt x="242" y="0"/>
                  </a:lnTo>
                  <a:lnTo>
                    <a:pt x="213" y="14"/>
                  </a:lnTo>
                  <a:lnTo>
                    <a:pt x="181" y="40"/>
                  </a:lnTo>
                  <a:lnTo>
                    <a:pt x="164" y="58"/>
                  </a:lnTo>
                  <a:lnTo>
                    <a:pt x="199" y="91"/>
                  </a:lnTo>
                  <a:lnTo>
                    <a:pt x="207" y="97"/>
                  </a:lnTo>
                  <a:lnTo>
                    <a:pt x="207" y="102"/>
                  </a:lnTo>
                  <a:lnTo>
                    <a:pt x="207" y="125"/>
                  </a:lnTo>
                  <a:lnTo>
                    <a:pt x="204" y="148"/>
                  </a:lnTo>
                  <a:lnTo>
                    <a:pt x="186" y="217"/>
                  </a:lnTo>
                  <a:lnTo>
                    <a:pt x="164" y="258"/>
                  </a:lnTo>
                  <a:lnTo>
                    <a:pt x="139" y="297"/>
                  </a:lnTo>
                  <a:lnTo>
                    <a:pt x="96" y="336"/>
                  </a:lnTo>
                  <a:lnTo>
                    <a:pt x="80" y="344"/>
                  </a:lnTo>
                  <a:lnTo>
                    <a:pt x="65" y="347"/>
                  </a:lnTo>
                  <a:lnTo>
                    <a:pt x="61" y="347"/>
                  </a:lnTo>
                  <a:lnTo>
                    <a:pt x="55" y="340"/>
                  </a:lnTo>
                  <a:lnTo>
                    <a:pt x="21" y="305"/>
                  </a:lnTo>
                  <a:lnTo>
                    <a:pt x="13" y="331"/>
                  </a:lnTo>
                  <a:lnTo>
                    <a:pt x="3" y="379"/>
                  </a:lnTo>
                  <a:lnTo>
                    <a:pt x="0" y="419"/>
                  </a:lnTo>
                  <a:lnTo>
                    <a:pt x="7" y="449"/>
                  </a:lnTo>
                  <a:lnTo>
                    <a:pt x="15" y="458"/>
                  </a:lnTo>
                  <a:lnTo>
                    <a:pt x="17" y="459"/>
                  </a:lnTo>
                  <a:lnTo>
                    <a:pt x="24" y="464"/>
                  </a:lnTo>
                  <a:lnTo>
                    <a:pt x="41" y="465"/>
                  </a:lnTo>
                  <a:lnTo>
                    <a:pt x="73" y="452"/>
                  </a:lnTo>
                  <a:lnTo>
                    <a:pt x="124" y="407"/>
                  </a:lnTo>
                  <a:lnTo>
                    <a:pt x="178" y="337"/>
                  </a:lnTo>
                  <a:lnTo>
                    <a:pt x="205" y="293"/>
                  </a:lnTo>
                  <a:lnTo>
                    <a:pt x="230" y="246"/>
                  </a:lnTo>
                  <a:lnTo>
                    <a:pt x="267" y="157"/>
                  </a:lnTo>
                  <a:lnTo>
                    <a:pt x="287" y="79"/>
                  </a:lnTo>
                  <a:lnTo>
                    <a:pt x="286" y="35"/>
                  </a:lnTo>
                  <a:lnTo>
                    <a:pt x="279" y="14"/>
                  </a:lnTo>
                  <a:lnTo>
                    <a:pt x="274" y="8"/>
                  </a:lnTo>
                  <a:close/>
                </a:path>
              </a:pathLst>
            </a:custGeom>
            <a:solidFill>
              <a:srgbClr val="A4A6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79" name="Freeform 54"/>
            <p:cNvSpPr>
              <a:spLocks/>
            </p:cNvSpPr>
            <p:nvPr/>
          </p:nvSpPr>
          <p:spPr bwMode="auto">
            <a:xfrm>
              <a:off x="3190875" y="873125"/>
              <a:ext cx="417513" cy="350838"/>
            </a:xfrm>
            <a:custGeom>
              <a:avLst/>
              <a:gdLst>
                <a:gd name="T0" fmla="*/ 415 w 1051"/>
                <a:gd name="T1" fmla="*/ 304 h 884"/>
                <a:gd name="T2" fmla="*/ 438 w 1051"/>
                <a:gd name="T3" fmla="*/ 265 h 884"/>
                <a:gd name="T4" fmla="*/ 497 w 1051"/>
                <a:gd name="T5" fmla="*/ 204 h 884"/>
                <a:gd name="T6" fmla="*/ 569 w 1051"/>
                <a:gd name="T7" fmla="*/ 158 h 884"/>
                <a:gd name="T8" fmla="*/ 648 w 1051"/>
                <a:gd name="T9" fmla="*/ 130 h 884"/>
                <a:gd name="T10" fmla="*/ 735 w 1051"/>
                <a:gd name="T11" fmla="*/ 114 h 884"/>
                <a:gd name="T12" fmla="*/ 824 w 1051"/>
                <a:gd name="T13" fmla="*/ 113 h 884"/>
                <a:gd name="T14" fmla="*/ 916 w 1051"/>
                <a:gd name="T15" fmla="*/ 123 h 884"/>
                <a:gd name="T16" fmla="*/ 1007 w 1051"/>
                <a:gd name="T17" fmla="*/ 144 h 884"/>
                <a:gd name="T18" fmla="*/ 1051 w 1051"/>
                <a:gd name="T19" fmla="*/ 160 h 884"/>
                <a:gd name="T20" fmla="*/ 1050 w 1051"/>
                <a:gd name="T21" fmla="*/ 154 h 884"/>
                <a:gd name="T22" fmla="*/ 1050 w 1051"/>
                <a:gd name="T23" fmla="*/ 152 h 884"/>
                <a:gd name="T24" fmla="*/ 1008 w 1051"/>
                <a:gd name="T25" fmla="*/ 130 h 884"/>
                <a:gd name="T26" fmla="*/ 921 w 1051"/>
                <a:gd name="T27" fmla="*/ 88 h 884"/>
                <a:gd name="T28" fmla="*/ 832 w 1051"/>
                <a:gd name="T29" fmla="*/ 53 h 884"/>
                <a:gd name="T30" fmla="*/ 741 w 1051"/>
                <a:gd name="T31" fmla="*/ 27 h 884"/>
                <a:gd name="T32" fmla="*/ 652 w 1051"/>
                <a:gd name="T33" fmla="*/ 9 h 884"/>
                <a:gd name="T34" fmla="*/ 564 w 1051"/>
                <a:gd name="T35" fmla="*/ 0 h 884"/>
                <a:gd name="T36" fmla="*/ 481 w 1051"/>
                <a:gd name="T37" fmla="*/ 3 h 884"/>
                <a:gd name="T38" fmla="*/ 402 w 1051"/>
                <a:gd name="T39" fmla="*/ 18 h 884"/>
                <a:gd name="T40" fmla="*/ 364 w 1051"/>
                <a:gd name="T41" fmla="*/ 31 h 884"/>
                <a:gd name="T42" fmla="*/ 299 w 1051"/>
                <a:gd name="T43" fmla="*/ 59 h 884"/>
                <a:gd name="T44" fmla="*/ 192 w 1051"/>
                <a:gd name="T45" fmla="*/ 119 h 884"/>
                <a:gd name="T46" fmla="*/ 111 w 1051"/>
                <a:gd name="T47" fmla="*/ 186 h 884"/>
                <a:gd name="T48" fmla="*/ 55 w 1051"/>
                <a:gd name="T49" fmla="*/ 257 h 884"/>
                <a:gd name="T50" fmla="*/ 20 w 1051"/>
                <a:gd name="T51" fmla="*/ 335 h 884"/>
                <a:gd name="T52" fmla="*/ 2 w 1051"/>
                <a:gd name="T53" fmla="*/ 415 h 884"/>
                <a:gd name="T54" fmla="*/ 0 w 1051"/>
                <a:gd name="T55" fmla="*/ 501 h 884"/>
                <a:gd name="T56" fmla="*/ 9 w 1051"/>
                <a:gd name="T57" fmla="*/ 590 h 884"/>
                <a:gd name="T58" fmla="*/ 18 w 1051"/>
                <a:gd name="T59" fmla="*/ 635 h 884"/>
                <a:gd name="T60" fmla="*/ 23 w 1051"/>
                <a:gd name="T61" fmla="*/ 661 h 884"/>
                <a:gd name="T62" fmla="*/ 40 w 1051"/>
                <a:gd name="T63" fmla="*/ 707 h 884"/>
                <a:gd name="T64" fmla="*/ 66 w 1051"/>
                <a:gd name="T65" fmla="*/ 748 h 884"/>
                <a:gd name="T66" fmla="*/ 97 w 1051"/>
                <a:gd name="T67" fmla="*/ 784 h 884"/>
                <a:gd name="T68" fmla="*/ 136 w 1051"/>
                <a:gd name="T69" fmla="*/ 817 h 884"/>
                <a:gd name="T70" fmla="*/ 180 w 1051"/>
                <a:gd name="T71" fmla="*/ 843 h 884"/>
                <a:gd name="T72" fmla="*/ 230 w 1051"/>
                <a:gd name="T73" fmla="*/ 863 h 884"/>
                <a:gd name="T74" fmla="*/ 285 w 1051"/>
                <a:gd name="T75" fmla="*/ 878 h 884"/>
                <a:gd name="T76" fmla="*/ 315 w 1051"/>
                <a:gd name="T77" fmla="*/ 884 h 884"/>
                <a:gd name="T78" fmla="*/ 308 w 1051"/>
                <a:gd name="T79" fmla="*/ 848 h 884"/>
                <a:gd name="T80" fmla="*/ 303 w 1051"/>
                <a:gd name="T81" fmla="*/ 774 h 884"/>
                <a:gd name="T82" fmla="*/ 303 w 1051"/>
                <a:gd name="T83" fmla="*/ 699 h 884"/>
                <a:gd name="T84" fmla="*/ 308 w 1051"/>
                <a:gd name="T85" fmla="*/ 624 h 884"/>
                <a:gd name="T86" fmla="*/ 321 w 1051"/>
                <a:gd name="T87" fmla="*/ 550 h 884"/>
                <a:gd name="T88" fmla="*/ 339 w 1051"/>
                <a:gd name="T89" fmla="*/ 476 h 884"/>
                <a:gd name="T90" fmla="*/ 364 w 1051"/>
                <a:gd name="T91" fmla="*/ 405 h 884"/>
                <a:gd name="T92" fmla="*/ 396 w 1051"/>
                <a:gd name="T93" fmla="*/ 336 h 884"/>
                <a:gd name="T94" fmla="*/ 415 w 1051"/>
                <a:gd name="T95" fmla="*/ 304 h 8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51" h="884">
                  <a:moveTo>
                    <a:pt x="415" y="304"/>
                  </a:moveTo>
                  <a:lnTo>
                    <a:pt x="438" y="265"/>
                  </a:lnTo>
                  <a:lnTo>
                    <a:pt x="497" y="204"/>
                  </a:lnTo>
                  <a:lnTo>
                    <a:pt x="569" y="158"/>
                  </a:lnTo>
                  <a:lnTo>
                    <a:pt x="648" y="130"/>
                  </a:lnTo>
                  <a:lnTo>
                    <a:pt x="735" y="114"/>
                  </a:lnTo>
                  <a:lnTo>
                    <a:pt x="824" y="113"/>
                  </a:lnTo>
                  <a:lnTo>
                    <a:pt x="916" y="123"/>
                  </a:lnTo>
                  <a:lnTo>
                    <a:pt x="1007" y="144"/>
                  </a:lnTo>
                  <a:lnTo>
                    <a:pt x="1051" y="160"/>
                  </a:lnTo>
                  <a:lnTo>
                    <a:pt x="1050" y="154"/>
                  </a:lnTo>
                  <a:lnTo>
                    <a:pt x="1050" y="152"/>
                  </a:lnTo>
                  <a:lnTo>
                    <a:pt x="1008" y="130"/>
                  </a:lnTo>
                  <a:lnTo>
                    <a:pt x="921" y="88"/>
                  </a:lnTo>
                  <a:lnTo>
                    <a:pt x="832" y="53"/>
                  </a:lnTo>
                  <a:lnTo>
                    <a:pt x="741" y="27"/>
                  </a:lnTo>
                  <a:lnTo>
                    <a:pt x="652" y="9"/>
                  </a:lnTo>
                  <a:lnTo>
                    <a:pt x="564" y="0"/>
                  </a:lnTo>
                  <a:lnTo>
                    <a:pt x="481" y="3"/>
                  </a:lnTo>
                  <a:lnTo>
                    <a:pt x="402" y="18"/>
                  </a:lnTo>
                  <a:lnTo>
                    <a:pt x="364" y="31"/>
                  </a:lnTo>
                  <a:lnTo>
                    <a:pt x="299" y="59"/>
                  </a:lnTo>
                  <a:lnTo>
                    <a:pt x="192" y="119"/>
                  </a:lnTo>
                  <a:lnTo>
                    <a:pt x="111" y="186"/>
                  </a:lnTo>
                  <a:lnTo>
                    <a:pt x="55" y="257"/>
                  </a:lnTo>
                  <a:lnTo>
                    <a:pt x="20" y="335"/>
                  </a:lnTo>
                  <a:lnTo>
                    <a:pt x="2" y="415"/>
                  </a:lnTo>
                  <a:lnTo>
                    <a:pt x="0" y="501"/>
                  </a:lnTo>
                  <a:lnTo>
                    <a:pt x="9" y="590"/>
                  </a:lnTo>
                  <a:lnTo>
                    <a:pt x="18" y="635"/>
                  </a:lnTo>
                  <a:lnTo>
                    <a:pt x="23" y="661"/>
                  </a:lnTo>
                  <a:lnTo>
                    <a:pt x="40" y="707"/>
                  </a:lnTo>
                  <a:lnTo>
                    <a:pt x="66" y="748"/>
                  </a:lnTo>
                  <a:lnTo>
                    <a:pt x="97" y="784"/>
                  </a:lnTo>
                  <a:lnTo>
                    <a:pt x="136" y="817"/>
                  </a:lnTo>
                  <a:lnTo>
                    <a:pt x="180" y="843"/>
                  </a:lnTo>
                  <a:lnTo>
                    <a:pt x="230" y="863"/>
                  </a:lnTo>
                  <a:lnTo>
                    <a:pt x="285" y="878"/>
                  </a:lnTo>
                  <a:lnTo>
                    <a:pt x="315" y="884"/>
                  </a:lnTo>
                  <a:lnTo>
                    <a:pt x="308" y="848"/>
                  </a:lnTo>
                  <a:lnTo>
                    <a:pt x="303" y="774"/>
                  </a:lnTo>
                  <a:lnTo>
                    <a:pt x="303" y="699"/>
                  </a:lnTo>
                  <a:lnTo>
                    <a:pt x="308" y="624"/>
                  </a:lnTo>
                  <a:lnTo>
                    <a:pt x="321" y="550"/>
                  </a:lnTo>
                  <a:lnTo>
                    <a:pt x="339" y="476"/>
                  </a:lnTo>
                  <a:lnTo>
                    <a:pt x="364" y="405"/>
                  </a:lnTo>
                  <a:lnTo>
                    <a:pt x="396" y="336"/>
                  </a:lnTo>
                  <a:lnTo>
                    <a:pt x="415" y="304"/>
                  </a:lnTo>
                  <a:close/>
                </a:path>
              </a:pathLst>
            </a:custGeom>
            <a:solidFill>
              <a:srgbClr val="F48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0" name="Freeform 55"/>
            <p:cNvSpPr>
              <a:spLocks/>
            </p:cNvSpPr>
            <p:nvPr/>
          </p:nvSpPr>
          <p:spPr bwMode="auto">
            <a:xfrm>
              <a:off x="3498850" y="515938"/>
              <a:ext cx="157163" cy="415925"/>
            </a:xfrm>
            <a:custGeom>
              <a:avLst/>
              <a:gdLst>
                <a:gd name="T0" fmla="*/ 213 w 397"/>
                <a:gd name="T1" fmla="*/ 205 h 1048"/>
                <a:gd name="T2" fmla="*/ 232 w 397"/>
                <a:gd name="T3" fmla="*/ 173 h 1048"/>
                <a:gd name="T4" fmla="*/ 275 w 397"/>
                <a:gd name="T5" fmla="*/ 113 h 1048"/>
                <a:gd name="T6" fmla="*/ 322 w 397"/>
                <a:gd name="T7" fmla="*/ 63 h 1048"/>
                <a:gd name="T8" fmla="*/ 371 w 397"/>
                <a:gd name="T9" fmla="*/ 18 h 1048"/>
                <a:gd name="T10" fmla="*/ 397 w 397"/>
                <a:gd name="T11" fmla="*/ 0 h 1048"/>
                <a:gd name="T12" fmla="*/ 354 w 397"/>
                <a:gd name="T13" fmla="*/ 11 h 1048"/>
                <a:gd name="T14" fmla="*/ 275 w 397"/>
                <a:gd name="T15" fmla="*/ 38 h 1048"/>
                <a:gd name="T16" fmla="*/ 202 w 397"/>
                <a:gd name="T17" fmla="*/ 73 h 1048"/>
                <a:gd name="T18" fmla="*/ 139 w 397"/>
                <a:gd name="T19" fmla="*/ 121 h 1048"/>
                <a:gd name="T20" fmla="*/ 86 w 397"/>
                <a:gd name="T21" fmla="*/ 183 h 1048"/>
                <a:gd name="T22" fmla="*/ 44 w 397"/>
                <a:gd name="T23" fmla="*/ 261 h 1048"/>
                <a:gd name="T24" fmla="*/ 16 w 397"/>
                <a:gd name="T25" fmla="*/ 357 h 1048"/>
                <a:gd name="T26" fmla="*/ 1 w 397"/>
                <a:gd name="T27" fmla="*/ 475 h 1048"/>
                <a:gd name="T28" fmla="*/ 0 w 397"/>
                <a:gd name="T29" fmla="*/ 543 h 1048"/>
                <a:gd name="T30" fmla="*/ 1 w 397"/>
                <a:gd name="T31" fmla="*/ 576 h 1048"/>
                <a:gd name="T32" fmla="*/ 13 w 397"/>
                <a:gd name="T33" fmla="*/ 641 h 1048"/>
                <a:gd name="T34" fmla="*/ 34 w 397"/>
                <a:gd name="T35" fmla="*/ 707 h 1048"/>
                <a:gd name="T36" fmla="*/ 64 w 397"/>
                <a:gd name="T37" fmla="*/ 772 h 1048"/>
                <a:gd name="T38" fmla="*/ 121 w 397"/>
                <a:gd name="T39" fmla="*/ 869 h 1048"/>
                <a:gd name="T40" fmla="*/ 218 w 397"/>
                <a:gd name="T41" fmla="*/ 991 h 1048"/>
                <a:gd name="T42" fmla="*/ 275 w 397"/>
                <a:gd name="T43" fmla="*/ 1048 h 1048"/>
                <a:gd name="T44" fmla="*/ 276 w 397"/>
                <a:gd name="T45" fmla="*/ 1048 h 1048"/>
                <a:gd name="T46" fmla="*/ 254 w 397"/>
                <a:gd name="T47" fmla="*/ 996 h 1048"/>
                <a:gd name="T48" fmla="*/ 214 w 397"/>
                <a:gd name="T49" fmla="*/ 886 h 1048"/>
                <a:gd name="T50" fmla="*/ 183 w 397"/>
                <a:gd name="T51" fmla="*/ 773 h 1048"/>
                <a:gd name="T52" fmla="*/ 160 w 397"/>
                <a:gd name="T53" fmla="*/ 659 h 1048"/>
                <a:gd name="T54" fmla="*/ 148 w 397"/>
                <a:gd name="T55" fmla="*/ 546 h 1048"/>
                <a:gd name="T56" fmla="*/ 148 w 397"/>
                <a:gd name="T57" fmla="*/ 438 h 1048"/>
                <a:gd name="T58" fmla="*/ 162 w 397"/>
                <a:gd name="T59" fmla="*/ 337 h 1048"/>
                <a:gd name="T60" fmla="*/ 192 w 397"/>
                <a:gd name="T61" fmla="*/ 245 h 1048"/>
                <a:gd name="T62" fmla="*/ 213 w 397"/>
                <a:gd name="T63" fmla="*/ 205 h 1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97" h="1048">
                  <a:moveTo>
                    <a:pt x="213" y="205"/>
                  </a:moveTo>
                  <a:lnTo>
                    <a:pt x="232" y="173"/>
                  </a:lnTo>
                  <a:lnTo>
                    <a:pt x="275" y="113"/>
                  </a:lnTo>
                  <a:lnTo>
                    <a:pt x="322" y="63"/>
                  </a:lnTo>
                  <a:lnTo>
                    <a:pt x="371" y="18"/>
                  </a:lnTo>
                  <a:lnTo>
                    <a:pt x="397" y="0"/>
                  </a:lnTo>
                  <a:lnTo>
                    <a:pt x="354" y="11"/>
                  </a:lnTo>
                  <a:lnTo>
                    <a:pt x="275" y="38"/>
                  </a:lnTo>
                  <a:lnTo>
                    <a:pt x="202" y="73"/>
                  </a:lnTo>
                  <a:lnTo>
                    <a:pt x="139" y="121"/>
                  </a:lnTo>
                  <a:lnTo>
                    <a:pt x="86" y="183"/>
                  </a:lnTo>
                  <a:lnTo>
                    <a:pt x="44" y="261"/>
                  </a:lnTo>
                  <a:lnTo>
                    <a:pt x="16" y="357"/>
                  </a:lnTo>
                  <a:lnTo>
                    <a:pt x="1" y="475"/>
                  </a:lnTo>
                  <a:lnTo>
                    <a:pt x="0" y="543"/>
                  </a:lnTo>
                  <a:lnTo>
                    <a:pt x="1" y="576"/>
                  </a:lnTo>
                  <a:lnTo>
                    <a:pt x="13" y="641"/>
                  </a:lnTo>
                  <a:lnTo>
                    <a:pt x="34" y="707"/>
                  </a:lnTo>
                  <a:lnTo>
                    <a:pt x="64" y="772"/>
                  </a:lnTo>
                  <a:lnTo>
                    <a:pt x="121" y="869"/>
                  </a:lnTo>
                  <a:lnTo>
                    <a:pt x="218" y="991"/>
                  </a:lnTo>
                  <a:lnTo>
                    <a:pt x="275" y="1048"/>
                  </a:lnTo>
                  <a:lnTo>
                    <a:pt x="276" y="1048"/>
                  </a:lnTo>
                  <a:lnTo>
                    <a:pt x="254" y="996"/>
                  </a:lnTo>
                  <a:lnTo>
                    <a:pt x="214" y="886"/>
                  </a:lnTo>
                  <a:lnTo>
                    <a:pt x="183" y="773"/>
                  </a:lnTo>
                  <a:lnTo>
                    <a:pt x="160" y="659"/>
                  </a:lnTo>
                  <a:lnTo>
                    <a:pt x="148" y="546"/>
                  </a:lnTo>
                  <a:lnTo>
                    <a:pt x="148" y="438"/>
                  </a:lnTo>
                  <a:lnTo>
                    <a:pt x="162" y="337"/>
                  </a:lnTo>
                  <a:lnTo>
                    <a:pt x="192" y="245"/>
                  </a:lnTo>
                  <a:lnTo>
                    <a:pt x="213" y="205"/>
                  </a:lnTo>
                  <a:close/>
                </a:path>
              </a:pathLst>
            </a:custGeom>
            <a:solidFill>
              <a:srgbClr val="F485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1" name="Freeform 56"/>
            <p:cNvSpPr>
              <a:spLocks/>
            </p:cNvSpPr>
            <p:nvPr/>
          </p:nvSpPr>
          <p:spPr bwMode="auto">
            <a:xfrm>
              <a:off x="3311525" y="917575"/>
              <a:ext cx="447675" cy="504825"/>
            </a:xfrm>
            <a:custGeom>
              <a:avLst/>
              <a:gdLst>
                <a:gd name="T0" fmla="*/ 1050 w 1129"/>
                <a:gd name="T1" fmla="*/ 408 h 1272"/>
                <a:gd name="T2" fmla="*/ 944 w 1129"/>
                <a:gd name="T3" fmla="*/ 290 h 1272"/>
                <a:gd name="T4" fmla="*/ 811 w 1129"/>
                <a:gd name="T5" fmla="*/ 136 h 1272"/>
                <a:gd name="T6" fmla="*/ 757 w 1129"/>
                <a:gd name="T7" fmla="*/ 66 h 1272"/>
                <a:gd name="T8" fmla="*/ 748 w 1129"/>
                <a:gd name="T9" fmla="*/ 47 h 1272"/>
                <a:gd name="T10" fmla="*/ 704 w 1129"/>
                <a:gd name="T11" fmla="*/ 31 h 1272"/>
                <a:gd name="T12" fmla="*/ 613 w 1129"/>
                <a:gd name="T13" fmla="*/ 10 h 1272"/>
                <a:gd name="T14" fmla="*/ 521 w 1129"/>
                <a:gd name="T15" fmla="*/ 0 h 1272"/>
                <a:gd name="T16" fmla="*/ 432 w 1129"/>
                <a:gd name="T17" fmla="*/ 1 h 1272"/>
                <a:gd name="T18" fmla="*/ 345 w 1129"/>
                <a:gd name="T19" fmla="*/ 17 h 1272"/>
                <a:gd name="T20" fmla="*/ 266 w 1129"/>
                <a:gd name="T21" fmla="*/ 45 h 1272"/>
                <a:gd name="T22" fmla="*/ 194 w 1129"/>
                <a:gd name="T23" fmla="*/ 91 h 1272"/>
                <a:gd name="T24" fmla="*/ 135 w 1129"/>
                <a:gd name="T25" fmla="*/ 152 h 1272"/>
                <a:gd name="T26" fmla="*/ 112 w 1129"/>
                <a:gd name="T27" fmla="*/ 191 h 1272"/>
                <a:gd name="T28" fmla="*/ 93 w 1129"/>
                <a:gd name="T29" fmla="*/ 223 h 1272"/>
                <a:gd name="T30" fmla="*/ 61 w 1129"/>
                <a:gd name="T31" fmla="*/ 292 h 1272"/>
                <a:gd name="T32" fmla="*/ 36 w 1129"/>
                <a:gd name="T33" fmla="*/ 363 h 1272"/>
                <a:gd name="T34" fmla="*/ 18 w 1129"/>
                <a:gd name="T35" fmla="*/ 437 h 1272"/>
                <a:gd name="T36" fmla="*/ 5 w 1129"/>
                <a:gd name="T37" fmla="*/ 511 h 1272"/>
                <a:gd name="T38" fmla="*/ 0 w 1129"/>
                <a:gd name="T39" fmla="*/ 586 h 1272"/>
                <a:gd name="T40" fmla="*/ 0 w 1129"/>
                <a:gd name="T41" fmla="*/ 661 h 1272"/>
                <a:gd name="T42" fmla="*/ 5 w 1129"/>
                <a:gd name="T43" fmla="*/ 735 h 1272"/>
                <a:gd name="T44" fmla="*/ 12 w 1129"/>
                <a:gd name="T45" fmla="*/ 771 h 1272"/>
                <a:gd name="T46" fmla="*/ 21 w 1129"/>
                <a:gd name="T47" fmla="*/ 824 h 1272"/>
                <a:gd name="T48" fmla="*/ 53 w 1129"/>
                <a:gd name="T49" fmla="*/ 927 h 1272"/>
                <a:gd name="T50" fmla="*/ 97 w 1129"/>
                <a:gd name="T51" fmla="*/ 1021 h 1272"/>
                <a:gd name="T52" fmla="*/ 156 w 1129"/>
                <a:gd name="T53" fmla="*/ 1106 h 1272"/>
                <a:gd name="T54" fmla="*/ 191 w 1129"/>
                <a:gd name="T55" fmla="*/ 1143 h 1272"/>
                <a:gd name="T56" fmla="*/ 211 w 1129"/>
                <a:gd name="T57" fmla="*/ 1163 h 1272"/>
                <a:gd name="T58" fmla="*/ 254 w 1129"/>
                <a:gd name="T59" fmla="*/ 1198 h 1272"/>
                <a:gd name="T60" fmla="*/ 299 w 1129"/>
                <a:gd name="T61" fmla="*/ 1225 h 1272"/>
                <a:gd name="T62" fmla="*/ 346 w 1129"/>
                <a:gd name="T63" fmla="*/ 1247 h 1272"/>
                <a:gd name="T64" fmla="*/ 394 w 1129"/>
                <a:gd name="T65" fmla="*/ 1261 h 1272"/>
                <a:gd name="T66" fmla="*/ 443 w 1129"/>
                <a:gd name="T67" fmla="*/ 1269 h 1272"/>
                <a:gd name="T68" fmla="*/ 491 w 1129"/>
                <a:gd name="T69" fmla="*/ 1272 h 1272"/>
                <a:gd name="T70" fmla="*/ 541 w 1129"/>
                <a:gd name="T71" fmla="*/ 1266 h 1272"/>
                <a:gd name="T72" fmla="*/ 614 w 1129"/>
                <a:gd name="T73" fmla="*/ 1249 h 1272"/>
                <a:gd name="T74" fmla="*/ 708 w 1129"/>
                <a:gd name="T75" fmla="*/ 1204 h 1272"/>
                <a:gd name="T76" fmla="*/ 796 w 1129"/>
                <a:gd name="T77" fmla="*/ 1135 h 1272"/>
                <a:gd name="T78" fmla="*/ 874 w 1129"/>
                <a:gd name="T79" fmla="*/ 1042 h 1272"/>
                <a:gd name="T80" fmla="*/ 909 w 1129"/>
                <a:gd name="T81" fmla="*/ 988 h 1272"/>
                <a:gd name="T82" fmla="*/ 980 w 1129"/>
                <a:gd name="T83" fmla="*/ 862 h 1272"/>
                <a:gd name="T84" fmla="*/ 1068 w 1129"/>
                <a:gd name="T85" fmla="*/ 687 h 1272"/>
                <a:gd name="T86" fmla="*/ 1107 w 1129"/>
                <a:gd name="T87" fmla="*/ 577 h 1272"/>
                <a:gd name="T88" fmla="*/ 1119 w 1129"/>
                <a:gd name="T89" fmla="*/ 524 h 1272"/>
                <a:gd name="T90" fmla="*/ 1125 w 1129"/>
                <a:gd name="T91" fmla="*/ 512 h 1272"/>
                <a:gd name="T92" fmla="*/ 1129 w 1129"/>
                <a:gd name="T93" fmla="*/ 498 h 1272"/>
                <a:gd name="T94" fmla="*/ 1126 w 1129"/>
                <a:gd name="T95" fmla="*/ 494 h 1272"/>
                <a:gd name="T96" fmla="*/ 1122 w 1129"/>
                <a:gd name="T97" fmla="*/ 490 h 1272"/>
                <a:gd name="T98" fmla="*/ 1085 w 1129"/>
                <a:gd name="T99" fmla="*/ 448 h 1272"/>
                <a:gd name="T100" fmla="*/ 1050 w 1129"/>
                <a:gd name="T101" fmla="*/ 40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29" h="1272">
                  <a:moveTo>
                    <a:pt x="1050" y="408"/>
                  </a:moveTo>
                  <a:lnTo>
                    <a:pt x="944" y="290"/>
                  </a:lnTo>
                  <a:lnTo>
                    <a:pt x="811" y="136"/>
                  </a:lnTo>
                  <a:lnTo>
                    <a:pt x="757" y="66"/>
                  </a:lnTo>
                  <a:lnTo>
                    <a:pt x="748" y="47"/>
                  </a:lnTo>
                  <a:lnTo>
                    <a:pt x="704" y="31"/>
                  </a:lnTo>
                  <a:lnTo>
                    <a:pt x="613" y="10"/>
                  </a:lnTo>
                  <a:lnTo>
                    <a:pt x="521" y="0"/>
                  </a:lnTo>
                  <a:lnTo>
                    <a:pt x="432" y="1"/>
                  </a:lnTo>
                  <a:lnTo>
                    <a:pt x="345" y="17"/>
                  </a:lnTo>
                  <a:lnTo>
                    <a:pt x="266" y="45"/>
                  </a:lnTo>
                  <a:lnTo>
                    <a:pt x="194" y="91"/>
                  </a:lnTo>
                  <a:lnTo>
                    <a:pt x="135" y="152"/>
                  </a:lnTo>
                  <a:lnTo>
                    <a:pt x="112" y="191"/>
                  </a:lnTo>
                  <a:lnTo>
                    <a:pt x="93" y="223"/>
                  </a:lnTo>
                  <a:lnTo>
                    <a:pt x="61" y="292"/>
                  </a:lnTo>
                  <a:lnTo>
                    <a:pt x="36" y="363"/>
                  </a:lnTo>
                  <a:lnTo>
                    <a:pt x="18" y="437"/>
                  </a:lnTo>
                  <a:lnTo>
                    <a:pt x="5" y="511"/>
                  </a:lnTo>
                  <a:lnTo>
                    <a:pt x="0" y="586"/>
                  </a:lnTo>
                  <a:lnTo>
                    <a:pt x="0" y="661"/>
                  </a:lnTo>
                  <a:lnTo>
                    <a:pt x="5" y="735"/>
                  </a:lnTo>
                  <a:lnTo>
                    <a:pt x="12" y="771"/>
                  </a:lnTo>
                  <a:lnTo>
                    <a:pt x="21" y="824"/>
                  </a:lnTo>
                  <a:lnTo>
                    <a:pt x="53" y="927"/>
                  </a:lnTo>
                  <a:lnTo>
                    <a:pt x="97" y="1021"/>
                  </a:lnTo>
                  <a:lnTo>
                    <a:pt x="156" y="1106"/>
                  </a:lnTo>
                  <a:lnTo>
                    <a:pt x="191" y="1143"/>
                  </a:lnTo>
                  <a:lnTo>
                    <a:pt x="211" y="1163"/>
                  </a:lnTo>
                  <a:lnTo>
                    <a:pt x="254" y="1198"/>
                  </a:lnTo>
                  <a:lnTo>
                    <a:pt x="299" y="1225"/>
                  </a:lnTo>
                  <a:lnTo>
                    <a:pt x="346" y="1247"/>
                  </a:lnTo>
                  <a:lnTo>
                    <a:pt x="394" y="1261"/>
                  </a:lnTo>
                  <a:lnTo>
                    <a:pt x="443" y="1269"/>
                  </a:lnTo>
                  <a:lnTo>
                    <a:pt x="491" y="1272"/>
                  </a:lnTo>
                  <a:lnTo>
                    <a:pt x="541" y="1266"/>
                  </a:lnTo>
                  <a:lnTo>
                    <a:pt x="614" y="1249"/>
                  </a:lnTo>
                  <a:lnTo>
                    <a:pt x="708" y="1204"/>
                  </a:lnTo>
                  <a:lnTo>
                    <a:pt x="796" y="1135"/>
                  </a:lnTo>
                  <a:lnTo>
                    <a:pt x="874" y="1042"/>
                  </a:lnTo>
                  <a:lnTo>
                    <a:pt x="909" y="988"/>
                  </a:lnTo>
                  <a:lnTo>
                    <a:pt x="980" y="862"/>
                  </a:lnTo>
                  <a:lnTo>
                    <a:pt x="1068" y="687"/>
                  </a:lnTo>
                  <a:lnTo>
                    <a:pt x="1107" y="577"/>
                  </a:lnTo>
                  <a:lnTo>
                    <a:pt x="1119" y="524"/>
                  </a:lnTo>
                  <a:lnTo>
                    <a:pt x="1125" y="512"/>
                  </a:lnTo>
                  <a:lnTo>
                    <a:pt x="1129" y="498"/>
                  </a:lnTo>
                  <a:lnTo>
                    <a:pt x="1126" y="494"/>
                  </a:lnTo>
                  <a:lnTo>
                    <a:pt x="1122" y="490"/>
                  </a:lnTo>
                  <a:lnTo>
                    <a:pt x="1085" y="448"/>
                  </a:lnTo>
                  <a:lnTo>
                    <a:pt x="1050" y="408"/>
                  </a:lnTo>
                  <a:close/>
                </a:path>
              </a:pathLst>
            </a:custGeom>
            <a:solidFill>
              <a:srgbClr val="F59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2" name="Freeform 57"/>
            <p:cNvSpPr>
              <a:spLocks/>
            </p:cNvSpPr>
            <p:nvPr/>
          </p:nvSpPr>
          <p:spPr bwMode="auto">
            <a:xfrm>
              <a:off x="3557588" y="485775"/>
              <a:ext cx="387350" cy="588963"/>
            </a:xfrm>
            <a:custGeom>
              <a:avLst/>
              <a:gdLst>
                <a:gd name="T0" fmla="*/ 65 w 975"/>
                <a:gd name="T1" fmla="*/ 284 h 1487"/>
                <a:gd name="T2" fmla="*/ 44 w 975"/>
                <a:gd name="T3" fmla="*/ 324 h 1487"/>
                <a:gd name="T4" fmla="*/ 14 w 975"/>
                <a:gd name="T5" fmla="*/ 416 h 1487"/>
                <a:gd name="T6" fmla="*/ 0 w 975"/>
                <a:gd name="T7" fmla="*/ 517 h 1487"/>
                <a:gd name="T8" fmla="*/ 0 w 975"/>
                <a:gd name="T9" fmla="*/ 625 h 1487"/>
                <a:gd name="T10" fmla="*/ 12 w 975"/>
                <a:gd name="T11" fmla="*/ 738 h 1487"/>
                <a:gd name="T12" fmla="*/ 35 w 975"/>
                <a:gd name="T13" fmla="*/ 852 h 1487"/>
                <a:gd name="T14" fmla="*/ 66 w 975"/>
                <a:gd name="T15" fmla="*/ 965 h 1487"/>
                <a:gd name="T16" fmla="*/ 106 w 975"/>
                <a:gd name="T17" fmla="*/ 1075 h 1487"/>
                <a:gd name="T18" fmla="*/ 128 w 975"/>
                <a:gd name="T19" fmla="*/ 1127 h 1487"/>
                <a:gd name="T20" fmla="*/ 137 w 975"/>
                <a:gd name="T21" fmla="*/ 1129 h 1487"/>
                <a:gd name="T22" fmla="*/ 176 w 975"/>
                <a:gd name="T23" fmla="*/ 1156 h 1487"/>
                <a:gd name="T24" fmla="*/ 262 w 975"/>
                <a:gd name="T25" fmla="*/ 1230 h 1487"/>
                <a:gd name="T26" fmla="*/ 332 w 975"/>
                <a:gd name="T27" fmla="*/ 1290 h 1487"/>
                <a:gd name="T28" fmla="*/ 391 w 975"/>
                <a:gd name="T29" fmla="*/ 1343 h 1487"/>
                <a:gd name="T30" fmla="*/ 460 w 975"/>
                <a:gd name="T31" fmla="*/ 1404 h 1487"/>
                <a:gd name="T32" fmla="*/ 469 w 975"/>
                <a:gd name="T33" fmla="*/ 1412 h 1487"/>
                <a:gd name="T34" fmla="*/ 478 w 975"/>
                <a:gd name="T35" fmla="*/ 1420 h 1487"/>
                <a:gd name="T36" fmla="*/ 514 w 975"/>
                <a:gd name="T37" fmla="*/ 1452 h 1487"/>
                <a:gd name="T38" fmla="*/ 553 w 975"/>
                <a:gd name="T39" fmla="*/ 1487 h 1487"/>
                <a:gd name="T40" fmla="*/ 573 w 975"/>
                <a:gd name="T41" fmla="*/ 1475 h 1487"/>
                <a:gd name="T42" fmla="*/ 612 w 975"/>
                <a:gd name="T43" fmla="*/ 1445 h 1487"/>
                <a:gd name="T44" fmla="*/ 670 w 975"/>
                <a:gd name="T45" fmla="*/ 1383 h 1487"/>
                <a:gd name="T46" fmla="*/ 745 w 975"/>
                <a:gd name="T47" fmla="*/ 1277 h 1487"/>
                <a:gd name="T48" fmla="*/ 823 w 975"/>
                <a:gd name="T49" fmla="*/ 1150 h 1487"/>
                <a:gd name="T50" fmla="*/ 862 w 975"/>
                <a:gd name="T51" fmla="*/ 1081 h 1487"/>
                <a:gd name="T52" fmla="*/ 893 w 975"/>
                <a:gd name="T53" fmla="*/ 1023 h 1487"/>
                <a:gd name="T54" fmla="*/ 940 w 975"/>
                <a:gd name="T55" fmla="*/ 898 h 1487"/>
                <a:gd name="T56" fmla="*/ 967 w 975"/>
                <a:gd name="T57" fmla="*/ 769 h 1487"/>
                <a:gd name="T58" fmla="*/ 975 w 975"/>
                <a:gd name="T59" fmla="*/ 638 h 1487"/>
                <a:gd name="T60" fmla="*/ 964 w 975"/>
                <a:gd name="T61" fmla="*/ 508 h 1487"/>
                <a:gd name="T62" fmla="*/ 936 w 975"/>
                <a:gd name="T63" fmla="*/ 385 h 1487"/>
                <a:gd name="T64" fmla="*/ 888 w 975"/>
                <a:gd name="T65" fmla="*/ 271 h 1487"/>
                <a:gd name="T66" fmla="*/ 840 w 975"/>
                <a:gd name="T67" fmla="*/ 196 h 1487"/>
                <a:gd name="T68" fmla="*/ 803 w 975"/>
                <a:gd name="T69" fmla="*/ 149 h 1487"/>
                <a:gd name="T70" fmla="*/ 783 w 975"/>
                <a:gd name="T71" fmla="*/ 129 h 1487"/>
                <a:gd name="T72" fmla="*/ 753 w 975"/>
                <a:gd name="T73" fmla="*/ 100 h 1487"/>
                <a:gd name="T74" fmla="*/ 691 w 975"/>
                <a:gd name="T75" fmla="*/ 55 h 1487"/>
                <a:gd name="T76" fmla="*/ 625 w 975"/>
                <a:gd name="T77" fmla="*/ 24 h 1487"/>
                <a:gd name="T78" fmla="*/ 556 w 975"/>
                <a:gd name="T79" fmla="*/ 5 h 1487"/>
                <a:gd name="T80" fmla="*/ 487 w 975"/>
                <a:gd name="T81" fmla="*/ 0 h 1487"/>
                <a:gd name="T82" fmla="*/ 417 w 975"/>
                <a:gd name="T83" fmla="*/ 7 h 1487"/>
                <a:gd name="T84" fmla="*/ 349 w 975"/>
                <a:gd name="T85" fmla="*/ 26 h 1487"/>
                <a:gd name="T86" fmla="*/ 281 w 975"/>
                <a:gd name="T87" fmla="*/ 59 h 1487"/>
                <a:gd name="T88" fmla="*/ 249 w 975"/>
                <a:gd name="T89" fmla="*/ 79 h 1487"/>
                <a:gd name="T90" fmla="*/ 223 w 975"/>
                <a:gd name="T91" fmla="*/ 97 h 1487"/>
                <a:gd name="T92" fmla="*/ 174 w 975"/>
                <a:gd name="T93" fmla="*/ 142 h 1487"/>
                <a:gd name="T94" fmla="*/ 127 w 975"/>
                <a:gd name="T95" fmla="*/ 192 h 1487"/>
                <a:gd name="T96" fmla="*/ 84 w 975"/>
                <a:gd name="T97" fmla="*/ 252 h 1487"/>
                <a:gd name="T98" fmla="*/ 65 w 975"/>
                <a:gd name="T99" fmla="*/ 284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975" h="1487">
                  <a:moveTo>
                    <a:pt x="65" y="284"/>
                  </a:moveTo>
                  <a:lnTo>
                    <a:pt x="44" y="324"/>
                  </a:lnTo>
                  <a:lnTo>
                    <a:pt x="14" y="416"/>
                  </a:lnTo>
                  <a:lnTo>
                    <a:pt x="0" y="517"/>
                  </a:lnTo>
                  <a:lnTo>
                    <a:pt x="0" y="625"/>
                  </a:lnTo>
                  <a:lnTo>
                    <a:pt x="12" y="738"/>
                  </a:lnTo>
                  <a:lnTo>
                    <a:pt x="35" y="852"/>
                  </a:lnTo>
                  <a:lnTo>
                    <a:pt x="66" y="965"/>
                  </a:lnTo>
                  <a:lnTo>
                    <a:pt x="106" y="1075"/>
                  </a:lnTo>
                  <a:lnTo>
                    <a:pt x="128" y="1127"/>
                  </a:lnTo>
                  <a:lnTo>
                    <a:pt x="137" y="1129"/>
                  </a:lnTo>
                  <a:lnTo>
                    <a:pt x="176" y="1156"/>
                  </a:lnTo>
                  <a:lnTo>
                    <a:pt x="262" y="1230"/>
                  </a:lnTo>
                  <a:lnTo>
                    <a:pt x="332" y="1290"/>
                  </a:lnTo>
                  <a:lnTo>
                    <a:pt x="391" y="1343"/>
                  </a:lnTo>
                  <a:lnTo>
                    <a:pt x="460" y="1404"/>
                  </a:lnTo>
                  <a:lnTo>
                    <a:pt x="469" y="1412"/>
                  </a:lnTo>
                  <a:lnTo>
                    <a:pt x="478" y="1420"/>
                  </a:lnTo>
                  <a:lnTo>
                    <a:pt x="514" y="1452"/>
                  </a:lnTo>
                  <a:lnTo>
                    <a:pt x="553" y="1487"/>
                  </a:lnTo>
                  <a:lnTo>
                    <a:pt x="573" y="1475"/>
                  </a:lnTo>
                  <a:lnTo>
                    <a:pt x="612" y="1445"/>
                  </a:lnTo>
                  <a:lnTo>
                    <a:pt x="670" y="1383"/>
                  </a:lnTo>
                  <a:lnTo>
                    <a:pt x="745" y="1277"/>
                  </a:lnTo>
                  <a:lnTo>
                    <a:pt x="823" y="1150"/>
                  </a:lnTo>
                  <a:lnTo>
                    <a:pt x="862" y="1081"/>
                  </a:lnTo>
                  <a:lnTo>
                    <a:pt x="893" y="1023"/>
                  </a:lnTo>
                  <a:lnTo>
                    <a:pt x="940" y="898"/>
                  </a:lnTo>
                  <a:lnTo>
                    <a:pt x="967" y="769"/>
                  </a:lnTo>
                  <a:lnTo>
                    <a:pt x="975" y="638"/>
                  </a:lnTo>
                  <a:lnTo>
                    <a:pt x="964" y="508"/>
                  </a:lnTo>
                  <a:lnTo>
                    <a:pt x="936" y="385"/>
                  </a:lnTo>
                  <a:lnTo>
                    <a:pt x="888" y="271"/>
                  </a:lnTo>
                  <a:lnTo>
                    <a:pt x="840" y="196"/>
                  </a:lnTo>
                  <a:lnTo>
                    <a:pt x="803" y="149"/>
                  </a:lnTo>
                  <a:lnTo>
                    <a:pt x="783" y="129"/>
                  </a:lnTo>
                  <a:lnTo>
                    <a:pt x="753" y="100"/>
                  </a:lnTo>
                  <a:lnTo>
                    <a:pt x="691" y="55"/>
                  </a:lnTo>
                  <a:lnTo>
                    <a:pt x="625" y="24"/>
                  </a:lnTo>
                  <a:lnTo>
                    <a:pt x="556" y="5"/>
                  </a:lnTo>
                  <a:lnTo>
                    <a:pt x="487" y="0"/>
                  </a:lnTo>
                  <a:lnTo>
                    <a:pt x="417" y="7"/>
                  </a:lnTo>
                  <a:lnTo>
                    <a:pt x="349" y="26"/>
                  </a:lnTo>
                  <a:lnTo>
                    <a:pt x="281" y="59"/>
                  </a:lnTo>
                  <a:lnTo>
                    <a:pt x="249" y="79"/>
                  </a:lnTo>
                  <a:lnTo>
                    <a:pt x="223" y="97"/>
                  </a:lnTo>
                  <a:lnTo>
                    <a:pt x="174" y="142"/>
                  </a:lnTo>
                  <a:lnTo>
                    <a:pt x="127" y="192"/>
                  </a:lnTo>
                  <a:lnTo>
                    <a:pt x="84" y="252"/>
                  </a:lnTo>
                  <a:lnTo>
                    <a:pt x="65" y="284"/>
                  </a:lnTo>
                  <a:close/>
                </a:path>
              </a:pathLst>
            </a:custGeom>
            <a:solidFill>
              <a:srgbClr val="F591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3" name="Freeform 58"/>
            <p:cNvSpPr>
              <a:spLocks/>
            </p:cNvSpPr>
            <p:nvPr/>
          </p:nvSpPr>
          <p:spPr bwMode="auto">
            <a:xfrm>
              <a:off x="3608388" y="931863"/>
              <a:ext cx="815975" cy="841375"/>
            </a:xfrm>
            <a:custGeom>
              <a:avLst/>
              <a:gdLst>
                <a:gd name="T0" fmla="*/ 2057 w 2057"/>
                <a:gd name="T1" fmla="*/ 1867 h 2117"/>
                <a:gd name="T2" fmla="*/ 2049 w 2057"/>
                <a:gd name="T3" fmla="*/ 1861 h 2117"/>
                <a:gd name="T4" fmla="*/ 2014 w 2057"/>
                <a:gd name="T5" fmla="*/ 1828 h 2117"/>
                <a:gd name="T6" fmla="*/ 1782 w 2057"/>
                <a:gd name="T7" fmla="*/ 1611 h 2117"/>
                <a:gd name="T8" fmla="*/ 864 w 2057"/>
                <a:gd name="T9" fmla="*/ 757 h 2117"/>
                <a:gd name="T10" fmla="*/ 427 w 2057"/>
                <a:gd name="T11" fmla="*/ 360 h 2117"/>
                <a:gd name="T12" fmla="*/ 388 w 2057"/>
                <a:gd name="T13" fmla="*/ 325 h 2117"/>
                <a:gd name="T14" fmla="*/ 352 w 2057"/>
                <a:gd name="T15" fmla="*/ 293 h 2117"/>
                <a:gd name="T16" fmla="*/ 343 w 2057"/>
                <a:gd name="T17" fmla="*/ 285 h 2117"/>
                <a:gd name="T18" fmla="*/ 334 w 2057"/>
                <a:gd name="T19" fmla="*/ 277 h 2117"/>
                <a:gd name="T20" fmla="*/ 265 w 2057"/>
                <a:gd name="T21" fmla="*/ 216 h 2117"/>
                <a:gd name="T22" fmla="*/ 206 w 2057"/>
                <a:gd name="T23" fmla="*/ 163 h 2117"/>
                <a:gd name="T24" fmla="*/ 136 w 2057"/>
                <a:gd name="T25" fmla="*/ 103 h 2117"/>
                <a:gd name="T26" fmla="*/ 50 w 2057"/>
                <a:gd name="T27" fmla="*/ 29 h 2117"/>
                <a:gd name="T28" fmla="*/ 11 w 2057"/>
                <a:gd name="T29" fmla="*/ 2 h 2117"/>
                <a:gd name="T30" fmla="*/ 2 w 2057"/>
                <a:gd name="T31" fmla="*/ 0 h 2117"/>
                <a:gd name="T32" fmla="*/ 1 w 2057"/>
                <a:gd name="T33" fmla="*/ 0 h 2117"/>
                <a:gd name="T34" fmla="*/ 1 w 2057"/>
                <a:gd name="T35" fmla="*/ 0 h 2117"/>
                <a:gd name="T36" fmla="*/ 0 w 2057"/>
                <a:gd name="T37" fmla="*/ 1 h 2117"/>
                <a:gd name="T38" fmla="*/ 0 w 2057"/>
                <a:gd name="T39" fmla="*/ 3 h 2117"/>
                <a:gd name="T40" fmla="*/ 1 w 2057"/>
                <a:gd name="T41" fmla="*/ 9 h 2117"/>
                <a:gd name="T42" fmla="*/ 10 w 2057"/>
                <a:gd name="T43" fmla="*/ 28 h 2117"/>
                <a:gd name="T44" fmla="*/ 64 w 2057"/>
                <a:gd name="T45" fmla="*/ 98 h 2117"/>
                <a:gd name="T46" fmla="*/ 197 w 2057"/>
                <a:gd name="T47" fmla="*/ 252 h 2117"/>
                <a:gd name="T48" fmla="*/ 303 w 2057"/>
                <a:gd name="T49" fmla="*/ 370 h 2117"/>
                <a:gd name="T50" fmla="*/ 338 w 2057"/>
                <a:gd name="T51" fmla="*/ 410 h 2117"/>
                <a:gd name="T52" fmla="*/ 375 w 2057"/>
                <a:gd name="T53" fmla="*/ 452 h 2117"/>
                <a:gd name="T54" fmla="*/ 379 w 2057"/>
                <a:gd name="T55" fmla="*/ 456 h 2117"/>
                <a:gd name="T56" fmla="*/ 382 w 2057"/>
                <a:gd name="T57" fmla="*/ 460 h 2117"/>
                <a:gd name="T58" fmla="*/ 789 w 2057"/>
                <a:gd name="T59" fmla="*/ 908 h 2117"/>
                <a:gd name="T60" fmla="*/ 1652 w 2057"/>
                <a:gd name="T61" fmla="*/ 1840 h 2117"/>
                <a:gd name="T62" fmla="*/ 1871 w 2057"/>
                <a:gd name="T63" fmla="*/ 2075 h 2117"/>
                <a:gd name="T64" fmla="*/ 1905 w 2057"/>
                <a:gd name="T65" fmla="*/ 2110 h 2117"/>
                <a:gd name="T66" fmla="*/ 1911 w 2057"/>
                <a:gd name="T67" fmla="*/ 2117 h 2117"/>
                <a:gd name="T68" fmla="*/ 1915 w 2057"/>
                <a:gd name="T69" fmla="*/ 2117 h 2117"/>
                <a:gd name="T70" fmla="*/ 1930 w 2057"/>
                <a:gd name="T71" fmla="*/ 2114 h 2117"/>
                <a:gd name="T72" fmla="*/ 1946 w 2057"/>
                <a:gd name="T73" fmla="*/ 2106 h 2117"/>
                <a:gd name="T74" fmla="*/ 1989 w 2057"/>
                <a:gd name="T75" fmla="*/ 2067 h 2117"/>
                <a:gd name="T76" fmla="*/ 2014 w 2057"/>
                <a:gd name="T77" fmla="*/ 2028 h 2117"/>
                <a:gd name="T78" fmla="*/ 2036 w 2057"/>
                <a:gd name="T79" fmla="*/ 1987 h 2117"/>
                <a:gd name="T80" fmla="*/ 2054 w 2057"/>
                <a:gd name="T81" fmla="*/ 1918 h 2117"/>
                <a:gd name="T82" fmla="*/ 2057 w 2057"/>
                <a:gd name="T83" fmla="*/ 1895 h 2117"/>
                <a:gd name="T84" fmla="*/ 2057 w 2057"/>
                <a:gd name="T85" fmla="*/ 1872 h 2117"/>
                <a:gd name="T86" fmla="*/ 2057 w 2057"/>
                <a:gd name="T87" fmla="*/ 1867 h 2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57" h="2117">
                  <a:moveTo>
                    <a:pt x="2057" y="1867"/>
                  </a:moveTo>
                  <a:lnTo>
                    <a:pt x="2049" y="1861"/>
                  </a:lnTo>
                  <a:lnTo>
                    <a:pt x="2014" y="1828"/>
                  </a:lnTo>
                  <a:lnTo>
                    <a:pt x="1782" y="1611"/>
                  </a:lnTo>
                  <a:lnTo>
                    <a:pt x="864" y="757"/>
                  </a:lnTo>
                  <a:lnTo>
                    <a:pt x="427" y="360"/>
                  </a:lnTo>
                  <a:lnTo>
                    <a:pt x="388" y="325"/>
                  </a:lnTo>
                  <a:lnTo>
                    <a:pt x="352" y="293"/>
                  </a:lnTo>
                  <a:lnTo>
                    <a:pt x="343" y="285"/>
                  </a:lnTo>
                  <a:lnTo>
                    <a:pt x="334" y="277"/>
                  </a:lnTo>
                  <a:lnTo>
                    <a:pt x="265" y="216"/>
                  </a:lnTo>
                  <a:lnTo>
                    <a:pt x="206" y="163"/>
                  </a:lnTo>
                  <a:lnTo>
                    <a:pt x="136" y="103"/>
                  </a:lnTo>
                  <a:lnTo>
                    <a:pt x="50" y="29"/>
                  </a:lnTo>
                  <a:lnTo>
                    <a:pt x="11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1" y="9"/>
                  </a:lnTo>
                  <a:lnTo>
                    <a:pt x="10" y="28"/>
                  </a:lnTo>
                  <a:lnTo>
                    <a:pt x="64" y="98"/>
                  </a:lnTo>
                  <a:lnTo>
                    <a:pt x="197" y="252"/>
                  </a:lnTo>
                  <a:lnTo>
                    <a:pt x="303" y="370"/>
                  </a:lnTo>
                  <a:lnTo>
                    <a:pt x="338" y="410"/>
                  </a:lnTo>
                  <a:lnTo>
                    <a:pt x="375" y="452"/>
                  </a:lnTo>
                  <a:lnTo>
                    <a:pt x="379" y="456"/>
                  </a:lnTo>
                  <a:lnTo>
                    <a:pt x="382" y="460"/>
                  </a:lnTo>
                  <a:lnTo>
                    <a:pt x="789" y="908"/>
                  </a:lnTo>
                  <a:lnTo>
                    <a:pt x="1652" y="1840"/>
                  </a:lnTo>
                  <a:lnTo>
                    <a:pt x="1871" y="2075"/>
                  </a:lnTo>
                  <a:lnTo>
                    <a:pt x="1905" y="2110"/>
                  </a:lnTo>
                  <a:lnTo>
                    <a:pt x="1911" y="2117"/>
                  </a:lnTo>
                  <a:lnTo>
                    <a:pt x="1915" y="2117"/>
                  </a:lnTo>
                  <a:lnTo>
                    <a:pt x="1930" y="2114"/>
                  </a:lnTo>
                  <a:lnTo>
                    <a:pt x="1946" y="2106"/>
                  </a:lnTo>
                  <a:lnTo>
                    <a:pt x="1989" y="2067"/>
                  </a:lnTo>
                  <a:lnTo>
                    <a:pt x="2014" y="2028"/>
                  </a:lnTo>
                  <a:lnTo>
                    <a:pt x="2036" y="1987"/>
                  </a:lnTo>
                  <a:lnTo>
                    <a:pt x="2054" y="1918"/>
                  </a:lnTo>
                  <a:lnTo>
                    <a:pt x="2057" y="1895"/>
                  </a:lnTo>
                  <a:lnTo>
                    <a:pt x="2057" y="1872"/>
                  </a:lnTo>
                  <a:lnTo>
                    <a:pt x="2057" y="1867"/>
                  </a:lnTo>
                  <a:close/>
                </a:path>
              </a:pathLst>
            </a:custGeom>
            <a:solidFill>
              <a:srgbClr val="F59B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4" name="Freeform 60"/>
            <p:cNvSpPr>
              <a:spLocks/>
            </p:cNvSpPr>
            <p:nvPr/>
          </p:nvSpPr>
          <p:spPr bwMode="auto">
            <a:xfrm>
              <a:off x="4929188" y="2259013"/>
              <a:ext cx="1588" cy="0"/>
            </a:xfrm>
            <a:custGeom>
              <a:avLst/>
              <a:gdLst>
                <a:gd name="T0" fmla="*/ 4 w 5"/>
                <a:gd name="T1" fmla="*/ 4 h 4"/>
                <a:gd name="T2" fmla="*/ 4 w 5"/>
                <a:gd name="T3" fmla="*/ 4 h 4"/>
                <a:gd name="T4" fmla="*/ 0 w 5"/>
                <a:gd name="T5" fmla="*/ 0 h 4"/>
                <a:gd name="T6" fmla="*/ 1 w 5"/>
                <a:gd name="T7" fmla="*/ 0 h 4"/>
                <a:gd name="T8" fmla="*/ 1 w 5"/>
                <a:gd name="T9" fmla="*/ 0 h 4"/>
                <a:gd name="T10" fmla="*/ 5 w 5"/>
                <a:gd name="T11" fmla="*/ 3 h 4"/>
                <a:gd name="T12" fmla="*/ 4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4" y="4"/>
                  </a:moveTo>
                  <a:lnTo>
                    <a:pt x="4" y="4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5" y="3"/>
                  </a:lnTo>
                  <a:lnTo>
                    <a:pt x="4" y="4"/>
                  </a:lnTo>
                  <a:close/>
                </a:path>
              </a:pathLst>
            </a:custGeom>
            <a:solidFill>
              <a:srgbClr val="6A6E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60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385" name="Teardrop 384"/>
          <p:cNvSpPr/>
          <p:nvPr/>
        </p:nvSpPr>
        <p:spPr>
          <a:xfrm rot="18769334" flipH="1">
            <a:off x="7299322" y="4163241"/>
            <a:ext cx="741467" cy="786779"/>
          </a:xfrm>
          <a:prstGeom prst="teardrop">
            <a:avLst/>
          </a:prstGeom>
          <a:solidFill>
            <a:srgbClr val="F48517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3</a:t>
            </a:r>
            <a:endParaRPr lang="en-US" sz="2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86" name="Teardrop 385"/>
          <p:cNvSpPr/>
          <p:nvPr/>
        </p:nvSpPr>
        <p:spPr>
          <a:xfrm rot="18769334" flipH="1">
            <a:off x="7299324" y="2519401"/>
            <a:ext cx="741467" cy="786779"/>
          </a:xfrm>
          <a:prstGeom prst="teardrop">
            <a:avLst/>
          </a:prstGeom>
          <a:solidFill>
            <a:srgbClr val="3FCDFF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2</a:t>
            </a:r>
            <a:endParaRPr lang="en-US" sz="2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88" name="Teardrop 387"/>
          <p:cNvSpPr/>
          <p:nvPr/>
        </p:nvSpPr>
        <p:spPr>
          <a:xfrm rot="18769334" flipH="1">
            <a:off x="7299323" y="889777"/>
            <a:ext cx="741467" cy="786779"/>
          </a:xfrm>
          <a:prstGeom prst="teardrop">
            <a:avLst/>
          </a:prstGeom>
          <a:solidFill>
            <a:srgbClr val="91D242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algn="ctr">
              <a:defRPr/>
            </a:pPr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1</a:t>
            </a:r>
            <a:endParaRPr lang="en-US" sz="2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393" name="Freeform 392"/>
          <p:cNvSpPr>
            <a:spLocks/>
          </p:cNvSpPr>
          <p:nvPr/>
        </p:nvSpPr>
        <p:spPr bwMode="auto">
          <a:xfrm rot="13957510">
            <a:off x="10445289" y="-442658"/>
            <a:ext cx="1674402" cy="2322230"/>
          </a:xfrm>
          <a:custGeom>
            <a:avLst/>
            <a:gdLst>
              <a:gd name="T0" fmla="*/ 298 w 298"/>
              <a:gd name="T1" fmla="*/ 149 h 435"/>
              <a:gd name="T2" fmla="*/ 149 w 298"/>
              <a:gd name="T3" fmla="*/ 435 h 435"/>
              <a:gd name="T4" fmla="*/ 0 w 298"/>
              <a:gd name="T5" fmla="*/ 149 h 435"/>
              <a:gd name="T6" fmla="*/ 149 w 298"/>
              <a:gd name="T7" fmla="*/ 0 h 435"/>
              <a:gd name="T8" fmla="*/ 298 w 298"/>
              <a:gd name="T9" fmla="*/ 14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435">
                <a:moveTo>
                  <a:pt x="298" y="149"/>
                </a:moveTo>
                <a:cubicBezTo>
                  <a:pt x="298" y="268"/>
                  <a:pt x="149" y="435"/>
                  <a:pt x="149" y="435"/>
                </a:cubicBezTo>
                <a:cubicBezTo>
                  <a:pt x="149" y="435"/>
                  <a:pt x="0" y="265"/>
                  <a:pt x="0" y="149"/>
                </a:cubicBez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8" y="67"/>
                  <a:pt x="298" y="149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394" name="Rectangle 393"/>
          <p:cNvSpPr/>
          <p:nvPr/>
        </p:nvSpPr>
        <p:spPr>
          <a:xfrm rot="20245826">
            <a:off x="10272850" y="362093"/>
            <a:ext cx="1848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a-IR" sz="2800" dirty="0">
                <a:solidFill>
                  <a:prstClr val="white"/>
                </a:solidFill>
                <a:cs typeface="B Titr" panose="00000700000000000000" pitchFamily="2" charset="-78"/>
              </a:rPr>
              <a:t>اهداف تحقیق</a:t>
            </a:r>
            <a:endParaRPr lang="en-IN" sz="28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9020" y="768486"/>
            <a:ext cx="6678246" cy="1179768"/>
          </a:xfrm>
          <a:prstGeom prst="roundRect">
            <a:avLst/>
          </a:prstGeom>
          <a:solidFill>
            <a:srgbClr val="91D24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>
                <a:solidFill>
                  <a:prstClr val="black"/>
                </a:solidFill>
                <a:cs typeface="B Titr" panose="00000700000000000000" pitchFamily="2" charset="-78"/>
              </a:rPr>
              <a:t>هدف اول تحقیق در اینجا قرار می گیرد</a:t>
            </a:r>
            <a:endParaRPr lang="en-IN" sz="28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09019" y="2362407"/>
            <a:ext cx="6678246" cy="1179768"/>
          </a:xfrm>
          <a:prstGeom prst="roundRect">
            <a:avLst/>
          </a:prstGeom>
          <a:solidFill>
            <a:srgbClr val="3FCDFF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هدف دوم تحقیق در اینجا قرار می گیرد</a:t>
            </a:r>
            <a:endParaRPr lang="en-IN" sz="28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309019" y="3926078"/>
            <a:ext cx="6678246" cy="1179768"/>
          </a:xfrm>
          <a:prstGeom prst="roundRect">
            <a:avLst/>
          </a:prstGeom>
          <a:solidFill>
            <a:srgbClr val="F48517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هدف سوم  تحقیق در اینجا قرار می گیرد</a:t>
            </a:r>
            <a:endParaRPr lang="en-IN" sz="28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0" y="6363008"/>
            <a:ext cx="776845" cy="62371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80">
            <a:off x="6880507" y="6309502"/>
            <a:ext cx="950280" cy="61037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6226027"/>
            <a:ext cx="891861" cy="71606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7" y="6365732"/>
            <a:ext cx="705658" cy="56656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8" y="6336010"/>
            <a:ext cx="717721" cy="57624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273" y="6309826"/>
            <a:ext cx="947613" cy="7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1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" grpId="0" animBg="1"/>
      <p:bldP spid="386" grpId="0" animBg="1"/>
      <p:bldP spid="388" grpId="0" animBg="1"/>
      <p:bldP spid="4" grpId="0" animBg="1"/>
      <p:bldP spid="78" grpId="0" animBg="1"/>
      <p:bldP spid="7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76DEF1CD-CFFB-4BA4-A688-0ECE97AF0906}"/>
              </a:ext>
            </a:extLst>
          </p:cNvPr>
          <p:cNvSpPr txBox="1"/>
          <p:nvPr/>
        </p:nvSpPr>
        <p:spPr>
          <a:xfrm>
            <a:off x="9444713" y="2882513"/>
            <a:ext cx="19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D6CEA0D-4A05-4954-907C-EA61B06BB0BC}"/>
              </a:ext>
            </a:extLst>
          </p:cNvPr>
          <p:cNvSpPr txBox="1"/>
          <p:nvPr/>
        </p:nvSpPr>
        <p:spPr>
          <a:xfrm>
            <a:off x="9444713" y="1780080"/>
            <a:ext cx="185151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endParaRPr lang="en-GB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88E9B94E-4850-4659-8E27-3BC2FFAE24DD}"/>
              </a:ext>
            </a:extLst>
          </p:cNvPr>
          <p:cNvSpPr txBox="1"/>
          <p:nvPr/>
        </p:nvSpPr>
        <p:spPr>
          <a:xfrm>
            <a:off x="7244549" y="2213288"/>
            <a:ext cx="19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C15F3967-E1CA-490D-B08C-D7A05E120741}"/>
              </a:ext>
            </a:extLst>
          </p:cNvPr>
          <p:cNvSpPr txBox="1"/>
          <p:nvPr/>
        </p:nvSpPr>
        <p:spPr>
          <a:xfrm>
            <a:off x="5092370" y="1584453"/>
            <a:ext cx="193109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26993" y="-139733"/>
            <a:ext cx="2322230" cy="1674402"/>
            <a:chOff x="-226993" y="-139733"/>
            <a:chExt cx="2322230" cy="1674402"/>
          </a:xfrm>
        </p:grpSpPr>
        <p:sp>
          <p:nvSpPr>
            <p:cNvPr id="148" name="Freeform 147"/>
            <p:cNvSpPr>
              <a:spLocks/>
            </p:cNvSpPr>
            <p:nvPr/>
          </p:nvSpPr>
          <p:spPr bwMode="auto">
            <a:xfrm rot="6906440">
              <a:off x="96921" y="-463647"/>
              <a:ext cx="1674402" cy="2322230"/>
            </a:xfrm>
            <a:custGeom>
              <a:avLst/>
              <a:gdLst>
                <a:gd name="T0" fmla="*/ 298 w 298"/>
                <a:gd name="T1" fmla="*/ 149 h 435"/>
                <a:gd name="T2" fmla="*/ 149 w 298"/>
                <a:gd name="T3" fmla="*/ 435 h 435"/>
                <a:gd name="T4" fmla="*/ 0 w 298"/>
                <a:gd name="T5" fmla="*/ 149 h 435"/>
                <a:gd name="T6" fmla="*/ 149 w 298"/>
                <a:gd name="T7" fmla="*/ 0 h 435"/>
                <a:gd name="T8" fmla="*/ 298 w 298"/>
                <a:gd name="T9" fmla="*/ 14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435">
                  <a:moveTo>
                    <a:pt x="298" y="149"/>
                  </a:moveTo>
                  <a:cubicBezTo>
                    <a:pt x="298" y="268"/>
                    <a:pt x="149" y="435"/>
                    <a:pt x="149" y="435"/>
                  </a:cubicBezTo>
                  <a:cubicBezTo>
                    <a:pt x="149" y="435"/>
                    <a:pt x="0" y="265"/>
                    <a:pt x="0" y="149"/>
                  </a:cubicBezTo>
                  <a:cubicBezTo>
                    <a:pt x="0" y="67"/>
                    <a:pt x="67" y="0"/>
                    <a:pt x="149" y="0"/>
                  </a:cubicBezTo>
                  <a:cubicBezTo>
                    <a:pt x="231" y="0"/>
                    <a:pt x="298" y="67"/>
                    <a:pt x="298" y="149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algn="ctr">
                <a:defRPr/>
              </a:pPr>
              <a:endParaRPr 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FAC8765F-89B7-4019-8534-50B61C6CD2E1}"/>
                </a:ext>
              </a:extLst>
            </p:cNvPr>
            <p:cNvSpPr txBox="1"/>
            <p:nvPr/>
          </p:nvSpPr>
          <p:spPr>
            <a:xfrm>
              <a:off x="157118" y="324213"/>
              <a:ext cx="193109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2800" dirty="0">
                  <a:solidFill>
                    <a:prstClr val="white"/>
                  </a:solidFill>
                  <a:latin typeface="Arial Black" panose="020B0A04020102020204" pitchFamily="34" charset="0"/>
                  <a:cs typeface="B Titr" panose="00000700000000000000" pitchFamily="2" charset="-78"/>
                </a:rPr>
                <a:t>تحقیقات خارجی</a:t>
              </a:r>
            </a:p>
          </p:txBody>
        </p:sp>
      </p:grpSp>
      <p:sp>
        <p:nvSpPr>
          <p:cNvPr id="89" name="TextBox 88">
            <a:extLst>
              <a:ext uri="{FF2B5EF4-FFF2-40B4-BE49-F238E27FC236}">
                <a16:creationId xmlns:a16="http://schemas.microsoft.com/office/drawing/2014/main" id="{5963C418-3F6F-449B-B8E4-B842C76E9063}"/>
              </a:ext>
            </a:extLst>
          </p:cNvPr>
          <p:cNvSpPr txBox="1"/>
          <p:nvPr/>
        </p:nvSpPr>
        <p:spPr>
          <a:xfrm>
            <a:off x="-327225" y="3956694"/>
            <a:ext cx="185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282F39"/>
                </a:solidFill>
                <a:latin typeface="Arial Black" panose="020B0A04020102020204" pitchFamily="34" charset="0"/>
              </a:rPr>
              <a:t> </a:t>
            </a:r>
            <a:endParaRPr lang="en-GB" sz="2400" b="1" dirty="0">
              <a:solidFill>
                <a:srgbClr val="282F39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9850" y="5938023"/>
            <a:ext cx="12269912" cy="1221820"/>
            <a:chOff x="0" y="5636180"/>
            <a:chExt cx="12269912" cy="12218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39823F-9D97-45D5-B922-30C290CD8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732178"/>
              <a:ext cx="12269912" cy="1125822"/>
            </a:xfrm>
            <a:prstGeom prst="rect">
              <a:avLst/>
            </a:prstGeom>
            <a:solidFill>
              <a:srgbClr val="2C4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129" y="5636180"/>
              <a:ext cx="11494871" cy="812396"/>
              <a:chOff x="715382" y="5552575"/>
              <a:chExt cx="11494871" cy="812396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420264" y="5598263"/>
                <a:ext cx="2200692" cy="64806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5382" y="5552575"/>
                <a:ext cx="11494871" cy="812396"/>
                <a:chOff x="715382" y="5552575"/>
                <a:chExt cx="11494871" cy="812396"/>
              </a:xfrm>
            </p:grpSpPr>
            <p:sp>
              <p:nvSpPr>
                <p:cNvPr id="2" name="Flowchart: Data 1"/>
                <p:cNvSpPr/>
                <p:nvPr/>
              </p:nvSpPr>
              <p:spPr>
                <a:xfrm>
                  <a:off x="10009561" y="557867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Flowchart: Data 26"/>
                <p:cNvSpPr/>
                <p:nvPr/>
              </p:nvSpPr>
              <p:spPr>
                <a:xfrm>
                  <a:off x="8125146" y="5592732"/>
                  <a:ext cx="2200692" cy="648069"/>
                </a:xfrm>
                <a:prstGeom prst="flowChartInputOutput">
                  <a:avLst/>
                </a:prstGeom>
                <a:solidFill>
                  <a:srgbClr val="B8E6E4"/>
                </a:solidFill>
                <a:ln>
                  <a:solidFill>
                    <a:srgbClr val="B8E6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lowchart: Data 27"/>
                <p:cNvSpPr/>
                <p:nvPr/>
              </p:nvSpPr>
              <p:spPr>
                <a:xfrm>
                  <a:off x="6257923" y="560239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Flowchart: Data 32"/>
                <p:cNvSpPr/>
                <p:nvPr/>
              </p:nvSpPr>
              <p:spPr>
                <a:xfrm>
                  <a:off x="2567823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715382" y="5583333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495128" y="5646701"/>
                  <a:ext cx="13035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a-IR" sz="2400" dirty="0">
                      <a:solidFill>
                        <a:srgbClr val="5B9BD5">
                          <a:lumMod val="50000"/>
                        </a:srgbClr>
                      </a:solidFill>
                      <a:cs typeface="B Titr" panose="00000700000000000000" pitchFamily="2" charset="-78"/>
                    </a:rPr>
                    <a:t>بیان مسئله</a:t>
                  </a:r>
                  <a:endParaRPr lang="en-IN" sz="2400" dirty="0">
                    <a:solidFill>
                      <a:srgbClr val="5B9BD5">
                        <a:lumMod val="50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46C3FFFC-8AF1-4A0F-98A0-43BAAC4CA1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35013" y="5646701"/>
                  <a:ext cx="159271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روش تحقیق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8" name="Rectangle 23">
                  <a:extLst>
                    <a:ext uri="{FF2B5EF4-FFF2-40B4-BE49-F238E27FC236}">
                      <a16:creationId xmlns:a16="http://schemas.microsoft.com/office/drawing/2014/main" id="{BE546521-DD0A-42FC-9FE6-9926EC2ED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11666" y="5594912"/>
                  <a:ext cx="1919340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نتایج و یافته‌ها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EA5FF548-6EAF-44BC-A4A0-366D06CB25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3149" y="5568405"/>
                  <a:ext cx="1690898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نتیجه‌گیری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ACA58D9F-25BB-42EB-A7B8-180F0EBF3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29231" y="5552575"/>
                  <a:ext cx="1899872" cy="7182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پیشنهادات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24AB9C4D-7FA6-4C7F-9CC0-3945EA5C8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13830" y="5628507"/>
                  <a:ext cx="159308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27467D"/>
                      </a:solidFill>
                      <a:cs typeface="B Titr" panose="00000700000000000000" pitchFamily="2" charset="-78"/>
                    </a:rPr>
                    <a:t>پیشینه تحقیق</a:t>
                  </a:r>
                  <a:endParaRPr lang="en-IN" sz="2200" dirty="0">
                    <a:solidFill>
                      <a:srgbClr val="27467D"/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</p:grpSp>
      <p:grpSp>
        <p:nvGrpSpPr>
          <p:cNvPr id="77" name="Group 76"/>
          <p:cNvGrpSpPr/>
          <p:nvPr/>
        </p:nvGrpSpPr>
        <p:grpSpPr>
          <a:xfrm>
            <a:off x="-23907" y="5953853"/>
            <a:ext cx="1127938" cy="652847"/>
            <a:chOff x="1411782" y="1967543"/>
            <a:chExt cx="1127938" cy="652847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82" y="1967543"/>
              <a:ext cx="1127938" cy="652847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1662845" y="2105172"/>
              <a:ext cx="36580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fa-IR" sz="2400" dirty="0">
                  <a:solidFill>
                    <a:prstClr val="white"/>
                  </a:solidFill>
                  <a:cs typeface="B Titr" panose="00000700000000000000" pitchFamily="2" charset="-78"/>
                </a:rPr>
                <a:t>5</a:t>
              </a:r>
            </a:p>
          </p:txBody>
        </p:sp>
      </p:grpSp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0" y="6363008"/>
            <a:ext cx="776845" cy="62371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80">
            <a:off x="6880507" y="6309502"/>
            <a:ext cx="950280" cy="6103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6226027"/>
            <a:ext cx="891861" cy="71606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7" y="6365732"/>
            <a:ext cx="705658" cy="566563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8" y="6336010"/>
            <a:ext cx="717721" cy="576248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273" y="6309826"/>
            <a:ext cx="947613" cy="750665"/>
          </a:xfrm>
          <a:prstGeom prst="rect">
            <a:avLst/>
          </a:prstGeom>
        </p:spPr>
      </p:pic>
      <p:sp>
        <p:nvSpPr>
          <p:cNvPr id="107" name="Rectangle 106"/>
          <p:cNvSpPr/>
          <p:nvPr/>
        </p:nvSpPr>
        <p:spPr>
          <a:xfrm flipH="1">
            <a:off x="4233641" y="-675543"/>
            <a:ext cx="37494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r>
              <a:rPr lang="fa-IR" sz="3000" dirty="0">
                <a:solidFill>
                  <a:srgbClr val="FFFFFF"/>
                </a:solidFill>
                <a:cs typeface="B Titr" panose="00000700000000000000" pitchFamily="2" charset="-78"/>
              </a:rPr>
              <a:t>تحقیقات خارجی انجام شده:</a:t>
            </a:r>
          </a:p>
        </p:txBody>
      </p:sp>
      <p:sp>
        <p:nvSpPr>
          <p:cNvPr id="108" name="Isosceles Triangle 1">
            <a:extLst>
              <a:ext uri="{FF2B5EF4-FFF2-40B4-BE49-F238E27FC236}">
                <a16:creationId xmlns:a16="http://schemas.microsoft.com/office/drawing/2014/main" id="{AF6FEC55-A32C-4307-B2C6-EA092009C662}"/>
              </a:ext>
            </a:extLst>
          </p:cNvPr>
          <p:cNvSpPr/>
          <p:nvPr/>
        </p:nvSpPr>
        <p:spPr>
          <a:xfrm rot="4778270" flipH="1">
            <a:off x="5887571" y="-1826734"/>
            <a:ext cx="365859" cy="12457805"/>
          </a:xfrm>
          <a:custGeom>
            <a:avLst/>
            <a:gdLst>
              <a:gd name="connsiteX0" fmla="*/ 0 w 497149"/>
              <a:gd name="connsiteY0" fmla="*/ 12711530 h 12711530"/>
              <a:gd name="connsiteX1" fmla="*/ 248575 w 497149"/>
              <a:gd name="connsiteY1" fmla="*/ 0 h 12711530"/>
              <a:gd name="connsiteX2" fmla="*/ 497149 w 497149"/>
              <a:gd name="connsiteY2" fmla="*/ 12711530 h 12711530"/>
              <a:gd name="connsiteX3" fmla="*/ 0 w 497149"/>
              <a:gd name="connsiteY3" fmla="*/ 12711530 h 12711530"/>
              <a:gd name="connsiteX0" fmla="*/ 0 w 511346"/>
              <a:gd name="connsiteY0" fmla="*/ 12904160 h 12904160"/>
              <a:gd name="connsiteX1" fmla="*/ 262772 w 511346"/>
              <a:gd name="connsiteY1" fmla="*/ 0 h 12904160"/>
              <a:gd name="connsiteX2" fmla="*/ 511346 w 511346"/>
              <a:gd name="connsiteY2" fmla="*/ 12711530 h 12904160"/>
              <a:gd name="connsiteX3" fmla="*/ 0 w 511346"/>
              <a:gd name="connsiteY3" fmla="*/ 12904160 h 12904160"/>
              <a:gd name="connsiteX0" fmla="*/ 0 w 511346"/>
              <a:gd name="connsiteY0" fmla="*/ 12904160 h 12904160"/>
              <a:gd name="connsiteX1" fmla="*/ 19994 w 511346"/>
              <a:gd name="connsiteY1" fmla="*/ 12210210 h 12904160"/>
              <a:gd name="connsiteX2" fmla="*/ 262772 w 511346"/>
              <a:gd name="connsiteY2" fmla="*/ 0 h 12904160"/>
              <a:gd name="connsiteX3" fmla="*/ 511346 w 511346"/>
              <a:gd name="connsiteY3" fmla="*/ 12711530 h 12904160"/>
              <a:gd name="connsiteX4" fmla="*/ 0 w 511346"/>
              <a:gd name="connsiteY4" fmla="*/ 12904160 h 12904160"/>
              <a:gd name="connsiteX0" fmla="*/ 218817 w 491352"/>
              <a:gd name="connsiteY0" fmla="*/ 12808673 h 12808673"/>
              <a:gd name="connsiteX1" fmla="*/ 0 w 491352"/>
              <a:gd name="connsiteY1" fmla="*/ 12210210 h 12808673"/>
              <a:gd name="connsiteX2" fmla="*/ 242778 w 491352"/>
              <a:gd name="connsiteY2" fmla="*/ 0 h 12808673"/>
              <a:gd name="connsiteX3" fmla="*/ 491352 w 491352"/>
              <a:gd name="connsiteY3" fmla="*/ 12711530 h 12808673"/>
              <a:gd name="connsiteX4" fmla="*/ 218817 w 491352"/>
              <a:gd name="connsiteY4" fmla="*/ 12808673 h 12808673"/>
              <a:gd name="connsiteX0" fmla="*/ 227598 w 491352"/>
              <a:gd name="connsiteY0" fmla="*/ 12813794 h 12813794"/>
              <a:gd name="connsiteX1" fmla="*/ 0 w 491352"/>
              <a:gd name="connsiteY1" fmla="*/ 12210210 h 12813794"/>
              <a:gd name="connsiteX2" fmla="*/ 242778 w 491352"/>
              <a:gd name="connsiteY2" fmla="*/ 0 h 12813794"/>
              <a:gd name="connsiteX3" fmla="*/ 491352 w 491352"/>
              <a:gd name="connsiteY3" fmla="*/ 12711530 h 12813794"/>
              <a:gd name="connsiteX4" fmla="*/ 227598 w 491352"/>
              <a:gd name="connsiteY4" fmla="*/ 12813794 h 12813794"/>
              <a:gd name="connsiteX0" fmla="*/ 227598 w 500615"/>
              <a:gd name="connsiteY0" fmla="*/ 12813794 h 12813794"/>
              <a:gd name="connsiteX1" fmla="*/ 0 w 500615"/>
              <a:gd name="connsiteY1" fmla="*/ 12210210 h 12813794"/>
              <a:gd name="connsiteX2" fmla="*/ 242778 w 500615"/>
              <a:gd name="connsiteY2" fmla="*/ 0 h 12813794"/>
              <a:gd name="connsiteX3" fmla="*/ 500615 w 500615"/>
              <a:gd name="connsiteY3" fmla="*/ 12745676 h 12813794"/>
              <a:gd name="connsiteX4" fmla="*/ 227598 w 500615"/>
              <a:gd name="connsiteY4" fmla="*/ 12813794 h 12813794"/>
              <a:gd name="connsiteX0" fmla="*/ 163606 w 500615"/>
              <a:gd name="connsiteY0" fmla="*/ 12837482 h 12837482"/>
              <a:gd name="connsiteX1" fmla="*/ 0 w 500615"/>
              <a:gd name="connsiteY1" fmla="*/ 12210210 h 12837482"/>
              <a:gd name="connsiteX2" fmla="*/ 242778 w 500615"/>
              <a:gd name="connsiteY2" fmla="*/ 0 h 12837482"/>
              <a:gd name="connsiteX3" fmla="*/ 500615 w 500615"/>
              <a:gd name="connsiteY3" fmla="*/ 12745676 h 12837482"/>
              <a:gd name="connsiteX4" fmla="*/ 163606 w 500615"/>
              <a:gd name="connsiteY4" fmla="*/ 12837482 h 12837482"/>
              <a:gd name="connsiteX0" fmla="*/ 167716 w 504725"/>
              <a:gd name="connsiteY0" fmla="*/ 12837482 h 12837482"/>
              <a:gd name="connsiteX1" fmla="*/ 0 w 504725"/>
              <a:gd name="connsiteY1" fmla="*/ 12243730 h 12837482"/>
              <a:gd name="connsiteX2" fmla="*/ 246888 w 504725"/>
              <a:gd name="connsiteY2" fmla="*/ 0 h 12837482"/>
              <a:gd name="connsiteX3" fmla="*/ 504725 w 504725"/>
              <a:gd name="connsiteY3" fmla="*/ 12745676 h 12837482"/>
              <a:gd name="connsiteX4" fmla="*/ 167716 w 504725"/>
              <a:gd name="connsiteY4" fmla="*/ 12837482 h 12837482"/>
              <a:gd name="connsiteX0" fmla="*/ 236011 w 504725"/>
              <a:gd name="connsiteY0" fmla="*/ 12618751 h 12745676"/>
              <a:gd name="connsiteX1" fmla="*/ 0 w 504725"/>
              <a:gd name="connsiteY1" fmla="*/ 12243730 h 12745676"/>
              <a:gd name="connsiteX2" fmla="*/ 246888 w 504725"/>
              <a:gd name="connsiteY2" fmla="*/ 0 h 12745676"/>
              <a:gd name="connsiteX3" fmla="*/ 504725 w 504725"/>
              <a:gd name="connsiteY3" fmla="*/ 12745676 h 12745676"/>
              <a:gd name="connsiteX4" fmla="*/ 236011 w 504725"/>
              <a:gd name="connsiteY4" fmla="*/ 12618751 h 12745676"/>
              <a:gd name="connsiteX0" fmla="*/ 167715 w 504725"/>
              <a:gd name="connsiteY0" fmla="*/ 12837484 h 12837484"/>
              <a:gd name="connsiteX1" fmla="*/ 0 w 504725"/>
              <a:gd name="connsiteY1" fmla="*/ 12243730 h 12837484"/>
              <a:gd name="connsiteX2" fmla="*/ 246888 w 504725"/>
              <a:gd name="connsiteY2" fmla="*/ 0 h 12837484"/>
              <a:gd name="connsiteX3" fmla="*/ 504725 w 504725"/>
              <a:gd name="connsiteY3" fmla="*/ 12745676 h 12837484"/>
              <a:gd name="connsiteX4" fmla="*/ 167715 w 504725"/>
              <a:gd name="connsiteY4" fmla="*/ 12837484 h 12837484"/>
              <a:gd name="connsiteX0" fmla="*/ 168274 w 504725"/>
              <a:gd name="connsiteY0" fmla="*/ 12855771 h 12855771"/>
              <a:gd name="connsiteX1" fmla="*/ 0 w 504725"/>
              <a:gd name="connsiteY1" fmla="*/ 12243730 h 12855771"/>
              <a:gd name="connsiteX2" fmla="*/ 246888 w 504725"/>
              <a:gd name="connsiteY2" fmla="*/ 0 h 12855771"/>
              <a:gd name="connsiteX3" fmla="*/ 504725 w 504725"/>
              <a:gd name="connsiteY3" fmla="*/ 12745676 h 12855771"/>
              <a:gd name="connsiteX4" fmla="*/ 168274 w 504725"/>
              <a:gd name="connsiteY4" fmla="*/ 12855771 h 12855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4725" h="12855771">
                <a:moveTo>
                  <a:pt x="168274" y="12855771"/>
                </a:moveTo>
                <a:lnTo>
                  <a:pt x="0" y="12243730"/>
                </a:lnTo>
                <a:lnTo>
                  <a:pt x="246888" y="0"/>
                </a:lnTo>
                <a:lnTo>
                  <a:pt x="504725" y="12745676"/>
                </a:lnTo>
                <a:lnTo>
                  <a:pt x="168274" y="12855771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76DEF1CD-CFFB-4BA4-A688-0ECE97AF0906}"/>
              </a:ext>
            </a:extLst>
          </p:cNvPr>
          <p:cNvSpPr txBox="1"/>
          <p:nvPr/>
        </p:nvSpPr>
        <p:spPr>
          <a:xfrm flipH="1">
            <a:off x="1155217" y="2725395"/>
            <a:ext cx="182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D6CEA0D-4A05-4954-907C-EA61B06BB0BC}"/>
              </a:ext>
            </a:extLst>
          </p:cNvPr>
          <p:cNvSpPr txBox="1"/>
          <p:nvPr/>
        </p:nvSpPr>
        <p:spPr>
          <a:xfrm flipH="1">
            <a:off x="1230267" y="1622962"/>
            <a:ext cx="17461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000" b="1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endParaRPr lang="en-GB" sz="5000" b="1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8E9B94E-4850-4659-8E27-3BC2FFAE24DD}"/>
              </a:ext>
            </a:extLst>
          </p:cNvPr>
          <p:cNvSpPr txBox="1"/>
          <p:nvPr/>
        </p:nvSpPr>
        <p:spPr>
          <a:xfrm flipH="1">
            <a:off x="3230126" y="2056170"/>
            <a:ext cx="182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C15F3967-E1CA-490D-B08C-D7A05E120741}"/>
              </a:ext>
            </a:extLst>
          </p:cNvPr>
          <p:cNvSpPr txBox="1"/>
          <p:nvPr/>
        </p:nvSpPr>
        <p:spPr>
          <a:xfrm flipH="1">
            <a:off x="5259782" y="1427335"/>
            <a:ext cx="182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AC8765F-89B7-4019-8534-50B61C6CD2E1}"/>
              </a:ext>
            </a:extLst>
          </p:cNvPr>
          <p:cNvSpPr txBox="1"/>
          <p:nvPr/>
        </p:nvSpPr>
        <p:spPr>
          <a:xfrm flipH="1">
            <a:off x="7334786" y="892846"/>
            <a:ext cx="18211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500" dirty="0">
                <a:solidFill>
                  <a:srgbClr val="282F39"/>
                </a:solidFill>
                <a:latin typeface="Open Sans" panose="020B0606030504020204" pitchFamily="34" charset="0"/>
              </a:rPr>
              <a:t> </a:t>
            </a:r>
            <a:endParaRPr lang="en-GB" sz="1500" dirty="0">
              <a:solidFill>
                <a:srgbClr val="282F39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963C418-3F6F-449B-B8E4-B842C76E9063}"/>
              </a:ext>
            </a:extLst>
          </p:cNvPr>
          <p:cNvSpPr txBox="1"/>
          <p:nvPr/>
        </p:nvSpPr>
        <p:spPr>
          <a:xfrm flipH="1">
            <a:off x="10445890" y="3799576"/>
            <a:ext cx="174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282F39"/>
                </a:solidFill>
                <a:latin typeface="Arial Black" panose="020B0A04020102020204" pitchFamily="34" charset="0"/>
              </a:rPr>
              <a:t> </a:t>
            </a:r>
            <a:endParaRPr lang="en-GB" sz="2400" b="1" dirty="0">
              <a:solidFill>
                <a:srgbClr val="282F39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6559" y="1748189"/>
            <a:ext cx="2376537" cy="4044967"/>
            <a:chOff x="826559" y="1748189"/>
            <a:chExt cx="2376537" cy="4044967"/>
          </a:xfrm>
        </p:grpSpPr>
        <p:grpSp>
          <p:nvGrpSpPr>
            <p:cNvPr id="111" name="Group 110"/>
            <p:cNvGrpSpPr/>
            <p:nvPr/>
          </p:nvGrpSpPr>
          <p:grpSpPr>
            <a:xfrm flipH="1">
              <a:off x="826559" y="2167234"/>
              <a:ext cx="2376537" cy="3101306"/>
              <a:chOff x="9303186" y="3516855"/>
              <a:chExt cx="2520000" cy="3101306"/>
            </a:xfrm>
            <a:solidFill>
              <a:srgbClr val="5BD4FF"/>
            </a:solidFill>
          </p:grpSpPr>
          <p:sp>
            <p:nvSpPr>
              <p:cNvPr id="144" name="Oval 143">
                <a:extLst>
                  <a:ext uri="{FF2B5EF4-FFF2-40B4-BE49-F238E27FC236}">
                    <a16:creationId xmlns:a16="http://schemas.microsoft.com/office/drawing/2014/main" id="{8814463A-D35A-4BA9-8052-DA1586A65673}"/>
                  </a:ext>
                </a:extLst>
              </p:cNvPr>
              <p:cNvSpPr/>
              <p:nvPr/>
            </p:nvSpPr>
            <p:spPr>
              <a:xfrm>
                <a:off x="9938209" y="5848541"/>
                <a:ext cx="1169544" cy="769620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5" name="Rectangle: Rounded Corners 4">
                <a:extLst>
                  <a:ext uri="{FF2B5EF4-FFF2-40B4-BE49-F238E27FC236}">
                    <a16:creationId xmlns:a16="http://schemas.microsoft.com/office/drawing/2014/main" id="{8ED6800A-FD7A-47F2-83B9-4268725530FF}"/>
                  </a:ext>
                </a:extLst>
              </p:cNvPr>
              <p:cNvSpPr/>
              <p:nvPr/>
            </p:nvSpPr>
            <p:spPr>
              <a:xfrm>
                <a:off x="10422116" y="4990368"/>
                <a:ext cx="141711" cy="1247465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9D279D1-58E0-4FA5-AC78-9B45B7956430}"/>
                  </a:ext>
                </a:extLst>
              </p:cNvPr>
              <p:cNvSpPr/>
              <p:nvPr/>
            </p:nvSpPr>
            <p:spPr>
              <a:xfrm>
                <a:off x="9303186" y="3516855"/>
                <a:ext cx="2520000" cy="9844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1361391-0CBD-4CF8-834E-3B0A825D1CFF}"/>
                  </a:ext>
                </a:extLst>
              </p:cNvPr>
              <p:cNvSpPr/>
              <p:nvPr/>
            </p:nvSpPr>
            <p:spPr>
              <a:xfrm>
                <a:off x="9303186" y="4979894"/>
                <a:ext cx="2520000" cy="1020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1" name="Rectangle 120"/>
            <p:cNvSpPr/>
            <p:nvPr/>
          </p:nvSpPr>
          <p:spPr>
            <a:xfrm flipH="1">
              <a:off x="1896881" y="5331491"/>
              <a:ext cx="94816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282F39"/>
                  </a:solidFill>
                  <a:latin typeface="Arial Black" panose="020B0A04020102020204" pitchFamily="34" charset="0"/>
                </a:rPr>
                <a:t>2020</a:t>
              </a:r>
              <a:endParaRPr lang="en-GB" sz="2400" b="1" dirty="0">
                <a:solidFill>
                  <a:srgbClr val="282F39"/>
                </a:solidFill>
                <a:latin typeface="Arial Black" panose="020B0A04020102020204" pitchFamily="34" charset="0"/>
                <a:ea typeface="Noto Sans" panose="020B0502040504020204" pitchFamily="34"/>
                <a:cs typeface="Noto Sans" panose="020B0502040504020204" pitchFamily="34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flipH="1">
              <a:off x="1236129" y="1748189"/>
              <a:ext cx="155739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2000" dirty="0">
                  <a:solidFill>
                    <a:prstClr val="black"/>
                  </a:solidFill>
                  <a:latin typeface="Arial Black" panose="020B0A04020102020204" pitchFamily="34" charset="0"/>
                  <a:cs typeface="B Titr" panose="00000700000000000000" pitchFamily="2" charset="-78"/>
                </a:rPr>
                <a:t>زانگ و همکاران</a:t>
              </a:r>
            </a:p>
          </p:txBody>
        </p:sp>
        <p:sp>
          <p:nvSpPr>
            <p:cNvPr id="126" name="Rectangle 125"/>
            <p:cNvSpPr/>
            <p:nvPr/>
          </p:nvSpPr>
          <p:spPr>
            <a:xfrm flipH="1">
              <a:off x="974035" y="2413070"/>
              <a:ext cx="208158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b="1" dirty="0">
                  <a:solidFill>
                    <a:prstClr val="black"/>
                  </a:solidFill>
                  <a:cs typeface="B Titr" panose="00000700000000000000" pitchFamily="2" charset="-78"/>
                </a:rPr>
                <a:t>توضیحات مربوط به تحقیق زانگ و همکاران در اینجا قرار می گیرد.</a:t>
              </a:r>
              <a:endParaRPr lang="fa-IR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60486" y="1209502"/>
            <a:ext cx="2913726" cy="4087041"/>
            <a:chOff x="3560486" y="1209502"/>
            <a:chExt cx="2913726" cy="4087041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C1017F37-573F-44BB-B218-FB07C10B4665}"/>
                </a:ext>
              </a:extLst>
            </p:cNvPr>
            <p:cNvSpPr txBox="1"/>
            <p:nvPr/>
          </p:nvSpPr>
          <p:spPr>
            <a:xfrm flipH="1">
              <a:off x="4728102" y="4834878"/>
              <a:ext cx="1746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282F39"/>
                  </a:solidFill>
                  <a:latin typeface="Arial Black" panose="020B0A04020102020204" pitchFamily="34" charset="0"/>
                </a:rPr>
                <a:t>2018</a:t>
              </a:r>
              <a:endParaRPr lang="en-GB" sz="2400" b="1" dirty="0">
                <a:solidFill>
                  <a:srgbClr val="282F39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14" name="Group 113"/>
            <p:cNvGrpSpPr/>
            <p:nvPr/>
          </p:nvGrpSpPr>
          <p:grpSpPr>
            <a:xfrm flipH="1">
              <a:off x="3560486" y="1703780"/>
              <a:ext cx="2376537" cy="3127230"/>
              <a:chOff x="7410671" y="2847630"/>
              <a:chExt cx="2520000" cy="3127230"/>
            </a:xfrm>
          </p:grpSpPr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F15828BE-763B-4BFF-9C60-C8FDE527AE24}"/>
                  </a:ext>
                </a:extLst>
              </p:cNvPr>
              <p:cNvSpPr/>
              <p:nvPr/>
            </p:nvSpPr>
            <p:spPr>
              <a:xfrm>
                <a:off x="7965050" y="5306838"/>
                <a:ext cx="1254246" cy="668022"/>
              </a:xfrm>
              <a:prstGeom prst="ellipse">
                <a:avLst/>
              </a:prstGeom>
              <a:solidFill>
                <a:schemeClr val="accent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1" name="Rectangle: Rounded Corners 17">
                <a:extLst>
                  <a:ext uri="{FF2B5EF4-FFF2-40B4-BE49-F238E27FC236}">
                    <a16:creationId xmlns:a16="http://schemas.microsoft.com/office/drawing/2014/main" id="{69636F4D-31BE-4436-B1D8-96A0BA208778}"/>
                  </a:ext>
                </a:extLst>
              </p:cNvPr>
              <p:cNvSpPr/>
              <p:nvPr/>
            </p:nvSpPr>
            <p:spPr>
              <a:xfrm>
                <a:off x="8533193" y="4345826"/>
                <a:ext cx="137077" cy="1311954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2" name="Rectangle 141">
                <a:extLst>
                  <a:ext uri="{FF2B5EF4-FFF2-40B4-BE49-F238E27FC236}">
                    <a16:creationId xmlns:a16="http://schemas.microsoft.com/office/drawing/2014/main" id="{2A5041F9-6CEF-4A5E-A6DF-7C5CD0ED4263}"/>
                  </a:ext>
                </a:extLst>
              </p:cNvPr>
              <p:cNvSpPr/>
              <p:nvPr/>
            </p:nvSpPr>
            <p:spPr>
              <a:xfrm>
                <a:off x="7410671" y="2847630"/>
                <a:ext cx="2520000" cy="889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4A26F89D-F038-4EB2-9378-A7A45A572EFB}"/>
                  </a:ext>
                </a:extLst>
              </p:cNvPr>
              <p:cNvSpPr/>
              <p:nvPr/>
            </p:nvSpPr>
            <p:spPr>
              <a:xfrm>
                <a:off x="7410671" y="4310669"/>
                <a:ext cx="2520000" cy="8898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4" name="Rectangle 123"/>
            <p:cNvSpPr/>
            <p:nvPr/>
          </p:nvSpPr>
          <p:spPr>
            <a:xfrm flipH="1">
              <a:off x="4166542" y="1209502"/>
              <a:ext cx="129435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2000" dirty="0">
                  <a:solidFill>
                    <a:prstClr val="black"/>
                  </a:solidFill>
                  <a:latin typeface="Arial Black" panose="020B0A04020102020204" pitchFamily="34" charset="0"/>
                  <a:cs typeface="B Titr" panose="00000700000000000000" pitchFamily="2" charset="-78"/>
                </a:rPr>
                <a:t>العلی و میراز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 flipH="1">
              <a:off x="3700176" y="2009381"/>
              <a:ext cx="222718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b="1" dirty="0">
                  <a:solidFill>
                    <a:prstClr val="black"/>
                  </a:solidFill>
                  <a:cs typeface="B Titr" panose="00000700000000000000" pitchFamily="2" charset="-78"/>
                </a:rPr>
                <a:t>توضیحات مربوط به تحقیق  العلی و میراز در اینجا قرار می گیرد.</a:t>
              </a:r>
              <a:endParaRPr lang="fa-IR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10348" y="767675"/>
            <a:ext cx="3017903" cy="4097033"/>
            <a:chOff x="6410348" y="767675"/>
            <a:chExt cx="3017903" cy="4097033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0A4B4E00-D72B-45DB-9FC0-C14F8E586B3B}"/>
                </a:ext>
              </a:extLst>
            </p:cNvPr>
            <p:cNvSpPr txBox="1"/>
            <p:nvPr/>
          </p:nvSpPr>
          <p:spPr>
            <a:xfrm flipH="1">
              <a:off x="7682141" y="4403043"/>
              <a:ext cx="1746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282F39"/>
                  </a:solidFill>
                  <a:latin typeface="Arial Black" panose="020B0A04020102020204" pitchFamily="34" charset="0"/>
                </a:rPr>
                <a:t>2015</a:t>
              </a:r>
              <a:endParaRPr lang="en-GB" sz="2400" b="1" dirty="0">
                <a:solidFill>
                  <a:srgbClr val="282F39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17" name="Group 116"/>
            <p:cNvGrpSpPr/>
            <p:nvPr/>
          </p:nvGrpSpPr>
          <p:grpSpPr>
            <a:xfrm flipH="1">
              <a:off x="6410348" y="1262178"/>
              <a:ext cx="2376537" cy="3160957"/>
              <a:chOff x="5258492" y="2218795"/>
              <a:chExt cx="2520000" cy="3160957"/>
            </a:xfrm>
          </p:grpSpPr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14CEA324-95AF-4D2B-8827-80C73810DE8F}"/>
                  </a:ext>
                </a:extLst>
              </p:cNvPr>
              <p:cNvSpPr/>
              <p:nvPr/>
            </p:nvSpPr>
            <p:spPr>
              <a:xfrm>
                <a:off x="5896005" y="4817573"/>
                <a:ext cx="1055521" cy="562179"/>
              </a:xfrm>
              <a:prstGeom prst="ellipse">
                <a:avLst/>
              </a:prstGeom>
              <a:solidFill>
                <a:schemeClr val="accent4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7" name="Rectangle: Rounded Corners 18">
                <a:extLst>
                  <a:ext uri="{FF2B5EF4-FFF2-40B4-BE49-F238E27FC236}">
                    <a16:creationId xmlns:a16="http://schemas.microsoft.com/office/drawing/2014/main" id="{5F56A5E0-BE8C-4B40-B64F-28D4253240EF}"/>
                  </a:ext>
                </a:extLst>
              </p:cNvPr>
              <p:cNvSpPr/>
              <p:nvPr/>
            </p:nvSpPr>
            <p:spPr>
              <a:xfrm>
                <a:off x="6354080" y="3684729"/>
                <a:ext cx="110067" cy="143890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8" name="Rectangle 137">
                <a:extLst>
                  <a:ext uri="{FF2B5EF4-FFF2-40B4-BE49-F238E27FC236}">
                    <a16:creationId xmlns:a16="http://schemas.microsoft.com/office/drawing/2014/main" id="{B50EBAE6-1DF9-485B-9020-DF3BD1609834}"/>
                  </a:ext>
                </a:extLst>
              </p:cNvPr>
              <p:cNvSpPr/>
              <p:nvPr/>
            </p:nvSpPr>
            <p:spPr>
              <a:xfrm>
                <a:off x="5258492" y="2218795"/>
                <a:ext cx="2520000" cy="8898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2FBA1A1-12B0-44EF-9821-ECC6AC55077A}"/>
                  </a:ext>
                </a:extLst>
              </p:cNvPr>
              <p:cNvSpPr/>
              <p:nvPr/>
            </p:nvSpPr>
            <p:spPr>
              <a:xfrm>
                <a:off x="5258492" y="3681834"/>
                <a:ext cx="2520000" cy="88983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 flipH="1">
              <a:off x="6831108" y="767675"/>
              <a:ext cx="163752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2000" dirty="0">
                  <a:solidFill>
                    <a:prstClr val="black"/>
                  </a:solidFill>
                  <a:latin typeface="Arial Black" panose="020B0A04020102020204" pitchFamily="34" charset="0"/>
                  <a:cs typeface="B Titr" panose="00000700000000000000" pitchFamily="2" charset="-78"/>
                </a:rPr>
                <a:t> ناهاتو و همکاران</a:t>
              </a:r>
            </a:p>
          </p:txBody>
        </p:sp>
        <p:sp>
          <p:nvSpPr>
            <p:cNvPr id="128" name="Rectangle 127"/>
            <p:cNvSpPr/>
            <p:nvPr/>
          </p:nvSpPr>
          <p:spPr>
            <a:xfrm flipH="1">
              <a:off x="6466637" y="1545727"/>
              <a:ext cx="245594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rtl="1"/>
              <a:r>
                <a:rPr lang="fa-IR" b="1" dirty="0">
                  <a:solidFill>
                    <a:prstClr val="black"/>
                  </a:solidFill>
                  <a:cs typeface="B Titr" panose="00000700000000000000" pitchFamily="2" charset="-78"/>
                </a:rPr>
                <a:t>توضیحات مربوط به تحقیق ناهاتو و همکاران در اینجا قرار می گیرد.</a:t>
              </a:r>
              <a:endParaRPr lang="fa-IR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325376" y="402732"/>
            <a:ext cx="2694318" cy="3981008"/>
            <a:chOff x="9325376" y="402732"/>
            <a:chExt cx="2694318" cy="3981008"/>
          </a:xfrm>
        </p:grpSpPr>
        <p:grpSp>
          <p:nvGrpSpPr>
            <p:cNvPr id="120" name="Group 119"/>
            <p:cNvGrpSpPr/>
            <p:nvPr/>
          </p:nvGrpSpPr>
          <p:grpSpPr>
            <a:xfrm flipH="1">
              <a:off x="9325376" y="848030"/>
              <a:ext cx="2376537" cy="2942322"/>
              <a:chOff x="3058226" y="1684306"/>
              <a:chExt cx="2520000" cy="2942322"/>
            </a:xfrm>
            <a:solidFill>
              <a:srgbClr val="92D050"/>
            </a:solidFill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9DF16853-BF82-4076-84A9-584936A1B8B1}"/>
                  </a:ext>
                </a:extLst>
              </p:cNvPr>
              <p:cNvSpPr/>
              <p:nvPr/>
            </p:nvSpPr>
            <p:spPr>
              <a:xfrm>
                <a:off x="3836734" y="4172676"/>
                <a:ext cx="852320" cy="453952"/>
              </a:xfrm>
              <a:prstGeom prst="ellipse">
                <a:avLst/>
              </a:prstGeom>
              <a:grpFill/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3" name="Rectangle: Rounded Corners 19">
                <a:extLst>
                  <a:ext uri="{FF2B5EF4-FFF2-40B4-BE49-F238E27FC236}">
                    <a16:creationId xmlns:a16="http://schemas.microsoft.com/office/drawing/2014/main" id="{A95CB270-A74B-49E6-9E80-F18C23F3D8D1}"/>
                  </a:ext>
                </a:extLst>
              </p:cNvPr>
              <p:cNvSpPr/>
              <p:nvPr/>
            </p:nvSpPr>
            <p:spPr>
              <a:xfrm>
                <a:off x="4188429" y="3147345"/>
                <a:ext cx="110067" cy="1272498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11112B9-4A31-4347-8469-FDF9915458A3}"/>
                  </a:ext>
                </a:extLst>
              </p:cNvPr>
              <p:cNvSpPr/>
              <p:nvPr/>
            </p:nvSpPr>
            <p:spPr>
              <a:xfrm>
                <a:off x="3058226" y="1684306"/>
                <a:ext cx="2520000" cy="889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A8295272-B5DC-4F04-8E7D-A08793F897F0}"/>
                  </a:ext>
                </a:extLst>
              </p:cNvPr>
              <p:cNvSpPr/>
              <p:nvPr/>
            </p:nvSpPr>
            <p:spPr>
              <a:xfrm>
                <a:off x="3058226" y="3147345"/>
                <a:ext cx="2520000" cy="8898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2" name="Rectangle 121"/>
            <p:cNvSpPr/>
            <p:nvPr/>
          </p:nvSpPr>
          <p:spPr>
            <a:xfrm flipH="1">
              <a:off x="9805241" y="402732"/>
              <a:ext cx="14168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fa-IR" sz="2000" dirty="0">
                  <a:solidFill>
                    <a:prstClr val="black"/>
                  </a:solidFill>
                  <a:latin typeface="Arial Black" panose="020B0A04020102020204" pitchFamily="34" charset="0"/>
                  <a:cs typeface="B Titr" panose="00000700000000000000" pitchFamily="2" charset="-78"/>
                </a:rPr>
                <a:t>چن وهمکاران </a:t>
              </a:r>
            </a:p>
          </p:txBody>
        </p:sp>
        <p:sp>
          <p:nvSpPr>
            <p:cNvPr id="129" name="Rectangle 128"/>
            <p:cNvSpPr/>
            <p:nvPr/>
          </p:nvSpPr>
          <p:spPr>
            <a:xfrm flipH="1">
              <a:off x="9341261" y="1130519"/>
              <a:ext cx="236065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fa-IR" b="1" dirty="0">
                  <a:solidFill>
                    <a:prstClr val="black"/>
                  </a:solidFill>
                  <a:cs typeface="B Titr" panose="00000700000000000000" pitchFamily="2" charset="-78"/>
                </a:rPr>
                <a:t>توضیحات مربوط به تحقیق چن و همکاران در اینجا قرار می گیرد.</a:t>
              </a:r>
              <a:endParaRPr lang="fa-IR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endParaRP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5963C418-3F6F-449B-B8E4-B842C76E9063}"/>
                </a:ext>
              </a:extLst>
            </p:cNvPr>
            <p:cNvSpPr txBox="1"/>
            <p:nvPr/>
          </p:nvSpPr>
          <p:spPr>
            <a:xfrm flipH="1">
              <a:off x="10273584" y="3922075"/>
              <a:ext cx="1746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282F39"/>
                  </a:solidFill>
                  <a:latin typeface="Arial Black" panose="020B0A04020102020204" pitchFamily="34" charset="0"/>
                </a:rPr>
                <a:t>2012</a:t>
              </a:r>
              <a:endParaRPr lang="en-GB" sz="2400" b="1" dirty="0">
                <a:solidFill>
                  <a:srgbClr val="282F39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7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72654" y="5971126"/>
            <a:ext cx="12269912" cy="1221820"/>
            <a:chOff x="0" y="5636180"/>
            <a:chExt cx="12269912" cy="12218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39823F-9D97-45D5-B922-30C290CD8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732178"/>
              <a:ext cx="12269912" cy="1125822"/>
            </a:xfrm>
            <a:prstGeom prst="rect">
              <a:avLst/>
            </a:prstGeom>
            <a:solidFill>
              <a:srgbClr val="2C4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129" y="5636180"/>
              <a:ext cx="11494871" cy="783565"/>
              <a:chOff x="715382" y="5552575"/>
              <a:chExt cx="11494871" cy="783565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420264" y="5598263"/>
                <a:ext cx="2200692" cy="64806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5382" y="5552575"/>
                <a:ext cx="11494871" cy="783565"/>
                <a:chOff x="715382" y="5552575"/>
                <a:chExt cx="11494871" cy="783565"/>
              </a:xfrm>
            </p:grpSpPr>
            <p:sp>
              <p:nvSpPr>
                <p:cNvPr id="2" name="Flowchart: Data 1"/>
                <p:cNvSpPr/>
                <p:nvPr/>
              </p:nvSpPr>
              <p:spPr>
                <a:xfrm>
                  <a:off x="10009561" y="557867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Flowchart: Data 26"/>
                <p:cNvSpPr/>
                <p:nvPr/>
              </p:nvSpPr>
              <p:spPr>
                <a:xfrm>
                  <a:off x="8125146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lowchart: Data 27"/>
                <p:cNvSpPr/>
                <p:nvPr/>
              </p:nvSpPr>
              <p:spPr>
                <a:xfrm>
                  <a:off x="6257923" y="5602398"/>
                  <a:ext cx="2200692" cy="648069"/>
                </a:xfrm>
                <a:prstGeom prst="flowChartInputOutput">
                  <a:avLst/>
                </a:prstGeom>
                <a:solidFill>
                  <a:srgbClr val="B8E6E4"/>
                </a:solidFill>
                <a:ln>
                  <a:solidFill>
                    <a:srgbClr val="B8E6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Flowchart: Data 32"/>
                <p:cNvSpPr/>
                <p:nvPr/>
              </p:nvSpPr>
              <p:spPr>
                <a:xfrm>
                  <a:off x="2567823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715382" y="5583333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480661" y="5635673"/>
                  <a:ext cx="13035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a-IR" sz="2400" dirty="0">
                      <a:solidFill>
                        <a:srgbClr val="5B9BD5">
                          <a:lumMod val="50000"/>
                        </a:srgbClr>
                      </a:solidFill>
                      <a:cs typeface="B Titr" panose="00000700000000000000" pitchFamily="2" charset="-78"/>
                    </a:rPr>
                    <a:t>بیان مسئله</a:t>
                  </a:r>
                  <a:endParaRPr lang="en-IN" sz="2400" dirty="0">
                    <a:solidFill>
                      <a:srgbClr val="5B9BD5">
                        <a:lumMod val="50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46C3FFFC-8AF1-4A0F-98A0-43BAAC4CA1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44777" y="5594912"/>
                  <a:ext cx="159271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27467D"/>
                      </a:solidFill>
                      <a:cs typeface="B Titr" panose="00000700000000000000" pitchFamily="2" charset="-78"/>
                    </a:rPr>
                    <a:t>روش تحقیق</a:t>
                  </a:r>
                  <a:endParaRPr lang="en-IN" sz="2200" dirty="0">
                    <a:solidFill>
                      <a:srgbClr val="27467D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8" name="Rectangle 23">
                  <a:extLst>
                    <a:ext uri="{FF2B5EF4-FFF2-40B4-BE49-F238E27FC236}">
                      <a16:creationId xmlns:a16="http://schemas.microsoft.com/office/drawing/2014/main" id="{BE546521-DD0A-42FC-9FE6-9926EC2ED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11666" y="5594912"/>
                  <a:ext cx="1919340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نتایج و یافته‌ها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EA5FF548-6EAF-44BC-A4A0-366D06CB25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3149" y="5568405"/>
                  <a:ext cx="1690898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نتیجه‌گیری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ACA58D9F-25BB-42EB-A7B8-180F0EBF3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29231" y="5552575"/>
                  <a:ext cx="1899872" cy="7182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پیشنهادات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24AB9C4D-7FA6-4C7F-9CC0-3945EA5C8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67417" y="5617870"/>
                  <a:ext cx="159308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پیشینه تحقیق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</p:grpSp>
      <p:grpSp>
        <p:nvGrpSpPr>
          <p:cNvPr id="57" name="Group 56"/>
          <p:cNvGrpSpPr/>
          <p:nvPr/>
        </p:nvGrpSpPr>
        <p:grpSpPr>
          <a:xfrm>
            <a:off x="-109697" y="5994839"/>
            <a:ext cx="1127938" cy="652847"/>
            <a:chOff x="1411782" y="1967543"/>
            <a:chExt cx="1127938" cy="652847"/>
          </a:xfrm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82" y="1967543"/>
              <a:ext cx="1127938" cy="652847"/>
            </a:xfrm>
            <a:prstGeom prst="rect">
              <a:avLst/>
            </a:prstGeom>
          </p:spPr>
        </p:pic>
        <p:sp>
          <p:nvSpPr>
            <p:cNvPr id="59" name="TextBox 58"/>
            <p:cNvSpPr txBox="1"/>
            <p:nvPr/>
          </p:nvSpPr>
          <p:spPr>
            <a:xfrm>
              <a:off x="1662845" y="2105172"/>
              <a:ext cx="37542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fa-IR" sz="2400" dirty="0">
                  <a:solidFill>
                    <a:prstClr val="white"/>
                  </a:solidFill>
                  <a:cs typeface="B Titr" panose="00000700000000000000" pitchFamily="2" charset="-78"/>
                </a:rPr>
                <a:t>4</a:t>
              </a:r>
            </a:p>
          </p:txBody>
        </p:sp>
      </p:grpSp>
      <p:sp>
        <p:nvSpPr>
          <p:cNvPr id="60" name="Rectangle 59"/>
          <p:cNvSpPr/>
          <p:nvPr/>
        </p:nvSpPr>
        <p:spPr>
          <a:xfrm>
            <a:off x="262551" y="2485854"/>
            <a:ext cx="5078071" cy="431801"/>
          </a:xfrm>
          <a:prstGeom prst="rect">
            <a:avLst/>
          </a:prstGeom>
          <a:solidFill>
            <a:srgbClr val="F2A7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روش نمونه گیری</a:t>
            </a:r>
            <a:endParaRPr lang="en-US" sz="2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62551" y="3459520"/>
            <a:ext cx="5078071" cy="431801"/>
          </a:xfrm>
          <a:prstGeom prst="rect">
            <a:avLst/>
          </a:prstGeom>
          <a:solidFill>
            <a:srgbClr val="56984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جامعه آماری</a:t>
            </a:r>
            <a:endParaRPr lang="en-US" sz="2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881555" y="2485854"/>
            <a:ext cx="5078072" cy="431801"/>
          </a:xfrm>
          <a:prstGeom prst="rect">
            <a:avLst/>
          </a:prstGeom>
          <a:solidFill>
            <a:srgbClr val="005E6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lang="fa-IR" sz="2000" dirty="0">
                <a:solidFill>
                  <a:prstClr val="white"/>
                </a:solidFill>
                <a:cs typeface="B Titr" panose="00000700000000000000" pitchFamily="2" charset="-78"/>
              </a:rPr>
              <a:t>روش تحقیق</a:t>
            </a:r>
          </a:p>
        </p:txBody>
      </p:sp>
      <p:sp>
        <p:nvSpPr>
          <p:cNvPr id="63" name="Rectangle 62"/>
          <p:cNvSpPr/>
          <p:nvPr/>
        </p:nvSpPr>
        <p:spPr>
          <a:xfrm>
            <a:off x="6881555" y="3459520"/>
            <a:ext cx="5078072" cy="431801"/>
          </a:xfrm>
          <a:prstGeom prst="rect">
            <a:avLst/>
          </a:prstGeom>
          <a:solidFill>
            <a:srgbClr val="5E003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2000" dirty="0">
                <a:solidFill>
                  <a:prstClr val="white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prstClr val="white"/>
                </a:solidFill>
                <a:cs typeface="B Titr" panose="00000700000000000000" pitchFamily="2" charset="-78"/>
              </a:rPr>
              <a:t>نمونه آماری</a:t>
            </a:r>
            <a:endParaRPr lang="en-US" sz="20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62552" y="944921"/>
            <a:ext cx="5078072" cy="1473200"/>
          </a:xfrm>
          <a:prstGeom prst="rect">
            <a:avLst/>
          </a:prstGeom>
          <a:solidFill>
            <a:srgbClr val="FFB4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هدفمند، نمونه در دسترس محقق</a:t>
            </a:r>
            <a:endParaRPr lang="en-US" sz="2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6881554" y="944921"/>
            <a:ext cx="5078073" cy="1473200"/>
          </a:xfrm>
          <a:prstGeom prst="rect">
            <a:avLst/>
          </a:prstGeom>
          <a:solidFill>
            <a:srgbClr val="007A8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t"/>
          <a:lstStyle/>
          <a:p>
            <a:pPr algn="ctr" rtl="1">
              <a:lnSpc>
                <a:spcPct val="150000"/>
              </a:lnSpc>
              <a:defRPr/>
            </a:pPr>
            <a:r>
              <a:rPr lang="en-US" sz="2000" dirty="0">
                <a:solidFill>
                  <a:prstClr val="white"/>
                </a:solidFill>
                <a:cs typeface="B Titr" panose="00000700000000000000" pitchFamily="2" charset="-78"/>
              </a:rPr>
              <a:t> </a:t>
            </a:r>
            <a:r>
              <a:rPr lang="fa-IR" dirty="0">
                <a:solidFill>
                  <a:prstClr val="white"/>
                </a:solidFill>
                <a:cs typeface="B Titr" panose="00000700000000000000" pitchFamily="2" charset="-78"/>
              </a:rPr>
              <a:t> </a:t>
            </a:r>
          </a:p>
          <a:p>
            <a:pPr algn="ctr">
              <a:lnSpc>
                <a:spcPct val="150000"/>
              </a:lnSpc>
              <a:defRPr/>
            </a:pPr>
            <a:r>
              <a:rPr lang="fa-IR" sz="2000" dirty="0">
                <a:solidFill>
                  <a:prstClr val="white"/>
                </a:solidFill>
                <a:cs typeface="B Titr" panose="00000700000000000000" pitchFamily="2" charset="-78"/>
              </a:rPr>
              <a:t>گذشته نگر از نوع توصیفی و تحلیلی</a:t>
            </a:r>
          </a:p>
          <a:p>
            <a:pPr algn="just" rtl="1">
              <a:lnSpc>
                <a:spcPct val="150000"/>
              </a:lnSpc>
              <a:defRPr/>
            </a:pPr>
            <a:r>
              <a:rPr lang="fa-IR" dirty="0">
                <a:solidFill>
                  <a:prstClr val="white"/>
                </a:solidFill>
                <a:cs typeface="B Titr" panose="00000700000000000000" pitchFamily="2" charset="-78"/>
              </a:rPr>
              <a:t> </a:t>
            </a:r>
            <a:endParaRPr lang="en-US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881555" y="3959054"/>
            <a:ext cx="5078072" cy="1480059"/>
          </a:xfrm>
          <a:prstGeom prst="rect">
            <a:avLst/>
          </a:prstGeom>
          <a:solidFill>
            <a:srgbClr val="7B005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  <a:defRPr/>
            </a:pPr>
            <a:r>
              <a:rPr lang="en-US" sz="2000" dirty="0">
                <a:solidFill>
                  <a:prstClr val="white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prstClr val="white"/>
                </a:solidFill>
                <a:cs typeface="B Titr" panose="00000700000000000000" pitchFamily="2" charset="-78"/>
              </a:rPr>
              <a:t>تعداد 90 نفر از دانش آموزان پایه نهم </a:t>
            </a:r>
            <a:endParaRPr lang="en-US" sz="2000" dirty="0">
              <a:solidFill>
                <a:prstClr val="white"/>
              </a:solidFill>
              <a:cs typeface="B Titr" panose="00000700000000000000" pitchFamily="2" charset="-78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262552" y="3959054"/>
            <a:ext cx="5078071" cy="1480059"/>
          </a:xfrm>
          <a:prstGeom prst="rect">
            <a:avLst/>
          </a:prstGeom>
          <a:solidFill>
            <a:srgbClr val="6CAC5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cs typeface="B Titr" panose="00000700000000000000" pitchFamily="2" charset="-78"/>
              </a:rPr>
              <a:t> </a:t>
            </a:r>
            <a:r>
              <a:rPr lang="fa-IR" sz="2000" dirty="0">
                <a:solidFill>
                  <a:prstClr val="black"/>
                </a:solidFill>
                <a:cs typeface="B Titr" panose="00000700000000000000" pitchFamily="2" charset="-78"/>
              </a:rPr>
              <a:t>        دانش آموزان پایه نهم دبیرستانهای پسرانه متوسطه اول شهر کرج</a:t>
            </a:r>
            <a:endParaRPr lang="en-US" sz="20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092539" y="5259704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69" name="Diamond 68"/>
          <p:cNvSpPr/>
          <p:nvPr/>
        </p:nvSpPr>
        <p:spPr>
          <a:xfrm>
            <a:off x="4570156" y="3188588"/>
            <a:ext cx="1540933" cy="1540933"/>
          </a:xfrm>
          <a:prstGeom prst="diamond">
            <a:avLst/>
          </a:prstGeom>
          <a:gradFill flip="none" rotWithShape="1">
            <a:gsLst>
              <a:gs pos="0">
                <a:srgbClr val="6CAC57">
                  <a:shade val="30000"/>
                  <a:satMod val="115000"/>
                </a:srgbClr>
              </a:gs>
              <a:gs pos="50000">
                <a:srgbClr val="6CAC57">
                  <a:shade val="67500"/>
                  <a:satMod val="115000"/>
                </a:srgbClr>
              </a:gs>
              <a:gs pos="100000">
                <a:srgbClr val="6CAC57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70" name="Diamond 69"/>
          <p:cNvSpPr/>
          <p:nvPr/>
        </p:nvSpPr>
        <p:spPr>
          <a:xfrm>
            <a:off x="4570156" y="1647655"/>
            <a:ext cx="1540933" cy="1540933"/>
          </a:xfrm>
          <a:prstGeom prst="diamond">
            <a:avLst/>
          </a:prstGeom>
          <a:gradFill flip="none" rotWithShape="1">
            <a:gsLst>
              <a:gs pos="0">
                <a:srgbClr val="FFB400">
                  <a:shade val="30000"/>
                  <a:satMod val="115000"/>
                </a:srgbClr>
              </a:gs>
              <a:gs pos="50000">
                <a:srgbClr val="FFB400">
                  <a:shade val="67500"/>
                  <a:satMod val="115000"/>
                </a:srgbClr>
              </a:gs>
              <a:gs pos="100000">
                <a:srgbClr val="FFB400">
                  <a:shade val="100000"/>
                  <a:satMod val="115000"/>
                </a:srgbClr>
              </a:gs>
            </a:gsLst>
            <a:lin ang="27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71" name="Diamond 70"/>
          <p:cNvSpPr/>
          <p:nvPr/>
        </p:nvSpPr>
        <p:spPr>
          <a:xfrm>
            <a:off x="6111089" y="1647655"/>
            <a:ext cx="1540933" cy="1540933"/>
          </a:xfrm>
          <a:prstGeom prst="diamond">
            <a:avLst/>
          </a:prstGeom>
          <a:gradFill flip="none" rotWithShape="1">
            <a:gsLst>
              <a:gs pos="0">
                <a:srgbClr val="007A87">
                  <a:shade val="30000"/>
                  <a:satMod val="115000"/>
                </a:srgbClr>
              </a:gs>
              <a:gs pos="50000">
                <a:srgbClr val="007A87">
                  <a:shade val="67500"/>
                  <a:satMod val="115000"/>
                </a:srgbClr>
              </a:gs>
              <a:gs pos="100000">
                <a:srgbClr val="007A87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72" name="Diamond 71"/>
          <p:cNvSpPr/>
          <p:nvPr/>
        </p:nvSpPr>
        <p:spPr>
          <a:xfrm>
            <a:off x="6111089" y="3188588"/>
            <a:ext cx="1540933" cy="1540933"/>
          </a:xfrm>
          <a:prstGeom prst="diamond">
            <a:avLst/>
          </a:prstGeom>
          <a:gradFill flip="none" rotWithShape="1">
            <a:gsLst>
              <a:gs pos="0">
                <a:srgbClr val="7B0051">
                  <a:shade val="30000"/>
                  <a:satMod val="115000"/>
                </a:srgbClr>
              </a:gs>
              <a:gs pos="50000">
                <a:srgbClr val="7B0051">
                  <a:shade val="67500"/>
                  <a:satMod val="115000"/>
                </a:srgbClr>
              </a:gs>
              <a:gs pos="100000">
                <a:srgbClr val="7B0051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4800" b="1" kern="0" dirty="0">
                <a:solidFill>
                  <a:prstClr val="white"/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73" name="Rectangle: Rounded Corners 4">
            <a:extLst>
              <a:ext uri="{FF2B5EF4-FFF2-40B4-BE49-F238E27FC236}">
                <a16:creationId xmlns:a16="http://schemas.microsoft.com/office/drawing/2014/main" id="{17E02E3D-FFB4-421E-9C96-83F76BCBAC9B}"/>
              </a:ext>
            </a:extLst>
          </p:cNvPr>
          <p:cNvSpPr/>
          <p:nvPr/>
        </p:nvSpPr>
        <p:spPr>
          <a:xfrm>
            <a:off x="2825167" y="78368"/>
            <a:ext cx="6731449" cy="512056"/>
          </a:xfrm>
          <a:prstGeom prst="round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fa-IR" sz="2800" dirty="0">
                <a:solidFill>
                  <a:prstClr val="black"/>
                </a:solidFill>
                <a:cs typeface="B Titr" panose="00000700000000000000" pitchFamily="2" charset="-78"/>
              </a:rPr>
              <a:t>روش تحقیق</a:t>
            </a:r>
            <a:endParaRPr lang="en-US" sz="2800" dirty="0">
              <a:solidFill>
                <a:prstClr val="black"/>
              </a:solidFill>
              <a:cs typeface="B Titr" panose="00000700000000000000" pitchFamily="2" charset="-78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0" y="6363008"/>
            <a:ext cx="776845" cy="623718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80">
            <a:off x="6880507" y="6309502"/>
            <a:ext cx="950280" cy="61037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6226027"/>
            <a:ext cx="891861" cy="71606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7" y="6365732"/>
            <a:ext cx="705658" cy="566563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8" y="6336010"/>
            <a:ext cx="717721" cy="57624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273" y="6309826"/>
            <a:ext cx="947613" cy="75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05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-12574" y="5920265"/>
            <a:ext cx="12272636" cy="1221820"/>
            <a:chOff x="-12574" y="5636180"/>
            <a:chExt cx="12272636" cy="1221820"/>
          </a:xfrm>
        </p:grpSpPr>
        <p:grpSp>
          <p:nvGrpSpPr>
            <p:cNvPr id="3" name="Group 2"/>
            <p:cNvGrpSpPr/>
            <p:nvPr/>
          </p:nvGrpSpPr>
          <p:grpSpPr>
            <a:xfrm>
              <a:off x="-12574" y="5636180"/>
              <a:ext cx="12272636" cy="1221820"/>
              <a:chOff x="-12574" y="5636180"/>
              <a:chExt cx="12272636" cy="1221820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-9850" y="5636180"/>
                <a:ext cx="12269912" cy="1221820"/>
                <a:chOff x="0" y="5636180"/>
                <a:chExt cx="12269912" cy="1221820"/>
              </a:xfrm>
            </p:grpSpPr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4839823F-9D97-45D5-B922-30C290CD8D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0" y="5732178"/>
                  <a:ext cx="12269912" cy="1125822"/>
                </a:xfrm>
                <a:prstGeom prst="rect">
                  <a:avLst/>
                </a:prstGeom>
                <a:solidFill>
                  <a:srgbClr val="2C4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" name="Group 8"/>
                <p:cNvGrpSpPr/>
                <p:nvPr/>
              </p:nvGrpSpPr>
              <p:grpSpPr>
                <a:xfrm>
                  <a:off x="714885" y="5636180"/>
                  <a:ext cx="11477115" cy="945225"/>
                  <a:chOff x="733138" y="5552575"/>
                  <a:chExt cx="11477115" cy="945225"/>
                </a:xfrm>
              </p:grpSpPr>
              <p:sp>
                <p:nvSpPr>
                  <p:cNvPr id="32" name="Flowchart: Data 31"/>
                  <p:cNvSpPr/>
                  <p:nvPr/>
                </p:nvSpPr>
                <p:spPr>
                  <a:xfrm>
                    <a:off x="4420264" y="5598263"/>
                    <a:ext cx="2200692" cy="648069"/>
                  </a:xfrm>
                  <a:prstGeom prst="flowChartInputOutput">
                    <a:avLst/>
                  </a:prstGeom>
                  <a:solidFill>
                    <a:srgbClr val="B8E6E4"/>
                  </a:solidFill>
                  <a:ln>
                    <a:solidFill>
                      <a:srgbClr val="B8E6E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8" name="Group 7"/>
                  <p:cNvGrpSpPr/>
                  <p:nvPr/>
                </p:nvGrpSpPr>
                <p:grpSpPr>
                  <a:xfrm>
                    <a:off x="733138" y="5552575"/>
                    <a:ext cx="11477115" cy="945225"/>
                    <a:chOff x="733138" y="5552575"/>
                    <a:chExt cx="11477115" cy="945225"/>
                  </a:xfrm>
                </p:grpSpPr>
                <p:sp>
                  <p:nvSpPr>
                    <p:cNvPr id="2" name="Flowchart: Data 1"/>
                    <p:cNvSpPr/>
                    <p:nvPr/>
                  </p:nvSpPr>
                  <p:spPr>
                    <a:xfrm>
                      <a:off x="10009561" y="5578678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fa-I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7" name="Flowchart: Data 26"/>
                    <p:cNvSpPr/>
                    <p:nvPr/>
                  </p:nvSpPr>
                  <p:spPr>
                    <a:xfrm>
                      <a:off x="8125146" y="5592732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fa-I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28" name="Flowchart: Data 27"/>
                    <p:cNvSpPr/>
                    <p:nvPr/>
                  </p:nvSpPr>
                  <p:spPr>
                    <a:xfrm>
                      <a:off x="6257923" y="5602398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fa-I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3" name="Flowchart: Data 32"/>
                    <p:cNvSpPr/>
                    <p:nvPr/>
                  </p:nvSpPr>
                  <p:spPr>
                    <a:xfrm>
                      <a:off x="2567823" y="5592732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fa-I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5" name="Flowchart: Data 34"/>
                    <p:cNvSpPr/>
                    <p:nvPr/>
                  </p:nvSpPr>
                  <p:spPr>
                    <a:xfrm>
                      <a:off x="733138" y="5583333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fa-I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5" name="Rectangle 44"/>
                    <p:cNvSpPr/>
                    <p:nvPr/>
                  </p:nvSpPr>
                  <p:spPr>
                    <a:xfrm>
                      <a:off x="10433333" y="5648573"/>
                      <a:ext cx="1303562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fa-IR" sz="2400" dirty="0">
                          <a:solidFill>
                            <a:srgbClr val="5B9BD5">
                              <a:lumMod val="50000"/>
                            </a:srgbClr>
                          </a:solidFill>
                          <a:cs typeface="B Titr" panose="00000700000000000000" pitchFamily="2" charset="-78"/>
                        </a:rPr>
                        <a:t>بیان مسئله</a:t>
                      </a:r>
                      <a:endParaRPr lang="en-IN" sz="2400" dirty="0">
                        <a:solidFill>
                          <a:srgbClr val="5B9BD5">
                            <a:lumMod val="50000"/>
                          </a:srgbClr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pic>
                  <p:nvPicPr>
                    <p:cNvPr id="46" name="Picture 45"/>
                    <p:cNvPicPr>
                      <a:picLocks noChangeAspect="1"/>
                    </p:cNvPicPr>
                    <p:nvPr/>
                  </p:nvPicPr>
                  <p:blipFill>
                    <a:blip r:embed="rId3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0851180" y="5999840"/>
                      <a:ext cx="467868" cy="467868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47" name="Rectangle 20">
                      <a:extLst>
                        <a:ext uri="{FF2B5EF4-FFF2-40B4-BE49-F238E27FC236}">
                          <a16:creationId xmlns:a16="http://schemas.microsoft.com/office/drawing/2014/main" id="{46C3FFFC-8AF1-4A0F-98A0-43BAAC4CA1E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678275" y="5639842"/>
                      <a:ext cx="1592719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a-IR" sz="2200" dirty="0">
                          <a:solidFill>
                            <a:srgbClr val="4472C4">
                              <a:lumMod val="75000"/>
                            </a:srgbClr>
                          </a:solidFill>
                          <a:cs typeface="B Titr" panose="00000700000000000000" pitchFamily="2" charset="-78"/>
                        </a:rPr>
                        <a:t>روش تحقیق</a:t>
                      </a:r>
                      <a:endParaRPr lang="en-IN" sz="2200" dirty="0">
                        <a:solidFill>
                          <a:srgbClr val="4472C4">
                            <a:lumMod val="75000"/>
                          </a:srgbClr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48" name="Rectangle 23">
                      <a:extLst>
                        <a:ext uri="{FF2B5EF4-FFF2-40B4-BE49-F238E27FC236}">
                          <a16:creationId xmlns:a16="http://schemas.microsoft.com/office/drawing/2014/main" id="{BE546521-DD0A-42FC-9FE6-9926EC2ED3D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11666" y="5594912"/>
                      <a:ext cx="1919340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a-IR" sz="2200" dirty="0">
                          <a:solidFill>
                            <a:srgbClr val="27467D"/>
                          </a:solidFill>
                          <a:cs typeface="B Titr" panose="00000700000000000000" pitchFamily="2" charset="-78"/>
                        </a:rPr>
                        <a:t>نتایج و یافته‌ها</a:t>
                      </a:r>
                      <a:endParaRPr lang="en-IN" sz="2200" dirty="0">
                        <a:solidFill>
                          <a:srgbClr val="27467D"/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49" name="Rectangle 27">
                      <a:extLst>
                        <a:ext uri="{FF2B5EF4-FFF2-40B4-BE49-F238E27FC236}">
                          <a16:creationId xmlns:a16="http://schemas.microsoft.com/office/drawing/2014/main" id="{EA5FF548-6EAF-44BC-A4A0-366D06CB254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73149" y="5568405"/>
                      <a:ext cx="1690898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a-IR" sz="2200" dirty="0">
                          <a:solidFill>
                            <a:srgbClr val="4472C4">
                              <a:lumMod val="75000"/>
                            </a:srgbClr>
                          </a:solidFill>
                          <a:cs typeface="B Titr" panose="00000700000000000000" pitchFamily="2" charset="-78"/>
                        </a:rPr>
                        <a:t>نتیجه‌گیری</a:t>
                      </a:r>
                      <a:endParaRPr lang="en-IN" sz="2200" dirty="0">
                        <a:solidFill>
                          <a:srgbClr val="4472C4">
                            <a:lumMod val="75000"/>
                          </a:srgbClr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50" name="Rectangle 31">
                      <a:extLst>
                        <a:ext uri="{FF2B5EF4-FFF2-40B4-BE49-F238E27FC236}">
                          <a16:creationId xmlns:a16="http://schemas.microsoft.com/office/drawing/2014/main" id="{ACA58D9F-25BB-42EB-A7B8-180F0EBF33C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29231" y="5552575"/>
                      <a:ext cx="1899872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a-IR" sz="2200" dirty="0">
                          <a:solidFill>
                            <a:srgbClr val="4472C4">
                              <a:lumMod val="75000"/>
                            </a:srgbClr>
                          </a:solidFill>
                          <a:cs typeface="B Titr" panose="00000700000000000000" pitchFamily="2" charset="-78"/>
                        </a:rPr>
                        <a:t>پیشنهادات</a:t>
                      </a:r>
                      <a:endParaRPr lang="en-IN" sz="2200" dirty="0">
                        <a:solidFill>
                          <a:srgbClr val="4472C4">
                            <a:lumMod val="75000"/>
                          </a:srgbClr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51" name="Rectangle 19">
                      <a:extLst>
                        <a:ext uri="{FF2B5EF4-FFF2-40B4-BE49-F238E27FC236}">
                          <a16:creationId xmlns:a16="http://schemas.microsoft.com/office/drawing/2014/main" id="{24AB9C4D-7FA6-4C7F-9CC0-3945EA5C80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413768" y="5639842"/>
                      <a:ext cx="1593089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a-IR" sz="2200" dirty="0">
                          <a:solidFill>
                            <a:srgbClr val="4472C4">
                              <a:lumMod val="75000"/>
                            </a:srgbClr>
                          </a:solidFill>
                          <a:cs typeface="B Titr" panose="00000700000000000000" pitchFamily="2" charset="-78"/>
                        </a:rPr>
                        <a:t>پیشینه تحقیق</a:t>
                      </a:r>
                      <a:endParaRPr lang="en-IN" sz="2200" dirty="0">
                        <a:solidFill>
                          <a:srgbClr val="4472C4">
                            <a:lumMod val="75000"/>
                          </a:srgbClr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pic>
                  <p:nvPicPr>
                    <p:cNvPr id="52" name="Picture 51"/>
                    <p:cNvPicPr>
                      <a:picLocks noChangeAspect="1"/>
                    </p:cNvPicPr>
                    <p:nvPr/>
                  </p:nvPicPr>
                  <p:blipFill>
                    <a:blip r:embed="rId4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rot="432880">
                      <a:off x="7115494" y="5927852"/>
                      <a:ext cx="572322" cy="45785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3" name="Picture 52"/>
                    <p:cNvPicPr>
                      <a:picLocks noChangeAspect="1"/>
                    </p:cNvPicPr>
                    <p:nvPr/>
                  </p:nvPicPr>
                  <p:blipFill>
                    <a:blip r:embed="rId5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1553792" y="5882698"/>
                      <a:ext cx="537138" cy="537138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4" name="Picture 53"/>
                    <p:cNvPicPr>
                      <a:picLocks noChangeAspect="1"/>
                    </p:cNvPicPr>
                    <p:nvPr/>
                  </p:nvPicPr>
                  <p:blipFill>
                    <a:blip r:embed="rId6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3439103" y="5977005"/>
                      <a:ext cx="424994" cy="424994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5" name="Picture 54"/>
                    <p:cNvPicPr>
                      <a:picLocks noChangeAspect="1"/>
                    </p:cNvPicPr>
                    <p:nvPr/>
                  </p:nvPicPr>
                  <p:blipFill>
                    <a:blip r:embed="rId7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5177501" y="5950223"/>
                      <a:ext cx="432259" cy="432259"/>
                    </a:xfrm>
                    <a:prstGeom prst="rect">
                      <a:avLst/>
                    </a:prstGeom>
                  </p:spPr>
                </p:pic>
                <p:pic>
                  <p:nvPicPr>
                    <p:cNvPr id="56" name="Picture 55"/>
                    <p:cNvPicPr>
                      <a:picLocks noChangeAspect="1"/>
                    </p:cNvPicPr>
                    <p:nvPr/>
                  </p:nvPicPr>
                  <p:blipFill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8928111" y="5934706"/>
                      <a:ext cx="570715" cy="563094"/>
                    </a:xfrm>
                    <a:prstGeom prst="rect">
                      <a:avLst/>
                    </a:prstGeom>
                  </p:spPr>
                </p:pic>
              </p:grpSp>
            </p:grpSp>
          </p:grpSp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574" y="5685809"/>
                <a:ext cx="1127938" cy="652847"/>
              </a:xfrm>
              <a:prstGeom prst="rect">
                <a:avLst/>
              </a:prstGeom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51498" y="5775069"/>
              <a:ext cx="312906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fa-IR" sz="2400" dirty="0">
                  <a:solidFill>
                    <a:prstClr val="white"/>
                  </a:solidFill>
                  <a:cs typeface="B Titr" panose="00000700000000000000" pitchFamily="2" charset="-78"/>
                </a:rPr>
                <a:t>1</a:t>
              </a:r>
            </a:p>
          </p:txBody>
        </p:sp>
      </p:grpSp>
      <p:sp>
        <p:nvSpPr>
          <p:cNvPr id="6" name="Rectangle 5"/>
          <p:cNvSpPr/>
          <p:nvPr/>
        </p:nvSpPr>
        <p:spPr>
          <a:xfrm>
            <a:off x="2539720" y="3175085"/>
            <a:ext cx="4575148" cy="46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en-US" b="1" kern="0" dirty="0">
                <a:solidFill>
                  <a:prstClr val="black"/>
                </a:solidFill>
                <a:latin typeface="Arial Black" panose="020B0A04020102020204" pitchFamily="34" charset="0"/>
                <a:cs typeface="B Titr" panose="00000700000000000000" pitchFamily="2" charset="-78"/>
              </a:rPr>
              <a:t> 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-12574" y="5920265"/>
            <a:ext cx="12272636" cy="1221820"/>
            <a:chOff x="-12574" y="5636180"/>
            <a:chExt cx="12272636" cy="1221820"/>
          </a:xfrm>
        </p:grpSpPr>
        <p:grpSp>
          <p:nvGrpSpPr>
            <p:cNvPr id="38" name="Group 37"/>
            <p:cNvGrpSpPr/>
            <p:nvPr/>
          </p:nvGrpSpPr>
          <p:grpSpPr>
            <a:xfrm>
              <a:off x="-12574" y="5636180"/>
              <a:ext cx="12272636" cy="1221820"/>
              <a:chOff x="-12574" y="5636180"/>
              <a:chExt cx="12272636" cy="122182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9850" y="5636180"/>
                <a:ext cx="12269912" cy="1221820"/>
                <a:chOff x="0" y="5636180"/>
                <a:chExt cx="12269912" cy="1221820"/>
              </a:xfrm>
            </p:grpSpPr>
            <p:sp>
              <p:nvSpPr>
                <p:cNvPr id="43" name="Rectangle 42">
                  <a:extLst>
                    <a:ext uri="{FF2B5EF4-FFF2-40B4-BE49-F238E27FC236}">
                      <a16:creationId xmlns:a16="http://schemas.microsoft.com/office/drawing/2014/main" id="{4839823F-9D97-45D5-B922-30C290CD8DD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0" y="5732178"/>
                  <a:ext cx="12269912" cy="1125822"/>
                </a:xfrm>
                <a:prstGeom prst="rect">
                  <a:avLst/>
                </a:prstGeom>
                <a:solidFill>
                  <a:srgbClr val="2C4E8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44" name="Group 43"/>
                <p:cNvGrpSpPr/>
                <p:nvPr/>
              </p:nvGrpSpPr>
              <p:grpSpPr>
                <a:xfrm>
                  <a:off x="714885" y="5636180"/>
                  <a:ext cx="11477115" cy="805537"/>
                  <a:chOff x="733138" y="5552575"/>
                  <a:chExt cx="11477115" cy="805537"/>
                </a:xfrm>
              </p:grpSpPr>
              <p:sp>
                <p:nvSpPr>
                  <p:cNvPr id="57" name="Flowchart: Data 56"/>
                  <p:cNvSpPr/>
                  <p:nvPr/>
                </p:nvSpPr>
                <p:spPr>
                  <a:xfrm>
                    <a:off x="4420264" y="5598263"/>
                    <a:ext cx="2200692" cy="648069"/>
                  </a:xfrm>
                  <a:prstGeom prst="flowChartInputOutput">
                    <a:avLst/>
                  </a:prstGeom>
                  <a:solidFill>
                    <a:srgbClr val="B8E6E4"/>
                  </a:solidFill>
                  <a:ln>
                    <a:solidFill>
                      <a:srgbClr val="B8E6E4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/>
                    <a:endParaRPr lang="fa-IR">
                      <a:solidFill>
                        <a:prstClr val="white"/>
                      </a:solidFill>
                    </a:endParaRPr>
                  </a:p>
                </p:txBody>
              </p:sp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733138" y="5552575"/>
                    <a:ext cx="11477115" cy="805537"/>
                    <a:chOff x="733138" y="5552575"/>
                    <a:chExt cx="11477115" cy="805537"/>
                  </a:xfrm>
                </p:grpSpPr>
                <p:sp>
                  <p:nvSpPr>
                    <p:cNvPr id="62" name="Flowchart: Data 61"/>
                    <p:cNvSpPr/>
                    <p:nvPr/>
                  </p:nvSpPr>
                  <p:spPr>
                    <a:xfrm>
                      <a:off x="10009561" y="5578678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fa-I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4" name="Flowchart: Data 63"/>
                    <p:cNvSpPr/>
                    <p:nvPr/>
                  </p:nvSpPr>
                  <p:spPr>
                    <a:xfrm>
                      <a:off x="8125146" y="5592732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fa-I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5" name="Flowchart: Data 64"/>
                    <p:cNvSpPr/>
                    <p:nvPr/>
                  </p:nvSpPr>
                  <p:spPr>
                    <a:xfrm>
                      <a:off x="6257923" y="5602398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fa-I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6" name="Flowchart: Data 65"/>
                    <p:cNvSpPr/>
                    <p:nvPr/>
                  </p:nvSpPr>
                  <p:spPr>
                    <a:xfrm>
                      <a:off x="2567823" y="5592732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fa-I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7" name="Flowchart: Data 66"/>
                    <p:cNvSpPr/>
                    <p:nvPr/>
                  </p:nvSpPr>
                  <p:spPr>
                    <a:xfrm>
                      <a:off x="733138" y="5583333"/>
                      <a:ext cx="2200692" cy="648069"/>
                    </a:xfrm>
                    <a:prstGeom prst="flowChartInputOutpu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bg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1" anchor="ctr"/>
                    <a:lstStyle/>
                    <a:p>
                      <a:pPr algn="ctr"/>
                      <a:endParaRPr lang="fa-IR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8" name="Rectangle 67"/>
                    <p:cNvSpPr/>
                    <p:nvPr/>
                  </p:nvSpPr>
                  <p:spPr>
                    <a:xfrm>
                      <a:off x="10433333" y="5648573"/>
                      <a:ext cx="1303562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 algn="ctr"/>
                      <a:r>
                        <a:rPr lang="fa-IR" sz="2400" dirty="0">
                          <a:solidFill>
                            <a:srgbClr val="5B9BD5">
                              <a:lumMod val="50000"/>
                            </a:srgbClr>
                          </a:solidFill>
                          <a:cs typeface="B Titr" panose="00000700000000000000" pitchFamily="2" charset="-78"/>
                        </a:rPr>
                        <a:t>بیان مسئله</a:t>
                      </a:r>
                      <a:endParaRPr lang="en-IN" sz="2400" dirty="0">
                        <a:solidFill>
                          <a:srgbClr val="5B9BD5">
                            <a:lumMod val="50000"/>
                          </a:srgbClr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70" name="Rectangle 20">
                      <a:extLst>
                        <a:ext uri="{FF2B5EF4-FFF2-40B4-BE49-F238E27FC236}">
                          <a16:creationId xmlns:a16="http://schemas.microsoft.com/office/drawing/2014/main" id="{46C3FFFC-8AF1-4A0F-98A0-43BAAC4CA1E6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6678275" y="5639842"/>
                      <a:ext cx="1592719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a-IR" sz="2200" dirty="0">
                          <a:solidFill>
                            <a:srgbClr val="4472C4">
                              <a:lumMod val="75000"/>
                            </a:srgbClr>
                          </a:solidFill>
                          <a:cs typeface="B Titr" panose="00000700000000000000" pitchFamily="2" charset="-78"/>
                        </a:rPr>
                        <a:t>روش تحقیق</a:t>
                      </a:r>
                      <a:endParaRPr lang="en-IN" sz="2200" dirty="0">
                        <a:solidFill>
                          <a:srgbClr val="4472C4">
                            <a:lumMod val="75000"/>
                          </a:srgbClr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71" name="Rectangle 23">
                      <a:extLst>
                        <a:ext uri="{FF2B5EF4-FFF2-40B4-BE49-F238E27FC236}">
                          <a16:creationId xmlns:a16="http://schemas.microsoft.com/office/drawing/2014/main" id="{BE546521-DD0A-42FC-9FE6-9926EC2ED3DC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4611666" y="5594912"/>
                      <a:ext cx="1919340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a-IR" sz="2200" dirty="0">
                          <a:solidFill>
                            <a:srgbClr val="27467D"/>
                          </a:solidFill>
                          <a:cs typeface="B Titr" panose="00000700000000000000" pitchFamily="2" charset="-78"/>
                        </a:rPr>
                        <a:t>نتایج و یافته‌ها</a:t>
                      </a:r>
                      <a:endParaRPr lang="en-IN" sz="2200" dirty="0">
                        <a:solidFill>
                          <a:srgbClr val="27467D"/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72" name="Rectangle 27">
                      <a:extLst>
                        <a:ext uri="{FF2B5EF4-FFF2-40B4-BE49-F238E27FC236}">
                          <a16:creationId xmlns:a16="http://schemas.microsoft.com/office/drawing/2014/main" id="{EA5FF548-6EAF-44BC-A4A0-366D06CB254F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2873149" y="5568405"/>
                      <a:ext cx="1690898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a-IR" sz="2200" dirty="0">
                          <a:solidFill>
                            <a:srgbClr val="4472C4">
                              <a:lumMod val="75000"/>
                            </a:srgbClr>
                          </a:solidFill>
                          <a:cs typeface="B Titr" panose="00000700000000000000" pitchFamily="2" charset="-78"/>
                        </a:rPr>
                        <a:t>نتیجه‌گیری</a:t>
                      </a:r>
                      <a:endParaRPr lang="en-IN" sz="2200" dirty="0">
                        <a:solidFill>
                          <a:srgbClr val="4472C4">
                            <a:lumMod val="75000"/>
                          </a:srgbClr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73" name="Rectangle 31">
                      <a:extLst>
                        <a:ext uri="{FF2B5EF4-FFF2-40B4-BE49-F238E27FC236}">
                          <a16:creationId xmlns:a16="http://schemas.microsoft.com/office/drawing/2014/main" id="{ACA58D9F-25BB-42EB-A7B8-180F0EBF33CE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929231" y="5552575"/>
                      <a:ext cx="1899872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a-IR" sz="2200" dirty="0">
                          <a:solidFill>
                            <a:srgbClr val="4472C4">
                              <a:lumMod val="75000"/>
                            </a:srgbClr>
                          </a:solidFill>
                          <a:cs typeface="B Titr" panose="00000700000000000000" pitchFamily="2" charset="-78"/>
                        </a:rPr>
                        <a:t>پیشنهادات</a:t>
                      </a:r>
                      <a:endParaRPr lang="en-IN" sz="2200" dirty="0">
                        <a:solidFill>
                          <a:srgbClr val="4472C4">
                            <a:lumMod val="75000"/>
                          </a:srgbClr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  <p:sp>
                  <p:nvSpPr>
                    <p:cNvPr id="74" name="Rectangle 19">
                      <a:extLst>
                        <a:ext uri="{FF2B5EF4-FFF2-40B4-BE49-F238E27FC236}">
                          <a16:creationId xmlns:a16="http://schemas.microsoft.com/office/drawing/2014/main" id="{24AB9C4D-7FA6-4C7F-9CC0-3945EA5C8025}"/>
                        </a:ext>
                      </a:extLst>
                    </p:cNvPr>
                    <p:cNvSpPr>
                      <a:spLocks noChangeAspect="1" noChangeArrowheads="1"/>
                    </p:cNvSpPr>
                    <p:nvPr/>
                  </p:nvSpPr>
                  <p:spPr bwMode="auto">
                    <a:xfrm>
                      <a:off x="8413768" y="5639842"/>
                      <a:ext cx="1593089" cy="7182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/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algn="ctr"/>
                      <a:r>
                        <a:rPr lang="fa-IR" sz="2200" dirty="0">
                          <a:solidFill>
                            <a:srgbClr val="4472C4">
                              <a:lumMod val="75000"/>
                            </a:srgbClr>
                          </a:solidFill>
                          <a:cs typeface="B Titr" panose="00000700000000000000" pitchFamily="2" charset="-78"/>
                        </a:rPr>
                        <a:t>پیشینه تحقیق</a:t>
                      </a:r>
                      <a:endParaRPr lang="en-IN" sz="2200" dirty="0">
                        <a:solidFill>
                          <a:srgbClr val="4472C4">
                            <a:lumMod val="75000"/>
                          </a:srgbClr>
                        </a:solidFill>
                        <a:cs typeface="B Titr" panose="00000700000000000000" pitchFamily="2" charset="-78"/>
                      </a:endParaRPr>
                    </a:p>
                  </p:txBody>
                </p:sp>
              </p:grpSp>
            </p:grpSp>
          </p:grpSp>
          <p:pic>
            <p:nvPicPr>
              <p:cNvPr id="42" name="Picture 41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2574" y="5685809"/>
                <a:ext cx="1127938" cy="652847"/>
              </a:xfrm>
              <a:prstGeom prst="rect">
                <a:avLst/>
              </a:prstGeom>
            </p:spPr>
          </p:pic>
        </p:grpSp>
        <p:sp>
          <p:nvSpPr>
            <p:cNvPr id="39" name="TextBox 38"/>
            <p:cNvSpPr txBox="1"/>
            <p:nvPr/>
          </p:nvSpPr>
          <p:spPr>
            <a:xfrm>
              <a:off x="251498" y="5775069"/>
              <a:ext cx="36740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fa-IR" sz="2400" dirty="0">
                  <a:solidFill>
                    <a:prstClr val="white"/>
                  </a:solidFill>
                  <a:cs typeface="B Titr" panose="00000700000000000000" pitchFamily="2" charset="-78"/>
                </a:rPr>
                <a:t>6</a:t>
              </a:r>
            </a:p>
          </p:txBody>
        </p:sp>
      </p:grpSp>
      <p:pic>
        <p:nvPicPr>
          <p:cNvPr id="80" name="Picture 7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0" y="6363008"/>
            <a:ext cx="776845" cy="623718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80">
            <a:off x="6880507" y="6309502"/>
            <a:ext cx="950280" cy="61037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6226027"/>
            <a:ext cx="891861" cy="716062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7" y="6365732"/>
            <a:ext cx="705658" cy="566563"/>
          </a:xfrm>
          <a:prstGeom prst="rect">
            <a:avLst/>
          </a:prstGeom>
        </p:spPr>
      </p:pic>
      <p:pic>
        <p:nvPicPr>
          <p:cNvPr id="84" name="Picture 8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8" y="6336010"/>
            <a:ext cx="717721" cy="576248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273" y="6309826"/>
            <a:ext cx="947613" cy="750665"/>
          </a:xfrm>
          <a:prstGeom prst="rect">
            <a:avLst/>
          </a:prstGeom>
        </p:spPr>
      </p:pic>
      <p:grpSp>
        <p:nvGrpSpPr>
          <p:cNvPr id="86" name="Group 85"/>
          <p:cNvGrpSpPr/>
          <p:nvPr/>
        </p:nvGrpSpPr>
        <p:grpSpPr>
          <a:xfrm>
            <a:off x="962589" y="184826"/>
            <a:ext cx="10141161" cy="5233039"/>
            <a:chOff x="1141039" y="323972"/>
            <a:chExt cx="10141161" cy="5233039"/>
          </a:xfrm>
        </p:grpSpPr>
        <p:sp>
          <p:nvSpPr>
            <p:cNvPr id="87" name="Shape">
              <a:extLst>
                <a:ext uri="{FF2B5EF4-FFF2-40B4-BE49-F238E27FC236}">
                  <a16:creationId xmlns:a16="http://schemas.microsoft.com/office/drawing/2014/main" id="{EAE2BA80-01DB-4D05-87F5-81F0904C1B4E}"/>
                </a:ext>
              </a:extLst>
            </p:cNvPr>
            <p:cNvSpPr/>
            <p:nvPr/>
          </p:nvSpPr>
          <p:spPr>
            <a:xfrm>
              <a:off x="2442641" y="1183008"/>
              <a:ext cx="7364930" cy="350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59" y="16143"/>
                  </a:moveTo>
                  <a:lnTo>
                    <a:pt x="18854" y="16143"/>
                  </a:lnTo>
                  <a:cubicBezTo>
                    <a:pt x="18380" y="16143"/>
                    <a:pt x="17995" y="15608"/>
                    <a:pt x="17995" y="14950"/>
                  </a:cubicBezTo>
                  <a:lnTo>
                    <a:pt x="17995" y="6669"/>
                  </a:lnTo>
                  <a:cubicBezTo>
                    <a:pt x="17995" y="5953"/>
                    <a:pt x="17577" y="5381"/>
                    <a:pt x="17069" y="5381"/>
                  </a:cubicBezTo>
                  <a:lnTo>
                    <a:pt x="11720" y="5381"/>
                  </a:lnTo>
                  <a:cubicBezTo>
                    <a:pt x="11246" y="5381"/>
                    <a:pt x="10862" y="4847"/>
                    <a:pt x="10862" y="4188"/>
                  </a:cubicBezTo>
                  <a:lnTo>
                    <a:pt x="10862" y="95"/>
                  </a:lnTo>
                  <a:cubicBezTo>
                    <a:pt x="10862" y="38"/>
                    <a:pt x="10834" y="0"/>
                    <a:pt x="10793" y="0"/>
                  </a:cubicBezTo>
                  <a:cubicBezTo>
                    <a:pt x="10752" y="0"/>
                    <a:pt x="10724" y="38"/>
                    <a:pt x="10724" y="95"/>
                  </a:cubicBezTo>
                  <a:lnTo>
                    <a:pt x="10724" y="4188"/>
                  </a:lnTo>
                  <a:cubicBezTo>
                    <a:pt x="10724" y="4847"/>
                    <a:pt x="10340" y="5381"/>
                    <a:pt x="9866" y="5381"/>
                  </a:cubicBezTo>
                  <a:lnTo>
                    <a:pt x="4518" y="5381"/>
                  </a:lnTo>
                  <a:cubicBezTo>
                    <a:pt x="4003" y="5381"/>
                    <a:pt x="3591" y="5963"/>
                    <a:pt x="3591" y="6669"/>
                  </a:cubicBezTo>
                  <a:lnTo>
                    <a:pt x="3591" y="14950"/>
                  </a:lnTo>
                  <a:cubicBezTo>
                    <a:pt x="3591" y="15608"/>
                    <a:pt x="3206" y="16143"/>
                    <a:pt x="2733" y="16143"/>
                  </a:cubicBezTo>
                  <a:lnTo>
                    <a:pt x="927" y="16143"/>
                  </a:lnTo>
                  <a:cubicBezTo>
                    <a:pt x="412" y="16143"/>
                    <a:pt x="0" y="16725"/>
                    <a:pt x="0" y="17431"/>
                  </a:cubicBezTo>
                  <a:lnTo>
                    <a:pt x="0" y="21505"/>
                  </a:lnTo>
                  <a:cubicBezTo>
                    <a:pt x="0" y="21562"/>
                    <a:pt x="27" y="21600"/>
                    <a:pt x="69" y="21600"/>
                  </a:cubicBezTo>
                  <a:cubicBezTo>
                    <a:pt x="110" y="21600"/>
                    <a:pt x="137" y="21562"/>
                    <a:pt x="137" y="21505"/>
                  </a:cubicBezTo>
                  <a:lnTo>
                    <a:pt x="137" y="17526"/>
                  </a:lnTo>
                  <a:cubicBezTo>
                    <a:pt x="137" y="16868"/>
                    <a:pt x="522" y="16334"/>
                    <a:pt x="996" y="16334"/>
                  </a:cubicBezTo>
                  <a:lnTo>
                    <a:pt x="6323" y="16334"/>
                  </a:lnTo>
                  <a:cubicBezTo>
                    <a:pt x="6797" y="16334"/>
                    <a:pt x="7182" y="16868"/>
                    <a:pt x="7182" y="17526"/>
                  </a:cubicBezTo>
                  <a:lnTo>
                    <a:pt x="7182" y="21505"/>
                  </a:lnTo>
                  <a:cubicBezTo>
                    <a:pt x="7182" y="21562"/>
                    <a:pt x="7209" y="21600"/>
                    <a:pt x="7250" y="21600"/>
                  </a:cubicBezTo>
                  <a:cubicBezTo>
                    <a:pt x="7292" y="21600"/>
                    <a:pt x="7319" y="21562"/>
                    <a:pt x="7319" y="21505"/>
                  </a:cubicBezTo>
                  <a:lnTo>
                    <a:pt x="7319" y="17431"/>
                  </a:lnTo>
                  <a:cubicBezTo>
                    <a:pt x="7319" y="16715"/>
                    <a:pt x="6900" y="16143"/>
                    <a:pt x="6392" y="16143"/>
                  </a:cubicBezTo>
                  <a:lnTo>
                    <a:pt x="4586" y="16143"/>
                  </a:lnTo>
                  <a:cubicBezTo>
                    <a:pt x="4113" y="16143"/>
                    <a:pt x="3728" y="15608"/>
                    <a:pt x="3728" y="14950"/>
                  </a:cubicBezTo>
                  <a:lnTo>
                    <a:pt x="3728" y="6764"/>
                  </a:lnTo>
                  <a:cubicBezTo>
                    <a:pt x="3728" y="6106"/>
                    <a:pt x="4113" y="5572"/>
                    <a:pt x="4586" y="5572"/>
                  </a:cubicBezTo>
                  <a:lnTo>
                    <a:pt x="17014" y="5572"/>
                  </a:lnTo>
                  <a:cubicBezTo>
                    <a:pt x="17487" y="5572"/>
                    <a:pt x="17872" y="6106"/>
                    <a:pt x="17872" y="6764"/>
                  </a:cubicBezTo>
                  <a:lnTo>
                    <a:pt x="17872" y="14950"/>
                  </a:lnTo>
                  <a:cubicBezTo>
                    <a:pt x="17872" y="15608"/>
                    <a:pt x="17487" y="16143"/>
                    <a:pt x="17014" y="16143"/>
                  </a:cubicBezTo>
                  <a:lnTo>
                    <a:pt x="15208" y="16143"/>
                  </a:lnTo>
                  <a:cubicBezTo>
                    <a:pt x="14693" y="16143"/>
                    <a:pt x="14281" y="16725"/>
                    <a:pt x="14281" y="17431"/>
                  </a:cubicBezTo>
                  <a:lnTo>
                    <a:pt x="14281" y="21505"/>
                  </a:lnTo>
                  <a:cubicBezTo>
                    <a:pt x="14281" y="21562"/>
                    <a:pt x="14308" y="21600"/>
                    <a:pt x="14350" y="21600"/>
                  </a:cubicBezTo>
                  <a:cubicBezTo>
                    <a:pt x="14391" y="21600"/>
                    <a:pt x="14418" y="21562"/>
                    <a:pt x="14418" y="21505"/>
                  </a:cubicBezTo>
                  <a:lnTo>
                    <a:pt x="14418" y="17526"/>
                  </a:lnTo>
                  <a:cubicBezTo>
                    <a:pt x="14418" y="16868"/>
                    <a:pt x="14803" y="16334"/>
                    <a:pt x="15277" y="16334"/>
                  </a:cubicBezTo>
                  <a:lnTo>
                    <a:pt x="20604" y="16334"/>
                  </a:lnTo>
                  <a:cubicBezTo>
                    <a:pt x="21078" y="16334"/>
                    <a:pt x="21463" y="16868"/>
                    <a:pt x="21463" y="17526"/>
                  </a:cubicBezTo>
                  <a:lnTo>
                    <a:pt x="21463" y="21505"/>
                  </a:lnTo>
                  <a:cubicBezTo>
                    <a:pt x="21463" y="21562"/>
                    <a:pt x="21490" y="21600"/>
                    <a:pt x="21531" y="21600"/>
                  </a:cubicBezTo>
                  <a:cubicBezTo>
                    <a:pt x="21573" y="21600"/>
                    <a:pt x="21600" y="21562"/>
                    <a:pt x="21600" y="21505"/>
                  </a:cubicBezTo>
                  <a:lnTo>
                    <a:pt x="21600" y="17431"/>
                  </a:lnTo>
                  <a:cubicBezTo>
                    <a:pt x="21586" y="16715"/>
                    <a:pt x="21174" y="16143"/>
                    <a:pt x="20659" y="1614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/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sz="2400" b="1">
                <a:solidFill>
                  <a:prstClr val="white"/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88" name="Circle">
              <a:extLst>
                <a:ext uri="{FF2B5EF4-FFF2-40B4-BE49-F238E27FC236}">
                  <a16:creationId xmlns:a16="http://schemas.microsoft.com/office/drawing/2014/main" id="{66B42194-5939-4C96-8EE5-4BB7B1E4757C}"/>
                </a:ext>
              </a:extLst>
            </p:cNvPr>
            <p:cNvSpPr/>
            <p:nvPr/>
          </p:nvSpPr>
          <p:spPr>
            <a:xfrm>
              <a:off x="4035310" y="323972"/>
              <a:ext cx="3850542" cy="1307017"/>
            </a:xfrm>
            <a:prstGeom prst="ellipse">
              <a:avLst/>
            </a:prstGeom>
            <a:solidFill>
              <a:schemeClr val="accent6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a-IR" sz="2000" b="1" dirty="0">
                  <a:solidFill>
                    <a:srgbClr val="E7E6E6">
                      <a:lumMod val="10000"/>
                    </a:srgbClr>
                  </a:solidFill>
                  <a:cs typeface="B Titr" panose="00000700000000000000" pitchFamily="2" charset="-78"/>
                </a:rPr>
                <a:t>ملاحظه می شود: </a:t>
              </a:r>
              <a:endParaRPr sz="2000" b="1" dirty="0">
                <a:solidFill>
                  <a:srgbClr val="E7E6E6">
                    <a:lumMod val="10000"/>
                  </a:srgbClr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89" name="Circle">
              <a:extLst>
                <a:ext uri="{FF2B5EF4-FFF2-40B4-BE49-F238E27FC236}">
                  <a16:creationId xmlns:a16="http://schemas.microsoft.com/office/drawing/2014/main" id="{A4FC293A-9943-4F78-B9AC-BBC9A1BF0DF6}"/>
                </a:ext>
              </a:extLst>
            </p:cNvPr>
            <p:cNvSpPr/>
            <p:nvPr/>
          </p:nvSpPr>
          <p:spPr>
            <a:xfrm>
              <a:off x="1853919" y="2181257"/>
              <a:ext cx="3573284" cy="1307017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a-I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B Titr" panose="00000700000000000000" pitchFamily="2" charset="-78"/>
                </a:rPr>
                <a:t>گروه آزمایش</a:t>
              </a:r>
              <a:endParaRPr lang="fr-CA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90" name="Circle">
              <a:extLst>
                <a:ext uri="{FF2B5EF4-FFF2-40B4-BE49-F238E27FC236}">
                  <a16:creationId xmlns:a16="http://schemas.microsoft.com/office/drawing/2014/main" id="{82CA0BD9-8DA6-49BC-B493-183375E8A826}"/>
                </a:ext>
              </a:extLst>
            </p:cNvPr>
            <p:cNvSpPr/>
            <p:nvPr/>
          </p:nvSpPr>
          <p:spPr>
            <a:xfrm>
              <a:off x="1141039" y="4210607"/>
              <a:ext cx="2312583" cy="130701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a-I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B Titr" panose="00000700000000000000" pitchFamily="2" charset="-78"/>
                </a:rPr>
                <a:t>متن شما اینجاست</a:t>
              </a:r>
              <a:endParaRPr lang="fr-CA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91" name="Circle">
              <a:extLst>
                <a:ext uri="{FF2B5EF4-FFF2-40B4-BE49-F238E27FC236}">
                  <a16:creationId xmlns:a16="http://schemas.microsoft.com/office/drawing/2014/main" id="{FB5AB9CD-CF1A-4C83-8554-418AD5984F5A}"/>
                </a:ext>
              </a:extLst>
            </p:cNvPr>
            <p:cNvSpPr/>
            <p:nvPr/>
          </p:nvSpPr>
          <p:spPr>
            <a:xfrm>
              <a:off x="3777349" y="4210608"/>
              <a:ext cx="2312583" cy="130701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a-IR" sz="24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B Titr" panose="00000700000000000000" pitchFamily="2" charset="-78"/>
                </a:rPr>
                <a:t> </a:t>
              </a: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a-I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B Titr" panose="00000700000000000000" pitchFamily="2" charset="-78"/>
                </a:rPr>
                <a:t>متن شما اینجاست</a:t>
              </a:r>
              <a:endParaRPr lang="fr-CA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endParaRPr>
            </a:p>
            <a:p>
              <a:pPr algn="ctr">
                <a:defRPr sz="3000">
                  <a:solidFill>
                    <a:srgbClr val="FFFFFF"/>
                  </a:solidFill>
                </a:defRPr>
              </a:pPr>
              <a:endParaRPr lang="fr-CA" sz="2400" b="1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92" name="Circle">
              <a:extLst>
                <a:ext uri="{FF2B5EF4-FFF2-40B4-BE49-F238E27FC236}">
                  <a16:creationId xmlns:a16="http://schemas.microsoft.com/office/drawing/2014/main" id="{86F26509-6641-45C9-A161-63101D7D50D4}"/>
                </a:ext>
              </a:extLst>
            </p:cNvPr>
            <p:cNvSpPr/>
            <p:nvPr/>
          </p:nvSpPr>
          <p:spPr>
            <a:xfrm>
              <a:off x="6408270" y="4249994"/>
              <a:ext cx="2312583" cy="130701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a-I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B Titr" panose="00000700000000000000" pitchFamily="2" charset="-78"/>
                </a:rPr>
                <a:t>متن شما اینجاست</a:t>
              </a:r>
              <a:endParaRPr lang="fr-CA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endParaRPr>
            </a:p>
          </p:txBody>
        </p:sp>
        <p:sp>
          <p:nvSpPr>
            <p:cNvPr id="93" name="Circle">
              <a:extLst>
                <a:ext uri="{FF2B5EF4-FFF2-40B4-BE49-F238E27FC236}">
                  <a16:creationId xmlns:a16="http://schemas.microsoft.com/office/drawing/2014/main" id="{365C2A5D-7E72-429A-AFB5-E25824AFC7E6}"/>
                </a:ext>
              </a:extLst>
            </p:cNvPr>
            <p:cNvSpPr/>
            <p:nvPr/>
          </p:nvSpPr>
          <p:spPr>
            <a:xfrm>
              <a:off x="8969617" y="4210607"/>
              <a:ext cx="2312583" cy="130701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a-I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B Titr" panose="00000700000000000000" pitchFamily="2" charset="-78"/>
                </a:rPr>
                <a:t>متن شما اینجاست</a:t>
              </a:r>
              <a:endParaRPr lang="fr-CA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endParaRPr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192F573F-0902-4051-80E1-28897C09621E}"/>
                </a:ext>
              </a:extLst>
            </p:cNvPr>
            <p:cNvGrpSpPr/>
            <p:nvPr/>
          </p:nvGrpSpPr>
          <p:grpSpPr>
            <a:xfrm>
              <a:off x="1175583" y="3153409"/>
              <a:ext cx="3161682" cy="1186710"/>
              <a:chOff x="8856809" y="1569578"/>
              <a:chExt cx="3248925" cy="1231836"/>
            </a:xfrm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</p:grpSpPr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F19D94A7-3B94-4744-95E6-81662FDA2ABA}"/>
                  </a:ext>
                </a:extLst>
              </p:cNvPr>
              <p:cNvSpPr txBox="1"/>
              <p:nvPr/>
            </p:nvSpPr>
            <p:spPr>
              <a:xfrm>
                <a:off x="8856809" y="1569578"/>
                <a:ext cx="2514527" cy="55526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lIns="0" rIns="0" rtlCol="0" anchor="b">
                <a:spAutoFit/>
              </a:bodyPr>
              <a:lstStyle/>
              <a:p>
                <a:r>
                  <a:rPr lang="en-US" sz="1400" b="1" noProof="1">
                    <a:solidFill>
                      <a:prstClr val="black"/>
                    </a:solidFill>
                    <a:cs typeface="B Titr" panose="00000700000000000000" pitchFamily="2" charset="-78"/>
                  </a:rPr>
                  <a:t> </a:t>
                </a:r>
              </a:p>
            </p:txBody>
          </p:sp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B513F9E3-477B-43CD-9404-7AEC1528F756}"/>
                  </a:ext>
                </a:extLst>
              </p:cNvPr>
              <p:cNvSpPr txBox="1"/>
              <p:nvPr/>
            </p:nvSpPr>
            <p:spPr>
              <a:xfrm>
                <a:off x="9179654" y="2246148"/>
                <a:ext cx="2926080" cy="555266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p3d prstMaterial="matte">
                <a:bevelT w="127000" h="63500"/>
              </a:sp3d>
            </p:spPr>
            <p:txBody>
              <a:bodyPr wrap="square" lIns="0" rIns="0" rtlCol="0" anchor="t">
                <a:spAutoFit/>
              </a:bodyPr>
              <a:lstStyle/>
              <a:p>
                <a:r>
                  <a:rPr lang="en-US" sz="1400" noProof="1">
                    <a:solidFill>
                      <a:prstClr val="black">
                        <a:lumMod val="65000"/>
                        <a:lumOff val="35000"/>
                      </a:prstClr>
                    </a:solidFill>
                    <a:cs typeface="B Titr" panose="00000700000000000000" pitchFamily="2" charset="-78"/>
                  </a:rPr>
                  <a:t> </a:t>
                </a:r>
              </a:p>
            </p:txBody>
          </p:sp>
        </p:grpSp>
        <p:sp>
          <p:nvSpPr>
            <p:cNvPr id="95" name="Circle">
              <a:extLst>
                <a:ext uri="{FF2B5EF4-FFF2-40B4-BE49-F238E27FC236}">
                  <a16:creationId xmlns:a16="http://schemas.microsoft.com/office/drawing/2014/main" id="{57A0AA5E-7CC8-4327-989D-0CC480A3AD88}"/>
                </a:ext>
              </a:extLst>
            </p:cNvPr>
            <p:cNvSpPr/>
            <p:nvPr/>
          </p:nvSpPr>
          <p:spPr>
            <a:xfrm>
              <a:off x="6823009" y="2230349"/>
              <a:ext cx="3573284" cy="1307017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  <a:miter lim="400000"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lIns="28575" tIns="28575" rIns="28575" bIns="28575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fa-IR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B Titr" panose="00000700000000000000" pitchFamily="2" charset="-78"/>
                </a:rPr>
                <a:t> گروه کنترل</a:t>
              </a:r>
              <a:endParaRPr lang="fr-CA" sz="2000" b="1" dirty="0">
                <a:solidFill>
                  <a:prstClr val="black">
                    <a:lumMod val="85000"/>
                    <a:lumOff val="15000"/>
                  </a:prstClr>
                </a:solidFill>
                <a:cs typeface="B Titr" panose="00000700000000000000" pitchFamily="2" charset="-78"/>
              </a:endParaRPr>
            </a:p>
          </p:txBody>
        </p:sp>
      </p:grpSp>
      <p:sp>
        <p:nvSpPr>
          <p:cNvPr id="98" name="Freeform 97"/>
          <p:cNvSpPr>
            <a:spLocks/>
          </p:cNvSpPr>
          <p:nvPr/>
        </p:nvSpPr>
        <p:spPr bwMode="auto">
          <a:xfrm rot="13957510">
            <a:off x="10425538" y="-374298"/>
            <a:ext cx="1749320" cy="2178559"/>
          </a:xfrm>
          <a:custGeom>
            <a:avLst/>
            <a:gdLst>
              <a:gd name="T0" fmla="*/ 298 w 298"/>
              <a:gd name="T1" fmla="*/ 149 h 435"/>
              <a:gd name="T2" fmla="*/ 149 w 298"/>
              <a:gd name="T3" fmla="*/ 435 h 435"/>
              <a:gd name="T4" fmla="*/ 0 w 298"/>
              <a:gd name="T5" fmla="*/ 149 h 435"/>
              <a:gd name="T6" fmla="*/ 149 w 298"/>
              <a:gd name="T7" fmla="*/ 0 h 435"/>
              <a:gd name="T8" fmla="*/ 298 w 298"/>
              <a:gd name="T9" fmla="*/ 14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435">
                <a:moveTo>
                  <a:pt x="298" y="149"/>
                </a:moveTo>
                <a:cubicBezTo>
                  <a:pt x="298" y="268"/>
                  <a:pt x="149" y="435"/>
                  <a:pt x="149" y="435"/>
                </a:cubicBezTo>
                <a:cubicBezTo>
                  <a:pt x="149" y="435"/>
                  <a:pt x="0" y="265"/>
                  <a:pt x="0" y="149"/>
                </a:cubicBezTo>
                <a:cubicBezTo>
                  <a:pt x="0" y="67"/>
                  <a:pt x="67" y="0"/>
                  <a:pt x="149" y="0"/>
                </a:cubicBezTo>
                <a:cubicBezTo>
                  <a:pt x="231" y="0"/>
                  <a:pt x="298" y="67"/>
                  <a:pt x="298" y="149"/>
                </a:cubicBezTo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algn="ctr">
              <a:defRPr/>
            </a:pPr>
            <a:endParaRPr lang="en-US" sz="1350" dirty="0">
              <a:solidFill>
                <a:prstClr val="black"/>
              </a:solidFill>
            </a:endParaRPr>
          </a:p>
        </p:txBody>
      </p:sp>
      <p:sp>
        <p:nvSpPr>
          <p:cNvPr id="99" name="Rectangle 98"/>
          <p:cNvSpPr/>
          <p:nvPr/>
        </p:nvSpPr>
        <p:spPr>
          <a:xfrm rot="20939186">
            <a:off x="10408061" y="246886"/>
            <a:ext cx="1638590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sz="2800" b="1" dirty="0">
                <a:solidFill>
                  <a:prstClr val="white"/>
                </a:solidFill>
                <a:cs typeface="B Titr" panose="00000700000000000000" pitchFamily="2" charset="-78"/>
              </a:rPr>
              <a:t>نتایج تحقیق</a:t>
            </a:r>
          </a:p>
        </p:txBody>
      </p:sp>
    </p:spTree>
    <p:extLst>
      <p:ext uri="{BB962C8B-B14F-4D97-AF65-F5344CB8AC3E}">
        <p14:creationId xmlns:p14="http://schemas.microsoft.com/office/powerpoint/2010/main" val="1649058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9850" y="5938024"/>
            <a:ext cx="12269912" cy="1221820"/>
            <a:chOff x="0" y="5636180"/>
            <a:chExt cx="12269912" cy="12218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39823F-9D97-45D5-B922-30C290CD8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732178"/>
              <a:ext cx="12269912" cy="1125822"/>
            </a:xfrm>
            <a:prstGeom prst="rect">
              <a:avLst/>
            </a:prstGeom>
            <a:solidFill>
              <a:srgbClr val="2C4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129" y="5636180"/>
              <a:ext cx="11494871" cy="837932"/>
              <a:chOff x="715382" y="5552575"/>
              <a:chExt cx="11494871" cy="837932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420264" y="5598263"/>
                <a:ext cx="2200692" cy="64806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5382" y="5552575"/>
                <a:ext cx="11494871" cy="837932"/>
                <a:chOff x="715382" y="5552575"/>
                <a:chExt cx="11494871" cy="837932"/>
              </a:xfrm>
            </p:grpSpPr>
            <p:sp>
              <p:nvSpPr>
                <p:cNvPr id="2" name="Flowchart: Data 1"/>
                <p:cNvSpPr/>
                <p:nvPr/>
              </p:nvSpPr>
              <p:spPr>
                <a:xfrm>
                  <a:off x="10009561" y="557867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Flowchart: Data 26"/>
                <p:cNvSpPr/>
                <p:nvPr/>
              </p:nvSpPr>
              <p:spPr>
                <a:xfrm>
                  <a:off x="8125146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lowchart: Data 27"/>
                <p:cNvSpPr/>
                <p:nvPr/>
              </p:nvSpPr>
              <p:spPr>
                <a:xfrm>
                  <a:off x="6257923" y="560239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Flowchart: Data 32"/>
                <p:cNvSpPr/>
                <p:nvPr/>
              </p:nvSpPr>
              <p:spPr>
                <a:xfrm>
                  <a:off x="2567823" y="5592732"/>
                  <a:ext cx="2200692" cy="648069"/>
                </a:xfrm>
                <a:prstGeom prst="flowChartInputOutput">
                  <a:avLst/>
                </a:prstGeom>
                <a:solidFill>
                  <a:srgbClr val="B8E6E4"/>
                </a:solidFill>
                <a:ln>
                  <a:solidFill>
                    <a:srgbClr val="B8E6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715382" y="5583333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433578" y="5644504"/>
                  <a:ext cx="13035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a-IR" sz="2400" dirty="0">
                      <a:solidFill>
                        <a:srgbClr val="5B9BD5">
                          <a:lumMod val="50000"/>
                        </a:srgbClr>
                      </a:solidFill>
                      <a:cs typeface="B Titr" panose="00000700000000000000" pitchFamily="2" charset="-78"/>
                    </a:rPr>
                    <a:t>بیان مسئله</a:t>
                  </a:r>
                  <a:endParaRPr lang="en-IN" sz="2400" dirty="0">
                    <a:solidFill>
                      <a:srgbClr val="5B9BD5">
                        <a:lumMod val="50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46C3FFFC-8AF1-4A0F-98A0-43BAAC4CA1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57223" y="5615583"/>
                  <a:ext cx="159271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روش تحقیق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8" name="Rectangle 23">
                  <a:extLst>
                    <a:ext uri="{FF2B5EF4-FFF2-40B4-BE49-F238E27FC236}">
                      <a16:creationId xmlns:a16="http://schemas.microsoft.com/office/drawing/2014/main" id="{BE546521-DD0A-42FC-9FE6-9926EC2ED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11666" y="5594912"/>
                  <a:ext cx="1919340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نتایج و یافته‌ها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EA5FF548-6EAF-44BC-A4A0-366D06CB25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3149" y="5568405"/>
                  <a:ext cx="1690898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27467D"/>
                      </a:solidFill>
                      <a:cs typeface="B Titr" panose="00000700000000000000" pitchFamily="2" charset="-78"/>
                    </a:rPr>
                    <a:t>نتیجه‌گیری</a:t>
                  </a:r>
                  <a:endParaRPr lang="en-IN" sz="2200" dirty="0">
                    <a:solidFill>
                      <a:srgbClr val="27467D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ACA58D9F-25BB-42EB-A7B8-180F0EBF3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29231" y="5552575"/>
                  <a:ext cx="1899872" cy="7182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پیشنهادات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24AB9C4D-7FA6-4C7F-9CC0-3945EA5C8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55365" y="5672237"/>
                  <a:ext cx="159308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پیشینه تحقیق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</p:grpSp>
        </p:grpSp>
      </p:grpSp>
      <p:grpSp>
        <p:nvGrpSpPr>
          <p:cNvPr id="26" name="Group 25"/>
          <p:cNvGrpSpPr/>
          <p:nvPr/>
        </p:nvGrpSpPr>
        <p:grpSpPr>
          <a:xfrm>
            <a:off x="-37136" y="5968782"/>
            <a:ext cx="1127938" cy="652847"/>
            <a:chOff x="1411782" y="1967543"/>
            <a:chExt cx="1127938" cy="65284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82" y="1967543"/>
              <a:ext cx="1127938" cy="65284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662845" y="2105172"/>
              <a:ext cx="375424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fa-IR" sz="2400" dirty="0">
                  <a:solidFill>
                    <a:prstClr val="white"/>
                  </a:solidFill>
                  <a:cs typeface="B Titr" panose="00000700000000000000" pitchFamily="2" charset="-78"/>
                </a:rPr>
                <a:t>8</a:t>
              </a:r>
            </a:p>
          </p:txBody>
        </p:sp>
      </p:grpSp>
      <p:sp>
        <p:nvSpPr>
          <p:cNvPr id="3" name="Rectangle 2"/>
          <p:cNvSpPr/>
          <p:nvPr/>
        </p:nvSpPr>
        <p:spPr>
          <a:xfrm rot="20939186">
            <a:off x="11099757" y="246886"/>
            <a:ext cx="25519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sz="2800" b="1" dirty="0">
                <a:solidFill>
                  <a:prstClr val="white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012943" y="4579703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711200" fontAlgn="base">
              <a:spcBef>
                <a:spcPct val="0"/>
              </a:spcBef>
              <a:spcAft>
                <a:spcPct val="35000"/>
              </a:spcAft>
              <a:defRPr/>
            </a:pPr>
            <a:endParaRPr lang="fa-IR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cs typeface="B Titr" panose="00000700000000000000" pitchFamily="2" charset="-78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320" y="6363008"/>
            <a:ext cx="776845" cy="62371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2880">
            <a:off x="6880507" y="6309502"/>
            <a:ext cx="950280" cy="61037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017" y="6226027"/>
            <a:ext cx="891861" cy="716062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407" y="6365732"/>
            <a:ext cx="705658" cy="566563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4948" y="6336010"/>
            <a:ext cx="717721" cy="576248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46273" y="6309826"/>
            <a:ext cx="947613" cy="750665"/>
          </a:xfrm>
          <a:prstGeom prst="rect">
            <a:avLst/>
          </a:prstGeom>
        </p:spPr>
      </p:pic>
      <p:sp>
        <p:nvSpPr>
          <p:cNvPr id="93" name="Rectangle 92">
            <a:extLst>
              <a:ext uri="{FF2B5EF4-FFF2-40B4-BE49-F238E27FC236}">
                <a16:creationId xmlns:a16="http://schemas.microsoft.com/office/drawing/2014/main" id="{4BFB8EA4-27A5-44FC-B404-5DA2172A9033}"/>
              </a:ext>
            </a:extLst>
          </p:cNvPr>
          <p:cNvSpPr/>
          <p:nvPr/>
        </p:nvSpPr>
        <p:spPr>
          <a:xfrm>
            <a:off x="1264558" y="3320936"/>
            <a:ext cx="7825142" cy="719963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200000"/>
              </a:lnSpc>
            </a:pP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B Titr" panose="00000700000000000000" pitchFamily="2" charset="-78"/>
              </a:rPr>
              <a:t>نتیجه  سوم تحقیق در اینجا نوشته می شود.</a:t>
            </a:r>
            <a:endParaRPr lang="fa-IR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57CDC9B-AE59-4A39-8F4C-5243788D9AB4}"/>
              </a:ext>
            </a:extLst>
          </p:cNvPr>
          <p:cNvSpPr/>
          <p:nvPr/>
        </p:nvSpPr>
        <p:spPr>
          <a:xfrm>
            <a:off x="1264557" y="2174586"/>
            <a:ext cx="7825142" cy="746796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200000"/>
              </a:lnSpc>
            </a:pP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B Titr" panose="00000700000000000000" pitchFamily="2" charset="-78"/>
              </a:rPr>
              <a:t>نتیجه  دوم تحقیق در اینجا نوشته می شود.</a:t>
            </a:r>
            <a:endParaRPr lang="fa-IR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55BAC97D-063F-45A0-92EA-EBAAACB67F94}"/>
              </a:ext>
            </a:extLst>
          </p:cNvPr>
          <p:cNvSpPr/>
          <p:nvPr/>
        </p:nvSpPr>
        <p:spPr>
          <a:xfrm>
            <a:off x="1245644" y="4492623"/>
            <a:ext cx="7841083" cy="772364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200000"/>
              </a:lnSpc>
            </a:pP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B Titr" panose="00000700000000000000" pitchFamily="2" charset="-78"/>
              </a:rPr>
              <a:t>نتیجه  چهارم تحقیق در اینجا نوشته می شود.</a:t>
            </a:r>
            <a:endParaRPr lang="fa-IR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683D49E7-F436-48EE-8AB4-05BFF667BA25}"/>
              </a:ext>
            </a:extLst>
          </p:cNvPr>
          <p:cNvSpPr/>
          <p:nvPr/>
        </p:nvSpPr>
        <p:spPr>
          <a:xfrm>
            <a:off x="1252314" y="1010679"/>
            <a:ext cx="7827745" cy="809266"/>
          </a:xfrm>
          <a:prstGeom prst="rect">
            <a:avLst/>
          </a:prstGeom>
          <a:solidFill>
            <a:srgbClr val="FFFF66"/>
          </a:solidFill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>
              <a:lnSpc>
                <a:spcPct val="200000"/>
              </a:lnSpc>
            </a:pP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B Titr" panose="00000700000000000000" pitchFamily="2" charset="-78"/>
              </a:rPr>
              <a:t>نتیجه  اول تحقیق در اینجا نوشته می شود.</a:t>
            </a:r>
            <a:endParaRPr lang="fa-IR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grpSp>
        <p:nvGrpSpPr>
          <p:cNvPr id="97" name="Group 96"/>
          <p:cNvGrpSpPr/>
          <p:nvPr/>
        </p:nvGrpSpPr>
        <p:grpSpPr>
          <a:xfrm rot="10800000">
            <a:off x="9511509" y="1010679"/>
            <a:ext cx="2704905" cy="3846576"/>
            <a:chOff x="0" y="1244064"/>
            <a:chExt cx="2471830" cy="3751262"/>
          </a:xfrm>
        </p:grpSpPr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A127B4D-DA7A-4281-92EF-16D4F766B639}"/>
                </a:ext>
              </a:extLst>
            </p:cNvPr>
            <p:cNvCxnSpPr>
              <a:cxnSpLocks/>
            </p:cNvCxnSpPr>
            <p:nvPr/>
          </p:nvCxnSpPr>
          <p:spPr>
            <a:xfrm>
              <a:off x="767754" y="3483465"/>
              <a:ext cx="1388986" cy="1090132"/>
            </a:xfrm>
            <a:prstGeom prst="line">
              <a:avLst/>
            </a:prstGeom>
            <a:noFill/>
            <a:ln w="1524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F14556C4-B089-44C0-8B20-40C32BA0282D}"/>
                </a:ext>
              </a:extLst>
            </p:cNvPr>
            <p:cNvSpPr/>
            <p:nvPr/>
          </p:nvSpPr>
          <p:spPr>
            <a:xfrm>
              <a:off x="1813246" y="4336740"/>
              <a:ext cx="658584" cy="658586"/>
            </a:xfrm>
            <a:prstGeom prst="ellipse">
              <a:avLst/>
            </a:prstGeom>
            <a:solidFill>
              <a:srgbClr val="ED7D31"/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fa-IR" sz="27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B Titr" panose="00000700000000000000" pitchFamily="2" charset="-78"/>
                </a:rPr>
                <a:t> </a:t>
              </a:r>
              <a:endParaRPr lang="en-US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endParaRPr>
            </a:p>
          </p:txBody>
        </p:sp>
        <p:sp>
          <p:nvSpPr>
            <p:cNvPr id="100" name="Freeform 14">
              <a:extLst>
                <a:ext uri="{FF2B5EF4-FFF2-40B4-BE49-F238E27FC236}">
                  <a16:creationId xmlns:a16="http://schemas.microsoft.com/office/drawing/2014/main" id="{8B5215FC-7AB9-422E-852B-1190F1348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44064"/>
              <a:ext cx="1732360" cy="3464719"/>
            </a:xfrm>
            <a:custGeom>
              <a:avLst/>
              <a:gdLst>
                <a:gd name="T0" fmla="*/ 0 w 3559"/>
                <a:gd name="T1" fmla="*/ 0 h 7118"/>
                <a:gd name="T2" fmla="*/ 3559 w 3559"/>
                <a:gd name="T3" fmla="*/ 3559 h 7118"/>
                <a:gd name="T4" fmla="*/ 0 w 3559"/>
                <a:gd name="T5" fmla="*/ 7118 h 7118"/>
                <a:gd name="T6" fmla="*/ 0 w 3559"/>
                <a:gd name="T7" fmla="*/ 6593 h 7118"/>
                <a:gd name="T8" fmla="*/ 3034 w 3559"/>
                <a:gd name="T9" fmla="*/ 3559 h 7118"/>
                <a:gd name="T10" fmla="*/ 0 w 3559"/>
                <a:gd name="T11" fmla="*/ 525 h 7118"/>
                <a:gd name="T12" fmla="*/ 0 w 3559"/>
                <a:gd name="T13" fmla="*/ 0 h 7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59" h="7118">
                  <a:moveTo>
                    <a:pt x="0" y="0"/>
                  </a:moveTo>
                  <a:cubicBezTo>
                    <a:pt x="1966" y="0"/>
                    <a:pt x="3559" y="1594"/>
                    <a:pt x="3559" y="3559"/>
                  </a:cubicBezTo>
                  <a:cubicBezTo>
                    <a:pt x="3559" y="5525"/>
                    <a:pt x="1966" y="7118"/>
                    <a:pt x="0" y="7118"/>
                  </a:cubicBezTo>
                  <a:lnTo>
                    <a:pt x="0" y="6593"/>
                  </a:lnTo>
                  <a:cubicBezTo>
                    <a:pt x="1676" y="6593"/>
                    <a:pt x="3034" y="5235"/>
                    <a:pt x="3034" y="3559"/>
                  </a:cubicBezTo>
                  <a:cubicBezTo>
                    <a:pt x="3034" y="1884"/>
                    <a:pt x="167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7600"/>
            </a:solidFill>
            <a:ln w="0">
              <a:solidFill>
                <a:srgbClr val="A5A5A5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 rot="10800000">
            <a:off x="9181294" y="1585356"/>
            <a:ext cx="2977837" cy="3030217"/>
            <a:chOff x="0" y="1498858"/>
            <a:chExt cx="2721246" cy="2955131"/>
          </a:xfrm>
        </p:grpSpPr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8C8AA849-C63A-47ED-9CB9-3F90FCD0FDB9}"/>
                </a:ext>
              </a:extLst>
            </p:cNvPr>
            <p:cNvCxnSpPr>
              <a:cxnSpLocks/>
            </p:cNvCxnSpPr>
            <p:nvPr/>
          </p:nvCxnSpPr>
          <p:spPr>
            <a:xfrm>
              <a:off x="1151624" y="3338523"/>
              <a:ext cx="1267778" cy="314533"/>
            </a:xfrm>
            <a:prstGeom prst="line">
              <a:avLst/>
            </a:prstGeom>
            <a:noFill/>
            <a:ln w="152400" cap="flat" cmpd="sng" algn="ctr">
              <a:solidFill>
                <a:srgbClr val="92D050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1C53E748-79D0-4BA0-8A9E-BA30A81EA991}"/>
                </a:ext>
              </a:extLst>
            </p:cNvPr>
            <p:cNvSpPr/>
            <p:nvPr/>
          </p:nvSpPr>
          <p:spPr>
            <a:xfrm>
              <a:off x="2062660" y="3274173"/>
              <a:ext cx="658586" cy="658586"/>
            </a:xfrm>
            <a:prstGeom prst="ellipse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fa-IR" sz="27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B Titr" panose="00000700000000000000" pitchFamily="2" charset="-78"/>
                </a:rPr>
                <a:t> </a:t>
              </a:r>
              <a:endParaRPr lang="en-US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endParaRPr>
            </a:p>
          </p:txBody>
        </p:sp>
        <p:sp>
          <p:nvSpPr>
            <p:cNvPr id="104" name="Freeform 11">
              <a:extLst>
                <a:ext uri="{FF2B5EF4-FFF2-40B4-BE49-F238E27FC236}">
                  <a16:creationId xmlns:a16="http://schemas.microsoft.com/office/drawing/2014/main" id="{EA7C26BB-BD7E-45A4-8195-7E30554EB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98858"/>
              <a:ext cx="1476375" cy="2955131"/>
            </a:xfrm>
            <a:custGeom>
              <a:avLst/>
              <a:gdLst>
                <a:gd name="T0" fmla="*/ 0 w 3034"/>
                <a:gd name="T1" fmla="*/ 0 h 6068"/>
                <a:gd name="T2" fmla="*/ 3034 w 3034"/>
                <a:gd name="T3" fmla="*/ 3034 h 6068"/>
                <a:gd name="T4" fmla="*/ 0 w 3034"/>
                <a:gd name="T5" fmla="*/ 6068 h 6068"/>
                <a:gd name="T6" fmla="*/ 0 w 3034"/>
                <a:gd name="T7" fmla="*/ 5543 h 6068"/>
                <a:gd name="T8" fmla="*/ 2510 w 3034"/>
                <a:gd name="T9" fmla="*/ 3034 h 6068"/>
                <a:gd name="T10" fmla="*/ 0 w 3034"/>
                <a:gd name="T11" fmla="*/ 525 h 6068"/>
                <a:gd name="T12" fmla="*/ 0 w 3034"/>
                <a:gd name="T13" fmla="*/ 0 h 6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34" h="6068">
                  <a:moveTo>
                    <a:pt x="0" y="0"/>
                  </a:moveTo>
                  <a:cubicBezTo>
                    <a:pt x="1676" y="0"/>
                    <a:pt x="3034" y="1359"/>
                    <a:pt x="3034" y="3034"/>
                  </a:cubicBezTo>
                  <a:cubicBezTo>
                    <a:pt x="3034" y="4710"/>
                    <a:pt x="1676" y="6068"/>
                    <a:pt x="0" y="6068"/>
                  </a:cubicBezTo>
                  <a:lnTo>
                    <a:pt x="0" y="5543"/>
                  </a:lnTo>
                  <a:cubicBezTo>
                    <a:pt x="1386" y="5543"/>
                    <a:pt x="2510" y="4420"/>
                    <a:pt x="2510" y="3034"/>
                  </a:cubicBezTo>
                  <a:cubicBezTo>
                    <a:pt x="2510" y="1649"/>
                    <a:pt x="138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1DB15"/>
            </a:solidFill>
            <a:ln w="0">
              <a:solidFill>
                <a:srgbClr val="FFC000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 rot="10800000">
            <a:off x="9151468" y="1871074"/>
            <a:ext cx="3007663" cy="2505240"/>
            <a:chOff x="0" y="1754842"/>
            <a:chExt cx="2748502" cy="2443163"/>
          </a:xfrm>
        </p:grpSpPr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4929E781-94A7-4ABA-8CA0-2E43C24E9E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6120" y="2425641"/>
              <a:ext cx="1465696" cy="428782"/>
            </a:xfrm>
            <a:prstGeom prst="line">
              <a:avLst/>
            </a:prstGeom>
            <a:noFill/>
            <a:ln w="152400" cap="flat" cmpd="sng" algn="ctr">
              <a:solidFill>
                <a:srgbClr val="5B9BD5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07" name="Oval 106">
              <a:extLst>
                <a:ext uri="{FF2B5EF4-FFF2-40B4-BE49-F238E27FC236}">
                  <a16:creationId xmlns:a16="http://schemas.microsoft.com/office/drawing/2014/main" id="{CDB66E00-CC0B-4B3D-9543-EABA06FB5C7D}"/>
                </a:ext>
              </a:extLst>
            </p:cNvPr>
            <p:cNvSpPr/>
            <p:nvPr/>
          </p:nvSpPr>
          <p:spPr>
            <a:xfrm>
              <a:off x="2089916" y="2172798"/>
              <a:ext cx="658586" cy="658586"/>
            </a:xfrm>
            <a:prstGeom prst="ellipse">
              <a:avLst/>
            </a:prstGeom>
            <a:solidFill>
              <a:srgbClr val="5B9BD5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fa-IR" sz="27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B Titr" panose="00000700000000000000" pitchFamily="2" charset="-78"/>
                </a:rPr>
                <a:t> </a:t>
              </a:r>
              <a:endParaRPr lang="en-US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endParaRPr>
            </a:p>
          </p:txBody>
        </p:sp>
        <p:sp>
          <p:nvSpPr>
            <p:cNvPr id="108" name="Freeform 8">
              <a:extLst>
                <a:ext uri="{FF2B5EF4-FFF2-40B4-BE49-F238E27FC236}">
                  <a16:creationId xmlns:a16="http://schemas.microsoft.com/office/drawing/2014/main" id="{DF55AE38-FEB3-455F-AE93-9D14B69F9B6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754842"/>
              <a:ext cx="1221581" cy="2443163"/>
            </a:xfrm>
            <a:custGeom>
              <a:avLst/>
              <a:gdLst>
                <a:gd name="T0" fmla="*/ 0 w 2510"/>
                <a:gd name="T1" fmla="*/ 0 h 5018"/>
                <a:gd name="T2" fmla="*/ 2510 w 2510"/>
                <a:gd name="T3" fmla="*/ 2509 h 5018"/>
                <a:gd name="T4" fmla="*/ 0 w 2510"/>
                <a:gd name="T5" fmla="*/ 5018 h 5018"/>
                <a:gd name="T6" fmla="*/ 0 w 2510"/>
                <a:gd name="T7" fmla="*/ 4493 h 5018"/>
                <a:gd name="T8" fmla="*/ 1985 w 2510"/>
                <a:gd name="T9" fmla="*/ 2509 h 5018"/>
                <a:gd name="T10" fmla="*/ 0 w 2510"/>
                <a:gd name="T11" fmla="*/ 525 h 5018"/>
                <a:gd name="T12" fmla="*/ 0 w 2510"/>
                <a:gd name="T13" fmla="*/ 0 h 5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10" h="5018">
                  <a:moveTo>
                    <a:pt x="0" y="0"/>
                  </a:moveTo>
                  <a:cubicBezTo>
                    <a:pt x="1386" y="0"/>
                    <a:pt x="2510" y="1124"/>
                    <a:pt x="2510" y="2509"/>
                  </a:cubicBezTo>
                  <a:cubicBezTo>
                    <a:pt x="2510" y="3895"/>
                    <a:pt x="1386" y="5018"/>
                    <a:pt x="0" y="5018"/>
                  </a:cubicBezTo>
                  <a:lnTo>
                    <a:pt x="0" y="4493"/>
                  </a:lnTo>
                  <a:cubicBezTo>
                    <a:pt x="1096" y="4493"/>
                    <a:pt x="1985" y="3605"/>
                    <a:pt x="1985" y="2509"/>
                  </a:cubicBezTo>
                  <a:cubicBezTo>
                    <a:pt x="1985" y="1413"/>
                    <a:pt x="109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891"/>
            </a:solidFill>
            <a:ln w="0">
              <a:solidFill>
                <a:srgbClr val="5B9BD5"/>
              </a:solidFill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09" name="Group 108"/>
          <p:cNvGrpSpPr/>
          <p:nvPr/>
        </p:nvGrpSpPr>
        <p:grpSpPr>
          <a:xfrm rot="10800000">
            <a:off x="9505072" y="2111584"/>
            <a:ext cx="2626724" cy="3204765"/>
            <a:chOff x="0" y="816666"/>
            <a:chExt cx="2400387" cy="3125355"/>
          </a:xfrm>
        </p:grpSpPr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D59AB366-6FCA-4986-9A98-D97C21D4BE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8403" y="1114520"/>
              <a:ext cx="1376864" cy="1401571"/>
            </a:xfrm>
            <a:prstGeom prst="line">
              <a:avLst/>
            </a:prstGeom>
            <a:noFill/>
            <a:ln w="152400" cap="flat" cmpd="sng" algn="ctr">
              <a:solidFill>
                <a:srgbClr val="44546A"/>
              </a:solidFill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7C1699F5-1DC8-4113-B588-236A240CA6C4}"/>
                </a:ext>
              </a:extLst>
            </p:cNvPr>
            <p:cNvSpPr/>
            <p:nvPr/>
          </p:nvSpPr>
          <p:spPr>
            <a:xfrm>
              <a:off x="1741802" y="816666"/>
              <a:ext cx="658585" cy="658586"/>
            </a:xfrm>
            <a:prstGeom prst="ellipse">
              <a:avLst/>
            </a:prstGeom>
            <a:solidFill>
              <a:srgbClr val="44546A"/>
            </a:solidFill>
            <a:ln w="12700" cap="flat" cmpd="sng" algn="ctr">
              <a:noFill/>
              <a:prstDash val="solid"/>
              <a:miter lim="800000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lang="fa-IR" sz="27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/>
                  <a:cs typeface="B Titr" panose="00000700000000000000" pitchFamily="2" charset="-78"/>
                </a:rPr>
                <a:t> </a:t>
              </a:r>
              <a:endParaRPr lang="en-US" sz="27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B Titr" panose="00000700000000000000" pitchFamily="2" charset="-78"/>
              </a:endParaRPr>
            </a:p>
          </p:txBody>
        </p:sp>
        <p:sp>
          <p:nvSpPr>
            <p:cNvPr id="112" name="Freeform 5">
              <a:extLst>
                <a:ext uri="{FF2B5EF4-FFF2-40B4-BE49-F238E27FC236}">
                  <a16:creationId xmlns:a16="http://schemas.microsoft.com/office/drawing/2014/main" id="{F97732AB-0082-4ABC-918C-961553734BF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2010827"/>
              <a:ext cx="965597" cy="1931194"/>
            </a:xfrm>
            <a:custGeom>
              <a:avLst/>
              <a:gdLst>
                <a:gd name="T0" fmla="*/ 0 w 1985"/>
                <a:gd name="T1" fmla="*/ 0 h 3968"/>
                <a:gd name="T2" fmla="*/ 1985 w 1985"/>
                <a:gd name="T3" fmla="*/ 1984 h 3968"/>
                <a:gd name="T4" fmla="*/ 0 w 1985"/>
                <a:gd name="T5" fmla="*/ 3968 h 3968"/>
                <a:gd name="T6" fmla="*/ 0 w 1985"/>
                <a:gd name="T7" fmla="*/ 3443 h 3968"/>
                <a:gd name="T8" fmla="*/ 1460 w 1985"/>
                <a:gd name="T9" fmla="*/ 1984 h 3968"/>
                <a:gd name="T10" fmla="*/ 0 w 1985"/>
                <a:gd name="T11" fmla="*/ 525 h 3968"/>
                <a:gd name="T12" fmla="*/ 0 w 1985"/>
                <a:gd name="T13" fmla="*/ 0 h 3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5" h="3968">
                  <a:moveTo>
                    <a:pt x="0" y="0"/>
                  </a:moveTo>
                  <a:cubicBezTo>
                    <a:pt x="1096" y="0"/>
                    <a:pt x="1985" y="888"/>
                    <a:pt x="1985" y="1984"/>
                  </a:cubicBezTo>
                  <a:cubicBezTo>
                    <a:pt x="1985" y="3080"/>
                    <a:pt x="1096" y="3968"/>
                    <a:pt x="0" y="3968"/>
                  </a:cubicBezTo>
                  <a:lnTo>
                    <a:pt x="0" y="3443"/>
                  </a:lnTo>
                  <a:cubicBezTo>
                    <a:pt x="806" y="3443"/>
                    <a:pt x="1460" y="2790"/>
                    <a:pt x="1460" y="1984"/>
                  </a:cubicBezTo>
                  <a:cubicBezTo>
                    <a:pt x="1460" y="1178"/>
                    <a:pt x="806" y="525"/>
                    <a:pt x="0" y="52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13D4D"/>
            </a:solidFill>
            <a:ln w="0">
              <a:noFill/>
              <a:prstDash val="solid"/>
              <a:round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350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113" name="Rectangle: Rounded Corners 4">
            <a:extLst>
              <a:ext uri="{FF2B5EF4-FFF2-40B4-BE49-F238E27FC236}">
                <a16:creationId xmlns:a16="http://schemas.microsoft.com/office/drawing/2014/main" id="{17E02E3D-FFB4-421E-9C96-83F76BCBAC9B}"/>
              </a:ext>
            </a:extLst>
          </p:cNvPr>
          <p:cNvSpPr/>
          <p:nvPr/>
        </p:nvSpPr>
        <p:spPr>
          <a:xfrm>
            <a:off x="3051378" y="39850"/>
            <a:ext cx="4634820" cy="687562"/>
          </a:xfrm>
          <a:prstGeom prst="round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prstClr val="black"/>
                </a:solidFill>
                <a:cs typeface="B Titr" panose="00000700000000000000" pitchFamily="2" charset="-78"/>
              </a:rPr>
              <a:t>نتایج تحقیق</a:t>
            </a:r>
          </a:p>
        </p:txBody>
      </p:sp>
    </p:spTree>
    <p:extLst>
      <p:ext uri="{BB962C8B-B14F-4D97-AF65-F5344CB8AC3E}">
        <p14:creationId xmlns:p14="http://schemas.microsoft.com/office/powerpoint/2010/main" val="198456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5" grpId="0" animBg="1"/>
      <p:bldP spid="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E6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9850" y="5929146"/>
            <a:ext cx="12269912" cy="1221820"/>
            <a:chOff x="0" y="5636180"/>
            <a:chExt cx="12269912" cy="122182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39823F-9D97-45D5-B922-30C290CD8D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5732178"/>
              <a:ext cx="12269912" cy="1125822"/>
            </a:xfrm>
            <a:prstGeom prst="rect">
              <a:avLst/>
            </a:prstGeom>
            <a:solidFill>
              <a:srgbClr val="2C4E8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697129" y="5636180"/>
              <a:ext cx="11494871" cy="1131345"/>
              <a:chOff x="715382" y="5552575"/>
              <a:chExt cx="11494871" cy="1131345"/>
            </a:xfrm>
          </p:grpSpPr>
          <p:sp>
            <p:nvSpPr>
              <p:cNvPr id="32" name="Flowchart: Data 31"/>
              <p:cNvSpPr/>
              <p:nvPr/>
            </p:nvSpPr>
            <p:spPr>
              <a:xfrm>
                <a:off x="4420264" y="5598263"/>
                <a:ext cx="2200692" cy="648069"/>
              </a:xfrm>
              <a:prstGeom prst="flowChartInputOutp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fa-IR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715382" y="5552575"/>
                <a:ext cx="11494871" cy="1131345"/>
                <a:chOff x="715382" y="5552575"/>
                <a:chExt cx="11494871" cy="1131345"/>
              </a:xfrm>
            </p:grpSpPr>
            <p:sp>
              <p:nvSpPr>
                <p:cNvPr id="2" name="Flowchart: Data 1"/>
                <p:cNvSpPr/>
                <p:nvPr/>
              </p:nvSpPr>
              <p:spPr>
                <a:xfrm>
                  <a:off x="10009561" y="557867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7" name="Flowchart: Data 26"/>
                <p:cNvSpPr/>
                <p:nvPr/>
              </p:nvSpPr>
              <p:spPr>
                <a:xfrm>
                  <a:off x="8125146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8" name="Flowchart: Data 27"/>
                <p:cNvSpPr/>
                <p:nvPr/>
              </p:nvSpPr>
              <p:spPr>
                <a:xfrm>
                  <a:off x="6257923" y="5602398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3" name="Flowchart: Data 32"/>
                <p:cNvSpPr/>
                <p:nvPr/>
              </p:nvSpPr>
              <p:spPr>
                <a:xfrm>
                  <a:off x="2567823" y="5592732"/>
                  <a:ext cx="2200692" cy="648069"/>
                </a:xfrm>
                <a:prstGeom prst="flowChartInputOutpu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Flowchart: Data 34"/>
                <p:cNvSpPr/>
                <p:nvPr/>
              </p:nvSpPr>
              <p:spPr>
                <a:xfrm>
                  <a:off x="715382" y="5583333"/>
                  <a:ext cx="2200692" cy="648069"/>
                </a:xfrm>
                <a:prstGeom prst="flowChartInputOutput">
                  <a:avLst/>
                </a:prstGeom>
                <a:solidFill>
                  <a:srgbClr val="B8E6E4"/>
                </a:solidFill>
                <a:ln>
                  <a:solidFill>
                    <a:srgbClr val="B8E6E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fa-I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10449544" y="5608970"/>
                  <a:ext cx="130356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fa-IR" sz="2400" dirty="0">
                      <a:solidFill>
                        <a:srgbClr val="5B9BD5">
                          <a:lumMod val="50000"/>
                        </a:srgbClr>
                      </a:solidFill>
                      <a:cs typeface="B Titr" panose="00000700000000000000" pitchFamily="2" charset="-78"/>
                    </a:rPr>
                    <a:t>بیان مسئله</a:t>
                  </a:r>
                  <a:endParaRPr lang="en-IN" sz="2400" dirty="0">
                    <a:solidFill>
                      <a:srgbClr val="5B9BD5">
                        <a:lumMod val="50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pic>
              <p:nvPicPr>
                <p:cNvPr id="46" name="Picture 45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682423" y="5986437"/>
                  <a:ext cx="776845" cy="623718"/>
                </a:xfrm>
                <a:prstGeom prst="rect">
                  <a:avLst/>
                </a:prstGeom>
              </p:spPr>
            </p:pic>
            <p:sp>
              <p:nvSpPr>
                <p:cNvPr id="47" name="Rectangle 20">
                  <a:extLst>
                    <a:ext uri="{FF2B5EF4-FFF2-40B4-BE49-F238E27FC236}">
                      <a16:creationId xmlns:a16="http://schemas.microsoft.com/office/drawing/2014/main" id="{46C3FFFC-8AF1-4A0F-98A0-43BAAC4CA1E6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6694912" y="5602398"/>
                  <a:ext cx="159271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روش تحقیق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8" name="Rectangle 23">
                  <a:extLst>
                    <a:ext uri="{FF2B5EF4-FFF2-40B4-BE49-F238E27FC236}">
                      <a16:creationId xmlns:a16="http://schemas.microsoft.com/office/drawing/2014/main" id="{BE546521-DD0A-42FC-9FE6-9926EC2ED3DC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4611666" y="5594912"/>
                  <a:ext cx="1919340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نتایج و یافته‌ها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49" name="Rectangle 27">
                  <a:extLst>
                    <a:ext uri="{FF2B5EF4-FFF2-40B4-BE49-F238E27FC236}">
                      <a16:creationId xmlns:a16="http://schemas.microsoft.com/office/drawing/2014/main" id="{EA5FF548-6EAF-44BC-A4A0-366D06CB254F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2873149" y="5568405"/>
                  <a:ext cx="1690898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نتیجه‌گیری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0" name="Rectangle 31">
                  <a:extLst>
                    <a:ext uri="{FF2B5EF4-FFF2-40B4-BE49-F238E27FC236}">
                      <a16:creationId xmlns:a16="http://schemas.microsoft.com/office/drawing/2014/main" id="{ACA58D9F-25BB-42EB-A7B8-180F0EBF33CE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929231" y="5552575"/>
                  <a:ext cx="1899872" cy="71827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27467D"/>
                      </a:solidFill>
                      <a:cs typeface="B Titr" panose="00000700000000000000" pitchFamily="2" charset="-78"/>
                    </a:rPr>
                    <a:t>پیشنهادات</a:t>
                  </a:r>
                  <a:endParaRPr lang="en-IN" sz="2200" dirty="0">
                    <a:solidFill>
                      <a:srgbClr val="27467D"/>
                    </a:solidFill>
                    <a:cs typeface="B Titr" panose="00000700000000000000" pitchFamily="2" charset="-78"/>
                  </a:endParaRPr>
                </a:p>
              </p:txBody>
            </p:sp>
            <p:sp>
              <p:nvSpPr>
                <p:cNvPr id="51" name="Rectangle 19">
                  <a:extLst>
                    <a:ext uri="{FF2B5EF4-FFF2-40B4-BE49-F238E27FC236}">
                      <a16:creationId xmlns:a16="http://schemas.microsoft.com/office/drawing/2014/main" id="{24AB9C4D-7FA6-4C7F-9CC0-3945EA5C8025}"/>
                    </a:ext>
                  </a:extLst>
                </p:cNvPr>
                <p:cNvSpPr>
                  <a:spLocks noChangeAspect="1" noChangeArrowheads="1"/>
                </p:cNvSpPr>
                <p:nvPr/>
              </p:nvSpPr>
              <p:spPr bwMode="auto">
                <a:xfrm>
                  <a:off x="8456584" y="5598069"/>
                  <a:ext cx="1593089" cy="718270"/>
                </a:xfrm>
                <a:prstGeom prst="rect">
                  <a:avLst/>
                </a:prstGeom>
                <a:noFill/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/>
                  <a:r>
                    <a:rPr lang="fa-IR" sz="2200" dirty="0">
                      <a:solidFill>
                        <a:srgbClr val="4472C4">
                          <a:lumMod val="75000"/>
                        </a:srgbClr>
                      </a:solidFill>
                      <a:cs typeface="B Titr" panose="00000700000000000000" pitchFamily="2" charset="-78"/>
                    </a:rPr>
                    <a:t>پیشینه تحقیق</a:t>
                  </a:r>
                  <a:endParaRPr lang="en-IN" sz="2200" dirty="0">
                    <a:solidFill>
                      <a:srgbClr val="4472C4">
                        <a:lumMod val="75000"/>
                      </a:srgbClr>
                    </a:solidFill>
                    <a:cs typeface="B Titr" panose="00000700000000000000" pitchFamily="2" charset="-78"/>
                  </a:endParaRPr>
                </a:p>
              </p:txBody>
            </p:sp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432880">
                  <a:off x="6908610" y="5932931"/>
                  <a:ext cx="950280" cy="610374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40120" y="5849456"/>
                  <a:ext cx="891861" cy="716062"/>
                </a:xfrm>
                <a:prstGeom prst="rect">
                  <a:avLst/>
                </a:prstGeom>
              </p:spPr>
            </p:pic>
            <p:pic>
              <p:nvPicPr>
                <p:cNvPr id="54" name="Picture 53"/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56510" y="5989161"/>
                  <a:ext cx="705658" cy="566563"/>
                </a:xfrm>
                <a:prstGeom prst="rect">
                  <a:avLst/>
                </a:prstGeom>
              </p:spPr>
            </p:pic>
            <p:pic>
              <p:nvPicPr>
                <p:cNvPr id="55" name="Picture 54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993051" y="5959439"/>
                  <a:ext cx="717721" cy="576248"/>
                </a:xfrm>
                <a:prstGeom prst="rect">
                  <a:avLst/>
                </a:prstGeom>
              </p:spPr>
            </p:pic>
            <p:pic>
              <p:nvPicPr>
                <p:cNvPr id="56" name="Picture 55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8674376" y="5933255"/>
                  <a:ext cx="947613" cy="75066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6" name="Group 25"/>
          <p:cNvGrpSpPr/>
          <p:nvPr/>
        </p:nvGrpSpPr>
        <p:grpSpPr>
          <a:xfrm>
            <a:off x="-38417" y="5952859"/>
            <a:ext cx="1127938" cy="652847"/>
            <a:chOff x="1411782" y="1967543"/>
            <a:chExt cx="1127938" cy="652847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1782" y="1967543"/>
              <a:ext cx="1127938" cy="652847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662845" y="2105172"/>
              <a:ext cx="33534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fa-IR" sz="2400" dirty="0">
                  <a:solidFill>
                    <a:prstClr val="white"/>
                  </a:solidFill>
                  <a:cs typeface="B Titr" panose="00000700000000000000" pitchFamily="2" charset="-78"/>
                </a:rPr>
                <a:t>9</a:t>
              </a:r>
            </a:p>
          </p:txBody>
        </p:sp>
      </p:grpSp>
      <p:sp>
        <p:nvSpPr>
          <p:cNvPr id="34" name="Rectangle 33"/>
          <p:cNvSpPr/>
          <p:nvPr/>
        </p:nvSpPr>
        <p:spPr>
          <a:xfrm rot="20939186">
            <a:off x="11112904" y="191867"/>
            <a:ext cx="255198" cy="6848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>
              <a:lnSpc>
                <a:spcPct val="150000"/>
              </a:lnSpc>
            </a:pPr>
            <a:r>
              <a:rPr lang="fa-IR" sz="2800" b="1" dirty="0">
                <a:solidFill>
                  <a:prstClr val="white"/>
                </a:solidFill>
                <a:cs typeface="B Titr" panose="00000700000000000000" pitchFamily="2" charset="-78"/>
              </a:rPr>
              <a:t> </a:t>
            </a:r>
          </a:p>
        </p:txBody>
      </p:sp>
      <p:sp>
        <p:nvSpPr>
          <p:cNvPr id="69" name="Rectangle: Rounded Corners 4">
            <a:extLst>
              <a:ext uri="{FF2B5EF4-FFF2-40B4-BE49-F238E27FC236}">
                <a16:creationId xmlns:a16="http://schemas.microsoft.com/office/drawing/2014/main" id="{17E02E3D-FFB4-421E-9C96-83F76BCBAC9B}"/>
              </a:ext>
            </a:extLst>
          </p:cNvPr>
          <p:cNvSpPr/>
          <p:nvPr/>
        </p:nvSpPr>
        <p:spPr>
          <a:xfrm>
            <a:off x="2692799" y="42266"/>
            <a:ext cx="5953474" cy="687562"/>
          </a:xfrm>
          <a:prstGeom prst="roundRect">
            <a:avLst/>
          </a:prstGeom>
          <a:gradFill flip="none" rotWithShape="1">
            <a:gsLst>
              <a:gs pos="0">
                <a:srgbClr val="FFE200">
                  <a:lumMod val="67000"/>
                </a:srgbClr>
              </a:gs>
              <a:gs pos="48000">
                <a:srgbClr val="FFE200">
                  <a:lumMod val="97000"/>
                  <a:lumOff val="3000"/>
                </a:srgbClr>
              </a:gs>
              <a:gs pos="100000">
                <a:srgbClr val="FFE200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50000"/>
              </a:lnSpc>
            </a:pPr>
            <a:r>
              <a:rPr lang="fa-IR" sz="2400" b="1" dirty="0">
                <a:solidFill>
                  <a:prstClr val="black"/>
                </a:solidFill>
                <a:cs typeface="B Titr" panose="00000700000000000000" pitchFamily="2" charset="-78"/>
              </a:rPr>
              <a:t>پیشنهادات</a:t>
            </a:r>
          </a:p>
        </p:txBody>
      </p:sp>
      <p:sp>
        <p:nvSpPr>
          <p:cNvPr id="70" name="Rectangle 69"/>
          <p:cNvSpPr/>
          <p:nvPr/>
        </p:nvSpPr>
        <p:spPr>
          <a:xfrm>
            <a:off x="1333181" y="1026434"/>
            <a:ext cx="7913555" cy="707886"/>
          </a:xfrm>
          <a:prstGeom prst="rect">
            <a:avLst/>
          </a:prstGeom>
          <a:solidFill>
            <a:srgbClr val="6DFF9E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457200">
              <a:lnSpc>
                <a:spcPct val="200000"/>
              </a:lnSpc>
            </a:pP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B Titr" panose="00000700000000000000" pitchFamily="2" charset="-78"/>
              </a:rPr>
              <a:t>پیشنهاد اول تحقیق در اینجا نوشته می شود.</a:t>
            </a:r>
            <a:endParaRPr lang="fa-IR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1340347" y="1928619"/>
            <a:ext cx="7933020" cy="707886"/>
          </a:xfrm>
          <a:prstGeom prst="rect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457200">
              <a:lnSpc>
                <a:spcPct val="200000"/>
              </a:lnSpc>
            </a:pP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B Titr" panose="00000700000000000000" pitchFamily="2" charset="-78"/>
              </a:rPr>
              <a:t>پیشنهاد اول تحقیق در اینجا نوشته می شود.</a:t>
            </a:r>
            <a:endParaRPr lang="fa-IR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312017" y="2867588"/>
            <a:ext cx="7942809" cy="707886"/>
          </a:xfrm>
          <a:prstGeom prst="rect">
            <a:avLst/>
          </a:prstGeom>
          <a:solidFill>
            <a:srgbClr val="ED7D31">
              <a:lumMod val="60000"/>
              <a:lumOff val="40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457200">
              <a:lnSpc>
                <a:spcPct val="200000"/>
              </a:lnSpc>
            </a:pP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B Titr" panose="00000700000000000000" pitchFamily="2" charset="-78"/>
              </a:rPr>
              <a:t>پیشنهاد اول تحقیق در اینجا نوشته می شود.</a:t>
            </a:r>
            <a:endParaRPr lang="fa-IR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402931" y="3834619"/>
            <a:ext cx="7846512" cy="707886"/>
          </a:xfrm>
          <a:prstGeom prst="rect">
            <a:avLst/>
          </a:prstGeom>
          <a:solidFill>
            <a:srgbClr val="FF6D6D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457200">
              <a:lnSpc>
                <a:spcPct val="200000"/>
              </a:lnSpc>
            </a:pP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B Titr" panose="00000700000000000000" pitchFamily="2" charset="-78"/>
              </a:rPr>
              <a:t>پیشنهاد اول تحقیق در اینجا نوشته می شود.</a:t>
            </a:r>
            <a:endParaRPr lang="fa-IR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363758" y="4836783"/>
            <a:ext cx="7900660" cy="707886"/>
          </a:xfrm>
          <a:prstGeom prst="rect">
            <a:avLst/>
          </a:prstGeom>
          <a:solidFill>
            <a:srgbClr val="CCFF6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>
            <a:spAutoFit/>
          </a:bodyPr>
          <a:lstStyle/>
          <a:p>
            <a:pPr algn="ctr" defTabSz="457200">
              <a:lnSpc>
                <a:spcPct val="200000"/>
              </a:lnSpc>
            </a:pPr>
            <a:r>
              <a:rPr lang="fa-IR" sz="20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/>
                <a:ea typeface="Calibri"/>
                <a:cs typeface="B Titr" panose="00000700000000000000" pitchFamily="2" charset="-78"/>
              </a:rPr>
              <a:t>پیشنهاد اول تحقیق در اینجا نوشته می شود.</a:t>
            </a:r>
            <a:endParaRPr lang="fa-IR" sz="2000" dirty="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5" name="Isosceles Triangle 74"/>
          <p:cNvSpPr/>
          <p:nvPr/>
        </p:nvSpPr>
        <p:spPr>
          <a:xfrm rot="16200000">
            <a:off x="9685407" y="1066869"/>
            <a:ext cx="447675" cy="717128"/>
          </a:xfrm>
          <a:prstGeom prst="triangle">
            <a:avLst/>
          </a:prstGeom>
          <a:solidFill>
            <a:srgbClr val="01FF56"/>
          </a:solidFill>
          <a:ln w="12700" cap="flat" cmpd="sng" algn="ctr">
            <a:solidFill>
              <a:srgbClr val="00B050"/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5B9BD5"/>
            </a:extrusionClr>
            <a:contourClr>
              <a:srgbClr val="FFFF00"/>
            </a:contourClr>
          </a:sp3d>
        </p:spPr>
        <p:txBody>
          <a:bodyPr rtlCol="1" anchor="ctr"/>
          <a:lstStyle/>
          <a:p>
            <a:pPr algn="ctr" defTabSz="457200">
              <a:defRPr/>
            </a:pPr>
            <a:endParaRPr lang="fa-IR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6" name="Isosceles Triangle 75"/>
          <p:cNvSpPr/>
          <p:nvPr/>
        </p:nvSpPr>
        <p:spPr>
          <a:xfrm rot="16200000">
            <a:off x="9655856" y="1952924"/>
            <a:ext cx="447675" cy="717128"/>
          </a:xfrm>
          <a:prstGeom prst="triangle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5B9BD5"/>
            </a:extrusionClr>
            <a:contourClr>
              <a:srgbClr val="FFFF00"/>
            </a:contourClr>
          </a:sp3d>
        </p:spPr>
        <p:txBody>
          <a:bodyPr rtlCol="1" anchor="ctr"/>
          <a:lstStyle/>
          <a:p>
            <a:pPr algn="ctr" defTabSz="457200">
              <a:defRPr/>
            </a:pPr>
            <a:endParaRPr lang="fa-IR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7" name="Isosceles Triangle 76"/>
          <p:cNvSpPr/>
          <p:nvPr/>
        </p:nvSpPr>
        <p:spPr>
          <a:xfrm rot="16200000">
            <a:off x="9655855" y="2894836"/>
            <a:ext cx="447675" cy="717128"/>
          </a:xfrm>
          <a:prstGeom prst="triangle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5B9BD5"/>
            </a:extrusionClr>
            <a:contourClr>
              <a:srgbClr val="FFFF00"/>
            </a:contourClr>
          </a:sp3d>
        </p:spPr>
        <p:txBody>
          <a:bodyPr rtlCol="1" anchor="ctr"/>
          <a:lstStyle/>
          <a:p>
            <a:pPr algn="ctr" defTabSz="457200">
              <a:defRPr/>
            </a:pPr>
            <a:endParaRPr lang="fa-IR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8" name="Isosceles Triangle 77"/>
          <p:cNvSpPr/>
          <p:nvPr/>
        </p:nvSpPr>
        <p:spPr>
          <a:xfrm rot="16200000">
            <a:off x="9685408" y="3774279"/>
            <a:ext cx="447675" cy="717128"/>
          </a:xfrm>
          <a:prstGeom prst="triangle">
            <a:avLst/>
          </a:prstGeom>
          <a:solidFill>
            <a:srgbClr val="FF006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5B9BD5"/>
            </a:extrusionClr>
            <a:contourClr>
              <a:srgbClr val="FFFF00"/>
            </a:contourClr>
          </a:sp3d>
        </p:spPr>
        <p:txBody>
          <a:bodyPr rtlCol="1" anchor="ctr"/>
          <a:lstStyle/>
          <a:p>
            <a:pPr algn="ctr" defTabSz="457200">
              <a:defRPr/>
            </a:pPr>
            <a:endParaRPr lang="fa-IR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9" name="Isosceles Triangle 78"/>
          <p:cNvSpPr/>
          <p:nvPr/>
        </p:nvSpPr>
        <p:spPr>
          <a:xfrm rot="16200000">
            <a:off x="9685408" y="4793688"/>
            <a:ext cx="447675" cy="717128"/>
          </a:xfrm>
          <a:prstGeom prst="triangle">
            <a:avLst/>
          </a:prstGeom>
          <a:solidFill>
            <a:srgbClr val="CCFF66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 extrusionH="76200" contourW="12700">
            <a:bevelT/>
            <a:extrusionClr>
              <a:srgbClr val="5B9BD5"/>
            </a:extrusionClr>
            <a:contourClr>
              <a:srgbClr val="FFFF00"/>
            </a:contourClr>
          </a:sp3d>
        </p:spPr>
        <p:txBody>
          <a:bodyPr rtlCol="1" anchor="ctr"/>
          <a:lstStyle/>
          <a:p>
            <a:pPr algn="ctr" defTabSz="457200">
              <a:defRPr/>
            </a:pPr>
            <a:endParaRPr lang="fa-IR" kern="0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89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75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Viga"/>
        <a:ea typeface=""/>
        <a:cs typeface=""/>
      </a:majorFont>
      <a:minorFont>
        <a:latin typeface="Signika Negativ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485</Words>
  <Application>Microsoft Office PowerPoint</Application>
  <PresentationFormat>Widescreen</PresentationFormat>
  <Paragraphs>183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Arial</vt:lpstr>
      <vt:lpstr>Arial Black</vt:lpstr>
      <vt:lpstr>B Koodak</vt:lpstr>
      <vt:lpstr>B Titr</vt:lpstr>
      <vt:lpstr>Calibri</vt:lpstr>
      <vt:lpstr>Calibri Light</vt:lpstr>
      <vt:lpstr>IranNastaliq</vt:lpstr>
      <vt:lpstr>Noto Sans</vt:lpstr>
      <vt:lpstr>Open Sans</vt:lpstr>
      <vt:lpstr>Signika Negative</vt:lpstr>
      <vt:lpstr>Times New Roman</vt:lpstr>
      <vt:lpstr>Viga</vt:lpstr>
      <vt:lpstr>Wingdings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Arian</dc:creator>
  <cp:lastModifiedBy>Arian</cp:lastModifiedBy>
  <cp:revision>2</cp:revision>
  <dcterms:created xsi:type="dcterms:W3CDTF">2022-10-14T07:11:58Z</dcterms:created>
  <dcterms:modified xsi:type="dcterms:W3CDTF">2022-10-14T07:14:15Z</dcterms:modified>
</cp:coreProperties>
</file>